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05C84-5139-4486-8E6D-387215B79E4D}" v="1" dt="2020-12-09T22:19:30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5" name="Google Shape;4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3" name="Google Shape;5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8" name="Google Shape;5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9" name="Google Shape;6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5" name="Google Shape;6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5" name="Google Shape;5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1" name="Google Shape;5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8" name="Google Shape;5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onteúdo 2">
  <p:cSld name="Slide de Conteúdo 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>
            <a:spLocks noGrp="1"/>
          </p:cNvSpPr>
          <p:nvPr>
            <p:ph type="pic" idx="2"/>
          </p:nvPr>
        </p:nvSpPr>
        <p:spPr>
          <a:xfrm>
            <a:off x="4571067" y="6141720"/>
            <a:ext cx="9906202" cy="41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214" name="Google Shape;214;p11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1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poimento">
  <p:cSld name="Slide Depoimento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2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233" name="Google Shape;233;p12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2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>
            <a:spLocks noGrp="1"/>
          </p:cNvSpPr>
          <p:nvPr>
            <p:ph type="pic" idx="2"/>
          </p:nvPr>
        </p:nvSpPr>
        <p:spPr>
          <a:xfrm>
            <a:off x="1228725" y="1844040"/>
            <a:ext cx="2301244" cy="230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onteúdo 3">
  <p:cSld name="Slide de Conteúdo 3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3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253" name="Google Shape;253;p13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3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Obrigado - 1 Palestrante">
  <p:cSld name="Slide Obrigado - 1 Palestrant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4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272" name="Google Shape;272;p14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4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>
            <a:spLocks noGrp="1"/>
          </p:cNvSpPr>
          <p:nvPr>
            <p:ph type="body" idx="1"/>
          </p:nvPr>
        </p:nvSpPr>
        <p:spPr>
          <a:xfrm>
            <a:off x="2921260" y="4049080"/>
            <a:ext cx="15210910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poimento">
  <p:cSld name="1_Slide Depoimento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5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292" name="Google Shape;292;p15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5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>
            <a:spLocks noGrp="1"/>
          </p:cNvSpPr>
          <p:nvPr>
            <p:ph type="pic" idx="2"/>
          </p:nvPr>
        </p:nvSpPr>
        <p:spPr>
          <a:xfrm>
            <a:off x="10039350" y="0"/>
            <a:ext cx="8248650" cy="10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/>
          <p:nvPr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500"/>
              <a:buFont typeface="Arial"/>
              <a:buNone/>
            </a:pPr>
            <a:r>
              <a:rPr lang="pt-BR" sz="59500" b="1" i="0" u="none" strike="noStrike" cap="non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poimento">
  <p:cSld name="2_Slide Depoimento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500"/>
              <a:buFont typeface="Arial"/>
              <a:buNone/>
            </a:pPr>
            <a:r>
              <a:rPr lang="pt-BR" sz="59500" b="1" i="0" u="none" strike="noStrike" cap="non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6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314" name="Google Shape;314;p16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6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>
            <a:spLocks noGrp="1"/>
          </p:cNvSpPr>
          <p:nvPr>
            <p:ph type="pic" idx="2"/>
          </p:nvPr>
        </p:nvSpPr>
        <p:spPr>
          <a:xfrm>
            <a:off x="1228725" y="753387"/>
            <a:ext cx="3038475" cy="285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nteúdo 4">
  <p:cSld name="Slide Conteúdo 4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17"/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335" name="Google Shape;335;p17"/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/>
              <a:ahLst/>
              <a:cxnLst/>
              <a:rect l="l" t="t" r="r" b="b"/>
              <a:pathLst>
                <a:path w="555307" h="518159" extrusionOk="0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/>
              <a:ahLst/>
              <a:cxnLst/>
              <a:rect l="l" t="t" r="r" b="b"/>
              <a:pathLst>
                <a:path w="343852" h="517207" extrusionOk="0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/>
              <a:ahLst/>
              <a:cxnLst/>
              <a:rect l="l" t="t" r="r" b="b"/>
              <a:pathLst>
                <a:path w="183832" h="180975" extrusionOk="0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17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nteúdo 5">
  <p:cSld name="Slide Conteúdo 5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18"/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355" name="Google Shape;355;p18"/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/>
              <a:ahLst/>
              <a:cxnLst/>
              <a:rect l="l" t="t" r="r" b="b"/>
              <a:pathLst>
                <a:path w="555307" h="518159" extrusionOk="0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/>
              <a:ahLst/>
              <a:cxnLst/>
              <a:rect l="l" t="t" r="r" b="b"/>
              <a:pathLst>
                <a:path w="343852" h="517207" extrusionOk="0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/>
              <a:ahLst/>
              <a:cxnLst/>
              <a:rect l="l" t="t" r="r" b="b"/>
              <a:pathLst>
                <a:path w="183832" h="180975" extrusionOk="0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18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Conteúdo 3">
  <p:cSld name="1_Slide de Conteúdo 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9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374" name="Google Shape;374;p19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9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>
            <a:spLocks noGrp="1"/>
          </p:cNvSpPr>
          <p:nvPr>
            <p:ph type="pic" idx="2"/>
          </p:nvPr>
        </p:nvSpPr>
        <p:spPr>
          <a:xfrm>
            <a:off x="4305300" y="5143500"/>
            <a:ext cx="324802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19"/>
          <p:cNvSpPr>
            <a:spLocks noGrp="1"/>
          </p:cNvSpPr>
          <p:nvPr>
            <p:ph type="pic" idx="3"/>
          </p:nvPr>
        </p:nvSpPr>
        <p:spPr>
          <a:xfrm>
            <a:off x="7553325" y="6267450"/>
            <a:ext cx="3248025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>
            <a:spLocks noGrp="1"/>
          </p:cNvSpPr>
          <p:nvPr>
            <p:ph type="pic" idx="4"/>
          </p:nvPr>
        </p:nvSpPr>
        <p:spPr>
          <a:xfrm>
            <a:off x="10801350" y="4310743"/>
            <a:ext cx="3248025" cy="597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19"/>
          <p:cNvSpPr>
            <a:spLocks noGrp="1"/>
          </p:cNvSpPr>
          <p:nvPr>
            <p:ph type="pic" idx="5"/>
          </p:nvPr>
        </p:nvSpPr>
        <p:spPr>
          <a:xfrm>
            <a:off x="14049375" y="5013960"/>
            <a:ext cx="3248025" cy="52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Obrigado - 2 Palestrantes">
  <p:cSld name="Slide Obrigado - 2 Palestrante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>
            <a:spLocks noGrp="1"/>
          </p:cNvSpPr>
          <p:nvPr>
            <p:ph type="pic" idx="2"/>
          </p:nvPr>
        </p:nvSpPr>
        <p:spPr>
          <a:xfrm>
            <a:off x="9570721" y="1859280"/>
            <a:ext cx="8717280" cy="61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97" name="Google Shape;397;p20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398" name="Google Shape;398;p20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>
            <a:spLocks noGrp="1"/>
          </p:cNvSpPr>
          <p:nvPr>
            <p:ph type="pic" idx="3"/>
          </p:nvPr>
        </p:nvSpPr>
        <p:spPr>
          <a:xfrm>
            <a:off x="1228726" y="5661103"/>
            <a:ext cx="1667344" cy="15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0">
            <a:hlinkClick r:id="rId2"/>
          </p:cNvPr>
          <p:cNvSpPr/>
          <p:nvPr/>
        </p:nvSpPr>
        <p:spPr>
          <a:xfrm>
            <a:off x="6326726" y="5908750"/>
            <a:ext cx="311322" cy="3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201187" y="6664601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201187" y="5908750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6313247" y="6664181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>
            <a:spLocks noGrp="1"/>
          </p:cNvSpPr>
          <p:nvPr>
            <p:ph type="pic" idx="4"/>
          </p:nvPr>
        </p:nvSpPr>
        <p:spPr>
          <a:xfrm>
            <a:off x="1228726" y="3527388"/>
            <a:ext cx="1667344" cy="15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0">
            <a:hlinkClick r:id="rId2"/>
          </p:cNvPr>
          <p:cNvSpPr/>
          <p:nvPr/>
        </p:nvSpPr>
        <p:spPr>
          <a:xfrm>
            <a:off x="6326726" y="3775035"/>
            <a:ext cx="311322" cy="3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3201187" y="4530886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201187" y="3775035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6313247" y="4530466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body" idx="1"/>
          </p:nvPr>
        </p:nvSpPr>
        <p:spPr>
          <a:xfrm>
            <a:off x="1224655" y="969722"/>
            <a:ext cx="15210910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body" idx="5"/>
          </p:nvPr>
        </p:nvSpPr>
        <p:spPr>
          <a:xfrm>
            <a:off x="3726389" y="3785883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body" idx="6"/>
          </p:nvPr>
        </p:nvSpPr>
        <p:spPr>
          <a:xfrm>
            <a:off x="3726389" y="4545432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body" idx="7"/>
          </p:nvPr>
        </p:nvSpPr>
        <p:spPr>
          <a:xfrm>
            <a:off x="6943165" y="3825045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body" idx="8"/>
          </p:nvPr>
        </p:nvSpPr>
        <p:spPr>
          <a:xfrm>
            <a:off x="6943165" y="4568095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body" idx="9"/>
          </p:nvPr>
        </p:nvSpPr>
        <p:spPr>
          <a:xfrm>
            <a:off x="3726389" y="5930254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body" idx="13"/>
          </p:nvPr>
        </p:nvSpPr>
        <p:spPr>
          <a:xfrm>
            <a:off x="3726389" y="6689803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body" idx="14"/>
          </p:nvPr>
        </p:nvSpPr>
        <p:spPr>
          <a:xfrm>
            <a:off x="6943165" y="5969416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body" idx="15"/>
          </p:nvPr>
        </p:nvSpPr>
        <p:spPr>
          <a:xfrm>
            <a:off x="6943165" y="6712466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9" dur="1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14" dur="1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9" dur="1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21600000">
                                      <p:cBhvr>
                                        <p:cTn id="24" dur="1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29" dur="1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34" dur="1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9" dur="1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21600000">
                                      <p:cBhvr>
                                        <p:cTn id="44" dur="1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Intr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7289055" y="4705287"/>
            <a:ext cx="3709889" cy="876428"/>
            <a:chOff x="8190262" y="4494869"/>
            <a:chExt cx="3709889" cy="876428"/>
          </a:xfrm>
        </p:grpSpPr>
        <p:sp>
          <p:nvSpPr>
            <p:cNvPr id="20" name="Google Shape;20;p3"/>
            <p:cNvSpPr/>
            <p:nvPr/>
          </p:nvSpPr>
          <p:spPr>
            <a:xfrm>
              <a:off x="8665074" y="4495832"/>
              <a:ext cx="411246" cy="411246"/>
            </a:xfrm>
            <a:custGeom>
              <a:avLst/>
              <a:gdLst/>
              <a:ahLst/>
              <a:cxnLst/>
              <a:rect l="l" t="t" r="r" b="b"/>
              <a:pathLst>
                <a:path w="411246" h="411246" extrusionOk="0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190262" y="4960050"/>
              <a:ext cx="411246" cy="411246"/>
            </a:xfrm>
            <a:custGeom>
              <a:avLst/>
              <a:gdLst/>
              <a:ahLst/>
              <a:cxnLst/>
              <a:rect l="l" t="t" r="r" b="b"/>
              <a:pathLst>
                <a:path w="411246" h="411246" extrusionOk="0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665074" y="4960050"/>
              <a:ext cx="411246" cy="411246"/>
            </a:xfrm>
            <a:custGeom>
              <a:avLst/>
              <a:gdLst/>
              <a:ahLst/>
              <a:cxnLst/>
              <a:rect l="l" t="t" r="r" b="b"/>
              <a:pathLst>
                <a:path w="411246" h="411246" extrusionOk="0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190262" y="4494869"/>
              <a:ext cx="411246" cy="411246"/>
            </a:xfrm>
            <a:custGeom>
              <a:avLst/>
              <a:gdLst/>
              <a:ahLst/>
              <a:cxnLst/>
              <a:rect l="l" t="t" r="r" b="b"/>
              <a:pathLst>
                <a:path w="411246" h="411246" extrusionOk="0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281462" y="4500648"/>
              <a:ext cx="561491" cy="522967"/>
            </a:xfrm>
            <a:custGeom>
              <a:avLst/>
              <a:gdLst/>
              <a:ahLst/>
              <a:cxnLst/>
              <a:rect l="l" t="t" r="r" b="b"/>
              <a:pathLst>
                <a:path w="561491" h="522967" extrusionOk="0">
                  <a:moveTo>
                    <a:pt x="561492" y="522967"/>
                  </a:moveTo>
                  <a:lnTo>
                    <a:pt x="475775" y="522967"/>
                  </a:lnTo>
                  <a:lnTo>
                    <a:pt x="475775" y="184917"/>
                  </a:lnTo>
                  <a:cubicBezTo>
                    <a:pt x="475775" y="156987"/>
                    <a:pt x="477701" y="123278"/>
                    <a:pt x="480591" y="82827"/>
                  </a:cubicBezTo>
                  <a:lnTo>
                    <a:pt x="478664" y="82827"/>
                  </a:lnTo>
                  <a:cubicBezTo>
                    <a:pt x="472886" y="105942"/>
                    <a:pt x="469033" y="122315"/>
                    <a:pt x="464218" y="131946"/>
                  </a:cubicBezTo>
                  <a:lnTo>
                    <a:pt x="308194" y="522967"/>
                  </a:lnTo>
                  <a:lnTo>
                    <a:pt x="248482" y="522967"/>
                  </a:lnTo>
                  <a:lnTo>
                    <a:pt x="92458" y="134835"/>
                  </a:lnTo>
                  <a:cubicBezTo>
                    <a:pt x="87643" y="123278"/>
                    <a:pt x="83790" y="105942"/>
                    <a:pt x="78975" y="82827"/>
                  </a:cubicBezTo>
                  <a:lnTo>
                    <a:pt x="77049" y="82827"/>
                  </a:lnTo>
                  <a:cubicBezTo>
                    <a:pt x="78975" y="104016"/>
                    <a:pt x="79938" y="137724"/>
                    <a:pt x="79938" y="184917"/>
                  </a:cubicBezTo>
                  <a:lnTo>
                    <a:pt x="79938" y="522004"/>
                  </a:lnTo>
                  <a:lnTo>
                    <a:pt x="0" y="522004"/>
                  </a:lnTo>
                  <a:lnTo>
                    <a:pt x="0" y="963"/>
                  </a:lnTo>
                  <a:lnTo>
                    <a:pt x="122315" y="963"/>
                  </a:lnTo>
                  <a:lnTo>
                    <a:pt x="260039" y="348645"/>
                  </a:lnTo>
                  <a:cubicBezTo>
                    <a:pt x="270633" y="375612"/>
                    <a:pt x="277375" y="394874"/>
                    <a:pt x="280264" y="408358"/>
                  </a:cubicBezTo>
                  <a:lnTo>
                    <a:pt x="282191" y="408358"/>
                  </a:lnTo>
                  <a:cubicBezTo>
                    <a:pt x="290858" y="380428"/>
                    <a:pt x="298563" y="360202"/>
                    <a:pt x="304342" y="346719"/>
                  </a:cubicBezTo>
                  <a:lnTo>
                    <a:pt x="443993" y="0"/>
                  </a:lnTo>
                  <a:lnTo>
                    <a:pt x="561492" y="0"/>
                  </a:lnTo>
                  <a:lnTo>
                    <a:pt x="561492" y="5229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912298" y="4501611"/>
              <a:ext cx="469033" cy="522967"/>
            </a:xfrm>
            <a:custGeom>
              <a:avLst/>
              <a:gdLst/>
              <a:ahLst/>
              <a:cxnLst/>
              <a:rect l="l" t="t" r="r" b="b"/>
              <a:pathLst>
                <a:path w="469033" h="522967" extrusionOk="0">
                  <a:moveTo>
                    <a:pt x="469034" y="0"/>
                  </a:moveTo>
                  <a:lnTo>
                    <a:pt x="281228" y="522968"/>
                  </a:lnTo>
                  <a:lnTo>
                    <a:pt x="183954" y="522968"/>
                  </a:lnTo>
                  <a:lnTo>
                    <a:pt x="0" y="0"/>
                  </a:lnTo>
                  <a:lnTo>
                    <a:pt x="94385" y="0"/>
                  </a:lnTo>
                  <a:lnTo>
                    <a:pt x="223441" y="396800"/>
                  </a:lnTo>
                  <a:cubicBezTo>
                    <a:pt x="227293" y="409321"/>
                    <a:pt x="231146" y="423767"/>
                    <a:pt x="233072" y="441103"/>
                  </a:cubicBezTo>
                  <a:lnTo>
                    <a:pt x="234998" y="441103"/>
                  </a:lnTo>
                  <a:cubicBezTo>
                    <a:pt x="236925" y="427620"/>
                    <a:pt x="239814" y="412210"/>
                    <a:pt x="245592" y="395837"/>
                  </a:cubicBezTo>
                  <a:lnTo>
                    <a:pt x="377538" y="0"/>
                  </a:lnTo>
                  <a:lnTo>
                    <a:pt x="4690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449712" y="4501611"/>
              <a:ext cx="347681" cy="522004"/>
            </a:xfrm>
            <a:custGeom>
              <a:avLst/>
              <a:gdLst/>
              <a:ahLst/>
              <a:cxnLst/>
              <a:rect l="l" t="t" r="r" b="b"/>
              <a:pathLst>
                <a:path w="347681" h="522004" extrusionOk="0">
                  <a:moveTo>
                    <a:pt x="86680" y="332272"/>
                  </a:moveTo>
                  <a:lnTo>
                    <a:pt x="86680" y="522004"/>
                  </a:lnTo>
                  <a:lnTo>
                    <a:pt x="0" y="522004"/>
                  </a:lnTo>
                  <a:lnTo>
                    <a:pt x="0" y="0"/>
                  </a:lnTo>
                  <a:lnTo>
                    <a:pt x="158913" y="0"/>
                  </a:lnTo>
                  <a:cubicBezTo>
                    <a:pt x="218625" y="0"/>
                    <a:pt x="265818" y="14447"/>
                    <a:pt x="298563" y="42377"/>
                  </a:cubicBezTo>
                  <a:cubicBezTo>
                    <a:pt x="331309" y="70307"/>
                    <a:pt x="347682" y="109794"/>
                    <a:pt x="347682" y="160839"/>
                  </a:cubicBezTo>
                  <a:cubicBezTo>
                    <a:pt x="347682" y="211884"/>
                    <a:pt x="330346" y="253297"/>
                    <a:pt x="295674" y="285080"/>
                  </a:cubicBezTo>
                  <a:cubicBezTo>
                    <a:pt x="261002" y="317826"/>
                    <a:pt x="214773" y="333235"/>
                    <a:pt x="156023" y="333235"/>
                  </a:cubicBezTo>
                  <a:lnTo>
                    <a:pt x="86680" y="333235"/>
                  </a:lnTo>
                  <a:close/>
                  <a:moveTo>
                    <a:pt x="86680" y="71270"/>
                  </a:moveTo>
                  <a:lnTo>
                    <a:pt x="86680" y="261965"/>
                  </a:lnTo>
                  <a:lnTo>
                    <a:pt x="142540" y="261965"/>
                  </a:lnTo>
                  <a:cubicBezTo>
                    <a:pt x="180101" y="261965"/>
                    <a:pt x="208031" y="253297"/>
                    <a:pt x="227293" y="235961"/>
                  </a:cubicBezTo>
                  <a:cubicBezTo>
                    <a:pt x="246556" y="218625"/>
                    <a:pt x="256187" y="194548"/>
                    <a:pt x="256187" y="162765"/>
                  </a:cubicBezTo>
                  <a:cubicBezTo>
                    <a:pt x="256187" y="101126"/>
                    <a:pt x="220552" y="70307"/>
                    <a:pt x="149282" y="70307"/>
                  </a:cubicBezTo>
                  <a:lnTo>
                    <a:pt x="86680" y="703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0851328" y="4642225"/>
              <a:ext cx="268707" cy="388132"/>
            </a:xfrm>
            <a:custGeom>
              <a:avLst/>
              <a:gdLst/>
              <a:ahLst/>
              <a:cxnLst/>
              <a:rect l="l" t="t" r="r" b="b"/>
              <a:pathLst>
                <a:path w="268707" h="388132" extrusionOk="0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0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2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1178784" y="4750093"/>
              <a:ext cx="252334" cy="280264"/>
            </a:xfrm>
            <a:custGeom>
              <a:avLst/>
              <a:gdLst/>
              <a:ahLst/>
              <a:cxnLst/>
              <a:rect l="l" t="t" r="r" b="b"/>
              <a:pathLst>
                <a:path w="252334" h="280264" extrusionOk="0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2"/>
                  </a:moveTo>
                  <a:cubicBezTo>
                    <a:pt x="95348" y="22152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3"/>
                    <a:pt x="158913" y="22152"/>
                    <a:pt x="127130" y="22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1496610" y="4748167"/>
              <a:ext cx="206105" cy="275448"/>
            </a:xfrm>
            <a:custGeom>
              <a:avLst/>
              <a:gdLst/>
              <a:ahLst/>
              <a:cxnLst/>
              <a:rect l="l" t="t" r="r" b="b"/>
              <a:pathLst>
                <a:path w="206105" h="275448" extrusionOk="0">
                  <a:moveTo>
                    <a:pt x="182028" y="275449"/>
                  </a:moveTo>
                  <a:lnTo>
                    <a:pt x="182028" y="119425"/>
                  </a:lnTo>
                  <a:cubicBezTo>
                    <a:pt x="182028" y="54897"/>
                    <a:pt x="158913" y="23115"/>
                    <a:pt x="112684" y="23115"/>
                  </a:cubicBezTo>
                  <a:cubicBezTo>
                    <a:pt x="86680" y="23115"/>
                    <a:pt x="65491" y="32746"/>
                    <a:pt x="49119" y="51045"/>
                  </a:cubicBezTo>
                  <a:cubicBezTo>
                    <a:pt x="32746" y="70307"/>
                    <a:pt x="24078" y="93421"/>
                    <a:pt x="24078" y="121352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0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749907" y="4622963"/>
              <a:ext cx="150244" cy="400652"/>
            </a:xfrm>
            <a:custGeom>
              <a:avLst/>
              <a:gdLst/>
              <a:ahLst/>
              <a:cxnLst/>
              <a:rect l="l" t="t" r="r" b="b"/>
              <a:pathLst>
                <a:path w="150244" h="400652" extrusionOk="0">
                  <a:moveTo>
                    <a:pt x="150245" y="29856"/>
                  </a:moveTo>
                  <a:cubicBezTo>
                    <a:pt x="143503" y="25041"/>
                    <a:pt x="133872" y="22151"/>
                    <a:pt x="121352" y="22151"/>
                  </a:cubicBezTo>
                  <a:cubicBezTo>
                    <a:pt x="88606" y="22151"/>
                    <a:pt x="72233" y="44303"/>
                    <a:pt x="72233" y="88606"/>
                  </a:cubicBezTo>
                  <a:lnTo>
                    <a:pt x="72233" y="132909"/>
                  </a:lnTo>
                  <a:lnTo>
                    <a:pt x="142540" y="132909"/>
                  </a:lnTo>
                  <a:lnTo>
                    <a:pt x="142540" y="155060"/>
                  </a:lnTo>
                  <a:lnTo>
                    <a:pt x="72233" y="155060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1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29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9281462" y="5189270"/>
              <a:ext cx="100163" cy="182027"/>
            </a:xfrm>
            <a:custGeom>
              <a:avLst/>
              <a:gdLst/>
              <a:ahLst/>
              <a:cxnLst/>
              <a:rect l="l" t="t" r="r" b="b"/>
              <a:pathLst>
                <a:path w="100163" h="182027" extrusionOk="0">
                  <a:moveTo>
                    <a:pt x="0" y="182027"/>
                  </a:moveTo>
                  <a:lnTo>
                    <a:pt x="0" y="0"/>
                  </a:lnTo>
                  <a:lnTo>
                    <a:pt x="14447" y="0"/>
                  </a:lnTo>
                  <a:lnTo>
                    <a:pt x="14447" y="170470"/>
                  </a:lnTo>
                  <a:lnTo>
                    <a:pt x="100163" y="170470"/>
                  </a:lnTo>
                  <a:lnTo>
                    <a:pt x="100163" y="182027"/>
                  </a:lnTo>
                  <a:lnTo>
                    <a:pt x="0" y="182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9416297" y="5189270"/>
              <a:ext cx="172396" cy="182027"/>
            </a:xfrm>
            <a:custGeom>
              <a:avLst/>
              <a:gdLst/>
              <a:ahLst/>
              <a:cxnLst/>
              <a:rect l="l" t="t" r="r" b="b"/>
              <a:pathLst>
                <a:path w="172396" h="182027" extrusionOk="0">
                  <a:moveTo>
                    <a:pt x="156987" y="182027"/>
                  </a:moveTo>
                  <a:lnTo>
                    <a:pt x="132909" y="125204"/>
                  </a:lnTo>
                  <a:lnTo>
                    <a:pt x="40450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1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9574247" y="5189270"/>
              <a:ext cx="137724" cy="182027"/>
            </a:xfrm>
            <a:custGeom>
              <a:avLst/>
              <a:gdLst/>
              <a:ahLst/>
              <a:cxnLst/>
              <a:rect l="l" t="t" r="r" b="b"/>
              <a:pathLst>
                <a:path w="137724" h="182027" extrusionOk="0">
                  <a:moveTo>
                    <a:pt x="76085" y="11557"/>
                  </a:moveTo>
                  <a:lnTo>
                    <a:pt x="76085" y="182027"/>
                  </a:lnTo>
                  <a:lnTo>
                    <a:pt x="61639" y="182027"/>
                  </a:lnTo>
                  <a:lnTo>
                    <a:pt x="61639" y="11557"/>
                  </a:lnTo>
                  <a:lnTo>
                    <a:pt x="0" y="11557"/>
                  </a:lnTo>
                  <a:lnTo>
                    <a:pt x="0" y="0"/>
                  </a:lnTo>
                  <a:lnTo>
                    <a:pt x="137724" y="0"/>
                  </a:lnTo>
                  <a:lnTo>
                    <a:pt x="137724" y="11557"/>
                  </a:lnTo>
                  <a:lnTo>
                    <a:pt x="76085" y="11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9695598" y="5189270"/>
              <a:ext cx="172396" cy="182027"/>
            </a:xfrm>
            <a:custGeom>
              <a:avLst/>
              <a:gdLst/>
              <a:ahLst/>
              <a:cxnLst/>
              <a:rect l="l" t="t" r="r" b="b"/>
              <a:pathLst>
                <a:path w="172396" h="182027" extrusionOk="0">
                  <a:moveTo>
                    <a:pt x="156987" y="182027"/>
                  </a:moveTo>
                  <a:lnTo>
                    <a:pt x="132909" y="125204"/>
                  </a:lnTo>
                  <a:lnTo>
                    <a:pt x="40451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2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904593" y="5189270"/>
              <a:ext cx="185879" cy="182027"/>
            </a:xfrm>
            <a:custGeom>
              <a:avLst/>
              <a:gdLst/>
              <a:ahLst/>
              <a:cxnLst/>
              <a:rect l="l" t="t" r="r" b="b"/>
              <a:pathLst>
                <a:path w="185879" h="182027" extrusionOk="0">
                  <a:moveTo>
                    <a:pt x="171433" y="182027"/>
                  </a:moveTo>
                  <a:lnTo>
                    <a:pt x="171433" y="52971"/>
                  </a:lnTo>
                  <a:cubicBezTo>
                    <a:pt x="171433" y="50082"/>
                    <a:pt x="172396" y="40450"/>
                    <a:pt x="173359" y="26004"/>
                  </a:cubicBezTo>
                  <a:lnTo>
                    <a:pt x="172396" y="26004"/>
                  </a:lnTo>
                  <a:cubicBezTo>
                    <a:pt x="169507" y="32746"/>
                    <a:pt x="167581" y="38524"/>
                    <a:pt x="165655" y="41414"/>
                  </a:cubicBezTo>
                  <a:lnTo>
                    <a:pt x="95348" y="182027"/>
                  </a:lnTo>
                  <a:lnTo>
                    <a:pt x="90532" y="182027"/>
                  </a:lnTo>
                  <a:lnTo>
                    <a:pt x="20225" y="42377"/>
                  </a:lnTo>
                  <a:cubicBezTo>
                    <a:pt x="18299" y="37561"/>
                    <a:pt x="15410" y="31782"/>
                    <a:pt x="13483" y="25041"/>
                  </a:cubicBezTo>
                  <a:lnTo>
                    <a:pt x="12520" y="25041"/>
                  </a:lnTo>
                  <a:cubicBezTo>
                    <a:pt x="13483" y="32746"/>
                    <a:pt x="13483" y="41414"/>
                    <a:pt x="13483" y="49118"/>
                  </a:cubicBezTo>
                  <a:lnTo>
                    <a:pt x="13483" y="182027"/>
                  </a:lnTo>
                  <a:lnTo>
                    <a:pt x="0" y="182027"/>
                  </a:lnTo>
                  <a:lnTo>
                    <a:pt x="0" y="0"/>
                  </a:lnTo>
                  <a:lnTo>
                    <a:pt x="12520" y="0"/>
                  </a:lnTo>
                  <a:lnTo>
                    <a:pt x="86680" y="146392"/>
                  </a:lnTo>
                  <a:cubicBezTo>
                    <a:pt x="86680" y="147355"/>
                    <a:pt x="87643" y="148319"/>
                    <a:pt x="88606" y="150245"/>
                  </a:cubicBezTo>
                  <a:cubicBezTo>
                    <a:pt x="89569" y="151208"/>
                    <a:pt x="89569" y="153134"/>
                    <a:pt x="90532" y="154097"/>
                  </a:cubicBezTo>
                  <a:cubicBezTo>
                    <a:pt x="91495" y="156023"/>
                    <a:pt x="92458" y="158913"/>
                    <a:pt x="93422" y="161802"/>
                  </a:cubicBezTo>
                  <a:lnTo>
                    <a:pt x="94384" y="161802"/>
                  </a:lnTo>
                  <a:lnTo>
                    <a:pt x="96311" y="157950"/>
                  </a:lnTo>
                  <a:cubicBezTo>
                    <a:pt x="96311" y="157950"/>
                    <a:pt x="98237" y="153134"/>
                    <a:pt x="101126" y="145429"/>
                  </a:cubicBezTo>
                  <a:lnTo>
                    <a:pt x="173359" y="0"/>
                  </a:lnTo>
                  <a:lnTo>
                    <a:pt x="185880" y="0"/>
                  </a:lnTo>
                  <a:lnTo>
                    <a:pt x="185880" y="182027"/>
                  </a:lnTo>
                  <a:lnTo>
                    <a:pt x="171433" y="182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9950121" y="4833380"/>
            <a:ext cx="1048823" cy="408357"/>
            <a:chOff x="9950121" y="4833380"/>
            <a:chExt cx="1048823" cy="408357"/>
          </a:xfrm>
        </p:grpSpPr>
        <p:sp>
          <p:nvSpPr>
            <p:cNvPr id="37" name="Google Shape;37;p3"/>
            <p:cNvSpPr/>
            <p:nvPr/>
          </p:nvSpPr>
          <p:spPr>
            <a:xfrm>
              <a:off x="9950121" y="4853605"/>
              <a:ext cx="268707" cy="388132"/>
            </a:xfrm>
            <a:custGeom>
              <a:avLst/>
              <a:gdLst/>
              <a:ahLst/>
              <a:cxnLst/>
              <a:rect l="l" t="t" r="r" b="b"/>
              <a:pathLst>
                <a:path w="268707" h="388132" extrusionOk="0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1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3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277577" y="4960510"/>
              <a:ext cx="252334" cy="280264"/>
            </a:xfrm>
            <a:custGeom>
              <a:avLst/>
              <a:gdLst/>
              <a:ahLst/>
              <a:cxnLst/>
              <a:rect l="l" t="t" r="r" b="b"/>
              <a:pathLst>
                <a:path w="252334" h="280264" extrusionOk="0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1"/>
                  </a:moveTo>
                  <a:cubicBezTo>
                    <a:pt x="95348" y="22151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2"/>
                    <a:pt x="158913" y="22151"/>
                    <a:pt x="127130" y="22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595403" y="4959547"/>
              <a:ext cx="206105" cy="274485"/>
            </a:xfrm>
            <a:custGeom>
              <a:avLst/>
              <a:gdLst/>
              <a:ahLst/>
              <a:cxnLst/>
              <a:rect l="l" t="t" r="r" b="b"/>
              <a:pathLst>
                <a:path w="206105" h="274485" extrusionOk="0">
                  <a:moveTo>
                    <a:pt x="182028" y="274486"/>
                  </a:moveTo>
                  <a:lnTo>
                    <a:pt x="182028" y="118462"/>
                  </a:lnTo>
                  <a:cubicBezTo>
                    <a:pt x="182028" y="53934"/>
                    <a:pt x="158913" y="22151"/>
                    <a:pt x="112684" y="22151"/>
                  </a:cubicBezTo>
                  <a:cubicBezTo>
                    <a:pt x="86680" y="22151"/>
                    <a:pt x="65491" y="31782"/>
                    <a:pt x="49119" y="50082"/>
                  </a:cubicBezTo>
                  <a:cubicBezTo>
                    <a:pt x="32746" y="69344"/>
                    <a:pt x="24078" y="92458"/>
                    <a:pt x="24078" y="120388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1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0848700" y="4833380"/>
              <a:ext cx="150244" cy="400652"/>
            </a:xfrm>
            <a:custGeom>
              <a:avLst/>
              <a:gdLst/>
              <a:ahLst/>
              <a:cxnLst/>
              <a:rect l="l" t="t" r="r" b="b"/>
              <a:pathLst>
                <a:path w="150244" h="400652" extrusionOk="0">
                  <a:moveTo>
                    <a:pt x="150245" y="30820"/>
                  </a:moveTo>
                  <a:cubicBezTo>
                    <a:pt x="143503" y="26004"/>
                    <a:pt x="133872" y="23115"/>
                    <a:pt x="121352" y="23115"/>
                  </a:cubicBezTo>
                  <a:cubicBezTo>
                    <a:pt x="88606" y="23115"/>
                    <a:pt x="72233" y="45266"/>
                    <a:pt x="72233" y="89569"/>
                  </a:cubicBezTo>
                  <a:lnTo>
                    <a:pt x="72233" y="133872"/>
                  </a:lnTo>
                  <a:lnTo>
                    <a:pt x="142540" y="133872"/>
                  </a:lnTo>
                  <a:lnTo>
                    <a:pt x="142540" y="156024"/>
                  </a:lnTo>
                  <a:lnTo>
                    <a:pt x="72233" y="156024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2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308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0" y="4559300"/>
            <a:ext cx="9928225" cy="7905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381218" y="4709139"/>
            <a:ext cx="561491" cy="524893"/>
          </a:xfrm>
          <a:custGeom>
            <a:avLst/>
            <a:gdLst/>
            <a:ahLst/>
            <a:cxnLst/>
            <a:rect l="l" t="t" r="r" b="b"/>
            <a:pathLst>
              <a:path w="561491" h="524893" extrusionOk="0">
                <a:moveTo>
                  <a:pt x="560529" y="524894"/>
                </a:moveTo>
                <a:lnTo>
                  <a:pt x="474812" y="524894"/>
                </a:lnTo>
                <a:lnTo>
                  <a:pt x="474812" y="186843"/>
                </a:lnTo>
                <a:cubicBezTo>
                  <a:pt x="474812" y="158913"/>
                  <a:pt x="476738" y="125204"/>
                  <a:pt x="479628" y="84753"/>
                </a:cubicBezTo>
                <a:lnTo>
                  <a:pt x="477701" y="84753"/>
                </a:lnTo>
                <a:cubicBezTo>
                  <a:pt x="471923" y="107868"/>
                  <a:pt x="468070" y="124241"/>
                  <a:pt x="463255" y="133872"/>
                </a:cubicBezTo>
                <a:lnTo>
                  <a:pt x="308194" y="524894"/>
                </a:lnTo>
                <a:lnTo>
                  <a:pt x="248482" y="524894"/>
                </a:lnTo>
                <a:lnTo>
                  <a:pt x="92458" y="136761"/>
                </a:lnTo>
                <a:cubicBezTo>
                  <a:pt x="87643" y="125204"/>
                  <a:pt x="83790" y="107868"/>
                  <a:pt x="78975" y="84753"/>
                </a:cubicBezTo>
                <a:lnTo>
                  <a:pt x="77049" y="84753"/>
                </a:lnTo>
                <a:cubicBezTo>
                  <a:pt x="78975" y="105942"/>
                  <a:pt x="79938" y="139651"/>
                  <a:pt x="79938" y="186843"/>
                </a:cubicBezTo>
                <a:lnTo>
                  <a:pt x="79938" y="523931"/>
                </a:lnTo>
                <a:lnTo>
                  <a:pt x="0" y="523931"/>
                </a:lnTo>
                <a:lnTo>
                  <a:pt x="0" y="963"/>
                </a:lnTo>
                <a:lnTo>
                  <a:pt x="122315" y="963"/>
                </a:lnTo>
                <a:lnTo>
                  <a:pt x="260039" y="348645"/>
                </a:lnTo>
                <a:cubicBezTo>
                  <a:pt x="270633" y="375612"/>
                  <a:pt x="277375" y="394874"/>
                  <a:pt x="280264" y="408358"/>
                </a:cubicBezTo>
                <a:lnTo>
                  <a:pt x="282191" y="408358"/>
                </a:lnTo>
                <a:cubicBezTo>
                  <a:pt x="290859" y="380428"/>
                  <a:pt x="298563" y="360202"/>
                  <a:pt x="304342" y="346719"/>
                </a:cubicBezTo>
                <a:lnTo>
                  <a:pt x="443993" y="0"/>
                </a:lnTo>
                <a:lnTo>
                  <a:pt x="561492" y="0"/>
                </a:lnTo>
                <a:lnTo>
                  <a:pt x="561492" y="5248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011091" y="4711066"/>
            <a:ext cx="469033" cy="522967"/>
          </a:xfrm>
          <a:custGeom>
            <a:avLst/>
            <a:gdLst/>
            <a:ahLst/>
            <a:cxnLst/>
            <a:rect l="l" t="t" r="r" b="b"/>
            <a:pathLst>
              <a:path w="469033" h="522967" extrusionOk="0">
                <a:moveTo>
                  <a:pt x="469034" y="963"/>
                </a:moveTo>
                <a:lnTo>
                  <a:pt x="281228" y="522967"/>
                </a:lnTo>
                <a:lnTo>
                  <a:pt x="183954" y="522967"/>
                </a:lnTo>
                <a:lnTo>
                  <a:pt x="0" y="0"/>
                </a:lnTo>
                <a:lnTo>
                  <a:pt x="94385" y="0"/>
                </a:lnTo>
                <a:lnTo>
                  <a:pt x="223441" y="396800"/>
                </a:lnTo>
                <a:cubicBezTo>
                  <a:pt x="227293" y="409321"/>
                  <a:pt x="231146" y="423767"/>
                  <a:pt x="233072" y="441103"/>
                </a:cubicBezTo>
                <a:lnTo>
                  <a:pt x="234998" y="441103"/>
                </a:lnTo>
                <a:cubicBezTo>
                  <a:pt x="236925" y="427620"/>
                  <a:pt x="239814" y="412210"/>
                  <a:pt x="245592" y="395837"/>
                </a:cubicBezTo>
                <a:lnTo>
                  <a:pt x="377538" y="0"/>
                </a:lnTo>
                <a:lnTo>
                  <a:pt x="4690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9548505" y="4711066"/>
            <a:ext cx="347681" cy="522967"/>
          </a:xfrm>
          <a:custGeom>
            <a:avLst/>
            <a:gdLst/>
            <a:ahLst/>
            <a:cxnLst/>
            <a:rect l="l" t="t" r="r" b="b"/>
            <a:pathLst>
              <a:path w="347681" h="522967" extrusionOk="0">
                <a:moveTo>
                  <a:pt x="86680" y="334198"/>
                </a:moveTo>
                <a:lnTo>
                  <a:pt x="86680" y="522967"/>
                </a:lnTo>
                <a:lnTo>
                  <a:pt x="0" y="522967"/>
                </a:lnTo>
                <a:lnTo>
                  <a:pt x="0" y="0"/>
                </a:lnTo>
                <a:lnTo>
                  <a:pt x="158913" y="0"/>
                </a:lnTo>
                <a:cubicBezTo>
                  <a:pt x="218625" y="0"/>
                  <a:pt x="265818" y="14447"/>
                  <a:pt x="298563" y="42377"/>
                </a:cubicBezTo>
                <a:cubicBezTo>
                  <a:pt x="331309" y="70307"/>
                  <a:pt x="347682" y="109794"/>
                  <a:pt x="347682" y="160839"/>
                </a:cubicBezTo>
                <a:cubicBezTo>
                  <a:pt x="347682" y="211884"/>
                  <a:pt x="330346" y="253297"/>
                  <a:pt x="295674" y="285080"/>
                </a:cubicBezTo>
                <a:cubicBezTo>
                  <a:pt x="261002" y="317826"/>
                  <a:pt x="214773" y="333235"/>
                  <a:pt x="156023" y="333235"/>
                </a:cubicBezTo>
                <a:lnTo>
                  <a:pt x="86680" y="333235"/>
                </a:lnTo>
                <a:close/>
                <a:moveTo>
                  <a:pt x="86680" y="72233"/>
                </a:moveTo>
                <a:lnTo>
                  <a:pt x="86680" y="262928"/>
                </a:lnTo>
                <a:lnTo>
                  <a:pt x="142540" y="262928"/>
                </a:lnTo>
                <a:cubicBezTo>
                  <a:pt x="180101" y="262928"/>
                  <a:pt x="208031" y="254260"/>
                  <a:pt x="227293" y="236924"/>
                </a:cubicBezTo>
                <a:cubicBezTo>
                  <a:pt x="246556" y="219588"/>
                  <a:pt x="256187" y="195511"/>
                  <a:pt x="256187" y="163728"/>
                </a:cubicBezTo>
                <a:cubicBezTo>
                  <a:pt x="256187" y="102089"/>
                  <a:pt x="220552" y="71270"/>
                  <a:pt x="149282" y="71270"/>
                </a:cubicBezTo>
                <a:lnTo>
                  <a:pt x="86680" y="71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8238679" y="5240774"/>
            <a:ext cx="1711441" cy="50462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763867" y="4706250"/>
            <a:ext cx="411246" cy="411246"/>
          </a:xfrm>
          <a:custGeom>
            <a:avLst/>
            <a:gdLst/>
            <a:ahLst/>
            <a:cxnLst/>
            <a:rect l="l" t="t" r="r" b="b"/>
            <a:pathLst>
              <a:path w="411246" h="411246" extrusionOk="0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289055" y="5170468"/>
            <a:ext cx="411246" cy="411246"/>
          </a:xfrm>
          <a:custGeom>
            <a:avLst/>
            <a:gdLst/>
            <a:ahLst/>
            <a:cxnLst/>
            <a:rect l="l" t="t" r="r" b="b"/>
            <a:pathLst>
              <a:path w="411246" h="411246" extrusionOk="0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7763867" y="5170468"/>
            <a:ext cx="411246" cy="411247"/>
          </a:xfrm>
          <a:custGeom>
            <a:avLst/>
            <a:gdLst/>
            <a:ahLst/>
            <a:cxnLst/>
            <a:rect l="l" t="t" r="r" b="b"/>
            <a:pathLst>
              <a:path w="411246" h="411247" extrusionOk="0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89055" y="4705287"/>
            <a:ext cx="411246" cy="411246"/>
          </a:xfrm>
          <a:custGeom>
            <a:avLst/>
            <a:gdLst/>
            <a:ahLst/>
            <a:cxnLst/>
            <a:rect l="l" t="t" r="r" b="b"/>
            <a:pathLst>
              <a:path w="411246" h="411246" extrusionOk="0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8380255" y="5399688"/>
            <a:ext cx="100163" cy="182027"/>
          </a:xfrm>
          <a:custGeom>
            <a:avLst/>
            <a:gdLst/>
            <a:ahLst/>
            <a:cxnLst/>
            <a:rect l="l" t="t" r="r" b="b"/>
            <a:pathLst>
              <a:path w="100163" h="182027" extrusionOk="0">
                <a:moveTo>
                  <a:pt x="0" y="182027"/>
                </a:moveTo>
                <a:lnTo>
                  <a:pt x="0" y="0"/>
                </a:lnTo>
                <a:lnTo>
                  <a:pt x="14447" y="0"/>
                </a:lnTo>
                <a:lnTo>
                  <a:pt x="14447" y="170470"/>
                </a:lnTo>
                <a:lnTo>
                  <a:pt x="100163" y="170470"/>
                </a:lnTo>
                <a:lnTo>
                  <a:pt x="100163" y="182027"/>
                </a:lnTo>
                <a:lnTo>
                  <a:pt x="0" y="1820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8515090" y="5399688"/>
            <a:ext cx="172396" cy="182027"/>
          </a:xfrm>
          <a:custGeom>
            <a:avLst/>
            <a:gdLst/>
            <a:ahLst/>
            <a:cxnLst/>
            <a:rect l="l" t="t" r="r" b="b"/>
            <a:pathLst>
              <a:path w="172396" h="182027" extrusionOk="0">
                <a:moveTo>
                  <a:pt x="156987" y="182027"/>
                </a:moveTo>
                <a:lnTo>
                  <a:pt x="132909" y="125204"/>
                </a:lnTo>
                <a:lnTo>
                  <a:pt x="40450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1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8673040" y="5399688"/>
            <a:ext cx="137724" cy="182027"/>
          </a:xfrm>
          <a:custGeom>
            <a:avLst/>
            <a:gdLst/>
            <a:ahLst/>
            <a:cxnLst/>
            <a:rect l="l" t="t" r="r" b="b"/>
            <a:pathLst>
              <a:path w="137724" h="182027" extrusionOk="0">
                <a:moveTo>
                  <a:pt x="76085" y="11557"/>
                </a:moveTo>
                <a:lnTo>
                  <a:pt x="76085" y="182027"/>
                </a:lnTo>
                <a:lnTo>
                  <a:pt x="61639" y="182027"/>
                </a:lnTo>
                <a:lnTo>
                  <a:pt x="61639" y="11557"/>
                </a:lnTo>
                <a:lnTo>
                  <a:pt x="0" y="11557"/>
                </a:lnTo>
                <a:lnTo>
                  <a:pt x="0" y="0"/>
                </a:lnTo>
                <a:lnTo>
                  <a:pt x="137724" y="0"/>
                </a:lnTo>
                <a:lnTo>
                  <a:pt x="137724" y="11557"/>
                </a:lnTo>
                <a:lnTo>
                  <a:pt x="76085" y="115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8794391" y="5399688"/>
            <a:ext cx="172396" cy="182027"/>
          </a:xfrm>
          <a:custGeom>
            <a:avLst/>
            <a:gdLst/>
            <a:ahLst/>
            <a:cxnLst/>
            <a:rect l="l" t="t" r="r" b="b"/>
            <a:pathLst>
              <a:path w="172396" h="182027" extrusionOk="0">
                <a:moveTo>
                  <a:pt x="156987" y="182027"/>
                </a:moveTo>
                <a:lnTo>
                  <a:pt x="132909" y="125204"/>
                </a:lnTo>
                <a:lnTo>
                  <a:pt x="40451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2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9003386" y="5398724"/>
            <a:ext cx="185879" cy="182990"/>
          </a:xfrm>
          <a:custGeom>
            <a:avLst/>
            <a:gdLst/>
            <a:ahLst/>
            <a:cxnLst/>
            <a:rect l="l" t="t" r="r" b="b"/>
            <a:pathLst>
              <a:path w="185879" h="182990" extrusionOk="0">
                <a:moveTo>
                  <a:pt x="171433" y="182990"/>
                </a:moveTo>
                <a:lnTo>
                  <a:pt x="171433" y="53934"/>
                </a:lnTo>
                <a:cubicBezTo>
                  <a:pt x="171433" y="51045"/>
                  <a:pt x="172396" y="41414"/>
                  <a:pt x="173359" y="26967"/>
                </a:cubicBezTo>
                <a:lnTo>
                  <a:pt x="172396" y="26967"/>
                </a:lnTo>
                <a:cubicBezTo>
                  <a:pt x="169507" y="33709"/>
                  <a:pt x="167581" y="39487"/>
                  <a:pt x="165655" y="42377"/>
                </a:cubicBezTo>
                <a:lnTo>
                  <a:pt x="95348" y="182990"/>
                </a:lnTo>
                <a:lnTo>
                  <a:pt x="90532" y="182990"/>
                </a:lnTo>
                <a:lnTo>
                  <a:pt x="20225" y="43340"/>
                </a:lnTo>
                <a:cubicBezTo>
                  <a:pt x="18299" y="38524"/>
                  <a:pt x="15410" y="32746"/>
                  <a:pt x="13483" y="26004"/>
                </a:cubicBezTo>
                <a:lnTo>
                  <a:pt x="12520" y="26004"/>
                </a:lnTo>
                <a:cubicBezTo>
                  <a:pt x="13483" y="33709"/>
                  <a:pt x="13483" y="42377"/>
                  <a:pt x="13483" y="50081"/>
                </a:cubicBezTo>
                <a:lnTo>
                  <a:pt x="13483" y="182027"/>
                </a:lnTo>
                <a:lnTo>
                  <a:pt x="0" y="182027"/>
                </a:lnTo>
                <a:lnTo>
                  <a:pt x="0" y="0"/>
                </a:lnTo>
                <a:lnTo>
                  <a:pt x="12520" y="0"/>
                </a:lnTo>
                <a:lnTo>
                  <a:pt x="86680" y="146392"/>
                </a:lnTo>
                <a:cubicBezTo>
                  <a:pt x="86680" y="147355"/>
                  <a:pt x="87643" y="148319"/>
                  <a:pt x="88606" y="150245"/>
                </a:cubicBezTo>
                <a:cubicBezTo>
                  <a:pt x="89569" y="151208"/>
                  <a:pt x="89569" y="153134"/>
                  <a:pt x="90532" y="154097"/>
                </a:cubicBezTo>
                <a:cubicBezTo>
                  <a:pt x="91495" y="156023"/>
                  <a:pt x="92458" y="158913"/>
                  <a:pt x="93422" y="161802"/>
                </a:cubicBezTo>
                <a:lnTo>
                  <a:pt x="94384" y="161802"/>
                </a:lnTo>
                <a:lnTo>
                  <a:pt x="96311" y="157950"/>
                </a:lnTo>
                <a:cubicBezTo>
                  <a:pt x="96311" y="157950"/>
                  <a:pt x="98237" y="153134"/>
                  <a:pt x="101126" y="145429"/>
                </a:cubicBezTo>
                <a:lnTo>
                  <a:pt x="173359" y="0"/>
                </a:lnTo>
                <a:lnTo>
                  <a:pt x="185880" y="0"/>
                </a:lnTo>
                <a:lnTo>
                  <a:pt x="185880" y="182027"/>
                </a:lnTo>
                <a:lnTo>
                  <a:pt x="171433" y="1820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>
            <a:off x="7289057" y="4705286"/>
            <a:ext cx="3709888" cy="876427"/>
            <a:chOff x="1204912" y="1114425"/>
            <a:chExt cx="3669030" cy="866774"/>
          </a:xfrm>
        </p:grpSpPr>
        <p:sp>
          <p:nvSpPr>
            <p:cNvPr id="56" name="Google Shape;56;p3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Obrigado - 3 Palestrantes">
  <p:cSld name="Slide Obrigado - 3 Palestrantes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>
            <a:spLocks noGrp="1"/>
          </p:cNvSpPr>
          <p:nvPr>
            <p:ph type="pic" idx="2"/>
          </p:nvPr>
        </p:nvSpPr>
        <p:spPr>
          <a:xfrm>
            <a:off x="9570721" y="2693693"/>
            <a:ext cx="8717280" cy="61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36" name="Google Shape;436;p21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437" name="Google Shape;437;p21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21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>
            <a:spLocks noGrp="1"/>
          </p:cNvSpPr>
          <p:nvPr>
            <p:ph type="pic" idx="3"/>
          </p:nvPr>
        </p:nvSpPr>
        <p:spPr>
          <a:xfrm>
            <a:off x="1228726" y="4989475"/>
            <a:ext cx="1667344" cy="15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21"/>
          <p:cNvSpPr>
            <a:spLocks noGrp="1"/>
          </p:cNvSpPr>
          <p:nvPr>
            <p:ph type="pic" idx="4"/>
          </p:nvPr>
        </p:nvSpPr>
        <p:spPr>
          <a:xfrm>
            <a:off x="1228726" y="7085556"/>
            <a:ext cx="1667344" cy="15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21">
            <a:hlinkClick r:id="rId2"/>
          </p:cNvPr>
          <p:cNvSpPr/>
          <p:nvPr/>
        </p:nvSpPr>
        <p:spPr>
          <a:xfrm>
            <a:off x="6326726" y="5237122"/>
            <a:ext cx="311322" cy="3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3201187" y="5992973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3201187" y="5237122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6313247" y="5992553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1">
            <a:hlinkClick r:id="rId2"/>
          </p:cNvPr>
          <p:cNvSpPr/>
          <p:nvPr/>
        </p:nvSpPr>
        <p:spPr>
          <a:xfrm>
            <a:off x="6326726" y="7357676"/>
            <a:ext cx="311322" cy="3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3201187" y="8105597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3201187" y="7357676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/>
          <p:nvPr/>
        </p:nvSpPr>
        <p:spPr>
          <a:xfrm>
            <a:off x="6313247" y="8105177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"/>
          <p:cNvSpPr>
            <a:spLocks noGrp="1"/>
          </p:cNvSpPr>
          <p:nvPr>
            <p:ph type="pic" idx="5"/>
          </p:nvPr>
        </p:nvSpPr>
        <p:spPr>
          <a:xfrm>
            <a:off x="1228726" y="2855760"/>
            <a:ext cx="1667344" cy="15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21">
            <a:hlinkClick r:id="rId2"/>
          </p:cNvPr>
          <p:cNvSpPr/>
          <p:nvPr/>
        </p:nvSpPr>
        <p:spPr>
          <a:xfrm>
            <a:off x="6326726" y="3103407"/>
            <a:ext cx="311322" cy="3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1"/>
          <p:cNvSpPr/>
          <p:nvPr/>
        </p:nvSpPr>
        <p:spPr>
          <a:xfrm>
            <a:off x="3201187" y="3859258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1"/>
          <p:cNvSpPr/>
          <p:nvPr/>
        </p:nvSpPr>
        <p:spPr>
          <a:xfrm>
            <a:off x="3201187" y="3103407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1"/>
          <p:cNvSpPr/>
          <p:nvPr/>
        </p:nvSpPr>
        <p:spPr>
          <a:xfrm>
            <a:off x="6313247" y="3858838"/>
            <a:ext cx="338280" cy="3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1"/>
          <p:cNvSpPr txBox="1">
            <a:spLocks noGrp="1"/>
          </p:cNvSpPr>
          <p:nvPr>
            <p:ph type="body" idx="1"/>
          </p:nvPr>
        </p:nvSpPr>
        <p:spPr>
          <a:xfrm>
            <a:off x="1224655" y="734023"/>
            <a:ext cx="15210910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21"/>
          <p:cNvSpPr/>
          <p:nvPr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1"/>
          <p:cNvSpPr txBox="1">
            <a:spLocks noGrp="1"/>
          </p:cNvSpPr>
          <p:nvPr>
            <p:ph type="body" idx="6"/>
          </p:nvPr>
        </p:nvSpPr>
        <p:spPr>
          <a:xfrm>
            <a:off x="3726389" y="3114255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21"/>
          <p:cNvSpPr txBox="1">
            <a:spLocks noGrp="1"/>
          </p:cNvSpPr>
          <p:nvPr>
            <p:ph type="body" idx="7"/>
          </p:nvPr>
        </p:nvSpPr>
        <p:spPr>
          <a:xfrm>
            <a:off x="3726389" y="3873804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21"/>
          <p:cNvSpPr txBox="1">
            <a:spLocks noGrp="1"/>
          </p:cNvSpPr>
          <p:nvPr>
            <p:ph type="body" idx="8"/>
          </p:nvPr>
        </p:nvSpPr>
        <p:spPr>
          <a:xfrm>
            <a:off x="6943165" y="3153417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body" idx="9"/>
          </p:nvPr>
        </p:nvSpPr>
        <p:spPr>
          <a:xfrm>
            <a:off x="6943165" y="3896467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body" idx="13"/>
          </p:nvPr>
        </p:nvSpPr>
        <p:spPr>
          <a:xfrm>
            <a:off x="3726389" y="5258626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body" idx="14"/>
          </p:nvPr>
        </p:nvSpPr>
        <p:spPr>
          <a:xfrm>
            <a:off x="3726389" y="6018175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body" idx="15"/>
          </p:nvPr>
        </p:nvSpPr>
        <p:spPr>
          <a:xfrm>
            <a:off x="6943165" y="5297788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body" idx="16"/>
          </p:nvPr>
        </p:nvSpPr>
        <p:spPr>
          <a:xfrm>
            <a:off x="6943165" y="6040838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body" idx="17"/>
          </p:nvPr>
        </p:nvSpPr>
        <p:spPr>
          <a:xfrm>
            <a:off x="3726389" y="7364782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body" idx="18"/>
          </p:nvPr>
        </p:nvSpPr>
        <p:spPr>
          <a:xfrm>
            <a:off x="3726389" y="8124331"/>
            <a:ext cx="2441443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body" idx="19"/>
          </p:nvPr>
        </p:nvSpPr>
        <p:spPr>
          <a:xfrm>
            <a:off x="6943165" y="7403944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body" idx="20"/>
          </p:nvPr>
        </p:nvSpPr>
        <p:spPr>
          <a:xfrm>
            <a:off x="6943165" y="8146994"/>
            <a:ext cx="2482142" cy="2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B1B1B"/>
              </a:buClr>
              <a:buSzPts val="1899"/>
              <a:buNone/>
              <a:defRPr sz="1899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9" dur="1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14" dur="1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9" dur="1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21600000">
                                      <p:cBhvr>
                                        <p:cTn id="24" dur="1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29" dur="1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34" dur="1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9" dur="1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21600000">
                                      <p:cBhvr>
                                        <p:cTn id="44" dur="1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49" dur="1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54" dur="1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59" dur="1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21600000">
                                      <p:cBhvr>
                                        <p:cTn id="64" dur="1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ópico">
  <p:cSld name="Slide de Tópi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2046288" y="498797"/>
            <a:ext cx="3956306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Nome da Palestra">
  <p:cSld name="Slide Nome da Palestr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1228724" y="3537804"/>
            <a:ext cx="14507263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2"/>
          </p:nvPr>
        </p:nvSpPr>
        <p:spPr>
          <a:xfrm>
            <a:off x="1228725" y="5638525"/>
            <a:ext cx="14507262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A1A1A"/>
              </a:buClr>
              <a:buSzPts val="2400"/>
              <a:buNone/>
              <a:defRPr sz="2400" b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2046434" y="1263958"/>
            <a:ext cx="1658791" cy="391874"/>
            <a:chOff x="1204912" y="1114425"/>
            <a:chExt cx="3669030" cy="866774"/>
          </a:xfrm>
        </p:grpSpPr>
        <p:sp>
          <p:nvSpPr>
            <p:cNvPr id="79" name="Google Shape;79;p5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3"/>
          </p:nvPr>
        </p:nvSpPr>
        <p:spPr>
          <a:xfrm>
            <a:off x="1228725" y="2438832"/>
            <a:ext cx="1350400" cy="3805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4"/>
          </p:nvPr>
        </p:nvSpPr>
        <p:spPr>
          <a:xfrm>
            <a:off x="1228725" y="6561576"/>
            <a:ext cx="14507262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A1A1A"/>
              </a:buClr>
              <a:buSzPts val="2400"/>
              <a:buNone/>
              <a:defRPr sz="2400" b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5"/>
          </p:nvPr>
        </p:nvSpPr>
        <p:spPr>
          <a:xfrm>
            <a:off x="1228725" y="7484627"/>
            <a:ext cx="14507262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A1A1A"/>
              </a:buClr>
              <a:buSzPts val="2400"/>
              <a:buNone/>
              <a:defRPr sz="2400" b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Palestrante">
  <p:cSld name="Slide Palestrant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>
            <a:spLocks noGrp="1"/>
          </p:cNvSpPr>
          <p:nvPr>
            <p:ph type="pic" idx="2"/>
          </p:nvPr>
        </p:nvSpPr>
        <p:spPr>
          <a:xfrm>
            <a:off x="0" y="11629"/>
            <a:ext cx="7777282" cy="102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14861078" y="2654635"/>
            <a:ext cx="1658791" cy="391874"/>
            <a:chOff x="1204912" y="1114425"/>
            <a:chExt cx="3669030" cy="866774"/>
          </a:xfrm>
        </p:grpSpPr>
        <p:sp>
          <p:nvSpPr>
            <p:cNvPr id="102" name="Google Shape;102;p6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9906000" y="1204948"/>
            <a:ext cx="7273925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3"/>
          </p:nvPr>
        </p:nvSpPr>
        <p:spPr>
          <a:xfrm>
            <a:off x="9906000" y="3624430"/>
            <a:ext cx="7273925" cy="327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1A1A1A"/>
              </a:buClr>
              <a:buSzPts val="2400"/>
              <a:buNone/>
              <a:defRPr sz="2400" b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Patrocinadores">
  <p:cSld name="Slide Patrocinadore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7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123" name="Google Shape;123;p7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7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ntidades">
  <p:cSld name="Slide Entidade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8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145" name="Google Shape;145;p8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8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3241427" y="1544017"/>
            <a:ext cx="2520000" cy="15062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Lar de Idosos Nossa Senhora da Conceição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Aracaju - 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Retiro dos Idosos Universina Carrera Machado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Santo Ângelo - 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3253327" y="3262509"/>
            <a:ext cx="2520000" cy="15062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Associação Comunitária Fênix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Jacareí - 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212121"/>
                </a:solidFill>
                <a:latin typeface="Rubik"/>
                <a:ea typeface="Rubik"/>
                <a:cs typeface="Rubik"/>
                <a:sym typeface="Rubik"/>
              </a:rPr>
              <a:t>Rede Feminina de Combate ao Câncer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Três Lagoas - MS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Associação de Pais e Amigos dos Excepcionais – APAE de Farroupilha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Farroupilha - 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212121"/>
                </a:solidFill>
                <a:latin typeface="Rubik"/>
                <a:ea typeface="Rubik"/>
                <a:cs typeface="Rubik"/>
                <a:sym typeface="Rubik"/>
              </a:rPr>
              <a:t>Lar da Criança Ninho de Paz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São Paulo - SP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212121"/>
                </a:solidFill>
                <a:latin typeface="Rubik"/>
                <a:ea typeface="Rubik"/>
                <a:cs typeface="Rubik"/>
                <a:sym typeface="Rubik"/>
              </a:rPr>
              <a:t>Abrigo Bom Pastor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12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Cornélio Procópio - PR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onteúdo 6">
  <p:cSld name="Slide de Conteúdo 6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>
            <a:spLocks noGrp="1"/>
          </p:cNvSpPr>
          <p:nvPr>
            <p:ph type="pic" idx="2"/>
          </p:nvPr>
        </p:nvSpPr>
        <p:spPr>
          <a:xfrm>
            <a:off x="10667067" y="2426970"/>
            <a:ext cx="7620933" cy="545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174" name="Google Shape;174;p9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9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onteúdo 1">
  <p:cSld name="Slide de Conteúdo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>
            <a:spLocks noGrp="1"/>
          </p:cNvSpPr>
          <p:nvPr>
            <p:ph type="pic" idx="2"/>
          </p:nvPr>
        </p:nvSpPr>
        <p:spPr>
          <a:xfrm>
            <a:off x="10510718" y="1"/>
            <a:ext cx="7777282" cy="102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4"/>
          </a:xfrm>
        </p:grpSpPr>
        <p:sp>
          <p:nvSpPr>
            <p:cNvPr id="194" name="Google Shape;194;p10"/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/>
              <a:ahLst/>
              <a:cxnLst/>
              <a:rect l="l" t="t" r="r" b="b"/>
              <a:pathLst>
                <a:path w="406717" h="406717" extrusionOk="0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/>
              <a:ahLst/>
              <a:cxnLst/>
              <a:rect l="l" t="t" r="r" b="b"/>
              <a:pathLst>
                <a:path w="555307" h="517207" extrusionOk="0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/>
              <a:ahLst/>
              <a:cxnLst/>
              <a:rect l="l" t="t" r="r" b="b"/>
              <a:pathLst>
                <a:path w="463867" h="517207" extrusionOk="0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/>
              <a:ahLst/>
              <a:cxnLst/>
              <a:rect l="l" t="t" r="r" b="b"/>
              <a:pathLst>
                <a:path w="343852" h="516254" extrusionOk="0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/>
              <a:ahLst/>
              <a:cxnLst/>
              <a:rect l="l" t="t" r="r" b="b"/>
              <a:pathLst>
                <a:path w="265747" h="383857" extrusionOk="0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/>
              <a:ahLst/>
              <a:cxnLst/>
              <a:rect l="l" t="t" r="r" b="b"/>
              <a:pathLst>
                <a:path w="249555" h="277177" extrusionOk="0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/>
              <a:ahLst/>
              <a:cxnLst/>
              <a:rect l="l" t="t" r="r" b="b"/>
              <a:pathLst>
                <a:path w="203835" h="272414" extrusionOk="0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/>
              <a:ahLst/>
              <a:cxnLst/>
              <a:rect l="l" t="t" r="r" b="b"/>
              <a:pathLst>
                <a:path w="148590" h="396239" extrusionOk="0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/>
              <a:ahLst/>
              <a:cxnLst/>
              <a:rect l="l" t="t" r="r" b="b"/>
              <a:pathLst>
                <a:path w="99059" h="180022" extrusionOk="0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/>
              <a:ahLst/>
              <a:cxnLst/>
              <a:rect l="l" t="t" r="r" b="b"/>
              <a:pathLst>
                <a:path w="136207" h="180022" extrusionOk="0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/>
              <a:ahLst/>
              <a:cxnLst/>
              <a:rect l="l" t="t" r="r" b="b"/>
              <a:pathLst>
                <a:path w="170497" h="180022" extrusionOk="0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/>
              <a:ahLst/>
              <a:cxnLst/>
              <a:rect l="l" t="t" r="r" b="b"/>
              <a:pathLst>
                <a:path w="183832" h="180022" extrusionOk="0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0"/>
          <p:cNvSpPr/>
          <p:nvPr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wentieth Century"/>
              <a:buNone/>
              <a:defRPr sz="66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953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8C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/>
          <p:nvPr/>
        </p:nvSpPr>
        <p:spPr>
          <a:xfrm>
            <a:off x="7883843" y="3896678"/>
            <a:ext cx="1169669" cy="1169670"/>
          </a:xfrm>
          <a:custGeom>
            <a:avLst/>
            <a:gdLst/>
            <a:ahLst/>
            <a:cxnLst/>
            <a:rect l="l" t="t" r="r" b="b"/>
            <a:pathLst>
              <a:path w="1169669" h="1169670" extrusionOk="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9234488" y="3898583"/>
            <a:ext cx="1169669" cy="1169670"/>
          </a:xfrm>
          <a:custGeom>
            <a:avLst/>
            <a:gdLst/>
            <a:ahLst/>
            <a:cxnLst/>
            <a:rect l="l" t="t" r="r" b="b"/>
            <a:pathLst>
              <a:path w="1169669" h="1169670" extrusionOk="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9234488" y="5220653"/>
            <a:ext cx="1169669" cy="1169670"/>
          </a:xfrm>
          <a:custGeom>
            <a:avLst/>
            <a:gdLst/>
            <a:ahLst/>
            <a:cxnLst/>
            <a:rect l="l" t="t" r="r" b="b"/>
            <a:pathLst>
              <a:path w="1169669" h="1169670" extrusionOk="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7883843" y="5220653"/>
            <a:ext cx="1169670" cy="1169670"/>
          </a:xfrm>
          <a:custGeom>
            <a:avLst/>
            <a:gdLst/>
            <a:ahLst/>
            <a:cxnLst/>
            <a:rect l="l" t="t" r="r" b="b"/>
            <a:pathLst>
              <a:path w="1169670" h="1169670" extrusionOk="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31" descr="Diagrama&#10;&#10;Descrição gerad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715" r="3715"/>
          <a:stretch/>
        </p:blipFill>
        <p:spPr>
          <a:xfrm>
            <a:off x="4584184" y="4757029"/>
            <a:ext cx="8062262" cy="340922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1"/>
          <p:cNvSpPr/>
          <p:nvPr/>
        </p:nvSpPr>
        <p:spPr>
          <a:xfrm>
            <a:off x="1164708" y="1603673"/>
            <a:ext cx="188329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1"/>
          <p:cNvSpPr/>
          <p:nvPr/>
        </p:nvSpPr>
        <p:spPr>
          <a:xfrm rot="10800000">
            <a:off x="4571065" y="8166267"/>
            <a:ext cx="9906201" cy="2120732"/>
          </a:xfrm>
          <a:prstGeom prst="rect">
            <a:avLst/>
          </a:prstGeom>
          <a:gradFill>
            <a:gsLst>
              <a:gs pos="0">
                <a:srgbClr val="000000"/>
              </a:gs>
              <a:gs pos="14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1"/>
          <p:cNvSpPr/>
          <p:nvPr/>
        </p:nvSpPr>
        <p:spPr>
          <a:xfrm>
            <a:off x="13449192" y="7120655"/>
            <a:ext cx="4838801" cy="3166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12422924" y="6092187"/>
            <a:ext cx="1026268" cy="10262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1"/>
          <p:cNvSpPr txBox="1"/>
          <p:nvPr/>
        </p:nvSpPr>
        <p:spPr>
          <a:xfrm>
            <a:off x="5201124" y="11009446"/>
            <a:ext cx="74168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Lembre-se de enviar sua imagem para trás quando aplicar nesse espaço. É só clicar com o botão direito do mouse e depois em  “Enviar para Trás”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1"/>
          <p:cNvSpPr/>
          <p:nvPr/>
        </p:nvSpPr>
        <p:spPr>
          <a:xfrm rot="-7594474">
            <a:off x="5834851" y="10417196"/>
            <a:ext cx="623581" cy="62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1"/>
          <p:cNvSpPr txBox="1"/>
          <p:nvPr/>
        </p:nvSpPr>
        <p:spPr>
          <a:xfrm>
            <a:off x="1164708" y="2260782"/>
            <a:ext cx="84061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Serviço Azure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SignalR</a:t>
            </a:r>
            <a:endParaRPr sz="60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1189863" y="1603673"/>
            <a:ext cx="1858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0" y="1470660"/>
            <a:ext cx="1164708" cy="670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7476762" y="2178324"/>
            <a:ext cx="9906202" cy="184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Em comparação com aplicativos auto hospedados do SignalR, a mudança para o Serviço SignalR eliminará a necessidade de gerenciar o dimensionamento e as conexões do cliente. O Serviço totalmente gerenciado também simplifica os aplicativos Web e economiza custos com hospedagem. O Serviço SignalR oferece alcance global, data center e rede da mais alta qualidade, pode ser dimensionado para milhões de conexões e garante o SLA.</a:t>
            </a: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2"/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32"/>
          <p:cNvGrpSpPr/>
          <p:nvPr/>
        </p:nvGrpSpPr>
        <p:grpSpPr>
          <a:xfrm>
            <a:off x="2359623" y="1896173"/>
            <a:ext cx="4293465" cy="2301242"/>
            <a:chOff x="2359623" y="1896173"/>
            <a:chExt cx="4293465" cy="2301242"/>
          </a:xfrm>
        </p:grpSpPr>
        <p:sp>
          <p:nvSpPr>
            <p:cNvPr id="603" name="Google Shape;603;p32"/>
            <p:cNvSpPr/>
            <p:nvPr/>
          </p:nvSpPr>
          <p:spPr>
            <a:xfrm rot="5400000">
              <a:off x="3355734" y="900062"/>
              <a:ext cx="2301242" cy="42934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 txBox="1"/>
            <p:nvPr/>
          </p:nvSpPr>
          <p:spPr>
            <a:xfrm>
              <a:off x="2955125" y="2662073"/>
              <a:ext cx="209114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pt-BR" sz="4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5" name="Google Shape;6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405" y="3153800"/>
            <a:ext cx="3979400" cy="3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2"/>
          <p:cNvSpPr txBox="1"/>
          <p:nvPr/>
        </p:nvSpPr>
        <p:spPr>
          <a:xfrm>
            <a:off x="10003375" y="2292300"/>
            <a:ext cx="4805765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Baixe o</a:t>
            </a:r>
            <a:r>
              <a:rPr lang="pt-BR"/>
              <a:t> </a:t>
            </a:r>
            <a:r>
              <a:rPr lang="pt-BR" sz="6000" b="1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</a:t>
            </a:r>
            <a:endParaRPr sz="60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/>
        </p:nvSpPr>
        <p:spPr>
          <a:xfrm>
            <a:off x="1013226" y="767537"/>
            <a:ext cx="14837292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Quero saber mais sobre</a:t>
            </a:r>
            <a:r>
              <a:rPr lang="pt-BR" sz="115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assunto...</a:t>
            </a:r>
            <a:endParaRPr sz="115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2" name="Google Shape;612;p33" descr="Código QR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117" y="4210508"/>
            <a:ext cx="4523801" cy="451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"/>
          <p:cNvSpPr txBox="1">
            <a:spLocks noGrp="1"/>
          </p:cNvSpPr>
          <p:nvPr>
            <p:ph type="body" idx="1"/>
          </p:nvPr>
        </p:nvSpPr>
        <p:spPr>
          <a:xfrm>
            <a:off x="2921260" y="4049080"/>
            <a:ext cx="15210910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/>
          <p:nvPr/>
        </p:nvSpPr>
        <p:spPr>
          <a:xfrm flipH="1">
            <a:off x="2373682" y="2330592"/>
            <a:ext cx="13540635" cy="54929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4"/>
          <p:cNvSpPr txBox="1"/>
          <p:nvPr/>
        </p:nvSpPr>
        <p:spPr>
          <a:xfrm>
            <a:off x="3665465" y="2445590"/>
            <a:ext cx="10957068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ATENÇÃO: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PALESTRA ESTÁ SENDO GRAVADA E SERÁ DISPONIBILIZADA PARA OS INSCRITOS QUE TENHAM DIREITO A ACESSAR O CONTEÚDO POSTERIORMENTE.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EXCEPCIONALMENTE O CONTEÚDO GRAVADO TAMBÉM PODERÁ SER DISPONIBILIZADO EM OUTRAS PLATAFORMAS PÚBLICAS, INCLUINDO SITES DE STREAMING.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PERGUNTAS ESCRITAS, PARTICIPAÇÕES FALADAS OU CÂMERAS ABERTAS PODERÃO SER CAPTURADAS.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AO REALIZAR QUAISQUER DAS AÇÕES ACIMA, VOCÊ AUTORIZA TACITAMENTE A CAPTURA DOS DADOS CITADOS.</a:t>
            </a:r>
            <a:endParaRPr sz="28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1" name="Google Shape;501;p24"/>
          <p:cNvSpPr txBox="1">
            <a:spLocks noGrp="1"/>
          </p:cNvSpPr>
          <p:nvPr>
            <p:ph type="body" idx="1"/>
          </p:nvPr>
        </p:nvSpPr>
        <p:spPr>
          <a:xfrm>
            <a:off x="2046288" y="498797"/>
            <a:ext cx="3956306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712306" y="4655949"/>
            <a:ext cx="1186405" cy="975102"/>
          </a:xfrm>
          <a:custGeom>
            <a:avLst/>
            <a:gdLst/>
            <a:ahLst/>
            <a:cxnLst/>
            <a:rect l="l" t="t" r="r" b="b"/>
            <a:pathLst>
              <a:path w="634" h="546" extrusionOk="0">
                <a:moveTo>
                  <a:pt x="589" y="236"/>
                </a:moveTo>
                <a:lnTo>
                  <a:pt x="589" y="236"/>
                </a:lnTo>
                <a:cubicBezTo>
                  <a:pt x="471" y="309"/>
                  <a:pt x="471" y="309"/>
                  <a:pt x="471" y="309"/>
                </a:cubicBezTo>
                <a:cubicBezTo>
                  <a:pt x="471" y="295"/>
                  <a:pt x="471" y="265"/>
                  <a:pt x="442" y="250"/>
                </a:cubicBezTo>
                <a:cubicBezTo>
                  <a:pt x="486" y="236"/>
                  <a:pt x="516" y="191"/>
                  <a:pt x="516" y="133"/>
                </a:cubicBezTo>
                <a:cubicBezTo>
                  <a:pt x="516" y="59"/>
                  <a:pt x="457" y="0"/>
                  <a:pt x="383" y="0"/>
                </a:cubicBezTo>
                <a:cubicBezTo>
                  <a:pt x="310" y="0"/>
                  <a:pt x="236" y="59"/>
                  <a:pt x="236" y="133"/>
                </a:cubicBezTo>
                <a:cubicBezTo>
                  <a:pt x="236" y="177"/>
                  <a:pt x="251" y="207"/>
                  <a:pt x="280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36" y="221"/>
                  <a:pt x="236" y="191"/>
                  <a:pt x="236" y="162"/>
                </a:cubicBezTo>
                <a:cubicBezTo>
                  <a:pt x="236" y="89"/>
                  <a:pt x="192" y="44"/>
                  <a:pt x="118" y="44"/>
                </a:cubicBezTo>
                <a:cubicBezTo>
                  <a:pt x="59" y="44"/>
                  <a:pt x="0" y="89"/>
                  <a:pt x="0" y="162"/>
                </a:cubicBezTo>
                <a:cubicBezTo>
                  <a:pt x="0" y="191"/>
                  <a:pt x="15" y="221"/>
                  <a:pt x="44" y="250"/>
                </a:cubicBezTo>
                <a:cubicBezTo>
                  <a:pt x="15" y="265"/>
                  <a:pt x="0" y="280"/>
                  <a:pt x="0" y="30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44" y="545"/>
                  <a:pt x="89" y="545"/>
                </a:cubicBezTo>
                <a:cubicBezTo>
                  <a:pt x="398" y="545"/>
                  <a:pt x="398" y="545"/>
                  <a:pt x="398" y="545"/>
                </a:cubicBezTo>
                <a:cubicBezTo>
                  <a:pt x="442" y="545"/>
                  <a:pt x="471" y="516"/>
                  <a:pt x="471" y="471"/>
                </a:cubicBezTo>
                <a:cubicBezTo>
                  <a:pt x="471" y="457"/>
                  <a:pt x="471" y="457"/>
                  <a:pt x="471" y="457"/>
                </a:cubicBezTo>
                <a:cubicBezTo>
                  <a:pt x="589" y="545"/>
                  <a:pt x="589" y="545"/>
                  <a:pt x="589" y="545"/>
                </a:cubicBezTo>
                <a:cubicBezTo>
                  <a:pt x="619" y="545"/>
                  <a:pt x="633" y="530"/>
                  <a:pt x="633" y="516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33" y="250"/>
                  <a:pt x="619" y="236"/>
                  <a:pt x="589" y="236"/>
                </a:cubicBezTo>
                <a:close/>
                <a:moveTo>
                  <a:pt x="44" y="162"/>
                </a:moveTo>
                <a:lnTo>
                  <a:pt x="44" y="162"/>
                </a:lnTo>
                <a:cubicBezTo>
                  <a:pt x="44" y="118"/>
                  <a:pt x="74" y="74"/>
                  <a:pt x="118" y="74"/>
                </a:cubicBezTo>
                <a:cubicBezTo>
                  <a:pt x="162" y="74"/>
                  <a:pt x="207" y="118"/>
                  <a:pt x="207" y="162"/>
                </a:cubicBezTo>
                <a:cubicBezTo>
                  <a:pt x="207" y="207"/>
                  <a:pt x="162" y="236"/>
                  <a:pt x="118" y="236"/>
                </a:cubicBezTo>
                <a:cubicBezTo>
                  <a:pt x="74" y="236"/>
                  <a:pt x="44" y="207"/>
                  <a:pt x="44" y="162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42" y="486"/>
                  <a:pt x="412" y="516"/>
                  <a:pt x="398" y="516"/>
                </a:cubicBezTo>
                <a:cubicBezTo>
                  <a:pt x="89" y="516"/>
                  <a:pt x="89" y="516"/>
                  <a:pt x="89" y="516"/>
                </a:cubicBezTo>
                <a:cubicBezTo>
                  <a:pt x="59" y="516"/>
                  <a:pt x="44" y="486"/>
                  <a:pt x="44" y="47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295"/>
                  <a:pt x="59" y="280"/>
                  <a:pt x="89" y="280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412" y="280"/>
                  <a:pt x="442" y="295"/>
                  <a:pt x="442" y="309"/>
                </a:cubicBezTo>
                <a:lnTo>
                  <a:pt x="442" y="471"/>
                </a:lnTo>
                <a:close/>
                <a:moveTo>
                  <a:pt x="383" y="236"/>
                </a:moveTo>
                <a:lnTo>
                  <a:pt x="383" y="236"/>
                </a:lnTo>
                <a:cubicBezTo>
                  <a:pt x="324" y="236"/>
                  <a:pt x="280" y="191"/>
                  <a:pt x="280" y="133"/>
                </a:cubicBezTo>
                <a:cubicBezTo>
                  <a:pt x="280" y="89"/>
                  <a:pt x="324" y="44"/>
                  <a:pt x="383" y="44"/>
                </a:cubicBezTo>
                <a:cubicBezTo>
                  <a:pt x="427" y="44"/>
                  <a:pt x="471" y="89"/>
                  <a:pt x="471" y="133"/>
                </a:cubicBezTo>
                <a:cubicBezTo>
                  <a:pt x="471" y="191"/>
                  <a:pt x="427" y="236"/>
                  <a:pt x="383" y="236"/>
                </a:cubicBezTo>
                <a:close/>
                <a:moveTo>
                  <a:pt x="589" y="516"/>
                </a:moveTo>
                <a:lnTo>
                  <a:pt x="589" y="516"/>
                </a:lnTo>
                <a:cubicBezTo>
                  <a:pt x="471" y="412"/>
                  <a:pt x="471" y="412"/>
                  <a:pt x="471" y="412"/>
                </a:cubicBezTo>
                <a:cubicBezTo>
                  <a:pt x="471" y="398"/>
                  <a:pt x="471" y="368"/>
                  <a:pt x="471" y="354"/>
                </a:cubicBezTo>
                <a:cubicBezTo>
                  <a:pt x="589" y="280"/>
                  <a:pt x="589" y="280"/>
                  <a:pt x="589" y="280"/>
                </a:cubicBezTo>
                <a:cubicBezTo>
                  <a:pt x="589" y="309"/>
                  <a:pt x="589" y="501"/>
                  <a:pt x="589" y="5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"/>
          <p:cNvSpPr/>
          <p:nvPr/>
        </p:nvSpPr>
        <p:spPr>
          <a:xfrm flipH="1">
            <a:off x="12342684" y="7236551"/>
            <a:ext cx="5945316" cy="30504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 txBox="1">
            <a:spLocks noGrp="1"/>
          </p:cNvSpPr>
          <p:nvPr>
            <p:ph type="body" idx="1"/>
          </p:nvPr>
        </p:nvSpPr>
        <p:spPr>
          <a:xfrm>
            <a:off x="1228724" y="3537804"/>
            <a:ext cx="14507263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pt-BR" sz="7400"/>
              <a:t>Xamarin &amp;&amp; SignalR</a:t>
            </a:r>
            <a:endParaRPr sz="740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pt-BR" sz="7400"/>
              <a:t>Comunicação em tempo real</a:t>
            </a:r>
            <a:endParaRPr sz="7400"/>
          </a:p>
        </p:txBody>
      </p:sp>
      <p:sp>
        <p:nvSpPr>
          <p:cNvPr id="509" name="Google Shape;509;p25"/>
          <p:cNvSpPr txBox="1">
            <a:spLocks noGrp="1"/>
          </p:cNvSpPr>
          <p:nvPr>
            <p:ph type="body" idx="3"/>
          </p:nvPr>
        </p:nvSpPr>
        <p:spPr>
          <a:xfrm>
            <a:off x="1228724" y="2459519"/>
            <a:ext cx="2159309" cy="3416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/>
              <a:t>Mobile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15929811" y="5638525"/>
            <a:ext cx="2358188" cy="46484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0" y="2293836"/>
            <a:ext cx="1228722" cy="670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15929811" y="-1"/>
            <a:ext cx="2358188" cy="5638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56826">
            <a:off x="6568526" y="5843923"/>
            <a:ext cx="2528949" cy="2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70570">
            <a:off x="1205683" y="7312250"/>
            <a:ext cx="38671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" descr="Uma imagem contendo homem, pessoa, ao ar livre, olhando&#10;&#10;Descrição gerad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394" r="-166" b="22886"/>
          <a:stretch/>
        </p:blipFill>
        <p:spPr>
          <a:xfrm>
            <a:off x="0" y="11629"/>
            <a:ext cx="7790293" cy="10290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"/>
          <p:cNvSpPr txBox="1">
            <a:spLocks noGrp="1"/>
          </p:cNvSpPr>
          <p:nvPr>
            <p:ph type="body" idx="3"/>
          </p:nvPr>
        </p:nvSpPr>
        <p:spPr>
          <a:xfrm>
            <a:off x="9906000" y="3624430"/>
            <a:ext cx="7273925" cy="56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Engenheiro de software | Xp inc – Squad Clear</a:t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7496294" y="2251443"/>
            <a:ext cx="561975" cy="261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9906000" y="2529230"/>
            <a:ext cx="7273307" cy="59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Mini-Biografia</a:t>
            </a:r>
            <a:endParaRPr sz="3600" b="1" i="0" u="none" strike="noStrike" cap="non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14478395" y="8365148"/>
            <a:ext cx="31611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lang="pt-BR" sz="1899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github.com/felipebaltazar</a:t>
            </a:r>
            <a:endParaRPr sz="1899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9906000" y="8356598"/>
            <a:ext cx="3161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lang="pt-BR" sz="1899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@felippebaltazar</a:t>
            </a:r>
            <a:endParaRPr sz="14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 rot="10800000">
            <a:off x="-2" y="5692145"/>
            <a:ext cx="7777284" cy="4594854"/>
          </a:xfrm>
          <a:prstGeom prst="rect">
            <a:avLst/>
          </a:prstGeom>
          <a:gradFill>
            <a:gsLst>
              <a:gs pos="0">
                <a:srgbClr val="000000"/>
              </a:gs>
              <a:gs pos="14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-4" y="7120655"/>
            <a:ext cx="5855083" cy="3166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8058269" y="0"/>
            <a:ext cx="10229731" cy="26106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 txBox="1">
            <a:spLocks noGrp="1"/>
          </p:cNvSpPr>
          <p:nvPr>
            <p:ph type="body" idx="1"/>
          </p:nvPr>
        </p:nvSpPr>
        <p:spPr>
          <a:xfrm>
            <a:off x="9906000" y="1204948"/>
            <a:ext cx="7273925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pt-BR" sz="6600"/>
              <a:t>Felipe Baltazar</a:t>
            </a:r>
            <a:endParaRPr sz="6600"/>
          </a:p>
        </p:txBody>
      </p:sp>
      <p:sp>
        <p:nvSpPr>
          <p:cNvPr id="529" name="Google Shape;529;p26"/>
          <p:cNvSpPr txBox="1"/>
          <p:nvPr/>
        </p:nvSpPr>
        <p:spPr>
          <a:xfrm>
            <a:off x="9906000" y="7893050"/>
            <a:ext cx="3471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lang="pt-BR" sz="1899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linkedin.com/in/felipe-baltazar</a:t>
            </a:r>
            <a:endParaRPr sz="1899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14478395" y="7911661"/>
            <a:ext cx="3161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lang="pt-BR" sz="1899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twitch.tv/felipebaltazar</a:t>
            </a:r>
            <a:endParaRPr sz="14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8967" y="4339629"/>
            <a:ext cx="2805937" cy="28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6"/>
          <p:cNvSpPr txBox="1"/>
          <p:nvPr/>
        </p:nvSpPr>
        <p:spPr>
          <a:xfrm>
            <a:off x="13370500" y="4496812"/>
            <a:ext cx="3806100" cy="25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Xamarin 🐒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AspnetCore 🌐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Windows 💻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Nerd 🤓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Gamer 🎮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Pai👨‍👩‍👦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/>
          <p:nvPr/>
        </p:nvSpPr>
        <p:spPr>
          <a:xfrm>
            <a:off x="1164708" y="3156981"/>
            <a:ext cx="84061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NOSSOS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PATROCINADORES_</a:t>
            </a:r>
            <a:endParaRPr sz="60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8" name="Google Shape;538;p27"/>
          <p:cNvSpPr txBox="1"/>
          <p:nvPr/>
        </p:nvSpPr>
        <p:spPr>
          <a:xfrm>
            <a:off x="1193540" y="5665388"/>
            <a:ext cx="8377302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Agradecemos a confiança e o investimento realizado pelos Patrocinadores do MVPConf LATAM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Sem a participação deles o evento não aconteceria.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Nosso muito obrigado!!!</a:t>
            </a:r>
            <a:endParaRPr sz="24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13256998" y="3382464"/>
            <a:ext cx="2520000" cy="1080000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13253327" y="4603500"/>
            <a:ext cx="2520000" cy="1080000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10576227" y="4603500"/>
            <a:ext cx="2520000" cy="1080000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936089" y="5824536"/>
            <a:ext cx="2520000" cy="1080000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0579899" y="3382464"/>
            <a:ext cx="2520000" cy="1080000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27"/>
          <p:cNvPicPr preferRelativeResize="0"/>
          <p:nvPr/>
        </p:nvPicPr>
        <p:blipFill rotWithShape="1">
          <a:blip r:embed="rId3">
            <a:alphaModFix/>
          </a:blip>
          <a:srcRect l="9623" t="23100" r="9297" b="25217"/>
          <a:stretch/>
        </p:blipFill>
        <p:spPr>
          <a:xfrm>
            <a:off x="10512266" y="3560973"/>
            <a:ext cx="2716054" cy="77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7"/>
          <p:cNvPicPr preferRelativeResize="0"/>
          <p:nvPr/>
        </p:nvPicPr>
        <p:blipFill rotWithShape="1">
          <a:blip r:embed="rId4">
            <a:alphaModFix/>
          </a:blip>
          <a:srcRect t="11661" b="12688"/>
          <a:stretch/>
        </p:blipFill>
        <p:spPr>
          <a:xfrm>
            <a:off x="13406853" y="3395246"/>
            <a:ext cx="2212946" cy="9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7"/>
          <p:cNvPicPr preferRelativeResize="0"/>
          <p:nvPr/>
        </p:nvPicPr>
        <p:blipFill rotWithShape="1">
          <a:blip r:embed="rId5">
            <a:alphaModFix/>
          </a:blip>
          <a:srcRect l="10372" t="27626" r="10191" b="6821"/>
          <a:stretch/>
        </p:blipFill>
        <p:spPr>
          <a:xfrm>
            <a:off x="12302304" y="5859717"/>
            <a:ext cx="1852031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450016" y="4855528"/>
            <a:ext cx="2169784" cy="45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63792" y="4729020"/>
            <a:ext cx="2432435" cy="73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/>
          <p:nvPr/>
        </p:nvSpPr>
        <p:spPr>
          <a:xfrm>
            <a:off x="1193540" y="1759290"/>
            <a:ext cx="840613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ENTIDADES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BENEFICIADAS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VOCÊ_</a:t>
            </a:r>
            <a:endParaRPr sz="60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4" name="Google Shape;554;p28"/>
          <p:cNvSpPr txBox="1"/>
          <p:nvPr/>
        </p:nvSpPr>
        <p:spPr>
          <a:xfrm>
            <a:off x="1193540" y="5665388"/>
            <a:ext cx="837730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Estas foram as entidades beneficiadas com a doação que você realizou no ato da sua inscrição no MVPConf LATAM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Sem a sua participação o evento não aconteceria e não poderíamos impactar a vida de tantas pessoas.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Nosso muito obrigado!!!</a:t>
            </a:r>
            <a:endParaRPr sz="24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/>
          <p:nvPr/>
        </p:nvSpPr>
        <p:spPr>
          <a:xfrm rot="10800000">
            <a:off x="10667065" y="5486400"/>
            <a:ext cx="7620933" cy="2400300"/>
          </a:xfrm>
          <a:prstGeom prst="rect">
            <a:avLst/>
          </a:prstGeom>
          <a:gradFill>
            <a:gsLst>
              <a:gs pos="0">
                <a:srgbClr val="000000"/>
              </a:gs>
              <a:gs pos="14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9"/>
          <p:cNvSpPr/>
          <p:nvPr/>
        </p:nvSpPr>
        <p:spPr>
          <a:xfrm>
            <a:off x="8267700" y="7886699"/>
            <a:ext cx="2399364" cy="24003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9"/>
          <p:cNvSpPr txBox="1"/>
          <p:nvPr/>
        </p:nvSpPr>
        <p:spPr>
          <a:xfrm>
            <a:off x="10985439" y="11009446"/>
            <a:ext cx="74168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Lembre-se de enviar sua imagem para trás quando aplicar nesse espaço. É só clicar com o botão direito do mouse e depois em  “Enviar para Trás”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9"/>
          <p:cNvSpPr/>
          <p:nvPr/>
        </p:nvSpPr>
        <p:spPr>
          <a:xfrm rot="-7594474">
            <a:off x="13945900" y="10411389"/>
            <a:ext cx="623581" cy="62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9"/>
          <p:cNvSpPr txBox="1"/>
          <p:nvPr/>
        </p:nvSpPr>
        <p:spPr>
          <a:xfrm>
            <a:off x="1164708" y="1339407"/>
            <a:ext cx="84060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Xamarin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Xamarin Forms</a:t>
            </a:r>
            <a:endParaRPr sz="60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29"/>
          <p:cNvSpPr txBox="1"/>
          <p:nvPr/>
        </p:nvSpPr>
        <p:spPr>
          <a:xfrm>
            <a:off x="1179175" y="3354600"/>
            <a:ext cx="8796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O Xamarin é uma plataforma de software, open source, para a criação de aplicativos modernos e de alto desempenho para iOS, Android e Windows com o .NET. O Xamarin é uma camada de abstração que gerencia a comunicação de código compartilhado com o código de plataforma subjacente. </a:t>
            </a: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Xamarin.Forms é uma estrutura de interface do usuário de código-fonte aberto. Xamarin.Forms permite que os desenvolvedores criem aplicativos Xamarin. Android, Xamarin. iOS e Windows a partir de uma única base de código compartilhada.</a:t>
            </a: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Xamarin.Forms permite que os desenvolvedores criem interfaces de usuário em XAML com code-behind em C#. Essas interfaces são renderizadas como controles nativos de alto desempenho em cada plataforma.</a:t>
            </a: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29" descr="Linha do tempo&#10;&#10;Descrição gerad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7088" y="1269299"/>
            <a:ext cx="7620900" cy="42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"/>
          <p:cNvSpPr/>
          <p:nvPr/>
        </p:nvSpPr>
        <p:spPr>
          <a:xfrm>
            <a:off x="1164708" y="1603673"/>
            <a:ext cx="188329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0" descr="Interface gráfica do usuário, Aplicativo&#10;&#10;Descrição gerad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69" r="869"/>
          <a:stretch/>
        </p:blipFill>
        <p:spPr>
          <a:xfrm>
            <a:off x="10510718" y="1"/>
            <a:ext cx="7787022" cy="1028702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0"/>
          <p:cNvSpPr/>
          <p:nvPr/>
        </p:nvSpPr>
        <p:spPr>
          <a:xfrm rot="10800000">
            <a:off x="10510715" y="5692145"/>
            <a:ext cx="7777284" cy="4594854"/>
          </a:xfrm>
          <a:prstGeom prst="rect">
            <a:avLst/>
          </a:prstGeom>
          <a:gradFill>
            <a:gsLst>
              <a:gs pos="0">
                <a:srgbClr val="000000"/>
              </a:gs>
              <a:gs pos="14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10510712" y="7120655"/>
            <a:ext cx="6751013" cy="3166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17261725" y="6092187"/>
            <a:ext cx="1026268" cy="1026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9740762" y="-1241877"/>
            <a:ext cx="74168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Lembre-se de enviar sua imagem para trás quando aplicar nesse espaço. É só clicar com o botão direito do mouse e depois em  “Enviar para Trás”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0"/>
          <p:cNvSpPr/>
          <p:nvPr/>
        </p:nvSpPr>
        <p:spPr>
          <a:xfrm rot="2549305">
            <a:off x="13407252" y="-649480"/>
            <a:ext cx="623581" cy="62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 txBox="1"/>
          <p:nvPr/>
        </p:nvSpPr>
        <p:spPr>
          <a:xfrm>
            <a:off x="1164708" y="2260782"/>
            <a:ext cx="84061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Asp.Net core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144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SignalR</a:t>
            </a:r>
            <a:endParaRPr sz="6000" b="1" i="0" u="none" strike="noStrike" cap="none">
              <a:solidFill>
                <a:srgbClr val="14496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8" name="Google Shape;578;p30"/>
          <p:cNvSpPr txBox="1"/>
          <p:nvPr/>
        </p:nvSpPr>
        <p:spPr>
          <a:xfrm>
            <a:off x="1189863" y="1603673"/>
            <a:ext cx="1858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9" name="Google Shape;579;p30"/>
          <p:cNvSpPr/>
          <p:nvPr/>
        </p:nvSpPr>
        <p:spPr>
          <a:xfrm>
            <a:off x="0" y="1470660"/>
            <a:ext cx="1164708" cy="670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0"/>
          <p:cNvSpPr txBox="1"/>
          <p:nvPr/>
        </p:nvSpPr>
        <p:spPr>
          <a:xfrm>
            <a:off x="1176091" y="4900882"/>
            <a:ext cx="7205908" cy="223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SignalR é uma biblioteca, open-source, que possibilita uma comunicação em tempo real entre o servidor e cliente, criando uma abstração de diferentes tipos de transportes como Websocket, Server-Sent Event e Long Polling.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1449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14496B"/>
                </a:solidFill>
                <a:latin typeface="Arial"/>
                <a:ea typeface="Arial"/>
                <a:cs typeface="Arial"/>
                <a:sym typeface="Arial"/>
              </a:rPr>
              <a:t>SignalR está disponível desde o ASP.Net core 2.1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rgbClr val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dcterms:modified xsi:type="dcterms:W3CDTF">2020-12-09T22:20:27Z</dcterms:modified>
</cp:coreProperties>
</file>