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83028e8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83028e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783028e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783028e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83028e8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83028e8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813e974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813e974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13e974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813e97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13e974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13e974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813e974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813e974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LERP e SLERP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LERP e SLERP?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Algoritmos de interpolação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</a:t>
            </a:r>
            <a:r>
              <a:rPr lang="pt-BR"/>
              <a:t>algoritmos</a:t>
            </a:r>
            <a:r>
              <a:rPr lang="pt-BR"/>
              <a:t> de interpolação?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algoritmos que trancam uma curva entre dois pontos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499100" y="3430275"/>
            <a:ext cx="1350300" cy="1350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cxnSp>
        <p:nvCxnSpPr>
          <p:cNvPr id="83" name="Google Shape;83;p15"/>
          <p:cNvCxnSpPr>
            <a:stCxn id="84" idx="5"/>
            <a:endCxn id="82" idx="1"/>
          </p:cNvCxnSpPr>
          <p:nvPr/>
        </p:nvCxnSpPr>
        <p:spPr>
          <a:xfrm>
            <a:off x="6092053" y="1463703"/>
            <a:ext cx="1604700" cy="216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endCxn id="82" idx="1"/>
          </p:cNvCxnSpPr>
          <p:nvPr/>
        </p:nvCxnSpPr>
        <p:spPr>
          <a:xfrm flipH="1" rot="-5400000">
            <a:off x="5694647" y="1625822"/>
            <a:ext cx="2255400" cy="1749000"/>
          </a:xfrm>
          <a:prstGeom prst="curvedConnector3">
            <a:avLst>
              <a:gd fmla="val 12758" name="adj1"/>
            </a:avLst>
          </a:prstGeom>
          <a:noFill/>
          <a:ln cap="flat" cmpd="sng" w="9525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/>
          <p:nvPr/>
        </p:nvSpPr>
        <p:spPr>
          <a:xfrm>
            <a:off x="4939500" y="311150"/>
            <a:ext cx="1350300" cy="1350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o LERP?</a:t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939500" y="311150"/>
            <a:ext cx="1350300" cy="1350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499100" y="3430275"/>
            <a:ext cx="1350300" cy="1350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</a:t>
            </a:r>
            <a:endParaRPr/>
          </a:p>
        </p:txBody>
      </p:sp>
      <p:cxnSp>
        <p:nvCxnSpPr>
          <p:cNvPr id="94" name="Google Shape;94;p16"/>
          <p:cNvCxnSpPr>
            <a:stCxn id="92" idx="5"/>
            <a:endCxn id="93" idx="1"/>
          </p:cNvCxnSpPr>
          <p:nvPr/>
        </p:nvCxnSpPr>
        <p:spPr>
          <a:xfrm>
            <a:off x="6092053" y="1463703"/>
            <a:ext cx="1604700" cy="216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Complemento: LERP</a:t>
            </a:r>
            <a:endParaRPr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Mathf</a:t>
            </a:r>
            <a:r>
              <a:rPr b="1" lang="pt-BR"/>
              <a:t>.Lerp()</a:t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retorna um float;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interpolação entre 2 pontos por x tempo;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Complemento: LERP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Quaternion.Lerp()</a:t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rotações</a:t>
            </a:r>
            <a:r>
              <a:rPr b="1" lang="pt-BR"/>
              <a:t>;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+ </a:t>
            </a:r>
            <a:r>
              <a:rPr lang="pt-BR"/>
              <a:t>simples e fácil;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variação de velocidade angular;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equidistante;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Complemento: SLERP</a:t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Quaternion.Slerp()</a:t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interpolação linear esférica;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rotações;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Complemento: SLERP</a:t>
            </a:r>
            <a:endParaRPr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Quaternion.Slerp()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velocidade angular constante;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distância a cada frame != </a:t>
            </a:r>
            <a:r>
              <a:rPr lang="pt-BR"/>
              <a:t>;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pouco mais custoso;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