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29A71-1EC1-4A22-B4FB-B1F219A4A799}" v="55" dt="2021-08-09T02:51:3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eskow" userId="a8cca93f32cb85d0" providerId="LiveId" clId="{B0329A71-1EC1-4A22-B4FB-B1F219A4A799}"/>
    <pc:docChg chg="undo custSel addSld modSld sldOrd addMainMaster delMainMaster">
      <pc:chgData name="Felipe Beskow" userId="a8cca93f32cb85d0" providerId="LiveId" clId="{B0329A71-1EC1-4A22-B4FB-B1F219A4A799}" dt="2021-08-09T03:13:18.307" v="1291" actId="20577"/>
      <pc:docMkLst>
        <pc:docMk/>
      </pc:docMkLst>
      <pc:sldChg chg="addSp delSp modSp new mod modMedia setBg modClrScheme delAnim delDesignElem chgLayout">
        <pc:chgData name="Felipe Beskow" userId="a8cca93f32cb85d0" providerId="LiveId" clId="{B0329A71-1EC1-4A22-B4FB-B1F219A4A799}" dt="2021-08-09T01:27:02.509" v="63" actId="20577"/>
        <pc:sldMkLst>
          <pc:docMk/>
          <pc:sldMk cId="2262223059" sldId="256"/>
        </pc:sldMkLst>
        <pc:spChg chg="mod">
          <ac:chgData name="Felipe Beskow" userId="a8cca93f32cb85d0" providerId="LiveId" clId="{B0329A71-1EC1-4A22-B4FB-B1F219A4A799}" dt="2021-08-09T01:19:43.985" v="27"/>
          <ac:spMkLst>
            <pc:docMk/>
            <pc:sldMk cId="2262223059" sldId="256"/>
            <ac:spMk id="2" creationId="{B1A20DCD-7907-4363-809D-22835524BE6C}"/>
          </ac:spMkLst>
        </pc:spChg>
        <pc:spChg chg="mod">
          <ac:chgData name="Felipe Beskow" userId="a8cca93f32cb85d0" providerId="LiveId" clId="{B0329A71-1EC1-4A22-B4FB-B1F219A4A799}" dt="2021-08-09T01:27:02.509" v="63" actId="20577"/>
          <ac:spMkLst>
            <pc:docMk/>
            <pc:sldMk cId="2262223059" sldId="256"/>
            <ac:spMk id="3" creationId="{72E1EAD1-686D-487B-A439-49015DB0703D}"/>
          </ac:spMkLst>
        </pc:spChg>
        <pc:spChg chg="add del">
          <ac:chgData name="Felipe Beskow" userId="a8cca93f32cb85d0" providerId="LiveId" clId="{B0329A71-1EC1-4A22-B4FB-B1F219A4A799}" dt="2021-08-09T01:16:10.129" v="3" actId="26606"/>
          <ac:spMkLst>
            <pc:docMk/>
            <pc:sldMk cId="2262223059" sldId="256"/>
            <ac:spMk id="9" creationId="{19F9BF86-FE94-4517-B97D-026C7515E589}"/>
          </ac:spMkLst>
        </pc:spChg>
        <pc:spChg chg="add del">
          <ac:chgData name="Felipe Beskow" userId="a8cca93f32cb85d0" providerId="LiveId" clId="{B0329A71-1EC1-4A22-B4FB-B1F219A4A799}" dt="2021-08-09T01:16:10.129" v="3" actId="26606"/>
          <ac:spMkLst>
            <pc:docMk/>
            <pc:sldMk cId="2262223059" sldId="256"/>
            <ac:spMk id="11" creationId="{D30DD7D3-2712-4491-B2C2-5FC23330C7CB}"/>
          </ac:spMkLst>
        </pc:spChg>
        <pc:spChg chg="add del">
          <ac:chgData name="Felipe Beskow" userId="a8cca93f32cb85d0" providerId="LiveId" clId="{B0329A71-1EC1-4A22-B4FB-B1F219A4A799}" dt="2021-08-09T01:16:14.774" v="5" actId="26606"/>
          <ac:spMkLst>
            <pc:docMk/>
            <pc:sldMk cId="2262223059" sldId="256"/>
            <ac:spMk id="15" creationId="{37FDDF72-DE39-4F99-A3C1-DD9D7815D7DB}"/>
          </ac:spMkLst>
        </pc:spChg>
        <pc:spChg chg="add del">
          <ac:chgData name="Felipe Beskow" userId="a8cca93f32cb85d0" providerId="LiveId" clId="{B0329A71-1EC1-4A22-B4FB-B1F219A4A799}" dt="2021-08-09T01:16:14.774" v="5" actId="26606"/>
          <ac:spMkLst>
            <pc:docMk/>
            <pc:sldMk cId="2262223059" sldId="256"/>
            <ac:spMk id="16" creationId="{5E4ECE80-3AD1-450C-B62A-98788F193948}"/>
          </ac:spMkLst>
        </pc:spChg>
        <pc:spChg chg="add del">
          <ac:chgData name="Felipe Beskow" userId="a8cca93f32cb85d0" providerId="LiveId" clId="{B0329A71-1EC1-4A22-B4FB-B1F219A4A799}" dt="2021-08-09T01:16:14.774" v="5" actId="26606"/>
          <ac:spMkLst>
            <pc:docMk/>
            <pc:sldMk cId="2262223059" sldId="256"/>
            <ac:spMk id="17" creationId="{C4056FD6-9767-4B1A-ACC2-9883F6A5B86D}"/>
          </ac:spMkLst>
        </pc:spChg>
        <pc:spChg chg="add del">
          <ac:chgData name="Felipe Beskow" userId="a8cca93f32cb85d0" providerId="LiveId" clId="{B0329A71-1EC1-4A22-B4FB-B1F219A4A799}" dt="2021-08-09T01:16:41.079" v="7" actId="26606"/>
          <ac:spMkLst>
            <pc:docMk/>
            <pc:sldMk cId="2262223059" sldId="256"/>
            <ac:spMk id="43" creationId="{13B6DAC6-0186-4D62-AD69-90B9C0411EA3}"/>
          </ac:spMkLst>
        </pc:spChg>
        <pc:spChg chg="add del">
          <ac:chgData name="Felipe Beskow" userId="a8cca93f32cb85d0" providerId="LiveId" clId="{B0329A71-1EC1-4A22-B4FB-B1F219A4A799}" dt="2021-08-09T01:16:41.079" v="7" actId="26606"/>
          <ac:spMkLst>
            <pc:docMk/>
            <pc:sldMk cId="2262223059" sldId="256"/>
            <ac:spMk id="44" creationId="{94D786EB-944C-47D5-B631-899F4029B02E}"/>
          </ac:spMkLst>
        </pc:spChg>
        <pc:spChg chg="add del">
          <ac:chgData name="Felipe Beskow" userId="a8cca93f32cb85d0" providerId="LiveId" clId="{B0329A71-1EC1-4A22-B4FB-B1F219A4A799}" dt="2021-08-09T01:16:41.079" v="7" actId="26606"/>
          <ac:spMkLst>
            <pc:docMk/>
            <pc:sldMk cId="2262223059" sldId="256"/>
            <ac:spMk id="46" creationId="{BA6285CA-6AFA-4F27-AFB5-1B32CDE09B1A}"/>
          </ac:spMkLst>
        </pc:spChg>
        <pc:spChg chg="add del">
          <ac:chgData name="Felipe Beskow" userId="a8cca93f32cb85d0" providerId="LiveId" clId="{B0329A71-1EC1-4A22-B4FB-B1F219A4A799}" dt="2021-08-09T01:17:06.560" v="14" actId="26606"/>
          <ac:spMkLst>
            <pc:docMk/>
            <pc:sldMk cId="2262223059" sldId="256"/>
            <ac:spMk id="53" creationId="{E2748806-3AF5-4078-830A-C1F26BF1B200}"/>
          </ac:spMkLst>
        </pc:spChg>
        <pc:spChg chg="add del">
          <ac:chgData name="Felipe Beskow" userId="a8cca93f32cb85d0" providerId="LiveId" clId="{B0329A71-1EC1-4A22-B4FB-B1F219A4A799}" dt="2021-08-09T01:17:06.560" v="14" actId="26606"/>
          <ac:spMkLst>
            <pc:docMk/>
            <pc:sldMk cId="2262223059" sldId="256"/>
            <ac:spMk id="55" creationId="{34FBEBF3-C941-4CB0-8AC2-3B50E1371BBF}"/>
          </ac:spMkLst>
        </pc:spChg>
        <pc:grpChg chg="add del">
          <ac:chgData name="Felipe Beskow" userId="a8cca93f32cb85d0" providerId="LiveId" clId="{B0329A71-1EC1-4A22-B4FB-B1F219A4A799}" dt="2021-08-09T01:16:41.079" v="7" actId="26606"/>
          <ac:grpSpMkLst>
            <pc:docMk/>
            <pc:sldMk cId="2262223059" sldId="256"/>
            <ac:grpSpMk id="47" creationId="{91108A0F-8C78-4294-B028-9F09581FC0A3}"/>
          </ac:grpSpMkLst>
        </pc:grpChg>
        <pc:picChg chg="add del">
          <ac:chgData name="Felipe Beskow" userId="a8cca93f32cb85d0" providerId="LiveId" clId="{B0329A71-1EC1-4A22-B4FB-B1F219A4A799}" dt="2021-08-09T01:16:10.129" v="3" actId="26606"/>
          <ac:picMkLst>
            <pc:docMk/>
            <pc:sldMk cId="2262223059" sldId="256"/>
            <ac:picMk id="4" creationId="{174A0086-0368-44D1-8FBB-163A19F004B5}"/>
          </ac:picMkLst>
        </pc:picChg>
        <pc:picChg chg="add del">
          <ac:chgData name="Felipe Beskow" userId="a8cca93f32cb85d0" providerId="LiveId" clId="{B0329A71-1EC1-4A22-B4FB-B1F219A4A799}" dt="2021-08-09T01:16:14.774" v="5" actId="26606"/>
          <ac:picMkLst>
            <pc:docMk/>
            <pc:sldMk cId="2262223059" sldId="256"/>
            <ac:picMk id="18" creationId="{79E60F40-C562-4443-B2F4-08994DC48E52}"/>
          </ac:picMkLst>
        </pc:picChg>
        <pc:picChg chg="add del">
          <ac:chgData name="Felipe Beskow" userId="a8cca93f32cb85d0" providerId="LiveId" clId="{B0329A71-1EC1-4A22-B4FB-B1F219A4A799}" dt="2021-08-09T01:16:41.079" v="7" actId="26606"/>
          <ac:picMkLst>
            <pc:docMk/>
            <pc:sldMk cId="2262223059" sldId="256"/>
            <ac:picMk id="45" creationId="{A6F7668B-F345-43D7-99E2-3FDADEFA6A85}"/>
          </ac:picMkLst>
        </pc:picChg>
        <pc:picChg chg="add del mod">
          <ac:chgData name="Felipe Beskow" userId="a8cca93f32cb85d0" providerId="LiveId" clId="{B0329A71-1EC1-4A22-B4FB-B1F219A4A799}" dt="2021-08-09T01:17:06.560" v="14" actId="26606"/>
          <ac:picMkLst>
            <pc:docMk/>
            <pc:sldMk cId="2262223059" sldId="256"/>
            <ac:picMk id="54" creationId="{3269D0EA-EF0C-42CB-92D4-2CB1AF7A9EA4}"/>
          </ac:picMkLst>
        </pc:picChg>
        <pc:cxnChg chg="add del">
          <ac:chgData name="Felipe Beskow" userId="a8cca93f32cb85d0" providerId="LiveId" clId="{B0329A71-1EC1-4A22-B4FB-B1F219A4A799}" dt="2021-08-09T01:16:10.129" v="3" actId="26606"/>
          <ac:cxnSpMkLst>
            <pc:docMk/>
            <pc:sldMk cId="2262223059" sldId="256"/>
            <ac:cxnSpMk id="13" creationId="{FFD0734C-004D-4938-8EA0-2C3867A11A66}"/>
          </ac:cxnSpMkLst>
        </pc:cxnChg>
      </pc:sldChg>
      <pc:sldChg chg="modSp new mod">
        <pc:chgData name="Felipe Beskow" userId="a8cca93f32cb85d0" providerId="LiveId" clId="{B0329A71-1EC1-4A22-B4FB-B1F219A4A799}" dt="2021-08-09T01:27:43.454" v="103" actId="15"/>
        <pc:sldMkLst>
          <pc:docMk/>
          <pc:sldMk cId="119799565" sldId="257"/>
        </pc:sldMkLst>
        <pc:spChg chg="mod">
          <ac:chgData name="Felipe Beskow" userId="a8cca93f32cb85d0" providerId="LiveId" clId="{B0329A71-1EC1-4A22-B4FB-B1F219A4A799}" dt="2021-08-09T01:26:36.092" v="34" actId="20577"/>
          <ac:spMkLst>
            <pc:docMk/>
            <pc:sldMk cId="119799565" sldId="257"/>
            <ac:spMk id="2" creationId="{3A448292-C605-4C99-BDF7-3E3E9005282C}"/>
          </ac:spMkLst>
        </pc:spChg>
        <pc:spChg chg="mod">
          <ac:chgData name="Felipe Beskow" userId="a8cca93f32cb85d0" providerId="LiveId" clId="{B0329A71-1EC1-4A22-B4FB-B1F219A4A799}" dt="2021-08-09T01:27:43.454" v="103" actId="15"/>
          <ac:spMkLst>
            <pc:docMk/>
            <pc:sldMk cId="119799565" sldId="257"/>
            <ac:spMk id="3" creationId="{4BC3F4B3-BA0F-451F-853C-ED91F544F789}"/>
          </ac:spMkLst>
        </pc:spChg>
      </pc:sldChg>
      <pc:sldChg chg="modSp new mod">
        <pc:chgData name="Felipe Beskow" userId="a8cca93f32cb85d0" providerId="LiveId" clId="{B0329A71-1EC1-4A22-B4FB-B1F219A4A799}" dt="2021-08-09T01:59:32.631" v="300" actId="20577"/>
        <pc:sldMkLst>
          <pc:docMk/>
          <pc:sldMk cId="1487282291" sldId="258"/>
        </pc:sldMkLst>
        <pc:spChg chg="mod">
          <ac:chgData name="Felipe Beskow" userId="a8cca93f32cb85d0" providerId="LiveId" clId="{B0329A71-1EC1-4A22-B4FB-B1F219A4A799}" dt="2021-08-09T01:28:18.485" v="131" actId="20577"/>
          <ac:spMkLst>
            <pc:docMk/>
            <pc:sldMk cId="1487282291" sldId="258"/>
            <ac:spMk id="2" creationId="{C1576B79-F3B0-4BDF-980F-7D0587FB8C10}"/>
          </ac:spMkLst>
        </pc:spChg>
        <pc:spChg chg="mod">
          <ac:chgData name="Felipe Beskow" userId="a8cca93f32cb85d0" providerId="LiveId" clId="{B0329A71-1EC1-4A22-B4FB-B1F219A4A799}" dt="2021-08-09T01:59:32.631" v="300" actId="20577"/>
          <ac:spMkLst>
            <pc:docMk/>
            <pc:sldMk cId="1487282291" sldId="258"/>
            <ac:spMk id="3" creationId="{38E18D99-26CB-4E55-923A-339EDE55D71A}"/>
          </ac:spMkLst>
        </pc:spChg>
      </pc:sldChg>
      <pc:sldChg chg="addSp delSp modSp new mod ord setBg">
        <pc:chgData name="Felipe Beskow" userId="a8cca93f32cb85d0" providerId="LiveId" clId="{B0329A71-1EC1-4A22-B4FB-B1F219A4A799}" dt="2021-08-09T02:12:04.300" v="652"/>
        <pc:sldMkLst>
          <pc:docMk/>
          <pc:sldMk cId="4018081047" sldId="259"/>
        </pc:sldMkLst>
        <pc:spChg chg="mod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2" creationId="{85819697-FB40-432A-8275-39702F16B566}"/>
          </ac:spMkLst>
        </pc:spChg>
        <pc:spChg chg="del">
          <ac:chgData name="Felipe Beskow" userId="a8cca93f32cb85d0" providerId="LiveId" clId="{B0329A71-1EC1-4A22-B4FB-B1F219A4A799}" dt="2021-08-09T02:01:47.615" v="315" actId="931"/>
          <ac:spMkLst>
            <pc:docMk/>
            <pc:sldMk cId="4018081047" sldId="259"/>
            <ac:spMk id="3" creationId="{E7BAA0E4-AF09-4145-82AA-7315C0A2F8C0}"/>
          </ac:spMkLst>
        </pc:spChg>
        <pc:spChg chg="add mod">
          <ac:chgData name="Felipe Beskow" userId="a8cca93f32cb85d0" providerId="LiveId" clId="{B0329A71-1EC1-4A22-B4FB-B1F219A4A799}" dt="2021-08-09T02:05:45.081" v="427" actId="1076"/>
          <ac:spMkLst>
            <pc:docMk/>
            <pc:sldMk cId="4018081047" sldId="259"/>
            <ac:spMk id="10" creationId="{48F5692A-306C-49F1-8828-9C3C35DF8C2A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21" creationId="{4FE4FEFB-1CF6-42E6-A494-7745875401DB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23" creationId="{96CE3EAE-806C-4E7B-A488-876752177000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25" creationId="{834478A1-1CB1-4FD1-B6CC-D6830657A206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27" creationId="{4FE86CB6-F0BE-49A6-80C4-818FD4FCBC0D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29" creationId="{10407C14-94AC-4705-AA56-537871C30807}"/>
          </ac:spMkLst>
        </pc:spChg>
        <pc:spChg chg="add mod">
          <ac:chgData name="Felipe Beskow" userId="a8cca93f32cb85d0" providerId="LiveId" clId="{B0329A71-1EC1-4A22-B4FB-B1F219A4A799}" dt="2021-08-09T02:11:35.623" v="637"/>
          <ac:spMkLst>
            <pc:docMk/>
            <pc:sldMk cId="4018081047" sldId="259"/>
            <ac:spMk id="30" creationId="{6E71AB83-061F-4B35-ACCB-CCD778457936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31" creationId="{F628C334-2D10-4CEE-BAEF-C9CFB49C98C2}"/>
          </ac:spMkLst>
        </pc:spChg>
        <pc:spChg chg="add mod">
          <ac:chgData name="Felipe Beskow" userId="a8cca93f32cb85d0" providerId="LiveId" clId="{B0329A71-1EC1-4A22-B4FB-B1F219A4A799}" dt="2021-08-09T02:12:04.300" v="652"/>
          <ac:spMkLst>
            <pc:docMk/>
            <pc:sldMk cId="4018081047" sldId="259"/>
            <ac:spMk id="32" creationId="{C7C59BBE-E269-497A-8AEF-A26696AF261F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33" creationId="{34F7D70F-5AAF-4272-AE65-4A2C73A135A3}"/>
          </ac:spMkLst>
        </pc:spChg>
        <pc:spChg chg="add del">
          <ac:chgData name="Felipe Beskow" userId="a8cca93f32cb85d0" providerId="LiveId" clId="{B0329A71-1EC1-4A22-B4FB-B1F219A4A799}" dt="2021-08-09T02:02:04.594" v="318" actId="26606"/>
          <ac:spMkLst>
            <pc:docMk/>
            <pc:sldMk cId="4018081047" sldId="259"/>
            <ac:spMk id="35" creationId="{6DF9B5BE-F531-4301-81F9-7BEBF4E7191B}"/>
          </ac:spMkLst>
        </pc:spChg>
        <pc:grpChg chg="add del">
          <ac:chgData name="Felipe Beskow" userId="a8cca93f32cb85d0" providerId="LiveId" clId="{B0329A71-1EC1-4A22-B4FB-B1F219A4A799}" dt="2021-08-09T02:02:04.594" v="318" actId="26606"/>
          <ac:grpSpMkLst>
            <pc:docMk/>
            <pc:sldMk cId="4018081047" sldId="259"/>
            <ac:grpSpMk id="12" creationId="{CD950F15-6D99-47E2-B154-2C00E88EA176}"/>
          </ac:grpSpMkLst>
        </pc:grpChg>
        <pc:picChg chg="add mod ord">
          <ac:chgData name="Felipe Beskow" userId="a8cca93f32cb85d0" providerId="LiveId" clId="{B0329A71-1EC1-4A22-B4FB-B1F219A4A799}" dt="2021-08-09T02:02:19.765" v="323" actId="1076"/>
          <ac:picMkLst>
            <pc:docMk/>
            <pc:sldMk cId="4018081047" sldId="259"/>
            <ac:picMk id="5" creationId="{74F91C2C-600F-4CA0-9238-E399F6D9CA83}"/>
          </ac:picMkLst>
        </pc:picChg>
        <pc:picChg chg="add mod">
          <ac:chgData name="Felipe Beskow" userId="a8cca93f32cb85d0" providerId="LiveId" clId="{B0329A71-1EC1-4A22-B4FB-B1F219A4A799}" dt="2021-08-09T02:02:51.077" v="324" actId="14826"/>
          <ac:picMkLst>
            <pc:docMk/>
            <pc:sldMk cId="4018081047" sldId="259"/>
            <ac:picMk id="7" creationId="{50853628-6D4A-4610-A2CD-3F28B64AA2EA}"/>
          </ac:picMkLst>
        </pc:picChg>
        <pc:cxnChg chg="add mod">
          <ac:chgData name="Felipe Beskow" userId="a8cca93f32cb85d0" providerId="LiveId" clId="{B0329A71-1EC1-4A22-B4FB-B1F219A4A799}" dt="2021-08-09T02:03:23.009" v="327" actId="1582"/>
          <ac:cxnSpMkLst>
            <pc:docMk/>
            <pc:sldMk cId="4018081047" sldId="259"/>
            <ac:cxnSpMk id="9" creationId="{18B66B27-D161-4184-A8AC-8A64C8690326}"/>
          </ac:cxnSpMkLst>
        </pc:cxnChg>
        <pc:cxnChg chg="add mod">
          <ac:chgData name="Felipe Beskow" userId="a8cca93f32cb85d0" providerId="LiveId" clId="{B0329A71-1EC1-4A22-B4FB-B1F219A4A799}" dt="2021-08-09T02:06:09.553" v="468" actId="13822"/>
          <ac:cxnSpMkLst>
            <pc:docMk/>
            <pc:sldMk cId="4018081047" sldId="259"/>
            <ac:cxnSpMk id="20" creationId="{909A7CDB-C987-45EF-9277-D6DDF11A2ACF}"/>
          </ac:cxnSpMkLst>
        </pc:cxnChg>
      </pc:sldChg>
      <pc:sldChg chg="addSp delSp modSp add mod">
        <pc:chgData name="Felipe Beskow" userId="a8cca93f32cb85d0" providerId="LiveId" clId="{B0329A71-1EC1-4A22-B4FB-B1F219A4A799}" dt="2021-08-09T02:12:01.565" v="651" actId="1076"/>
        <pc:sldMkLst>
          <pc:docMk/>
          <pc:sldMk cId="3805967854" sldId="260"/>
        </pc:sldMkLst>
        <pc:spChg chg="add mod">
          <ac:chgData name="Felipe Beskow" userId="a8cca93f32cb85d0" providerId="LiveId" clId="{B0329A71-1EC1-4A22-B4FB-B1F219A4A799}" dt="2021-08-09T02:04:33.481" v="353" actId="1076"/>
          <ac:spMkLst>
            <pc:docMk/>
            <pc:sldMk cId="3805967854" sldId="260"/>
            <ac:spMk id="6" creationId="{423CB653-8471-4B4B-92F3-F7A9AA3DBD31}"/>
          </ac:spMkLst>
        </pc:spChg>
        <pc:spChg chg="add mod">
          <ac:chgData name="Felipe Beskow" userId="a8cca93f32cb85d0" providerId="LiveId" clId="{B0329A71-1EC1-4A22-B4FB-B1F219A4A799}" dt="2021-08-09T02:11:32.915" v="636" actId="1076"/>
          <ac:spMkLst>
            <pc:docMk/>
            <pc:sldMk cId="3805967854" sldId="260"/>
            <ac:spMk id="10" creationId="{DC8B6A94-495A-433A-9520-7927DA898E29}"/>
          </ac:spMkLst>
        </pc:spChg>
        <pc:spChg chg="add mod">
          <ac:chgData name="Felipe Beskow" userId="a8cca93f32cb85d0" providerId="LiveId" clId="{B0329A71-1EC1-4A22-B4FB-B1F219A4A799}" dt="2021-08-09T02:12:01.565" v="651" actId="1076"/>
          <ac:spMkLst>
            <pc:docMk/>
            <pc:sldMk cId="3805967854" sldId="260"/>
            <ac:spMk id="11" creationId="{D333E1F6-9333-4588-8252-C90363919FAD}"/>
          </ac:spMkLst>
        </pc:spChg>
        <pc:cxnChg chg="add mod">
          <ac:chgData name="Felipe Beskow" userId="a8cca93f32cb85d0" providerId="LiveId" clId="{B0329A71-1EC1-4A22-B4FB-B1F219A4A799}" dt="2021-08-09T02:04:38.059" v="354" actId="13822"/>
          <ac:cxnSpMkLst>
            <pc:docMk/>
            <pc:sldMk cId="3805967854" sldId="260"/>
            <ac:cxnSpMk id="4" creationId="{FF813C34-63AB-4376-A484-6CA4EA28C755}"/>
          </ac:cxnSpMkLst>
        </pc:cxnChg>
        <pc:cxnChg chg="del mod">
          <ac:chgData name="Felipe Beskow" userId="a8cca93f32cb85d0" providerId="LiveId" clId="{B0329A71-1EC1-4A22-B4FB-B1F219A4A799}" dt="2021-08-09T02:04:48.478" v="357" actId="478"/>
          <ac:cxnSpMkLst>
            <pc:docMk/>
            <pc:sldMk cId="3805967854" sldId="260"/>
            <ac:cxnSpMk id="9" creationId="{18B66B27-D161-4184-A8AC-8A64C8690326}"/>
          </ac:cxnSpMkLst>
        </pc:cxnChg>
      </pc:sldChg>
      <pc:sldChg chg="addSp delSp modSp add mod">
        <pc:chgData name="Felipe Beskow" userId="a8cca93f32cb85d0" providerId="LiveId" clId="{B0329A71-1EC1-4A22-B4FB-B1F219A4A799}" dt="2021-08-09T02:12:05.698" v="653"/>
        <pc:sldMkLst>
          <pc:docMk/>
          <pc:sldMk cId="3962631596" sldId="261"/>
        </pc:sldMkLst>
        <pc:spChg chg="mod">
          <ac:chgData name="Felipe Beskow" userId="a8cca93f32cb85d0" providerId="LiveId" clId="{B0329A71-1EC1-4A22-B4FB-B1F219A4A799}" dt="2021-08-09T02:07:09.253" v="531" actId="1035"/>
          <ac:spMkLst>
            <pc:docMk/>
            <pc:sldMk cId="3962631596" sldId="261"/>
            <ac:spMk id="10" creationId="{48F5692A-306C-49F1-8828-9C3C35DF8C2A}"/>
          </ac:spMkLst>
        </pc:spChg>
        <pc:spChg chg="add mod">
          <ac:chgData name="Felipe Beskow" userId="a8cca93f32cb85d0" providerId="LiveId" clId="{B0329A71-1EC1-4A22-B4FB-B1F219A4A799}" dt="2021-08-09T02:11:37.214" v="638"/>
          <ac:spMkLst>
            <pc:docMk/>
            <pc:sldMk cId="3962631596" sldId="261"/>
            <ac:spMk id="11" creationId="{126D8254-6BA7-48C8-9612-5367EC028924}"/>
          </ac:spMkLst>
        </pc:spChg>
        <pc:spChg chg="add mod">
          <ac:chgData name="Felipe Beskow" userId="a8cca93f32cb85d0" providerId="LiveId" clId="{B0329A71-1EC1-4A22-B4FB-B1F219A4A799}" dt="2021-08-09T02:12:05.698" v="653"/>
          <ac:spMkLst>
            <pc:docMk/>
            <pc:sldMk cId="3962631596" sldId="261"/>
            <ac:spMk id="12" creationId="{DEC88A23-8683-4B78-874A-397812277D98}"/>
          </ac:spMkLst>
        </pc:spChg>
        <pc:picChg chg="add mod">
          <ac:chgData name="Felipe Beskow" userId="a8cca93f32cb85d0" providerId="LiveId" clId="{B0329A71-1EC1-4A22-B4FB-B1F219A4A799}" dt="2021-08-09T02:07:23.602" v="535" actId="2085"/>
          <ac:picMkLst>
            <pc:docMk/>
            <pc:sldMk cId="3962631596" sldId="261"/>
            <ac:picMk id="4" creationId="{D839A41F-F5D2-4E51-8B4E-0D604F801E5F}"/>
          </ac:picMkLst>
        </pc:picChg>
        <pc:cxnChg chg="del">
          <ac:chgData name="Felipe Beskow" userId="a8cca93f32cb85d0" providerId="LiveId" clId="{B0329A71-1EC1-4A22-B4FB-B1F219A4A799}" dt="2021-08-09T02:06:44.475" v="517" actId="478"/>
          <ac:cxnSpMkLst>
            <pc:docMk/>
            <pc:sldMk cId="3962631596" sldId="261"/>
            <ac:cxnSpMk id="20" creationId="{909A7CDB-C987-45EF-9277-D6DDF11A2ACF}"/>
          </ac:cxnSpMkLst>
        </pc:cxnChg>
      </pc:sldChg>
      <pc:sldChg chg="addSp modSp add mod ord">
        <pc:chgData name="Felipe Beskow" userId="a8cca93f32cb85d0" providerId="LiveId" clId="{B0329A71-1EC1-4A22-B4FB-B1F219A4A799}" dt="2021-08-09T02:12:08.433" v="654"/>
        <pc:sldMkLst>
          <pc:docMk/>
          <pc:sldMk cId="2644536814" sldId="262"/>
        </pc:sldMkLst>
        <pc:spChg chg="mod">
          <ac:chgData name="Felipe Beskow" userId="a8cca93f32cb85d0" providerId="LiveId" clId="{B0329A71-1EC1-4A22-B4FB-B1F219A4A799}" dt="2021-08-09T02:08:04.908" v="556" actId="20577"/>
          <ac:spMkLst>
            <pc:docMk/>
            <pc:sldMk cId="2644536814" sldId="262"/>
            <ac:spMk id="2" creationId="{85819697-FB40-432A-8275-39702F16B566}"/>
          </ac:spMkLst>
        </pc:spChg>
        <pc:spChg chg="add mod">
          <ac:chgData name="Felipe Beskow" userId="a8cca93f32cb85d0" providerId="LiveId" clId="{B0329A71-1EC1-4A22-B4FB-B1F219A4A799}" dt="2021-08-09T02:11:39.255" v="639"/>
          <ac:spMkLst>
            <pc:docMk/>
            <pc:sldMk cId="2644536814" sldId="262"/>
            <ac:spMk id="8" creationId="{6F7585B5-ACB0-4770-8588-05D77C438C9E}"/>
          </ac:spMkLst>
        </pc:spChg>
        <pc:spChg chg="add mod">
          <ac:chgData name="Felipe Beskow" userId="a8cca93f32cb85d0" providerId="LiveId" clId="{B0329A71-1EC1-4A22-B4FB-B1F219A4A799}" dt="2021-08-09T02:12:08.433" v="654"/>
          <ac:spMkLst>
            <pc:docMk/>
            <pc:sldMk cId="2644536814" sldId="262"/>
            <ac:spMk id="9" creationId="{617DEA8B-03CA-42BB-AC55-3533217B77ED}"/>
          </ac:spMkLst>
        </pc:spChg>
      </pc:sldChg>
      <pc:sldChg chg="addSp delSp modSp add mod">
        <pc:chgData name="Felipe Beskow" userId="a8cca93f32cb85d0" providerId="LiveId" clId="{B0329A71-1EC1-4A22-B4FB-B1F219A4A799}" dt="2021-08-09T02:12:09.553" v="655"/>
        <pc:sldMkLst>
          <pc:docMk/>
          <pc:sldMk cId="3501001683" sldId="263"/>
        </pc:sldMkLst>
        <pc:spChg chg="mod">
          <ac:chgData name="Felipe Beskow" userId="a8cca93f32cb85d0" providerId="LiveId" clId="{B0329A71-1EC1-4A22-B4FB-B1F219A4A799}" dt="2021-08-09T02:11:07.798" v="627" actId="1076"/>
          <ac:spMkLst>
            <pc:docMk/>
            <pc:sldMk cId="3501001683" sldId="263"/>
            <ac:spMk id="6" creationId="{423CB653-8471-4B4B-92F3-F7A9AA3DBD31}"/>
          </ac:spMkLst>
        </pc:spChg>
        <pc:spChg chg="add mod">
          <ac:chgData name="Felipe Beskow" userId="a8cca93f32cb85d0" providerId="LiveId" clId="{B0329A71-1EC1-4A22-B4FB-B1F219A4A799}" dt="2021-08-09T02:11:41.193" v="640"/>
          <ac:spMkLst>
            <pc:docMk/>
            <pc:sldMk cId="3501001683" sldId="263"/>
            <ac:spMk id="11" creationId="{1E9AFA10-E4C1-416B-9645-281AA06387B9}"/>
          </ac:spMkLst>
        </pc:spChg>
        <pc:spChg chg="add mod">
          <ac:chgData name="Felipe Beskow" userId="a8cca93f32cb85d0" providerId="LiveId" clId="{B0329A71-1EC1-4A22-B4FB-B1F219A4A799}" dt="2021-08-09T02:12:09.553" v="655"/>
          <ac:spMkLst>
            <pc:docMk/>
            <pc:sldMk cId="3501001683" sldId="263"/>
            <ac:spMk id="12" creationId="{5C9BBE7B-9A60-4299-9F98-1623F22F12F1}"/>
          </ac:spMkLst>
        </pc:spChg>
        <pc:cxnChg chg="del">
          <ac:chgData name="Felipe Beskow" userId="a8cca93f32cb85d0" providerId="LiveId" clId="{B0329A71-1EC1-4A22-B4FB-B1F219A4A799}" dt="2021-08-09T02:08:21.031" v="558" actId="478"/>
          <ac:cxnSpMkLst>
            <pc:docMk/>
            <pc:sldMk cId="3501001683" sldId="263"/>
            <ac:cxnSpMk id="4" creationId="{FF813C34-63AB-4376-A484-6CA4EA28C755}"/>
          </ac:cxnSpMkLst>
        </pc:cxnChg>
        <pc:cxnChg chg="add mod">
          <ac:chgData name="Felipe Beskow" userId="a8cca93f32cb85d0" providerId="LiveId" clId="{B0329A71-1EC1-4A22-B4FB-B1F219A4A799}" dt="2021-08-09T02:10:15.575" v="562" actId="13822"/>
          <ac:cxnSpMkLst>
            <pc:docMk/>
            <pc:sldMk cId="3501001683" sldId="263"/>
            <ac:cxnSpMk id="8" creationId="{B4B59F5B-2AA0-4BA5-A7BF-BA8EFFCA0B56}"/>
          </ac:cxnSpMkLst>
        </pc:cxnChg>
        <pc:cxnChg chg="add mod">
          <ac:chgData name="Felipe Beskow" userId="a8cca93f32cb85d0" providerId="LiveId" clId="{B0329A71-1EC1-4A22-B4FB-B1F219A4A799}" dt="2021-08-09T02:10:33.691" v="564" actId="1076"/>
          <ac:cxnSpMkLst>
            <pc:docMk/>
            <pc:sldMk cId="3501001683" sldId="263"/>
            <ac:cxnSpMk id="10" creationId="{7153EBBF-4E93-423A-B00F-EF876CE63DFB}"/>
          </ac:cxnSpMkLst>
        </pc:cxnChg>
      </pc:sldChg>
      <pc:sldChg chg="modSp new mod">
        <pc:chgData name="Felipe Beskow" userId="a8cca93f32cb85d0" providerId="LiveId" clId="{B0329A71-1EC1-4A22-B4FB-B1F219A4A799}" dt="2021-08-09T02:18:20.931" v="833" actId="20577"/>
        <pc:sldMkLst>
          <pc:docMk/>
          <pc:sldMk cId="1962671889" sldId="264"/>
        </pc:sldMkLst>
        <pc:spChg chg="mod">
          <ac:chgData name="Felipe Beskow" userId="a8cca93f32cb85d0" providerId="LiveId" clId="{B0329A71-1EC1-4A22-B4FB-B1F219A4A799}" dt="2021-08-09T02:13:04.441" v="660" actId="20577"/>
          <ac:spMkLst>
            <pc:docMk/>
            <pc:sldMk cId="1962671889" sldId="264"/>
            <ac:spMk id="2" creationId="{227F93B8-D848-4995-831E-EE7783405AA9}"/>
          </ac:spMkLst>
        </pc:spChg>
        <pc:spChg chg="mod">
          <ac:chgData name="Felipe Beskow" userId="a8cca93f32cb85d0" providerId="LiveId" clId="{B0329A71-1EC1-4A22-B4FB-B1F219A4A799}" dt="2021-08-09T02:18:20.931" v="833" actId="20577"/>
          <ac:spMkLst>
            <pc:docMk/>
            <pc:sldMk cId="1962671889" sldId="264"/>
            <ac:spMk id="3" creationId="{E5C06A27-F61A-453C-95AE-A83E991CF67F}"/>
          </ac:spMkLst>
        </pc:spChg>
      </pc:sldChg>
      <pc:sldChg chg="modSp new mod">
        <pc:chgData name="Felipe Beskow" userId="a8cca93f32cb85d0" providerId="LiveId" clId="{B0329A71-1EC1-4A22-B4FB-B1F219A4A799}" dt="2021-08-09T02:19:19.941" v="886" actId="20577"/>
        <pc:sldMkLst>
          <pc:docMk/>
          <pc:sldMk cId="1115795696" sldId="265"/>
        </pc:sldMkLst>
        <pc:spChg chg="mod">
          <ac:chgData name="Felipe Beskow" userId="a8cca93f32cb85d0" providerId="LiveId" clId="{B0329A71-1EC1-4A22-B4FB-B1F219A4A799}" dt="2021-08-09T02:19:01.689" v="841" actId="14100"/>
          <ac:spMkLst>
            <pc:docMk/>
            <pc:sldMk cId="1115795696" sldId="265"/>
            <ac:spMk id="2" creationId="{2C13F662-5733-4C07-9258-5E93AFC061DB}"/>
          </ac:spMkLst>
        </pc:spChg>
        <pc:spChg chg="mod">
          <ac:chgData name="Felipe Beskow" userId="a8cca93f32cb85d0" providerId="LiveId" clId="{B0329A71-1EC1-4A22-B4FB-B1F219A4A799}" dt="2021-08-09T02:19:19.941" v="886" actId="20577"/>
          <ac:spMkLst>
            <pc:docMk/>
            <pc:sldMk cId="1115795696" sldId="265"/>
            <ac:spMk id="3" creationId="{7F46679F-E335-4968-A2C2-6F1421F138FC}"/>
          </ac:spMkLst>
        </pc:spChg>
      </pc:sldChg>
      <pc:sldChg chg="addSp delSp modSp new mod">
        <pc:chgData name="Felipe Beskow" userId="a8cca93f32cb85d0" providerId="LiveId" clId="{B0329A71-1EC1-4A22-B4FB-B1F219A4A799}" dt="2021-08-09T02:46:52.905" v="1194" actId="313"/>
        <pc:sldMkLst>
          <pc:docMk/>
          <pc:sldMk cId="1925724106" sldId="266"/>
        </pc:sldMkLst>
        <pc:spChg chg="mod">
          <ac:chgData name="Felipe Beskow" userId="a8cca93f32cb85d0" providerId="LiveId" clId="{B0329A71-1EC1-4A22-B4FB-B1F219A4A799}" dt="2021-08-09T02:19:53.398" v="890"/>
          <ac:spMkLst>
            <pc:docMk/>
            <pc:sldMk cId="1925724106" sldId="266"/>
            <ac:spMk id="2" creationId="{C91E3292-B68E-4AD6-93B7-42C22CB11FBF}"/>
          </ac:spMkLst>
        </pc:spChg>
        <pc:spChg chg="del mod">
          <ac:chgData name="Felipe Beskow" userId="a8cca93f32cb85d0" providerId="LiveId" clId="{B0329A71-1EC1-4A22-B4FB-B1F219A4A799}" dt="2021-08-09T02:39:02.595" v="934" actId="478"/>
          <ac:spMkLst>
            <pc:docMk/>
            <pc:sldMk cId="1925724106" sldId="266"/>
            <ac:spMk id="3" creationId="{C010C7B1-1412-40C8-A450-BE20AF9368A1}"/>
          </ac:spMkLst>
        </pc:spChg>
        <pc:spChg chg="add del mod">
          <ac:chgData name="Felipe Beskow" userId="a8cca93f32cb85d0" providerId="LiveId" clId="{B0329A71-1EC1-4A22-B4FB-B1F219A4A799}" dt="2021-08-09T02:35:59.323" v="896"/>
          <ac:spMkLst>
            <pc:docMk/>
            <pc:sldMk cId="1925724106" sldId="266"/>
            <ac:spMk id="4" creationId="{24482723-A342-41AE-BF03-EEC29F58C156}"/>
          </ac:spMkLst>
        </pc:spChg>
        <pc:spChg chg="add mod">
          <ac:chgData name="Felipe Beskow" userId="a8cca93f32cb85d0" providerId="LiveId" clId="{B0329A71-1EC1-4A22-B4FB-B1F219A4A799}" dt="2021-08-09T02:44:20.768" v="1025" actId="1076"/>
          <ac:spMkLst>
            <pc:docMk/>
            <pc:sldMk cId="1925724106" sldId="266"/>
            <ac:spMk id="9" creationId="{F072380D-2C9B-4E31-A722-3E99C44A8967}"/>
          </ac:spMkLst>
        </pc:spChg>
        <pc:spChg chg="add del mod">
          <ac:chgData name="Felipe Beskow" userId="a8cca93f32cb85d0" providerId="LiveId" clId="{B0329A71-1EC1-4A22-B4FB-B1F219A4A799}" dt="2021-08-09T02:41:48.733" v="940" actId="478"/>
          <ac:spMkLst>
            <pc:docMk/>
            <pc:sldMk cId="1925724106" sldId="266"/>
            <ac:spMk id="11" creationId="{C5EC6C25-17A7-41DE-9538-088FEF3B6166}"/>
          </ac:spMkLst>
        </pc:spChg>
        <pc:spChg chg="add mod">
          <ac:chgData name="Felipe Beskow" userId="a8cca93f32cb85d0" providerId="LiveId" clId="{B0329A71-1EC1-4A22-B4FB-B1F219A4A799}" dt="2021-08-09T02:44:20.768" v="1025" actId="1076"/>
          <ac:spMkLst>
            <pc:docMk/>
            <pc:sldMk cId="1925724106" sldId="266"/>
            <ac:spMk id="12" creationId="{039672C4-01D9-421E-95C1-649209BD9E0D}"/>
          </ac:spMkLst>
        </pc:spChg>
        <pc:spChg chg="add mod">
          <ac:chgData name="Felipe Beskow" userId="a8cca93f32cb85d0" providerId="LiveId" clId="{B0329A71-1EC1-4A22-B4FB-B1F219A4A799}" dt="2021-08-09T02:46:52.905" v="1194" actId="313"/>
          <ac:spMkLst>
            <pc:docMk/>
            <pc:sldMk cId="1925724106" sldId="266"/>
            <ac:spMk id="13" creationId="{3E8C15F6-191A-4B48-AE02-7E7D16E1853C}"/>
          </ac:spMkLst>
        </pc:spChg>
        <pc:picChg chg="add mod">
          <ac:chgData name="Felipe Beskow" userId="a8cca93f32cb85d0" providerId="LiveId" clId="{B0329A71-1EC1-4A22-B4FB-B1F219A4A799}" dt="2021-08-09T02:44:20.768" v="1025" actId="1076"/>
          <ac:picMkLst>
            <pc:docMk/>
            <pc:sldMk cId="1925724106" sldId="266"/>
            <ac:picMk id="6" creationId="{63F0CED0-A07A-48B1-BCBA-1906131F9977}"/>
          </ac:picMkLst>
        </pc:picChg>
        <pc:picChg chg="add mod">
          <ac:chgData name="Felipe Beskow" userId="a8cca93f32cb85d0" providerId="LiveId" clId="{B0329A71-1EC1-4A22-B4FB-B1F219A4A799}" dt="2021-08-09T02:44:20.768" v="1025" actId="1076"/>
          <ac:picMkLst>
            <pc:docMk/>
            <pc:sldMk cId="1925724106" sldId="266"/>
            <ac:picMk id="8" creationId="{F47A9D7D-48B2-43BA-9B66-49CD8C5ECD12}"/>
          </ac:picMkLst>
        </pc:picChg>
        <pc:picChg chg="add del mod">
          <ac:chgData name="Felipe Beskow" userId="a8cca93f32cb85d0" providerId="LiveId" clId="{B0329A71-1EC1-4A22-B4FB-B1F219A4A799}" dt="2021-08-09T02:45:41.725" v="1062" actId="478"/>
          <ac:picMkLst>
            <pc:docMk/>
            <pc:sldMk cId="1925724106" sldId="266"/>
            <ac:picMk id="1028" creationId="{64FB9B86-1FE1-4B4A-952B-61060AF101F6}"/>
          </ac:picMkLst>
        </pc:picChg>
      </pc:sldChg>
      <pc:sldChg chg="addSp delSp modSp new mod setBg modClrScheme setClrOvrMap chgLayout">
        <pc:chgData name="Felipe Beskow" userId="a8cca93f32cb85d0" providerId="LiveId" clId="{B0329A71-1EC1-4A22-B4FB-B1F219A4A799}" dt="2021-08-09T02:51:33" v="1205" actId="14826"/>
        <pc:sldMkLst>
          <pc:docMk/>
          <pc:sldMk cId="3313602650" sldId="267"/>
        </pc:sldMkLst>
        <pc:spChg chg="mod ord">
          <ac:chgData name="Felipe Beskow" userId="a8cca93f32cb85d0" providerId="LiveId" clId="{B0329A71-1EC1-4A22-B4FB-B1F219A4A799}" dt="2021-08-09T02:51:05.284" v="1204" actId="26606"/>
          <ac:spMkLst>
            <pc:docMk/>
            <pc:sldMk cId="3313602650" sldId="267"/>
            <ac:spMk id="2" creationId="{9C45B943-10D0-4323-9492-0380887D7E33}"/>
          </ac:spMkLst>
        </pc:spChg>
        <pc:spChg chg="del mod ord">
          <ac:chgData name="Felipe Beskow" userId="a8cca93f32cb85d0" providerId="LiveId" clId="{B0329A71-1EC1-4A22-B4FB-B1F219A4A799}" dt="2021-08-09T02:50:39.432" v="1200" actId="700"/>
          <ac:spMkLst>
            <pc:docMk/>
            <pc:sldMk cId="3313602650" sldId="267"/>
            <ac:spMk id="3" creationId="{832EAA17-E451-4A75-93A3-6947EEE0DB82}"/>
          </ac:spMkLst>
        </pc:spChg>
        <pc:spChg chg="add del mod ord">
          <ac:chgData name="Felipe Beskow" userId="a8cca93f32cb85d0" providerId="LiveId" clId="{B0329A71-1EC1-4A22-B4FB-B1F219A4A799}" dt="2021-08-09T02:50:43.583" v="1201" actId="700"/>
          <ac:spMkLst>
            <pc:docMk/>
            <pc:sldMk cId="3313602650" sldId="267"/>
            <ac:spMk id="4" creationId="{CAE49E05-E57C-4A30-AD8D-C17180D56777}"/>
          </ac:spMkLst>
        </pc:spChg>
        <pc:spChg chg="add del mod ord">
          <ac:chgData name="Felipe Beskow" userId="a8cca93f32cb85d0" providerId="LiveId" clId="{B0329A71-1EC1-4A22-B4FB-B1F219A4A799}" dt="2021-08-09T02:50:43.583" v="1201" actId="700"/>
          <ac:spMkLst>
            <pc:docMk/>
            <pc:sldMk cId="3313602650" sldId="267"/>
            <ac:spMk id="5" creationId="{6867E84A-6F5F-4197-81DA-62BA86AF5D6A}"/>
          </ac:spMkLst>
        </pc:spChg>
        <pc:spChg chg="add del mod ord">
          <ac:chgData name="Felipe Beskow" userId="a8cca93f32cb85d0" providerId="LiveId" clId="{B0329A71-1EC1-4A22-B4FB-B1F219A4A799}" dt="2021-08-09T02:51:05.284" v="1204" actId="26606"/>
          <ac:spMkLst>
            <pc:docMk/>
            <pc:sldMk cId="3313602650" sldId="267"/>
            <ac:spMk id="6" creationId="{4BC8CBCB-2FFE-46CA-AD8E-CB57384C817D}"/>
          </ac:spMkLst>
        </pc:spChg>
        <pc:spChg chg="add del">
          <ac:chgData name="Felipe Beskow" userId="a8cca93f32cb85d0" providerId="LiveId" clId="{B0329A71-1EC1-4A22-B4FB-B1F219A4A799}" dt="2021-08-09T02:51:05.234" v="1203" actId="26606"/>
          <ac:spMkLst>
            <pc:docMk/>
            <pc:sldMk cId="3313602650" sldId="267"/>
            <ac:spMk id="22" creationId="{4E7CA534-C00D-4395-B324-C66C955E5310}"/>
          </ac:spMkLst>
        </pc:spChg>
        <pc:spChg chg="add del">
          <ac:chgData name="Felipe Beskow" userId="a8cca93f32cb85d0" providerId="LiveId" clId="{B0329A71-1EC1-4A22-B4FB-B1F219A4A799}" dt="2021-08-09T02:51:05.234" v="1203" actId="26606"/>
          <ac:spMkLst>
            <pc:docMk/>
            <pc:sldMk cId="3313602650" sldId="267"/>
            <ac:spMk id="24" creationId="{C314C310-850D-4491-AA52-C75BEA68B68C}"/>
          </ac:spMkLst>
        </pc:spChg>
        <pc:spChg chg="add del">
          <ac:chgData name="Felipe Beskow" userId="a8cca93f32cb85d0" providerId="LiveId" clId="{B0329A71-1EC1-4A22-B4FB-B1F219A4A799}" dt="2021-08-09T02:51:05.234" v="1203" actId="26606"/>
          <ac:spMkLst>
            <pc:docMk/>
            <pc:sldMk cId="3313602650" sldId="267"/>
            <ac:spMk id="32" creationId="{0308D749-5984-4BB8-A788-A85D24304A0A}"/>
          </ac:spMkLst>
        </pc:spChg>
        <pc:spChg chg="add del">
          <ac:chgData name="Felipe Beskow" userId="a8cca93f32cb85d0" providerId="LiveId" clId="{B0329A71-1EC1-4A22-B4FB-B1F219A4A799}" dt="2021-08-09T02:51:05.234" v="1203" actId="26606"/>
          <ac:spMkLst>
            <pc:docMk/>
            <pc:sldMk cId="3313602650" sldId="267"/>
            <ac:spMk id="34" creationId="{95B8172D-A4C8-41B4-8991-78BBEC4039D5}"/>
          </ac:spMkLst>
        </pc:spChg>
        <pc:spChg chg="add">
          <ac:chgData name="Felipe Beskow" userId="a8cca93f32cb85d0" providerId="LiveId" clId="{B0329A71-1EC1-4A22-B4FB-B1F219A4A799}" dt="2021-08-09T02:51:05.284" v="1204" actId="26606"/>
          <ac:spMkLst>
            <pc:docMk/>
            <pc:sldMk cId="3313602650" sldId="267"/>
            <ac:spMk id="36" creationId="{5669AB50-4CAD-4D10-A09A-A0C01AF9E6F6}"/>
          </ac:spMkLst>
        </pc:spChg>
        <pc:grpChg chg="add del">
          <ac:chgData name="Felipe Beskow" userId="a8cca93f32cb85d0" providerId="LiveId" clId="{B0329A71-1EC1-4A22-B4FB-B1F219A4A799}" dt="2021-08-09T02:51:05.234" v="1203" actId="26606"/>
          <ac:grpSpMkLst>
            <pc:docMk/>
            <pc:sldMk cId="3313602650" sldId="267"/>
            <ac:grpSpMk id="11" creationId="{65779281-7937-47A5-9678-B6FDAD972AD3}"/>
          </ac:grpSpMkLst>
        </pc:grpChg>
        <pc:grpChg chg="add">
          <ac:chgData name="Felipe Beskow" userId="a8cca93f32cb85d0" providerId="LiveId" clId="{B0329A71-1EC1-4A22-B4FB-B1F219A4A799}" dt="2021-08-09T02:51:05.284" v="1204" actId="26606"/>
          <ac:grpSpMkLst>
            <pc:docMk/>
            <pc:sldMk cId="3313602650" sldId="267"/>
            <ac:grpSpMk id="13" creationId="{5A992EA8-A2AE-480C-BFF9-7B134643975C}"/>
          </ac:grpSpMkLst>
        </pc:grpChg>
        <pc:grpChg chg="add del">
          <ac:chgData name="Felipe Beskow" userId="a8cca93f32cb85d0" providerId="LiveId" clId="{B0329A71-1EC1-4A22-B4FB-B1F219A4A799}" dt="2021-08-09T02:51:05.234" v="1203" actId="26606"/>
          <ac:grpSpMkLst>
            <pc:docMk/>
            <pc:sldMk cId="3313602650" sldId="267"/>
            <ac:grpSpMk id="26" creationId="{D4EC3799-3F52-48CE-85CC-83AED368EB42}"/>
          </ac:grpSpMkLst>
        </pc:grpChg>
        <pc:picChg chg="add mod">
          <ac:chgData name="Felipe Beskow" userId="a8cca93f32cb85d0" providerId="LiveId" clId="{B0329A71-1EC1-4A22-B4FB-B1F219A4A799}" dt="2021-08-09T02:51:33" v="1205" actId="14826"/>
          <ac:picMkLst>
            <pc:docMk/>
            <pc:sldMk cId="3313602650" sldId="267"/>
            <ac:picMk id="10" creationId="{68112AFE-281F-4B4D-8717-E1C374C3BE95}"/>
          </ac:picMkLst>
        </pc:picChg>
        <pc:cxnChg chg="add del">
          <ac:chgData name="Felipe Beskow" userId="a8cca93f32cb85d0" providerId="LiveId" clId="{B0329A71-1EC1-4A22-B4FB-B1F219A4A799}" dt="2021-08-09T02:51:05.234" v="1203" actId="26606"/>
          <ac:cxnSpMkLst>
            <pc:docMk/>
            <pc:sldMk cId="3313602650" sldId="267"/>
            <ac:cxnSpMk id="30" creationId="{789E20C7-BB50-4317-93C7-90C8ED80B275}"/>
          </ac:cxnSpMkLst>
        </pc:cxnChg>
      </pc:sldChg>
      <pc:sldChg chg="addSp delSp modSp new mod modClrScheme chgLayout">
        <pc:chgData name="Felipe Beskow" userId="a8cca93f32cb85d0" providerId="LiveId" clId="{B0329A71-1EC1-4A22-B4FB-B1F219A4A799}" dt="2021-08-09T03:13:18.307" v="1291" actId="20577"/>
        <pc:sldMkLst>
          <pc:docMk/>
          <pc:sldMk cId="2477947220" sldId="268"/>
        </pc:sldMkLst>
        <pc:spChg chg="del mod ord">
          <ac:chgData name="Felipe Beskow" userId="a8cca93f32cb85d0" providerId="LiveId" clId="{B0329A71-1EC1-4A22-B4FB-B1F219A4A799}" dt="2021-08-09T02:51:48.400" v="1207" actId="700"/>
          <ac:spMkLst>
            <pc:docMk/>
            <pc:sldMk cId="2477947220" sldId="268"/>
            <ac:spMk id="2" creationId="{AA856FC1-0998-45B3-B512-916015A83B77}"/>
          </ac:spMkLst>
        </pc:spChg>
        <pc:spChg chg="del mod ord">
          <ac:chgData name="Felipe Beskow" userId="a8cca93f32cb85d0" providerId="LiveId" clId="{B0329A71-1EC1-4A22-B4FB-B1F219A4A799}" dt="2021-08-09T02:51:48.400" v="1207" actId="700"/>
          <ac:spMkLst>
            <pc:docMk/>
            <pc:sldMk cId="2477947220" sldId="268"/>
            <ac:spMk id="3" creationId="{0F7F21D0-7960-4A13-BEF5-76A898A70322}"/>
          </ac:spMkLst>
        </pc:spChg>
        <pc:spChg chg="add mod ord">
          <ac:chgData name="Felipe Beskow" userId="a8cca93f32cb85d0" providerId="LiveId" clId="{B0329A71-1EC1-4A22-B4FB-B1F219A4A799}" dt="2021-08-09T02:51:58.101" v="1234" actId="20577"/>
          <ac:spMkLst>
            <pc:docMk/>
            <pc:sldMk cId="2477947220" sldId="268"/>
            <ac:spMk id="4" creationId="{DE648843-4AC5-430D-B84F-B71A6D2D2BA3}"/>
          </ac:spMkLst>
        </pc:spChg>
        <pc:spChg chg="add mod ord">
          <ac:chgData name="Felipe Beskow" userId="a8cca93f32cb85d0" providerId="LiveId" clId="{B0329A71-1EC1-4A22-B4FB-B1F219A4A799}" dt="2021-08-09T03:13:18.307" v="1291" actId="20577"/>
          <ac:spMkLst>
            <pc:docMk/>
            <pc:sldMk cId="2477947220" sldId="268"/>
            <ac:spMk id="5" creationId="{DE37AB64-D11C-4BFF-8825-66930D369BAA}"/>
          </ac:spMkLst>
        </pc:spChg>
      </pc:sldChg>
      <pc:sldMasterChg chg="add del addSldLayout delSldLayout">
        <pc:chgData name="Felipe Beskow" userId="a8cca93f32cb85d0" providerId="LiveId" clId="{B0329A71-1EC1-4A22-B4FB-B1F219A4A799}" dt="2021-08-09T01:17:06.560" v="14" actId="26606"/>
        <pc:sldMasterMkLst>
          <pc:docMk/>
          <pc:sldMasterMk cId="1237700411" sldId="2147483660"/>
        </pc:sldMasterMkLst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085107300" sldId="2147483661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391415090" sldId="2147483662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388416441" sldId="2147483663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292201666" sldId="2147483664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76667210" sldId="2147483665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4274564018" sldId="2147483666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3778972018" sldId="2147483667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3074751452" sldId="2147483668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756792254" sldId="2147483669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907644809" sldId="2147483670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2041673922" sldId="2147483671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777640817" sldId="2147483672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456424113" sldId="2147483673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3435066782" sldId="2147483674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662582641" sldId="2147483675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1399158419" sldId="2147483676"/>
          </pc:sldLayoutMkLst>
        </pc:sldLayoutChg>
        <pc:sldLayoutChg chg="add del">
          <pc:chgData name="Felipe Beskow" userId="a8cca93f32cb85d0" providerId="LiveId" clId="{B0329A71-1EC1-4A22-B4FB-B1F219A4A799}" dt="2021-08-09T01:17:06.560" v="14" actId="26606"/>
          <pc:sldLayoutMkLst>
            <pc:docMk/>
            <pc:sldMasterMk cId="1237700411" sldId="2147483660"/>
            <pc:sldLayoutMk cId="3661203117" sldId="2147483677"/>
          </pc:sldLayoutMkLst>
        </pc:sldLayoutChg>
      </pc:sldMasterChg>
      <pc:sldMasterChg chg="add del replId addSldLayout delSldLayout">
        <pc:chgData name="Felipe Beskow" userId="a8cca93f32cb85d0" providerId="LiveId" clId="{B0329A71-1EC1-4A22-B4FB-B1F219A4A799}" dt="2021-08-09T01:17:06.560" v="14" actId="26606"/>
        <pc:sldMasterMkLst>
          <pc:docMk/>
          <pc:sldMasterMk cId="1430301925" sldId="2147483678"/>
        </pc:sldMasterMkLst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2248623939" sldId="2147483679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3440232855" sldId="2147483680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2114279057" sldId="2147483681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1131636937" sldId="2147483682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3802449352" sldId="2147483683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3726922586" sldId="2147483684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2324365472" sldId="2147483685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3651086415" sldId="2147483686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1230735841" sldId="2147483687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1222247198" sldId="2147483688"/>
          </pc:sldLayoutMkLst>
        </pc:sldLayoutChg>
        <pc:sldLayoutChg chg="add del replId">
          <pc:chgData name="Felipe Beskow" userId="a8cca93f32cb85d0" providerId="LiveId" clId="{B0329A71-1EC1-4A22-B4FB-B1F219A4A799}" dt="2021-08-09T01:17:06.560" v="14" actId="26606"/>
          <pc:sldLayoutMkLst>
            <pc:docMk/>
            <pc:sldMasterMk cId="1430301925" sldId="2147483678"/>
            <pc:sldLayoutMk cId="3645826803" sldId="2147483689"/>
          </pc:sldLayoutMkLst>
        </pc:sldLayoutChg>
      </pc:sldMasterChg>
      <pc:sldMasterChg chg="add del addSldLayout delSldLayout">
        <pc:chgData name="Felipe Beskow" userId="a8cca93f32cb85d0" providerId="LiveId" clId="{B0329A71-1EC1-4A22-B4FB-B1F219A4A799}" dt="2021-08-09T01:16:10.129" v="3" actId="26606"/>
        <pc:sldMasterMkLst>
          <pc:docMk/>
          <pc:sldMasterMk cId="1162390936" sldId="2147483711"/>
        </pc:sldMasterMkLst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1593865925" sldId="2147483700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248861226" sldId="2147483701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280601191" sldId="2147483702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2519223414" sldId="2147483703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1108172300" sldId="2147483704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3615447345" sldId="2147483705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1138067379" sldId="2147483706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3850976001" sldId="2147483707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1242489507" sldId="2147483708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1916830478" sldId="2147483709"/>
          </pc:sldLayoutMkLst>
        </pc:sldLayoutChg>
        <pc:sldLayoutChg chg="add del">
          <pc:chgData name="Felipe Beskow" userId="a8cca93f32cb85d0" providerId="LiveId" clId="{B0329A71-1EC1-4A22-B4FB-B1F219A4A799}" dt="2021-08-09T01:16:10.129" v="3" actId="26606"/>
          <pc:sldLayoutMkLst>
            <pc:docMk/>
            <pc:sldMasterMk cId="1162390936" sldId="2147483711"/>
            <pc:sldLayoutMk cId="1420817551" sldId="2147483710"/>
          </pc:sldLayoutMkLst>
        </pc:sldLayoutChg>
      </pc:sldMasterChg>
      <pc:sldMasterChg chg="add del addSldLayout delSldLayout">
        <pc:chgData name="Felipe Beskow" userId="a8cca93f32cb85d0" providerId="LiveId" clId="{B0329A71-1EC1-4A22-B4FB-B1F219A4A799}" dt="2021-08-09T01:16:14.774" v="5" actId="26606"/>
        <pc:sldMasterMkLst>
          <pc:docMk/>
          <pc:sldMasterMk cId="960726615" sldId="2147483724"/>
        </pc:sldMasterMkLst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1743023838" sldId="2147483713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2441281717" sldId="2147483714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3012854860" sldId="2147483715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2923036090" sldId="2147483716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1226845749" sldId="2147483717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2207190284" sldId="2147483718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2137331445" sldId="2147483719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312062084" sldId="2147483720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2150551835" sldId="2147483721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2745801228" sldId="2147483722"/>
          </pc:sldLayoutMkLst>
        </pc:sldLayoutChg>
        <pc:sldLayoutChg chg="add del">
          <pc:chgData name="Felipe Beskow" userId="a8cca93f32cb85d0" providerId="LiveId" clId="{B0329A71-1EC1-4A22-B4FB-B1F219A4A799}" dt="2021-08-09T01:16:14.774" v="5" actId="26606"/>
          <pc:sldLayoutMkLst>
            <pc:docMk/>
            <pc:sldMasterMk cId="960726615" sldId="2147483724"/>
            <pc:sldLayoutMk cId="1201604755" sldId="2147483723"/>
          </pc:sldLayoutMkLst>
        </pc:sldLayoutChg>
      </pc:sldMasterChg>
      <pc:sldMasterChg chg="add del addSldLayout delSldLayout">
        <pc:chgData name="Felipe Beskow" userId="a8cca93f32cb85d0" providerId="LiveId" clId="{B0329A71-1EC1-4A22-B4FB-B1F219A4A799}" dt="2021-08-09T01:16:41.079" v="7" actId="26606"/>
        <pc:sldMasterMkLst>
          <pc:docMk/>
          <pc:sldMasterMk cId="877265883" sldId="2147483750"/>
        </pc:sldMasterMkLst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404622101" sldId="2147483739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2810176199" sldId="2147483740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1262434537" sldId="2147483741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1715013394" sldId="2147483742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2547964459" sldId="2147483743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1363018553" sldId="2147483744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651342576" sldId="2147483745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3688799717" sldId="2147483746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2679629734" sldId="2147483747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1799785239" sldId="2147483748"/>
          </pc:sldLayoutMkLst>
        </pc:sldLayoutChg>
        <pc:sldLayoutChg chg="add del">
          <pc:chgData name="Felipe Beskow" userId="a8cca93f32cb85d0" providerId="LiveId" clId="{B0329A71-1EC1-4A22-B4FB-B1F219A4A799}" dt="2021-08-09T01:16:41.079" v="7" actId="26606"/>
          <pc:sldLayoutMkLst>
            <pc:docMk/>
            <pc:sldMasterMk cId="877265883" sldId="2147483750"/>
            <pc:sldLayoutMk cId="3253986193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6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4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7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3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82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8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240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2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6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4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75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5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8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8ABE9A-A1D4-44BD-A464-2E9B07C8B97D}" type="datetimeFigureOut">
              <a:rPr lang="pt-BR" smtClean="0"/>
              <a:t>08/08/2021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66C3E1B-5788-4F13-816F-25F0473F1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20DCD-7907-4363-809D-22835524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WebSockets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E1EAD1-686D-487B-A439-49015DB07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</a:t>
            </a:r>
            <a:r>
              <a:rPr lang="pt-BR" dirty="0" err="1"/>
              <a:t>Helnsteler</a:t>
            </a:r>
            <a:r>
              <a:rPr lang="pt-BR" dirty="0"/>
              <a:t> Beskow</a:t>
            </a:r>
          </a:p>
          <a:p>
            <a:r>
              <a:rPr lang="pt-BR" dirty="0" err="1"/>
              <a:t>TechDevWeek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22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F662-5733-4C07-9258-5E93AFC0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956713" cy="706964"/>
          </a:xfrm>
        </p:spPr>
        <p:txBody>
          <a:bodyPr/>
          <a:lstStyle/>
          <a:p>
            <a:r>
              <a:rPr lang="pt-BR" sz="3200" dirty="0"/>
              <a:t>Quais problemas que podem ser resolvidos?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6679F-E335-4968-A2C2-6F1421F1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Chat mais síncronos</a:t>
            </a:r>
          </a:p>
          <a:p>
            <a:r>
              <a:rPr lang="pt-BR" dirty="0"/>
              <a:t>Jogos </a:t>
            </a:r>
            <a:r>
              <a:rPr lang="pt-BR" dirty="0" err="1"/>
              <a:t>onlines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79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E3292-B68E-4AD6-93B7-42C22CB1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Cases: quem está utilizando?</a:t>
            </a:r>
          </a:p>
        </p:txBody>
      </p:sp>
      <p:pic>
        <p:nvPicPr>
          <p:cNvPr id="6" name="Imagem 5" descr="Gráfico, Gráfico de bolhas&#10;&#10;Descrição gerada automaticamente">
            <a:extLst>
              <a:ext uri="{FF2B5EF4-FFF2-40B4-BE49-F238E27FC236}">
                <a16:creationId xmlns:a16="http://schemas.microsoft.com/office/drawing/2014/main" id="{63F0CED0-A07A-48B1-BCBA-1906131F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66" y="3616733"/>
            <a:ext cx="1978737" cy="1978737"/>
          </a:xfrm>
          <a:prstGeom prst="rect">
            <a:avLst/>
          </a:prstGeom>
        </p:spPr>
      </p:pic>
      <p:pic>
        <p:nvPicPr>
          <p:cNvPr id="8" name="Imagem 7" descr="Uma imagem contendo placa, comida, luz, desenho&#10;&#10;Descrição gerada automaticamente">
            <a:extLst>
              <a:ext uri="{FF2B5EF4-FFF2-40B4-BE49-F238E27FC236}">
                <a16:creationId xmlns:a16="http://schemas.microsoft.com/office/drawing/2014/main" id="{F47A9D7D-48B2-43BA-9B66-49CD8C5EC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89697" l="6987" r="95197">
                        <a14:foregroundMark x1="6987" y1="40606" x2="6987" y2="40606"/>
                        <a14:foregroundMark x1="17904" y1="25455" x2="17904" y2="25455"/>
                        <a14:foregroundMark x1="23581" y1="24848" x2="23581" y2="24848"/>
                        <a14:foregroundMark x1="23581" y1="48485" x2="23581" y2="48485"/>
                        <a14:foregroundMark x1="31004" y1="46667" x2="31004" y2="46667"/>
                        <a14:foregroundMark x1="39301" y1="42424" x2="39301" y2="42424"/>
                        <a14:foregroundMark x1="66157" y1="44848" x2="66157" y2="44848"/>
                        <a14:foregroundMark x1="73362" y1="66667" x2="73362" y2="66667"/>
                        <a14:foregroundMark x1="79476" y1="55152" x2="79476" y2="55152"/>
                        <a14:foregroundMark x1="87555" y1="40606" x2="87555" y2="40606"/>
                        <a14:foregroundMark x1="78603" y1="22424" x2="78603" y2="22424"/>
                        <a14:foregroundMark x1="95197" y1="50909" x2="95197" y2="50909"/>
                        <a14:backgroundMark x1="55459" y1="60000" x2="55459" y2="60000"/>
                        <a14:backgroundMark x1="56550" y1="46667" x2="56550" y2="4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4775" y="3616733"/>
            <a:ext cx="4362450" cy="15716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072380D-2C9B-4E31-A722-3E99C44A8967}"/>
              </a:ext>
            </a:extLst>
          </p:cNvPr>
          <p:cNvSpPr txBox="1"/>
          <p:nvPr/>
        </p:nvSpPr>
        <p:spPr>
          <a:xfrm>
            <a:off x="1327297" y="309341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https://agar.io/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9672C4-01D9-421E-95C1-649209BD9E0D}"/>
              </a:ext>
            </a:extLst>
          </p:cNvPr>
          <p:cNvSpPr txBox="1"/>
          <p:nvPr/>
        </p:nvSpPr>
        <p:spPr>
          <a:xfrm>
            <a:off x="5201364" y="3093413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http://slither.io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8C15F6-191A-4B48-AE02-7E7D16E1853C}"/>
              </a:ext>
            </a:extLst>
          </p:cNvPr>
          <p:cNvSpPr txBox="1"/>
          <p:nvPr/>
        </p:nvSpPr>
        <p:spPr>
          <a:xfrm>
            <a:off x="8660176" y="3802380"/>
            <a:ext cx="2512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API de conexão com outros serviços e mensageiros instantâneos</a:t>
            </a:r>
          </a:p>
        </p:txBody>
      </p:sp>
    </p:spTree>
    <p:extLst>
      <p:ext uri="{BB962C8B-B14F-4D97-AF65-F5344CB8AC3E}">
        <p14:creationId xmlns:p14="http://schemas.microsoft.com/office/powerpoint/2010/main" val="192572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2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45B943-10D0-4323-9492-0380887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Momento prático</a:t>
            </a:r>
          </a:p>
        </p:txBody>
      </p:sp>
      <p:pic>
        <p:nvPicPr>
          <p:cNvPr id="10" name="Graphic 9" descr="Cmd Terminal estrutura de tópicos">
            <a:extLst>
              <a:ext uri="{FF2B5EF4-FFF2-40B4-BE49-F238E27FC236}">
                <a16:creationId xmlns:a16="http://schemas.microsoft.com/office/drawing/2014/main" id="{68112AFE-281F-4B4D-8717-E1C374C3B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60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648843-4AC5-430D-B84F-B71A6D2D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37AB64-D11C-4BFF-8825-66930D36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Código Fonte TV. </a:t>
            </a:r>
            <a:r>
              <a:rPr lang="pt-BR" dirty="0" err="1"/>
              <a:t>Websockect</a:t>
            </a:r>
            <a:r>
              <a:rPr lang="pt-BR" dirty="0"/>
              <a:t> // Dicionário do Programador. [S. l.], 10 jun. 2019. Disponível em: https://www.youtube.com/</a:t>
            </a:r>
            <a:r>
              <a:rPr lang="pt-BR" dirty="0" err="1"/>
              <a:t>watch?v</a:t>
            </a:r>
            <a:r>
              <a:rPr lang="pt-BR" dirty="0"/>
              <a:t>=T4unNrKogSA. Acesso em: 5 ago. 2021.</a:t>
            </a:r>
          </a:p>
          <a:p>
            <a:pPr marL="0" indent="0">
              <a:buNone/>
            </a:pPr>
            <a:r>
              <a:rPr lang="pt-BR" dirty="0"/>
              <a:t>FUNDAÇÃO MOZILLA. Escrevendo aplicações cliente </a:t>
            </a:r>
            <a:r>
              <a:rPr lang="pt-BR" dirty="0" err="1"/>
              <a:t>WebSocket</a:t>
            </a:r>
            <a:r>
              <a:rPr lang="pt-BR" dirty="0"/>
              <a:t>. [S. l.], 8 ago. 2021. Disponível em: https://developer.mozilla.org/</a:t>
            </a:r>
            <a:r>
              <a:rPr lang="pt-BR" dirty="0" err="1"/>
              <a:t>pt</a:t>
            </a:r>
            <a:r>
              <a:rPr lang="pt-BR" dirty="0"/>
              <a:t>-BR/</a:t>
            </a:r>
            <a:r>
              <a:rPr lang="pt-BR" dirty="0" err="1"/>
              <a:t>docs</a:t>
            </a:r>
            <a:r>
              <a:rPr lang="pt-BR" dirty="0"/>
              <a:t>/Web/API/</a:t>
            </a:r>
            <a:r>
              <a:rPr lang="pt-BR" dirty="0" err="1"/>
              <a:t>WebSockets_API</a:t>
            </a:r>
            <a:r>
              <a:rPr lang="pt-BR" dirty="0"/>
              <a:t>/</a:t>
            </a:r>
            <a:r>
              <a:rPr lang="pt-BR" dirty="0" err="1"/>
              <a:t>Writing_WebSocket_client_applications</a:t>
            </a:r>
            <a:r>
              <a:rPr lang="pt-BR" dirty="0"/>
              <a:t>. Acesso em: 3 ago. 2021.</a:t>
            </a:r>
          </a:p>
          <a:p>
            <a:pPr marL="0" indent="0">
              <a:buNone/>
            </a:pPr>
            <a:r>
              <a:rPr lang="pt-BR" dirty="0"/>
              <a:t>ROCKETSEAT; FERNANDES, Diego. Chat em tempo real com </a:t>
            </a:r>
            <a:r>
              <a:rPr lang="pt-BR" dirty="0" err="1"/>
              <a:t>NodeJS</a:t>
            </a:r>
            <a:r>
              <a:rPr lang="pt-BR" dirty="0"/>
              <a:t> + Socket.io. [S. l.], 29 mar. 2018. Disponível em: https://www.youtube.com/</a:t>
            </a:r>
            <a:r>
              <a:rPr lang="pt-BR" dirty="0" err="1"/>
              <a:t>watch?v</a:t>
            </a:r>
            <a:r>
              <a:rPr lang="pt-BR" dirty="0"/>
              <a:t>=-</a:t>
            </a:r>
            <a:r>
              <a:rPr lang="pt-BR" dirty="0" err="1"/>
              <a:t>jXfKDYJJvo</a:t>
            </a:r>
            <a:r>
              <a:rPr lang="pt-BR" dirty="0"/>
              <a:t>. Acesso em: 7 ago. 2021.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94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48292-C605-4C99-BDF7-3E3E9005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3F4B3-BA0F-451F-853C-ED91F544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Conceito básico</a:t>
            </a:r>
          </a:p>
          <a:p>
            <a:pPr lvl="1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Para que serve?</a:t>
            </a:r>
          </a:p>
          <a:p>
            <a:pPr lvl="1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Quais problemas que podem ser resolvidos?</a:t>
            </a:r>
          </a:p>
          <a:p>
            <a:pPr lvl="1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Cases: quem está utilizando?</a:t>
            </a:r>
          </a:p>
          <a:p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Momento prático</a:t>
            </a:r>
          </a:p>
          <a:p>
            <a:pPr lvl="1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Uso da tecnologia na prática</a:t>
            </a:r>
          </a:p>
          <a:p>
            <a:pPr lvl="1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Preparar um pequeno exemplo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6B79-F3B0-4BDF-980F-7D0587FB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18D99-26CB-4E55-923A-339EDE55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Protocolo para comunicação bidirecional entre cliente e servidor;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Permite a conexão continua;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Suportado pelo HTML5</a:t>
            </a:r>
          </a:p>
        </p:txBody>
      </p:sp>
    </p:spTree>
    <p:extLst>
      <p:ext uri="{BB962C8B-B14F-4D97-AF65-F5344CB8AC3E}">
        <p14:creationId xmlns:p14="http://schemas.microsoft.com/office/powerpoint/2010/main" val="148728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9697-FB40-432A-8275-39702F16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pt-BR" dirty="0"/>
          </a:p>
        </p:txBody>
      </p:sp>
      <p:pic>
        <p:nvPicPr>
          <p:cNvPr id="5" name="Espaço Reservado para Conteúdo 4" descr="Internet estrutura de tópicos">
            <a:extLst>
              <a:ext uri="{FF2B5EF4-FFF2-40B4-BE49-F238E27FC236}">
                <a16:creationId xmlns:a16="http://schemas.microsoft.com/office/drawing/2014/main" id="{74F91C2C-600F-4CA0-9238-E399F6D9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588" y="2612755"/>
            <a:ext cx="2156095" cy="2156095"/>
          </a:xfrm>
        </p:spPr>
      </p:pic>
      <p:pic>
        <p:nvPicPr>
          <p:cNvPr id="7" name="Gráfico 6" descr="Servidor estrutura de tópicos">
            <a:extLst>
              <a:ext uri="{FF2B5EF4-FFF2-40B4-BE49-F238E27FC236}">
                <a16:creationId xmlns:a16="http://schemas.microsoft.com/office/drawing/2014/main" id="{50853628-6D4A-4610-A2CD-3F28B64AA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38318" y="2612755"/>
            <a:ext cx="2156095" cy="215609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F813C34-63AB-4376-A484-6CA4EA28C755}"/>
              </a:ext>
            </a:extLst>
          </p:cNvPr>
          <p:cNvCxnSpPr>
            <a:cxnSpLocks/>
          </p:cNvCxnSpPr>
          <p:nvPr/>
        </p:nvCxnSpPr>
        <p:spPr>
          <a:xfrm>
            <a:off x="3721223" y="3553288"/>
            <a:ext cx="474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3CB653-8471-4B4B-92F3-F7A9AA3DBD31}"/>
              </a:ext>
            </a:extLst>
          </p:cNvPr>
          <p:cNvSpPr txBox="1"/>
          <p:nvPr/>
        </p:nvSpPr>
        <p:spPr>
          <a:xfrm>
            <a:off x="4960912" y="3115199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 a conexão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8B6A94-495A-433A-9520-7927DA898E29}"/>
              </a:ext>
            </a:extLst>
          </p:cNvPr>
          <p:cNvSpPr txBox="1"/>
          <p:nvPr/>
        </p:nvSpPr>
        <p:spPr>
          <a:xfrm>
            <a:off x="1782551" y="261275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33E1F6-9333-4588-8252-C90363919FAD}"/>
              </a:ext>
            </a:extLst>
          </p:cNvPr>
          <p:cNvSpPr txBox="1"/>
          <p:nvPr/>
        </p:nvSpPr>
        <p:spPr>
          <a:xfrm>
            <a:off x="9380000" y="261275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38059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9697-FB40-432A-8275-39702F16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pt-BR" dirty="0"/>
          </a:p>
        </p:txBody>
      </p:sp>
      <p:pic>
        <p:nvPicPr>
          <p:cNvPr id="5" name="Espaço Reservado para Conteúdo 4" descr="Internet estrutura de tópicos">
            <a:extLst>
              <a:ext uri="{FF2B5EF4-FFF2-40B4-BE49-F238E27FC236}">
                <a16:creationId xmlns:a16="http://schemas.microsoft.com/office/drawing/2014/main" id="{74F91C2C-600F-4CA0-9238-E399F6D9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588" y="2612755"/>
            <a:ext cx="2156095" cy="2156095"/>
          </a:xfrm>
        </p:spPr>
      </p:pic>
      <p:pic>
        <p:nvPicPr>
          <p:cNvPr id="7" name="Gráfico 6" descr="Servidor estrutura de tópicos">
            <a:extLst>
              <a:ext uri="{FF2B5EF4-FFF2-40B4-BE49-F238E27FC236}">
                <a16:creationId xmlns:a16="http://schemas.microsoft.com/office/drawing/2014/main" id="{50853628-6D4A-4610-A2CD-3F28B64AA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38318" y="2612755"/>
            <a:ext cx="2156095" cy="215609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8B66B27-D161-4184-A8AC-8A64C869032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53683" y="3690803"/>
            <a:ext cx="548463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F5692A-306C-49F1-8828-9C3C35DF8C2A}"/>
              </a:ext>
            </a:extLst>
          </p:cNvPr>
          <p:cNvSpPr txBox="1"/>
          <p:nvPr/>
        </p:nvSpPr>
        <p:spPr>
          <a:xfrm>
            <a:off x="3211236" y="3090446"/>
            <a:ext cx="5769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Estabelece a conexão e ocorre a troca de informações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09A7CDB-C987-45EF-9277-D6DDF11A2ACF}"/>
              </a:ext>
            </a:extLst>
          </p:cNvPr>
          <p:cNvCxnSpPr>
            <a:cxnSpLocks/>
          </p:cNvCxnSpPr>
          <p:nvPr/>
        </p:nvCxnSpPr>
        <p:spPr>
          <a:xfrm>
            <a:off x="3353683" y="3495493"/>
            <a:ext cx="5484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71AB83-061F-4B35-ACCB-CCD778457936}"/>
              </a:ext>
            </a:extLst>
          </p:cNvPr>
          <p:cNvSpPr txBox="1"/>
          <p:nvPr/>
        </p:nvSpPr>
        <p:spPr>
          <a:xfrm>
            <a:off x="1782551" y="261275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7C59BBE-E269-497A-8AEF-A26696AF261F}"/>
              </a:ext>
            </a:extLst>
          </p:cNvPr>
          <p:cNvSpPr txBox="1"/>
          <p:nvPr/>
        </p:nvSpPr>
        <p:spPr>
          <a:xfrm>
            <a:off x="9380000" y="261275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401808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9697-FB40-432A-8275-39702F16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</a:t>
            </a:r>
            <a:endParaRPr lang="pt-BR" dirty="0"/>
          </a:p>
        </p:txBody>
      </p:sp>
      <p:pic>
        <p:nvPicPr>
          <p:cNvPr id="5" name="Espaço Reservado para Conteúdo 4" descr="Internet estrutura de tópicos">
            <a:extLst>
              <a:ext uri="{FF2B5EF4-FFF2-40B4-BE49-F238E27FC236}">
                <a16:creationId xmlns:a16="http://schemas.microsoft.com/office/drawing/2014/main" id="{74F91C2C-600F-4CA0-9238-E399F6D9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588" y="2612755"/>
            <a:ext cx="2156095" cy="2156095"/>
          </a:xfrm>
        </p:spPr>
      </p:pic>
      <p:pic>
        <p:nvPicPr>
          <p:cNvPr id="7" name="Gráfico 6" descr="Servidor estrutura de tópicos">
            <a:extLst>
              <a:ext uri="{FF2B5EF4-FFF2-40B4-BE49-F238E27FC236}">
                <a16:creationId xmlns:a16="http://schemas.microsoft.com/office/drawing/2014/main" id="{50853628-6D4A-4610-A2CD-3F28B64AA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38318" y="2612755"/>
            <a:ext cx="2156095" cy="215609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8B66B27-D161-4184-A8AC-8A64C869032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53683" y="3690803"/>
            <a:ext cx="548463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F5692A-306C-49F1-8828-9C3C35DF8C2A}"/>
              </a:ext>
            </a:extLst>
          </p:cNvPr>
          <p:cNvSpPr txBox="1"/>
          <p:nvPr/>
        </p:nvSpPr>
        <p:spPr>
          <a:xfrm>
            <a:off x="3641642" y="2962230"/>
            <a:ext cx="4908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Após a troca de informações a conexão fecha</a:t>
            </a:r>
          </a:p>
        </p:txBody>
      </p:sp>
      <p:pic>
        <p:nvPicPr>
          <p:cNvPr id="4" name="Gráfico 3" descr="Fechar com preenchimento sólido">
            <a:extLst>
              <a:ext uri="{FF2B5EF4-FFF2-40B4-BE49-F238E27FC236}">
                <a16:creationId xmlns:a16="http://schemas.microsoft.com/office/drawing/2014/main" id="{D839A41F-F5D2-4E51-8B4E-0D604F801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33602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6D8254-6BA7-48C8-9612-5367EC028924}"/>
              </a:ext>
            </a:extLst>
          </p:cNvPr>
          <p:cNvSpPr txBox="1"/>
          <p:nvPr/>
        </p:nvSpPr>
        <p:spPr>
          <a:xfrm>
            <a:off x="1782551" y="261275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C88A23-8683-4B78-874A-397812277D98}"/>
              </a:ext>
            </a:extLst>
          </p:cNvPr>
          <p:cNvSpPr txBox="1"/>
          <p:nvPr/>
        </p:nvSpPr>
        <p:spPr>
          <a:xfrm>
            <a:off x="9380000" y="261275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396263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9697-FB40-432A-8275-39702F16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Socket</a:t>
            </a:r>
          </a:p>
        </p:txBody>
      </p:sp>
      <p:pic>
        <p:nvPicPr>
          <p:cNvPr id="5" name="Espaço Reservado para Conteúdo 4" descr="Internet estrutura de tópicos">
            <a:extLst>
              <a:ext uri="{FF2B5EF4-FFF2-40B4-BE49-F238E27FC236}">
                <a16:creationId xmlns:a16="http://schemas.microsoft.com/office/drawing/2014/main" id="{74F91C2C-600F-4CA0-9238-E399F6D9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588" y="2612755"/>
            <a:ext cx="2156095" cy="2156095"/>
          </a:xfrm>
        </p:spPr>
      </p:pic>
      <p:pic>
        <p:nvPicPr>
          <p:cNvPr id="7" name="Gráfico 6" descr="Servidor estrutura de tópicos">
            <a:extLst>
              <a:ext uri="{FF2B5EF4-FFF2-40B4-BE49-F238E27FC236}">
                <a16:creationId xmlns:a16="http://schemas.microsoft.com/office/drawing/2014/main" id="{50853628-6D4A-4610-A2CD-3F28B64AA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38318" y="2612755"/>
            <a:ext cx="2156095" cy="215609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F813C34-63AB-4376-A484-6CA4EA28C755}"/>
              </a:ext>
            </a:extLst>
          </p:cNvPr>
          <p:cNvCxnSpPr>
            <a:cxnSpLocks/>
          </p:cNvCxnSpPr>
          <p:nvPr/>
        </p:nvCxnSpPr>
        <p:spPr>
          <a:xfrm>
            <a:off x="3721223" y="3553288"/>
            <a:ext cx="474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3CB653-8471-4B4B-92F3-F7A9AA3DBD31}"/>
              </a:ext>
            </a:extLst>
          </p:cNvPr>
          <p:cNvSpPr txBox="1"/>
          <p:nvPr/>
        </p:nvSpPr>
        <p:spPr>
          <a:xfrm>
            <a:off x="4960912" y="3115199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 a conexão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7585B5-ACB0-4770-8588-05D77C438C9E}"/>
              </a:ext>
            </a:extLst>
          </p:cNvPr>
          <p:cNvSpPr txBox="1"/>
          <p:nvPr/>
        </p:nvSpPr>
        <p:spPr>
          <a:xfrm>
            <a:off x="1782551" y="261275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7DEA8B-03CA-42BB-AC55-3533217B77ED}"/>
              </a:ext>
            </a:extLst>
          </p:cNvPr>
          <p:cNvSpPr txBox="1"/>
          <p:nvPr/>
        </p:nvSpPr>
        <p:spPr>
          <a:xfrm>
            <a:off x="9380000" y="261275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264453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9697-FB40-432A-8275-39702F16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Socket</a:t>
            </a:r>
          </a:p>
        </p:txBody>
      </p:sp>
      <p:pic>
        <p:nvPicPr>
          <p:cNvPr id="5" name="Espaço Reservado para Conteúdo 4" descr="Internet estrutura de tópicos">
            <a:extLst>
              <a:ext uri="{FF2B5EF4-FFF2-40B4-BE49-F238E27FC236}">
                <a16:creationId xmlns:a16="http://schemas.microsoft.com/office/drawing/2014/main" id="{74F91C2C-600F-4CA0-9238-E399F6D9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588" y="2612755"/>
            <a:ext cx="2156095" cy="2156095"/>
          </a:xfrm>
        </p:spPr>
      </p:pic>
      <p:pic>
        <p:nvPicPr>
          <p:cNvPr id="7" name="Gráfico 6" descr="Servidor estrutura de tópicos">
            <a:extLst>
              <a:ext uri="{FF2B5EF4-FFF2-40B4-BE49-F238E27FC236}">
                <a16:creationId xmlns:a16="http://schemas.microsoft.com/office/drawing/2014/main" id="{50853628-6D4A-4610-A2CD-3F28B64AA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38318" y="2612755"/>
            <a:ext cx="2156095" cy="21560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3CB653-8471-4B4B-92F3-F7A9AA3DBD31}"/>
              </a:ext>
            </a:extLst>
          </p:cNvPr>
          <p:cNvSpPr txBox="1"/>
          <p:nvPr/>
        </p:nvSpPr>
        <p:spPr>
          <a:xfrm>
            <a:off x="3244098" y="3264813"/>
            <a:ext cx="570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Cria-se um túnel para a troca continua de informações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B59F5B-2AA0-4BA5-A7BF-BA8EFFCA0B56}"/>
              </a:ext>
            </a:extLst>
          </p:cNvPr>
          <p:cNvCxnSpPr>
            <a:cxnSpLocks/>
          </p:cNvCxnSpPr>
          <p:nvPr/>
        </p:nvCxnSpPr>
        <p:spPr>
          <a:xfrm>
            <a:off x="3353683" y="2980589"/>
            <a:ext cx="5484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153EBBF-4E93-423A-B00F-EF876CE63DFB}"/>
              </a:ext>
            </a:extLst>
          </p:cNvPr>
          <p:cNvCxnSpPr>
            <a:cxnSpLocks/>
          </p:cNvCxnSpPr>
          <p:nvPr/>
        </p:nvCxnSpPr>
        <p:spPr>
          <a:xfrm>
            <a:off x="3353683" y="3887591"/>
            <a:ext cx="5484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9AFA10-E4C1-416B-9645-281AA06387B9}"/>
              </a:ext>
            </a:extLst>
          </p:cNvPr>
          <p:cNvSpPr txBox="1"/>
          <p:nvPr/>
        </p:nvSpPr>
        <p:spPr>
          <a:xfrm>
            <a:off x="1782551" y="261275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BBE7B-9A60-4299-9F98-1623F22F12F1}"/>
              </a:ext>
            </a:extLst>
          </p:cNvPr>
          <p:cNvSpPr txBox="1"/>
          <p:nvPr/>
        </p:nvSpPr>
        <p:spPr>
          <a:xfrm>
            <a:off x="9380000" y="261275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35010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F93B8-D848-4995-831E-EE778340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 que 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06A27-F61A-453C-95AE-A83E991C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Evitar repetidas conexões para </a:t>
            </a:r>
            <a:r>
              <a:rPr lang="pt-BR" b="1" dirty="0"/>
              <a:t>verificar novos estados </a:t>
            </a:r>
            <a:r>
              <a:rPr lang="pt-BR" dirty="0"/>
              <a:t>da aplicação</a:t>
            </a:r>
          </a:p>
          <a:p>
            <a:r>
              <a:rPr lang="pt-BR" dirty="0"/>
              <a:t>Atualização de dados e estados mais eficiente e em tempo real</a:t>
            </a:r>
          </a:p>
        </p:txBody>
      </p:sp>
    </p:spTree>
    <p:extLst>
      <p:ext uri="{BB962C8B-B14F-4D97-AF65-F5344CB8AC3E}">
        <p14:creationId xmlns:p14="http://schemas.microsoft.com/office/powerpoint/2010/main" val="1962671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321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Íon - Sala da Diretoria</vt:lpstr>
      <vt:lpstr>WebSockets</vt:lpstr>
      <vt:lpstr>Agenda</vt:lpstr>
      <vt:lpstr>Conceito básico</vt:lpstr>
      <vt:lpstr>HTTP</vt:lpstr>
      <vt:lpstr>HTTP</vt:lpstr>
      <vt:lpstr>HTTP</vt:lpstr>
      <vt:lpstr>Socket</vt:lpstr>
      <vt:lpstr>Socket</vt:lpstr>
      <vt:lpstr>Para que serve?</vt:lpstr>
      <vt:lpstr>Quais problemas que podem ser resolvidos?</vt:lpstr>
      <vt:lpstr>Cases: quem está utilizando?</vt:lpstr>
      <vt:lpstr>Momento prático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Felipe Beskow</dc:creator>
  <cp:lastModifiedBy>Felipe Beskow</cp:lastModifiedBy>
  <cp:revision>1</cp:revision>
  <dcterms:created xsi:type="dcterms:W3CDTF">2021-08-09T01:15:42Z</dcterms:created>
  <dcterms:modified xsi:type="dcterms:W3CDTF">2021-08-09T03:13:25Z</dcterms:modified>
</cp:coreProperties>
</file>