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Agentes e Decisões Inteligentes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Otimizando Setup de Agentes Autônomos</a:t>
            </a:r>
          </a:p>
          <a:p>
            <a:r>
              <a:t>Felipe Bossolani — CPO Warren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Conexão com Vocês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Checklist:</a:t>
            </a:r>
          </a:p>
          <a:p>
            <a:r>
              <a:t>1. Papel claro?</a:t>
            </a:r>
          </a:p>
          <a:p>
            <a:r>
              <a:t>2. Objetivo mensurável?</a:t>
            </a:r>
          </a:p>
          <a:p>
            <a:r>
              <a:t>3. Guardrails?</a:t>
            </a:r>
          </a:p>
          <a:p>
            <a:r>
              <a:t>4. Entrada/saída validada?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Encerramento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Automação ≠ autonomia</a:t>
            </a:r>
          </a:p>
          <a:p>
            <a:r>
              <a:t>Estruturar bem = agentes confiáveis</a:t>
            </a:r>
          </a:p>
          <a:p>
            <a:r>
              <a:t>Testar, medir, refinar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Agentes ≠ automações simples</a:t>
            </a:r>
          </a:p>
          <a:p>
            <a:r>
              <a:t>Autonomia: decidir com base em regras, dados e objetivos</a:t>
            </a:r>
          </a:p>
          <a:p>
            <a:r>
              <a:t>Plataformas: n8n, Gemini, apps internos, copilotos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 do 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Automação rígida quebra com exceções</a:t>
            </a:r>
          </a:p>
          <a:p>
            <a:r>
              <a:t>Exemplo: 'Se cliente não preencher CPF → enviar alerta'</a:t>
            </a:r>
          </a:p>
          <a:p>
            <a:r>
              <a:t>Falha: e se o CPF vem com espaços?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um Agente?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Role: identidade clara</a:t>
            </a:r>
          </a:p>
          <a:p>
            <a:r>
              <a:t>Objective: meta explícita</a:t>
            </a:r>
          </a:p>
          <a:p>
            <a:r>
              <a:t>Guardrails: limites</a:t>
            </a:r>
          </a:p>
          <a:p>
            <a:r>
              <a:t>Input/Output: formato de interação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Automação vs Agente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Automação simples = pipeline linear</a:t>
            </a:r>
          </a:p>
          <a:p>
            <a:r>
              <a:t>Agente = loop de decisão + memória + objetivos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Exercício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Redesenhar fluxo anterior da turma</a:t>
            </a:r>
          </a:p>
          <a:p>
            <a:r>
              <a:t>Adicionar 1 decisão inteligente</a:t>
            </a:r>
          </a:p>
          <a:p>
            <a:r>
              <a:t>Usar Gemini para analisar ambiguidade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Framework de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Role / Objective / Guardrails / I/O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Exercício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Aplicar framework em um fluxo real</a:t>
            </a:r>
          </a:p>
          <a:p>
            <a:r>
              <a:t>Definir Role, Objective, Guardrails, I/O</a:t>
            </a:r>
          </a:p>
          <a:p>
            <a:r>
              <a:t>Adaptar workflow anterior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Caso Real (Warren)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Onboarding de clientes</a:t>
            </a:r>
          </a:p>
          <a:p>
            <a:r>
              <a:t>- Validação de documentos</a:t>
            </a:r>
          </a:p>
          <a:p>
            <a:r>
              <a:t>- Decisões autônomas</a:t>
            </a:r>
          </a:p>
          <a:p>
            <a:r>
              <a:t>Guardrails: nunca aprovar sem checklist obrigatório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