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56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</p:sldIdLst>
  <p:sldSz cy="5143500" cx="9144000"/>
  <p:notesSz cx="6858000" cy="9144000"/>
  <p:embeddedFontLst>
    <p:embeddedFont>
      <p:font typeface="Proxima Nova"/>
      <p:regular r:id="rId270"/>
      <p:bold r:id="rId271"/>
      <p:italic r:id="rId272"/>
      <p:boldItalic r:id="rId273"/>
    </p:embeddedFont>
    <p:embeddedFont>
      <p:font typeface="Century Gothic"/>
      <p:regular r:id="rId274"/>
      <p:bold r:id="rId275"/>
      <p:italic r:id="rId276"/>
      <p:boldItalic r:id="rId2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8" roundtripDataSignature="AMtx7mh/lArpLo/xg1ARUi4vgT5SxD5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271" Type="http://schemas.openxmlformats.org/officeDocument/2006/relationships/font" Target="fonts/ProximaNova-bold.fntdata"/><Relationship Id="rId87" Type="http://schemas.openxmlformats.org/officeDocument/2006/relationships/slide" Target="slides/slide82.xml"/><Relationship Id="rId270" Type="http://schemas.openxmlformats.org/officeDocument/2006/relationships/font" Target="fonts/ProximaNova-regular.fntdata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269" Type="http://schemas.openxmlformats.org/officeDocument/2006/relationships/slide" Target="slides/slide264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264" Type="http://schemas.openxmlformats.org/officeDocument/2006/relationships/slide" Target="slides/slide259.xml"/><Relationship Id="rId142" Type="http://schemas.openxmlformats.org/officeDocument/2006/relationships/slide" Target="slides/slide137.xml"/><Relationship Id="rId263" Type="http://schemas.openxmlformats.org/officeDocument/2006/relationships/slide" Target="slides/slide258.xml"/><Relationship Id="rId141" Type="http://schemas.openxmlformats.org/officeDocument/2006/relationships/slide" Target="slides/slide136.xml"/><Relationship Id="rId262" Type="http://schemas.openxmlformats.org/officeDocument/2006/relationships/slide" Target="slides/slide257.xml"/><Relationship Id="rId140" Type="http://schemas.openxmlformats.org/officeDocument/2006/relationships/slide" Target="slides/slide135.xml"/><Relationship Id="rId261" Type="http://schemas.openxmlformats.org/officeDocument/2006/relationships/slide" Target="slides/slide256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268" Type="http://schemas.openxmlformats.org/officeDocument/2006/relationships/slide" Target="slides/slide263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267" Type="http://schemas.openxmlformats.org/officeDocument/2006/relationships/slide" Target="slides/slide262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266" Type="http://schemas.openxmlformats.org/officeDocument/2006/relationships/slide" Target="slides/slide261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265" Type="http://schemas.openxmlformats.org/officeDocument/2006/relationships/slide" Target="slides/slide260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260" Type="http://schemas.openxmlformats.org/officeDocument/2006/relationships/slide" Target="slides/slide255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259" Type="http://schemas.openxmlformats.org/officeDocument/2006/relationships/slide" Target="slides/slide254.xml"/><Relationship Id="rId137" Type="http://schemas.openxmlformats.org/officeDocument/2006/relationships/slide" Target="slides/slide132.xml"/><Relationship Id="rId258" Type="http://schemas.openxmlformats.org/officeDocument/2006/relationships/slide" Target="slides/slide253.xml"/><Relationship Id="rId132" Type="http://schemas.openxmlformats.org/officeDocument/2006/relationships/slide" Target="slides/slide127.xml"/><Relationship Id="rId253" Type="http://schemas.openxmlformats.org/officeDocument/2006/relationships/slide" Target="slides/slide248.xml"/><Relationship Id="rId131" Type="http://schemas.openxmlformats.org/officeDocument/2006/relationships/slide" Target="slides/slide126.xml"/><Relationship Id="rId252" Type="http://schemas.openxmlformats.org/officeDocument/2006/relationships/slide" Target="slides/slide247.xml"/><Relationship Id="rId130" Type="http://schemas.openxmlformats.org/officeDocument/2006/relationships/slide" Target="slides/slide125.xml"/><Relationship Id="rId251" Type="http://schemas.openxmlformats.org/officeDocument/2006/relationships/slide" Target="slides/slide246.xml"/><Relationship Id="rId250" Type="http://schemas.openxmlformats.org/officeDocument/2006/relationships/slide" Target="slides/slide245.xml"/><Relationship Id="rId136" Type="http://schemas.openxmlformats.org/officeDocument/2006/relationships/slide" Target="slides/slide131.xml"/><Relationship Id="rId257" Type="http://schemas.openxmlformats.org/officeDocument/2006/relationships/slide" Target="slides/slide252.xml"/><Relationship Id="rId135" Type="http://schemas.openxmlformats.org/officeDocument/2006/relationships/slide" Target="slides/slide130.xml"/><Relationship Id="rId256" Type="http://schemas.openxmlformats.org/officeDocument/2006/relationships/slide" Target="slides/slide251.xml"/><Relationship Id="rId134" Type="http://schemas.openxmlformats.org/officeDocument/2006/relationships/slide" Target="slides/slide129.xml"/><Relationship Id="rId255" Type="http://schemas.openxmlformats.org/officeDocument/2006/relationships/slide" Target="slides/slide250.xml"/><Relationship Id="rId133" Type="http://schemas.openxmlformats.org/officeDocument/2006/relationships/slide" Target="slides/slide128.xml"/><Relationship Id="rId254" Type="http://schemas.openxmlformats.org/officeDocument/2006/relationships/slide" Target="slides/slide249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275" Type="http://schemas.openxmlformats.org/officeDocument/2006/relationships/font" Target="fonts/CenturyGothic-bold.fntdata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274" Type="http://schemas.openxmlformats.org/officeDocument/2006/relationships/font" Target="fonts/CenturyGothic-regular.fntdata"/><Relationship Id="rId152" Type="http://schemas.openxmlformats.org/officeDocument/2006/relationships/slide" Target="slides/slide147.xml"/><Relationship Id="rId273" Type="http://schemas.openxmlformats.org/officeDocument/2006/relationships/font" Target="fonts/ProximaNova-boldItalic.fntdata"/><Relationship Id="rId151" Type="http://schemas.openxmlformats.org/officeDocument/2006/relationships/slide" Target="slides/slide146.xml"/><Relationship Id="rId272" Type="http://schemas.openxmlformats.org/officeDocument/2006/relationships/font" Target="fonts/ProximaNova-italic.fntdata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278" Type="http://customschemas.google.com/relationships/presentationmetadata" Target="metadata"/><Relationship Id="rId156" Type="http://schemas.openxmlformats.org/officeDocument/2006/relationships/slide" Target="slides/slide151.xml"/><Relationship Id="rId277" Type="http://schemas.openxmlformats.org/officeDocument/2006/relationships/font" Target="fonts/CenturyGothic-boldItalic.fntdata"/><Relationship Id="rId155" Type="http://schemas.openxmlformats.org/officeDocument/2006/relationships/slide" Target="slides/slide150.xml"/><Relationship Id="rId276" Type="http://schemas.openxmlformats.org/officeDocument/2006/relationships/font" Target="fonts/CenturyGothic-italic.fntdata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slide" Target="slides/slide224.xml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249" Type="http://schemas.openxmlformats.org/officeDocument/2006/relationships/slide" Target="slides/slide244.xml"/><Relationship Id="rId127" Type="http://schemas.openxmlformats.org/officeDocument/2006/relationships/slide" Target="slides/slide122.xml"/><Relationship Id="rId248" Type="http://schemas.openxmlformats.org/officeDocument/2006/relationships/slide" Target="slides/slide243.xml"/><Relationship Id="rId126" Type="http://schemas.openxmlformats.org/officeDocument/2006/relationships/slide" Target="slides/slide121.xml"/><Relationship Id="rId247" Type="http://schemas.openxmlformats.org/officeDocument/2006/relationships/slide" Target="slides/slide242.xml"/><Relationship Id="rId121" Type="http://schemas.openxmlformats.org/officeDocument/2006/relationships/slide" Target="slides/slide116.xml"/><Relationship Id="rId242" Type="http://schemas.openxmlformats.org/officeDocument/2006/relationships/slide" Target="slides/slide237.xml"/><Relationship Id="rId120" Type="http://schemas.openxmlformats.org/officeDocument/2006/relationships/slide" Target="slides/slide115.xml"/><Relationship Id="rId241" Type="http://schemas.openxmlformats.org/officeDocument/2006/relationships/slide" Target="slides/slide236.xml"/><Relationship Id="rId240" Type="http://schemas.openxmlformats.org/officeDocument/2006/relationships/slide" Target="slides/slide235.xml"/><Relationship Id="rId125" Type="http://schemas.openxmlformats.org/officeDocument/2006/relationships/slide" Target="slides/slide120.xml"/><Relationship Id="rId246" Type="http://schemas.openxmlformats.org/officeDocument/2006/relationships/slide" Target="slides/slide241.xml"/><Relationship Id="rId124" Type="http://schemas.openxmlformats.org/officeDocument/2006/relationships/slide" Target="slides/slide119.xml"/><Relationship Id="rId245" Type="http://schemas.openxmlformats.org/officeDocument/2006/relationships/slide" Target="slides/slide240.xml"/><Relationship Id="rId123" Type="http://schemas.openxmlformats.org/officeDocument/2006/relationships/slide" Target="slides/slide118.xml"/><Relationship Id="rId244" Type="http://schemas.openxmlformats.org/officeDocument/2006/relationships/slide" Target="slides/slide239.xml"/><Relationship Id="rId122" Type="http://schemas.openxmlformats.org/officeDocument/2006/relationships/slide" Target="slides/slide117.xml"/><Relationship Id="rId243" Type="http://schemas.openxmlformats.org/officeDocument/2006/relationships/slide" Target="slides/slide238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slide" Target="slides/slide234.xml"/><Relationship Id="rId117" Type="http://schemas.openxmlformats.org/officeDocument/2006/relationships/slide" Target="slides/slide112.xml"/><Relationship Id="rId238" Type="http://schemas.openxmlformats.org/officeDocument/2006/relationships/slide" Target="slides/slide233.xml"/><Relationship Id="rId116" Type="http://schemas.openxmlformats.org/officeDocument/2006/relationships/slide" Target="slides/slide111.xml"/><Relationship Id="rId237" Type="http://schemas.openxmlformats.org/officeDocument/2006/relationships/slide" Target="slides/slide232.xml"/><Relationship Id="rId115" Type="http://schemas.openxmlformats.org/officeDocument/2006/relationships/slide" Target="slides/slide110.xml"/><Relationship Id="rId236" Type="http://schemas.openxmlformats.org/officeDocument/2006/relationships/slide" Target="slides/slide231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slide" Target="slides/slide226.xml"/><Relationship Id="rId230" Type="http://schemas.openxmlformats.org/officeDocument/2006/relationships/slide" Target="slides/slide225.xml"/><Relationship Id="rId114" Type="http://schemas.openxmlformats.org/officeDocument/2006/relationships/slide" Target="slides/slide109.xml"/><Relationship Id="rId235" Type="http://schemas.openxmlformats.org/officeDocument/2006/relationships/slide" Target="slides/slide230.xml"/><Relationship Id="rId113" Type="http://schemas.openxmlformats.org/officeDocument/2006/relationships/slide" Target="slides/slide108.xml"/><Relationship Id="rId234" Type="http://schemas.openxmlformats.org/officeDocument/2006/relationships/slide" Target="slides/slide229.xml"/><Relationship Id="rId112" Type="http://schemas.openxmlformats.org/officeDocument/2006/relationships/slide" Target="slides/slide107.xml"/><Relationship Id="rId233" Type="http://schemas.openxmlformats.org/officeDocument/2006/relationships/slide" Target="slides/slide228.xml"/><Relationship Id="rId111" Type="http://schemas.openxmlformats.org/officeDocument/2006/relationships/slide" Target="slides/slide106.xml"/><Relationship Id="rId232" Type="http://schemas.openxmlformats.org/officeDocument/2006/relationships/slide" Target="slides/slide227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f630a1ee_3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6f630a1ee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26f630a1ee_3_1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126f630a1ee_3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26f630a1ee_3_1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g126f630a1ee_3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26f630a1ee_3_1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1" name="Google Shape;991;g126f630a1ee_3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26f630a1ee_3_1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g126f630a1ee_3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26f630a1ee_3_1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g126f630a1ee_3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26f630a1ee_3_1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g126f630a1ee_3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26f630a1ee_3_1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g126f630a1ee_3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6f630a1ee_3_1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g126f630a1ee_3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f630a1ee_3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26f630a1ee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0" name="Google Shape;1090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6" name="Google Shape;1126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f630a1ee_3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6f630a1ee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1fa56c048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g11fa56c04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1fa56c0486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1" name="Google Shape;1181;g11fa56c04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fa56c0486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9" name="Google Shape;1189;g11fa56c048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1fa56c0486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2" name="Google Shape;1202;g11fa56c048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1fa56c0486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0" name="Google Shape;1210;g11fa56c048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1fa56c0486_2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4" name="Google Shape;1224;g11fa56c048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1fa56c0486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2" name="Google Shape;1232;g11fa56c048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1fa56c0486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g11fa56c048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1fa56c0486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1" name="Google Shape;1251;g11fa56c0486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6f630a1ee_3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26f630a1ee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1fa56c0486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9" name="Google Shape;1259;g11fa56c048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1fa56c0486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g11fa56c0486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1fa56c0486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g11fa56c048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1fa56c0486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g11fa56c048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1fa56c0486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3" name="Google Shape;1303;g11fa56c0486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1fa56c0486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3" name="Google Shape;1313;g11fa56c048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1fa56c0486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4" name="Google Shape;1324;g11fa56c048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1fa56c0486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3" name="Google Shape;1333;g11fa56c048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1fa56c0486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3" name="Google Shape;1343;g11fa56c048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1fa56c0486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1" name="Google Shape;1351;g11fa56c048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f630a1ee_3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26f630a1ee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1fa56c0486_2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9" name="Google Shape;1359;g11fa56c0486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1fa56c0486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g11fa56c048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1fa56c0486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1" name="Google Shape;1371;g11fa56c048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1fa56c0486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7" name="Google Shape;1377;g11fa56c0486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1fa56c0486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g11fa56c0486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1fa56c0486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9" name="Google Shape;1389;g11fa56c048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1fa56c0486_2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3" name="Google Shape;1403;g11fa56c0486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1fa56c0486_2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1" name="Google Shape;1411;g11fa56c048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1fa56c0486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1" name="Google Shape;1421;g11fa56c0486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1fa56c0486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8" name="Google Shape;1438;g11fa56c0486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f630a1ee_3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26f630a1ee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1fa56c0486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g11fa56c0486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11fa56c0486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6" name="Google Shape;1456;g11fa56c048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fa56c0486_2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g11fa56c0486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1fa56c0486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3" name="Google Shape;1473;g11fa56c0486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11fa56c0486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9" name="Google Shape;1479;g11fa56c0486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1fa56c0486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5" name="Google Shape;1485;g11fa56c0486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1fa56c0486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9" name="Google Shape;1499;g11fa56c0486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1fa56c0486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g11fa56c0486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1fa56c0486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g11fa56c0486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1fa56c0486_2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3" name="Google Shape;1523;g11fa56c0486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f630a1ee_3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26f630a1ee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fa56c0486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1" name="Google Shape;1531;g11fa56c0486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1fa56c0486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1" name="Google Shape;1541;g11fa56c0486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1fa56c0486_2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9" name="Google Shape;1549;g11fa56c0486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1fa56c0486_2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g11fa56c0486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1fa56c0486_2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1" name="Google Shape;1561;g11fa56c0486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1fa56c0486_2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g11fa56c0486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1fa56c0486_2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4" name="Google Shape;1584;g11fa56c0486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1fa56c0486_2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2" name="Google Shape;1592;g11fa56c0486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1fa56c0486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0" name="Google Shape;1600;g11fa56c0486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1fa56c0486_2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3" name="Google Shape;1613;g11fa56c0486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f630a1ee_3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6f630a1ee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1fa56c0486_2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1" name="Google Shape;1621;g11fa56c0486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1fa56c0486_2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6" name="Google Shape;1636;g11fa56c0486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11fa56c0486_2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0" name="Google Shape;1650;g11fa56c0486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1fa56c0486_2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8" name="Google Shape;1658;g11fa56c0486_2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1fa56c0486_2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6" name="Google Shape;1666;g11fa56c048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11fa56c0486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4" name="Google Shape;1674;g11fa56c0486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11fa56c0486_2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2" name="Google Shape;1682;g11fa56c0486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1fa56c0486_2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0" name="Google Shape;1690;g11fa56c0486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1fa56c0486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2" name="Google Shape;1702;g11fa56c0486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1fa56c0486_2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4" name="Google Shape;1714;g11fa56c0486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f630a1ee_3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6f630a1ee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1fa56c0486_2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2" name="Google Shape;1722;g11fa56c0486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1fa56c0486_2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1" name="Google Shape;1731;g11fa56c0486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11fa56c0486_2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9" name="Google Shape;1739;g11fa56c0486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11fa56c0486_2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7" name="Google Shape;1747;g11fa56c0486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1fa56c0486_2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1" name="Google Shape;1761;g11fa56c0486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11fa56c0486_2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9" name="Google Shape;1769;g11fa56c0486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1fa56c0486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7" name="Google Shape;1777;g11fa56c0486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1fa56c0486_2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3" name="Google Shape;1793;g11fa56c0486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1fa56c0486_2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2" name="Google Shape;1802;g11fa56c0486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1fa56c0486_2_5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1" name="Google Shape;1811;g11fa56c0486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6f630a1ee_3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26f630a1ee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1fa56c0486_2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9" name="Google Shape;1819;g11fa56c0486_2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1fa56c0486_2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7" name="Google Shape;1827;g11fa56c0486_2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11fa56c0486_2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1" name="Google Shape;1841;g11fa56c0486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11fa56c0486_2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9" name="Google Shape;1849;g11fa56c0486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1fa56c0486_2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7" name="Google Shape;1857;g11fa56c0486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1fa56c0486_2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5" name="Google Shape;1865;g11fa56c0486_2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1fa56c0486_2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3" name="Google Shape;1873;g11fa56c0486_2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11fa56c0486_2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1" name="Google Shape;1881;g11fa56c0486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1fa56c0486_2_6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9" name="Google Shape;1889;g11fa56c0486_2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1fa56c0486_2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7" name="Google Shape;1897;g11fa56c0486_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6f630a1ee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26f630a1e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6f630a1ee_3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26f630a1ee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5" name="Google Shape;1905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6" name="Google Shape;1916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5" name="Google Shape;1925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5" name="Google Shape;1935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3" name="Google Shape;1943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1" name="Google Shape;1951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7" name="Google Shape;1957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3" name="Google Shape;1963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9" name="Google Shape;1969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5" name="Google Shape;1975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6f630a1ee_3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26f630a1ee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1" name="Google Shape;1981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5" name="Google Shape;1995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3" name="Google Shape;2003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3" name="Google Shape;2013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0" name="Google Shape;2030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9" name="Google Shape;2039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8" name="Google Shape;2048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7" name="Google Shape;2057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5" name="Google Shape;2065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1" name="Google Shape;2071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6f630a1ee_3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26f630a1ee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7" name="Google Shape;2077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1" name="Google Shape;2091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9" name="Google Shape;2099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7" name="Google Shape;2107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5" name="Google Shape;2115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3" name="Google Shape;2123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3" name="Google Shape;2133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1" name="Google Shape;2141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7" name="Google Shape;2147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3" name="Google Shape;2153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f630a1ee_3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26f630a1ee_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8" name="Google Shape;2168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6" name="Google Shape;2176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4" name="Google Shape;2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2" name="Google Shape;2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5" name="Google Shape;2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3" name="Google Shape;2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8" name="Google Shape;2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2" name="Google Shape;2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0" name="Google Shape;2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8" name="Google Shape;22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6f630a1ee_3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26f630a1ee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6" name="Google Shape;2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4" name="Google Shape;22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2" name="Google Shape;2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4" name="Google Shape;2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6" name="Google Shape;23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4" name="Google Shape;231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3" name="Google Shape;232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1" name="Google Shape;233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9" name="Google Shape;233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3" name="Google Shape;235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f630a1ee_3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26f630a1ee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1" name="Google Shape;236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9" name="Google Shape;236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5" name="Google Shape;238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4" name="Google Shape;239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3" name="Google Shape;240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1" name="Google Shape;241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9" name="Google Shape;24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3" name="Google Shape;243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1" name="Google Shape;244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9" name="Google Shape;244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f630a1ee_3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26f630a1ee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7" name="Google Shape;245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5" name="Google Shape;246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3" name="Google Shape;247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1" name="Google Shape;248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9" name="Google Shape;24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6f630a1ee_3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26f630a1ee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6f630a1ee_3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26f630a1ee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f630a1ee_3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26f630a1ee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6f630a1ee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26f630a1e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6f630a1ee_3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26f630a1ee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6f630a1ee_3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26f630a1ee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6f630a1ee_3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26f630a1ee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6f630a1ee_3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26f630a1ee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6f630a1ee_3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26f630a1ee_3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f630a1ee_3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6f630a1ee_3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f630a1ee_3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26f630a1ee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6f630a1ee_3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26f630a1ee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6f630a1ee_3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26f630a1ee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6f630a1ee_3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26f630a1ee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f630a1ee_3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26f630a1e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6f630a1ee_3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26f630a1ee_3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6f630a1ee_3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26f630a1ee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6f630a1ee_3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26f630a1ee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6f630a1ee_3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126f630a1ee_3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6f630a1ee_3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26f630a1ee_3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6f630a1ee_3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126f630a1ee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6f630a1ee_3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126f630a1ee_3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6f630a1ee_3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126f630a1ee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6f630a1ee_3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26f630a1ee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6f630a1ee_3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26f630a1ee_3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f630a1ee_3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26f630a1e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6f630a1ee_3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26f630a1ee_3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6f630a1ee_3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26f630a1ee_3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6f630a1ee_3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126f630a1ee_3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6f630a1ee_3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126f630a1ee_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6f630a1ee_3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126f630a1ee_3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6f630a1ee_3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26f630a1ee_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6f630a1ee_3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126f630a1ee_3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6f630a1ee_3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126f630a1ee_3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6f630a1ee_3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126f630a1ee_3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26f630a1ee_3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126f630a1ee_3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f630a1ee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26f630a1e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6f630a1ee_3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26f630a1ee_3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26f630a1ee_3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126f630a1ee_3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26f630a1ee_3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126f630a1ee_3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6f630a1ee_3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126f630a1ee_3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26f630a1ee_3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126f630a1ee_3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26f630a1ee_3_9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126f630a1ee_3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6f630a1ee_3_9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126f630a1ee_3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6f630a1ee_3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126f630a1ee_3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26f630a1ee_3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g126f630a1ee_3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6f630a1ee_3_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g126f630a1ee_3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f630a1ee_3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26f630a1e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6f630a1ee_3_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126f630a1ee_3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6f630a1ee_3_9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126f630a1ee_3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6f630a1ee_3_1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26f630a1ee_3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6f630a1ee_3_10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126f630a1ee_3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26f630a1ee_3_1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126f630a1ee_3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6f630a1ee_3_10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126f630a1ee_3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26f630a1ee_3_10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126f630a1ee_3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6f630a1ee_3_10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26f630a1ee_3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6f630a1ee_3_10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g126f630a1ee_3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26f630a1ee_3_10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g126f630a1ee_3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f630a1ee_3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6f630a1e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6f630a1ee_3_10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126f630a1ee_3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26f630a1ee_3_10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g126f630a1ee_3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6f630a1ee_3_10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g126f630a1ee_3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26f630a1ee_3_1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126f630a1ee_3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26f630a1ee_3_1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126f630a1ee_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26f630a1ee_3_1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g126f630a1ee_3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26f630a1ee_3_1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g126f630a1ee_3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26f630a1ee_3_1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g126f630a1ee_3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26f630a1ee_3_1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g126f630a1ee_3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6f630a1ee_3_1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g126f630a1ee_3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f630a1ee_3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6f630a1ee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6f630a1ee_3_1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g126f630a1ee_3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26f630a1ee_3_1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126f630a1ee_3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6f630a1ee_3_1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g126f630a1ee_3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26f630a1ee_3_1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g126f630a1ee_3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26f630a1ee_3_1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g126f630a1ee_3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26f630a1ee_3_1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g126f630a1ee_3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26f630a1ee_3_1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g126f630a1ee_3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26f630a1ee_3_1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g126f630a1ee_3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26f630a1ee_3_1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g126f630a1ee_3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26f630a1ee_3_1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g126f630a1ee_3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5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5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5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8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8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0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8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8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8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8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8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8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8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8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7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7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7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9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7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7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7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7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7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7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7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7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7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7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7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19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7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7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7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7.png"/><Relationship Id="rId4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17.png"/><Relationship Id="rId4" Type="http://schemas.openxmlformats.org/officeDocument/2006/relationships/image" Target="../media/image28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7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17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9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7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7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7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7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7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19.png"/><Relationship Id="rId4" Type="http://schemas.openxmlformats.org/officeDocument/2006/relationships/hyperlink" Target="https://discord.com/invite/eUrT2UFeS6" TargetMode="Externa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17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7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8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18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23.png"/><Relationship Id="rId4" Type="http://schemas.openxmlformats.org/officeDocument/2006/relationships/hyperlink" Target="https://discord.com/invite/eUrT2UFeS6" TargetMode="Externa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3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18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18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18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18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18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18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18.png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18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18.png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18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23.pn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18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18.pn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18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18.png"/><Relationship Id="rId4" Type="http://schemas.openxmlformats.org/officeDocument/2006/relationships/image" Target="../media/image29.jpg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18.png"/><Relationship Id="rId4" Type="http://schemas.openxmlformats.org/officeDocument/2006/relationships/image" Target="../media/image26.jp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18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23.pn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18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18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Relationship Id="rId3" Type="http://schemas.openxmlformats.org/officeDocument/2006/relationships/image" Target="../media/image18.png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18.png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18.pn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18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18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18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Relationship Id="rId3" Type="http://schemas.openxmlformats.org/officeDocument/2006/relationships/image" Target="../media/image8.png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8.pn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8.pn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8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10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8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8.pn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8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8.png"/><Relationship Id="rId4" Type="http://schemas.openxmlformats.org/officeDocument/2006/relationships/image" Target="../media/image27.jp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8.png"/><Relationship Id="rId4" Type="http://schemas.openxmlformats.org/officeDocument/2006/relationships/image" Target="../media/image22.jp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8.pn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8.pn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10.png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8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2.xml"/><Relationship Id="rId3" Type="http://schemas.openxmlformats.org/officeDocument/2006/relationships/image" Target="../media/image8.png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3.xml"/><Relationship Id="rId3" Type="http://schemas.openxmlformats.org/officeDocument/2006/relationships/image" Target="../media/image8.png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4.xml"/><Relationship Id="rId3" Type="http://schemas.openxmlformats.org/officeDocument/2006/relationships/image" Target="../media/image8.png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5.xml"/><Relationship Id="rId3" Type="http://schemas.openxmlformats.org/officeDocument/2006/relationships/image" Target="../media/image8.png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6.xml"/><Relationship Id="rId3" Type="http://schemas.openxmlformats.org/officeDocument/2006/relationships/image" Target="../media/image8.png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9.xml"/><Relationship Id="rId3" Type="http://schemas.openxmlformats.org/officeDocument/2006/relationships/image" Target="../media/image10.png"/><Relationship Id="rId4" Type="http://schemas.openxmlformats.org/officeDocument/2006/relationships/hyperlink" Target="https://discord.com/invite/eUrT2UFeS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0.xml"/><Relationship Id="rId3" Type="http://schemas.openxmlformats.org/officeDocument/2006/relationships/image" Target="../media/image8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1.xml"/><Relationship Id="rId3" Type="http://schemas.openxmlformats.org/officeDocument/2006/relationships/image" Target="../media/image8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2.xml"/><Relationship Id="rId3" Type="http://schemas.openxmlformats.org/officeDocument/2006/relationships/image" Target="../media/image6.png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3.xml"/><Relationship Id="rId3" Type="http://schemas.openxmlformats.org/officeDocument/2006/relationships/image" Target="../media/image6.png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4.xml"/><Relationship Id="rId3" Type="http://schemas.openxmlformats.org/officeDocument/2006/relationships/image" Target="../media/image6.png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5.xml"/><Relationship Id="rId3" Type="http://schemas.openxmlformats.org/officeDocument/2006/relationships/image" Target="../media/image20.png"/><Relationship Id="rId4" Type="http://schemas.openxmlformats.org/officeDocument/2006/relationships/hyperlink" Target="https://discord.com/invite/eUrT2UFeS6" TargetMode="Externa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6.xml"/><Relationship Id="rId3" Type="http://schemas.openxmlformats.org/officeDocument/2006/relationships/image" Target="../media/image20.png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6.png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8.xml"/><Relationship Id="rId3" Type="http://schemas.openxmlformats.org/officeDocument/2006/relationships/image" Target="../media/image6.png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9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0.xml"/><Relationship Id="rId3" Type="http://schemas.openxmlformats.org/officeDocument/2006/relationships/image" Target="../media/image6.png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1.xml"/><Relationship Id="rId3" Type="http://schemas.openxmlformats.org/officeDocument/2006/relationships/image" Target="../media/image6.png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2.xml"/><Relationship Id="rId3" Type="http://schemas.openxmlformats.org/officeDocument/2006/relationships/image" Target="../media/image6.png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3.xml"/><Relationship Id="rId3" Type="http://schemas.openxmlformats.org/officeDocument/2006/relationships/image" Target="../media/image6.png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4.xml"/><Relationship Id="rId3" Type="http://schemas.openxmlformats.org/officeDocument/2006/relationships/image" Target="../media/image6.png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6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6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6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8.xml"/><Relationship Id="rId3" Type="http://schemas.openxmlformats.org/officeDocument/2006/relationships/image" Target="../media/image20.png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9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0.xml"/><Relationship Id="rId3" Type="http://schemas.openxmlformats.org/officeDocument/2006/relationships/image" Target="../media/image6.png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1.xml"/><Relationship Id="rId3" Type="http://schemas.openxmlformats.org/officeDocument/2006/relationships/image" Target="../media/image6.png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2.xml"/><Relationship Id="rId3" Type="http://schemas.openxmlformats.org/officeDocument/2006/relationships/image" Target="../media/image6.png"/><Relationship Id="rId4" Type="http://schemas.openxmlformats.org/officeDocument/2006/relationships/image" Target="../media/image24.jpg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3.xml"/><Relationship Id="rId3" Type="http://schemas.openxmlformats.org/officeDocument/2006/relationships/image" Target="../media/image6.png"/><Relationship Id="rId4" Type="http://schemas.openxmlformats.org/officeDocument/2006/relationships/image" Target="../media/image25.jpg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4.xml"/><Relationship Id="rId3" Type="http://schemas.openxmlformats.org/officeDocument/2006/relationships/image" Target="../media/image6.png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5.xml"/><Relationship Id="rId3" Type="http://schemas.openxmlformats.org/officeDocument/2006/relationships/image" Target="../media/image6.png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6.xml"/><Relationship Id="rId3" Type="http://schemas.openxmlformats.org/officeDocument/2006/relationships/image" Target="../media/image20.png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6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8.xml"/><Relationship Id="rId3" Type="http://schemas.openxmlformats.org/officeDocument/2006/relationships/image" Target="../media/image6.png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9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6.pn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1.xml"/><Relationship Id="rId3" Type="http://schemas.openxmlformats.org/officeDocument/2006/relationships/image" Target="../media/image6.pn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6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3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4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1.png"/><Relationship Id="rId4" Type="http://schemas.openxmlformats.org/officeDocument/2006/relationships/hyperlink" Target="https://discord.com/invite/eUrT2UFeS6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f630a1ee_3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g126f630a1ee_3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26f630a1ee_3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26f630a1ee_3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26f630a1ee_3_1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8" name="Google Shape;978;g126f630a1ee_3_1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g126f630a1ee_3_125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980" name="Google Shape;980;g126f630a1ee_3_1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26f630a1ee_3_1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986" name="Google Shape;986;g126f630a1ee_3_1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g126f630a1ee_3_1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126f630a1ee_3_1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26f630a1ee_3_1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994" name="Google Shape;994;g126f630a1ee_3_1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g126f630a1ee_3_1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g126f630a1ee_3_1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26f630a1ee_3_1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002" name="Google Shape;1002;g126f630a1ee_3_1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g126f630a1ee_3_1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126f630a1ee_3_12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26f630a1ee_3_1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0" name="Google Shape;1010;g126f630a1ee_3_1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g126f630a1ee_3_1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g126f630a1ee_3_1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26f630a1ee_3_1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018" name="Google Shape;1018;g126f630a1ee_3_1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g126f630a1ee_3_1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126f630a1ee_3_12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26f630a1ee_3_1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Google Shape;1026;g126f630a1ee_3_1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g126f630a1ee_3_1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g126f630a1ee_3_1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26f630a1ee_3_1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4" name="Google Shape;1034;g126f630a1ee_3_1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g126f630a1ee_3_1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126f630a1ee_3_1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2" name="Google Shape;1042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0" name="Google Shape;1050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052" name="Google Shape;1052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f630a1ee_3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g126f630a1ee_3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6f630a1ee_3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26f630a1ee_3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3" name="Google Shape;1063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1" name="Google Shape;1071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2" name="Google Shape;1072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3" name="Google Shape;1073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076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9" name="Google Shape;1079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5" name="Google Shape;1085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3" name="Google Shape;1093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3" name="Google Shape;1103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g10cd58d34af_2_91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2" name="Google Shape;1112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0" name="Google Shape;1120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9" name="Google Shape;1129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7" name="Google Shape;1137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140" name="Google Shape;1140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141" name="Google Shape;1141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142" name="Google Shape;1142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143" name="Google Shape;1143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145" name="Google Shape;1145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1" name="Google Shape;1151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10cd58d34af_2_12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155" name="Google Shape;1155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157" name="Google Shape;1157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158" name="Google Shape;1158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f630a1ee_3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g126f630a1ee_3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26f630a1ee_3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6f630a1ee_3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5" name="Google Shape;145;g126f630a1ee_3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6" name="Google Shape;146;g126f630a1ee_3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7" name="Google Shape;147;g126f630a1ee_3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8" name="Google Shape;148;g126f630a1ee_3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6f630a1ee_3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0" name="Google Shape;150;g126f630a1ee_3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4" name="Google Shape;1164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168" name="Google Shape;1168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1fa56c0486_2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4" name="Google Shape;1174;g11fa56c0486_2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175" name="Google Shape;1175;g11fa56c048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g11fa56c048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g11fa56c048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8" name="Google Shape;1178;g11fa56c048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fa56c0486_2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4" name="Google Shape;1184;g11fa56c0486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g11fa56c0486_2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g11fa56c0486_2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1fa56c0486_2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2" name="Google Shape;1192;g11fa56c0486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g11fa56c0486_2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194" name="Google Shape;1194;g11fa56c0486_2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g11fa56c0486_2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11fa56c0486_2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g11fa56c0486_2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g11fa56c0486_2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g11fa56c0486_2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1fa56c0486_2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5" name="Google Shape;1205;g11fa56c0486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g11fa56c0486_2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g11fa56c0486_2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1fa56c0486_2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3" name="Google Shape;1213;g11fa56c0486_2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4" name="Google Shape;1214;g11fa56c0486_2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5" name="Google Shape;1215;g11fa56c0486_2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g11fa56c0486_2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g11fa56c0486_2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8" name="Google Shape;1218;g11fa56c0486_2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g11fa56c0486_2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g11fa56c0486_2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1" name="Google Shape;1221;g11fa56c0486_2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1fa56c0486_2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7" name="Google Shape;1227;g11fa56c0486_2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g11fa56c0486_2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g11fa56c0486_2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1fa56c0486_2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5" name="Google Shape;1235;g11fa56c0486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g11fa56c0486_2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g11fa56c0486_2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g11fa56c0486_2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g11fa56c0486_2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1fa56c0486_2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5" name="Google Shape;1245;g11fa56c0486_2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g11fa56c0486_2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g11fa56c0486_2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g11fa56c0486_2_65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1fa56c0486_2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4" name="Google Shape;1254;g11fa56c0486_2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g11fa56c0486_2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g11fa56c0486_2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f630a1ee_3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g126f630a1ee_3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26f630a1ee_3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6f630a1ee_3_10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6f630a1ee_3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60" name="Google Shape;160;g126f630a1ee_3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6f630a1ee_3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2" name="Google Shape;162;g126f630a1ee_3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3" name="Google Shape;163;g126f630a1ee_3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1fa56c0486_2_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2" name="Google Shape;1262;g11fa56c0486_2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g11fa56c0486_2_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g11fa56c0486_2_8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g11fa56c0486_2_8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1fa56c0486_2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1" name="Google Shape;1271;g11fa56c0486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g11fa56c0486_2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11fa56c0486_2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1fa56c0486_2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9" name="Google Shape;1279;g11fa56c0486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g11fa56c048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g11fa56c0486_2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82" name="Google Shape;1282;g11fa56c0486_2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83" name="Google Shape;1283;g11fa56c0486_2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84" name="Google Shape;1284;g11fa56c0486_2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85" name="Google Shape;1285;g11fa56c0486_2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g11fa56c0486_2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87" name="Google Shape;1287;g11fa56c0486_2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1fa56c0486_2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3" name="Google Shape;1293;g11fa56c0486_2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g11fa56c0486_2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11fa56c0486_2_1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g11fa56c0486_2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297" name="Google Shape;1297;g11fa56c0486_2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11fa56c0486_2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299" name="Google Shape;1299;g11fa56c0486_2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300" name="Google Shape;1300;g11fa56c0486_2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1fa56c0486_2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6" name="Google Shape;1306;g11fa56c0486_2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g11fa56c0486_2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g11fa56c0486_2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g11fa56c0486_2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310" name="Google Shape;1310;g11fa56c0486_2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1fa56c0486_2_1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6" name="Google Shape;1316;g11fa56c0486_2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g11fa56c0486_2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11fa56c0486_2_12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9" name="Google Shape;1319;g11fa56c0486_2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g11fa56c0486_2_12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321" name="Google Shape;1321;g11fa56c0486_2_12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1fa56c0486_2_13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7" name="Google Shape;1327;g11fa56c0486_2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g11fa56c0486_2_1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11fa56c0486_2_13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g11fa56c0486_2_13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fa56c0486_2_1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6" name="Google Shape;1336;g11fa56c0486_2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g11fa56c0486_2_1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g11fa56c0486_2_14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g11fa56c0486_2_14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g11fa56c0486_2_14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1fa56c0486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346" name="Google Shape;1346;g11fa56c0486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g11fa56c0486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g11fa56c0486_2_1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1fa56c0486_2_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354" name="Google Shape;1354;g11fa56c0486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g11fa56c0486_2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g11fa56c0486_2_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f630a1ee_3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g126f630a1ee_3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f630a1ee_3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26f630a1ee_3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6f630a1ee_3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3" name="Google Shape;173;g126f630a1ee_3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fa56c0486_2_1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11fa56c0486_2_17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1fa56c0486_2_1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g11fa56c0486_2_17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1fa56c0486_2_1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g11fa56c0486_2_18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1fa56c0486_2_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11fa56c0486_2_18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1fa56c0486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g11fa56c0486_2_19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1fa56c0486_2_19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2" name="Google Shape;1392;g11fa56c0486_2_19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3" name="Google Shape;1393;g11fa56c0486_2_19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4" name="Google Shape;1394;g11fa56c0486_2_1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g11fa56c0486_2_19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11fa56c0486_2_1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7" name="Google Shape;1397;g11fa56c0486_2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g11fa56c0486_2_1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11fa56c0486_2_19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0" name="Google Shape;1400;g11fa56c0486_2_19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1fa56c0486_2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6" name="Google Shape;1406;g11fa56c0486_2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g11fa56c0486_2_20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g11fa56c0486_2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1fa56c0486_2_2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4" name="Google Shape;1414;g11fa56c0486_2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g11fa56c0486_2_2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g11fa56c0486_2_21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g11fa56c0486_2_21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g11fa56c0486_2_21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1fa56c0486_2_2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4" name="Google Shape;1424;g11fa56c0486_2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g11fa56c0486_2_2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g11fa56c0486_2_22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g11fa56c0486_2_22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428" name="Google Shape;1428;g11fa56c0486_2_22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429" name="Google Shape;1429;g11fa56c0486_2_22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430" name="Google Shape;1430;g11fa56c0486_2_22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1431" name="Google Shape;1431;g11fa56c0486_2_22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432" name="Google Shape;1432;g11fa56c0486_2_22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433" name="Google Shape;1433;g11fa56c0486_2_22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434" name="Google Shape;1434;g11fa56c0486_2_22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1435" name="Google Shape;1435;g11fa56c0486_2_22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1fa56c0486_2_2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1" name="Google Shape;1441;g11fa56c0486_2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g11fa56c0486_2_2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g11fa56c0486_2_24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444" name="Google Shape;1444;g11fa56c0486_2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75" y="2785825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f630a1ee_3_129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26f630a1ee_3_129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80" name="Google Shape;180;g126f630a1ee_3_1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26f630a1ee_3_1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26f630a1ee_3_1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126f630a1ee_3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1fa56c0486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0" name="Google Shape;1450;g11fa56c0486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g11fa56c0486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g11fa56c0486_2_2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453" name="Google Shape;1453;g11fa56c0486_2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46" y="26736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1fa56c0486_2_2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9" name="Google Shape;1459;g11fa56c0486_2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g11fa56c0486_2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g11fa56c0486_2_2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g11fa56c0486_2_25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11fa56c0486_2_2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468" name="Google Shape;1468;g11fa56c0486_2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g11fa56c0486_2_2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g11fa56c0486_2_2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1fa56c0486_2_2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g11fa56c0486_2_2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1fa56c0486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g11fa56c0486_2_27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1fa56c0486_2_28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8" name="Google Shape;1488;g11fa56c0486_2_28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9" name="Google Shape;1489;g11fa56c0486_2_28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0" name="Google Shape;1490;g11fa56c0486_2_2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g11fa56c0486_2_28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g11fa56c0486_2_2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3" name="Google Shape;1493;g11fa56c0486_2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g11fa56c0486_2_2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g11fa56c0486_2_28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6" name="Google Shape;1496;g11fa56c0486_2_28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1fa56c0486_2_2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2" name="Google Shape;1502;g11fa56c0486_2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g11fa56c0486_2_29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504" name="Google Shape;1504;g11fa56c0486_2_2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1fa56c0486_2_30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510" name="Google Shape;1510;g11fa56c0486_2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g11fa56c0486_2_3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g11fa56c0486_2_3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1fa56c0486_2_3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518" name="Google Shape;1518;g11fa56c0486_2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g11fa56c0486_2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g11fa56c0486_2_3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1fa56c0486_2_3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526" name="Google Shape;1526;g11fa56c0486_2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g11fa56c0486_2_3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g11fa56c0486_2_31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6f630a1ee_3_1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126f630a1ee_3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26f630a1ee_3_138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6f630a1ee_3_1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1fa56c0486_2_3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4" name="Google Shape;1534;g11fa56c0486_2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g11fa56c0486_2_3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g11fa56c0486_2_32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537" name="Google Shape;1537;g11fa56c0486_2_32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538" name="Google Shape;1538;g11fa56c0486_2_32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1fa56c0486_2_3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44" name="Google Shape;1544;g11fa56c0486_2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g11fa56c0486_2_3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g11fa56c0486_2_3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1fa56c0486_2_3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g11fa56c0486_2_33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1fa56c0486_2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g11fa56c0486_2_34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1fa56c0486_2_3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4" name="Google Shape;1564;g11fa56c0486_2_3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5" name="Google Shape;1565;g11fa56c0486_2_3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6" name="Google Shape;1566;g11fa56c0486_2_3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11fa56c0486_2_3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g11fa56c0486_2_3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9" name="Google Shape;1569;g11fa56c0486_2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g11fa56c0486_2_3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g11fa56c0486_2_34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2" name="Google Shape;1572;g11fa56c0486_2_34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3" name="Google Shape;1573;g11fa56c0486_2_34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1fa56c0486_2_3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9" name="Google Shape;1579;g11fa56c0486_2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0" name="Google Shape;1580;g11fa56c0486_2_3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g11fa56c0486_2_3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1fa56c0486_2_3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7" name="Google Shape;1587;g11fa56c0486_2_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g11fa56c0486_2_3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g11fa56c0486_2_3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1fa56c0486_2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5" name="Google Shape;1595;g11fa56c0486_2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g11fa56c0486_2_37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g11fa56c0486_2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11fa56c0486_2_3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3" name="Google Shape;1603;g11fa56c0486_2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g11fa56c0486_2_38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605" name="Google Shape;1605;g11fa56c0486_2_3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g11fa56c0486_2_38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g11fa56c0486_2_38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g11fa56c0486_2_38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g11fa56c0486_2_38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g11fa56c0486_2_38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11fa56c0486_2_39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6" name="Google Shape;1616;g11fa56c0486_2_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7" name="Google Shape;1617;g11fa56c0486_2_39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g11fa56c0486_2_3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f630a1ee_3_1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g126f630a1ee_3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26f630a1ee_3_145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99" name="Google Shape;199;g126f630a1ee_3_1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26f630a1ee_3_145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26f630a1ee_3_145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26f630a1ee_3_145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26f630a1ee_3_145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26f630a1ee_3_145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1fa56c0486_2_40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4" name="Google Shape;1624;g11fa56c0486_2_40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5" name="Google Shape;1625;g11fa56c0486_2_40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6" name="Google Shape;1626;g11fa56c0486_2_40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g11fa56c0486_2_40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g11fa56c0486_2_40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9" name="Google Shape;1629;g11fa56c0486_2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g11fa56c0486_2_40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g11fa56c0486_2_40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2" name="Google Shape;1632;g11fa56c0486_2_40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3" name="Google Shape;1633;g11fa56c0486_2_40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1fa56c0486_2_41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9" name="Google Shape;1639;g11fa56c0486_2_41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0" name="Google Shape;1640;g11fa56c0486_2_41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1" name="Google Shape;1641;g11fa56c0486_2_4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g11fa56c0486_2_41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g11fa56c0486_2_4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4" name="Google Shape;1644;g11fa56c0486_2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5" name="Google Shape;1645;g11fa56c0486_2_4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g11fa56c0486_2_41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7" name="Google Shape;1647;g11fa56c0486_2_41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1fa56c0486_2_4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3" name="Google Shape;1653;g11fa56c0486_2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g11fa56c0486_2_42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g11fa56c0486_2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1fa56c0486_2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1" name="Google Shape;1661;g11fa56c0486_2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g11fa56c0486_2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g11fa56c0486_2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1fa56c0486_2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9" name="Google Shape;1669;g11fa56c0486_2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g11fa56c0486_2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g11fa56c0486_2_4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1fa56c0486_2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7" name="Google Shape;1677;g11fa56c0486_2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Google Shape;1678;g11fa56c0486_2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g11fa56c0486_2_4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1fa56c0486_2_4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5" name="Google Shape;1685;g11fa56c0486_2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g11fa56c0486_2_4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g11fa56c0486_2_4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1fa56c0486_2_4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3" name="Google Shape;1693;g11fa56c0486_2_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4" name="Google Shape;1694;g11fa56c0486_2_4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g11fa56c0486_2_4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696" name="Google Shape;1696;g11fa56c0486_2_46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697" name="Google Shape;1697;g11fa56c0486_2_46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698" name="Google Shape;1698;g11fa56c0486_2_46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699" name="Google Shape;1699;g11fa56c0486_2_46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1fa56c0486_2_4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5" name="Google Shape;1705;g11fa56c0486_2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g11fa56c0486_2_4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g11fa56c0486_2_47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g11fa56c0486_2_47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709" name="Google Shape;1709;g11fa56c0486_2_47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g11fa56c0486_2_47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711" name="Google Shape;1711;g11fa56c0486_2_47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11fa56c0486_2_4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7" name="Google Shape;1717;g11fa56c0486_2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8" name="Google Shape;1718;g11fa56c0486_2_4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g11fa56c0486_2_4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f630a1ee_3_157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g126f630a1ee_3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6f630a1ee_3_157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26f630a1ee_3_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1fa56c0486_2_4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5" name="Google Shape;1725;g11fa56c0486_2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g11fa56c0486_2_4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g11fa56c0486_2_4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g11fa56c0486_2_49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1fa56c0486_2_5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34" name="Google Shape;1734;g11fa56c0486_2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5" name="Google Shape;1735;g11fa56c0486_2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g11fa56c0486_2_5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1fa56c0486_2_5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42" name="Google Shape;1742;g11fa56c0486_2_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g11fa56c0486_2_5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g11fa56c0486_2_5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1fa56c0486_2_5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0" name="Google Shape;1750;g11fa56c0486_2_5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1" name="Google Shape;1751;g11fa56c0486_2_5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2" name="Google Shape;1752;g11fa56c0486_2_5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g11fa56c0486_2_5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g11fa56c0486_2_5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5" name="Google Shape;1755;g11fa56c0486_2_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6" name="Google Shape;1756;g11fa56c0486_2_5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g11fa56c0486_2_5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8" name="Google Shape;1758;g11fa56c0486_2_5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11fa56c0486_2_5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4" name="Google Shape;1764;g11fa56c0486_2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5" name="Google Shape;1765;g11fa56c0486_2_52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g11fa56c0486_2_5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1fa56c0486_2_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2" name="Google Shape;1772;g11fa56c0486_2_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g11fa56c0486_2_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g11fa56c0486_2_5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1fa56c0486_2_5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0" name="Google Shape;1780;g11fa56c0486_2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g11fa56c0486_2_5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g11fa56c0486_2_5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g11fa56c0486_2_54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784" name="Google Shape;1784;g11fa56c0486_2_54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785" name="Google Shape;1785;g11fa56c0486_2_54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786" name="Google Shape;1786;g11fa56c0486_2_54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1787" name="Google Shape;1787;g11fa56c0486_2_54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788" name="Google Shape;1788;g11fa56c0486_2_54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789" name="Google Shape;1789;g11fa56c0486_2_54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790" name="Google Shape;1790;g11fa56c0486_2_54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1fa56c0486_2_5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6" name="Google Shape;1796;g11fa56c0486_2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Google Shape;1797;g11fa56c0486_2_5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g11fa56c0486_2_5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1799" name="Google Shape;1799;g11fa56c0486_2_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1fa56c0486_2_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5" name="Google Shape;1805;g11fa56c0486_2_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g11fa56c0486_2_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g11fa56c0486_2_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808" name="Google Shape;1808;g11fa56c0486_2_5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1fa56c0486_2_5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4" name="Google Shape;1814;g11fa56c0486_2_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5" name="Google Shape;1815;g11fa56c0486_2_5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g11fa56c0486_2_5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f630a1ee_3_1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6f630a1ee_3_1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6f630a1ee_3_1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126f630a1ee_3_1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26f630a1ee_3_1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26f630a1ee_3_1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26f630a1ee_3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26f630a1ee_3_1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26f630a1ee_3_1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26f630a1ee_3_1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1fa56c0486_2_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22" name="Google Shape;1822;g11fa56c0486_2_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g11fa56c0486_2_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11fa56c0486_2_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1fa56c0486_2_58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0" name="Google Shape;1830;g11fa56c0486_2_58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1" name="Google Shape;1831;g11fa56c0486_2_58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2" name="Google Shape;1832;g11fa56c0486_2_58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g11fa56c0486_2_58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g11fa56c0486_2_58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5" name="Google Shape;1835;g11fa56c0486_2_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1fa56c0486_2_58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1fa56c0486_2_58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8" name="Google Shape;1838;g11fa56c0486_2_58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1fa56c0486_2_6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4" name="Google Shape;1844;g11fa56c0486_2_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1fa56c0486_2_60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846" name="Google Shape;1846;g11fa56c0486_2_6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1fa56c0486_2_6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852" name="Google Shape;1852;g11fa56c0486_2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3" name="Google Shape;1853;g11fa56c0486_2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g11fa56c0486_2_6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1fa56c0486_2_6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860" name="Google Shape;1860;g11fa56c0486_2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1" name="Google Shape;1861;g11fa56c0486_2_6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g11fa56c0486_2_6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1fa56c0486_2_6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868" name="Google Shape;1868;g11fa56c0486_2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9" name="Google Shape;1869;g11fa56c0486_2_6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g11fa56c0486_2_6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1fa56c0486_2_6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6" name="Google Shape;1876;g11fa56c0486_2_6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1fa56c0486_2_6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g11fa56c0486_2_6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1fa56c0486_2_6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84" name="Google Shape;1884;g11fa56c0486_2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5" name="Google Shape;1885;g11fa56c0486_2_6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g11fa56c0486_2_6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1fa56c0486_2_6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2" name="Google Shape;1892;g11fa56c0486_2_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3" name="Google Shape;1893;g11fa56c0486_2_6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g11fa56c0486_2_6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1fa56c0486_2_6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0" name="Google Shape;1900;g11fa56c0486_2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1" name="Google Shape;1901;g11fa56c0486_2_6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g11fa56c0486_2_6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6f630a1ee_3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126f630a1ee_3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47" name="Google Shape;47;g126f630a1ee_3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126f630a1ee_3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26f630a1ee_3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g126f630a1ee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6f630a1ee_3_1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g126f630a1ee_3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26f630a1ee_3_1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6f630a1ee_3_1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8" name="Google Shape;1908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9" name="Google Shape;1909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1" name="Google Shape;1911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2" name="Google Shape;1912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913" name="Google Shape;1913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9" name="Google Shape;1919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Google Shape;1920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8" name="Google Shape;1928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9" name="Google Shape;1929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938" name="Google Shape;1938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946" name="Google Shape;1946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g1091b3ca1af_0_12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g1091b3ca1af_0_29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f630a1ee_3_1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g126f630a1ee_3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26f630a1ee_3_1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26f630a1ee_3_1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6f630a1ee_3_1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26f630a1ee_3_1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4" name="Google Shape;1984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5" name="Google Shape;1985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6" name="Google Shape;1986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9" name="Google Shape;1989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2" name="Google Shape;1992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8" name="Google Shape;1998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6" name="Google Shape;2006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7" name="Google Shape;2007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6" name="Google Shape;2016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020" name="Google Shape;2020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021" name="Google Shape;2021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022" name="Google Shape;2022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023" name="Google Shape;2023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024" name="Google Shape;2024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025" name="Google Shape;2025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026" name="Google Shape;2026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027" name="Google Shape;2027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3" name="Google Shape;2033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Google Shape;2034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036" name="Google Shape;2036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2" name="Google Shape;2042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3" name="Google Shape;2043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045" name="Google Shape;2045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1" name="Google Shape;2051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2" name="Google Shape;2052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60" name="Google Shape;2060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f630a1ee_3_1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" name="Google Shape;250;g126f630a1ee_3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26f630a1ee_3_1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26f630a1ee_3_1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26f630a1ee_3_193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0" name="Google Shape;2080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1" name="Google Shape;2081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2" name="Google Shape;2082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86" name="Google Shape;2086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8" name="Google Shape;2088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4" name="Google Shape;2094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5" name="Google Shape;2095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096" name="Google Shape;2096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102" name="Google Shape;2102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3" name="Google Shape;2103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110" name="Google Shape;2110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1" name="Google Shape;2111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118" name="Google Shape;2118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6" name="Google Shape;2126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129" name="Google Shape;2129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2130" name="Google Shape;2130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36" name="Google Shape;2136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6" name="Google Shape;2156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7" name="Google Shape;2157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8" name="Google Shape;2158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1" name="Google Shape;2161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62" name="Google Shape;2162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4" name="Google Shape;2164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5" name="Google Shape;2165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6f630a1ee_3_2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126f630a1ee_3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26f630a1ee_3_2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26f630a1ee_3_201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1" name="Google Shape;2171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2" name="Google Shape;2172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9" name="Google Shape;2179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0" name="Google Shape;2180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7" name="Google Shape;21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5" name="Google Shape;2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6" name="Google Shape;2196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197" name="Google Shape;2197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8" name="Google Shape;2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9" name="Google Shape;2209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6" name="Google Shape;2216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7" name="Google Shape;2217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8" name="Google Shape;221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1" name="Google Shape;2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22" name="Google Shape;222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4" name="Google Shape;222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5" name="Google Shape;222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1" name="Google Shape;2231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2" name="Google Shape;2232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3" name="Google Shape;223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6" name="Google Shape;22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7" name="Google Shape;223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9" name="Google Shape;2239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5" name="Google Shape;22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6" name="Google Shape;2246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3" name="Google Shape;22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4" name="Google Shape;225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1" name="Google Shape;2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6f630a1ee_3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7" name="Google Shape;267;g126f630a1ee_3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26f630a1ee_3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26f630a1ee_3_20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26f630a1ee_3_208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9" name="Google Shape;22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Google Shape;2270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1" name="Google Shape;2271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7" name="Google Shape;22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8" name="Google Shape;227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5" name="Google Shape;22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6" name="Google Shape;2286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288" name="Google Shape;2288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289" name="Google Shape;2289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290" name="Google Shape;2290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291" name="Google Shape;2291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7" name="Google Shape;22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8" name="Google Shape;2298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301" name="Google Shape;2301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303" name="Google Shape;2303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9" name="Google Shape;23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0" name="Google Shape;2310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7" name="Google Shape;23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8" name="Google Shape;2318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326" name="Google Shape;23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7" name="Google Shape;2327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334" name="Google Shape;23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5" name="Google Shape;2335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2" name="Google Shape;2342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3" name="Google Shape;2343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4" name="Google Shape;2344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7" name="Google Shape;234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48" name="Google Shape;2348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9" name="Google Shape;2349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0" name="Google Shape;2350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6" name="Google Shape;23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7" name="Google Shape;2357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6f630a1ee_3_2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26f630a1ee_3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26f630a1ee_3_2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26f630a1ee_3_216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4" name="Google Shape;23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5" name="Google Shape;2365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2" name="Google Shape;237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3" name="Google Shape;2373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376" name="Google Shape;2376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377" name="Google Shape;2377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378" name="Google Shape;2378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379" name="Google Shape;2379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380" name="Google Shape;2380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381" name="Google Shape;2381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382" name="Google Shape;2382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8" name="Google Shape;23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9" name="Google Shape;2389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391" name="Google Shape;239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7" name="Google Shape;239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8" name="Google Shape;2398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400" name="Google Shape;240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6" name="Google Shape;240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7" name="Google Shape;2407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Google Shape;2408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14" name="Google Shape;241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5" name="Google Shape;2415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2" name="Google Shape;2422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3" name="Google Shape;2423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4" name="Google Shape;2424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Google Shape;2425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7" name="Google Shape;24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0" name="Google Shape;2430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6" name="Google Shape;243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7" name="Google Shape;2437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438" name="Google Shape;2438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444" name="Google Shape;244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5" name="Google Shape;2445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452" name="Google Shape;245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3" name="Google Shape;2453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6f630a1ee_3_2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g126f630a1ee_3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26f630a1ee_3_2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26f630a1ee_3_223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87" name="Google Shape;287;g126f630a1ee_3_22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88" name="Google Shape;288;g126f630a1ee_3_22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89" name="Google Shape;289;g126f630a1ee_3_223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90" name="Google Shape;290;g126f630a1ee_3_223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26f630a1ee_3_223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92" name="Google Shape;292;g126f630a1ee_3_223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460" name="Google Shape;246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1" name="Google Shape;2461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8" name="Google Shape;246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9" name="Google Shape;2469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76" name="Google Shape;247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7" name="Google Shape;2477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4" name="Google Shape;248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Google Shape;2485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2" name="Google Shape;24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3" name="Google Shape;2493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6f630a1ee_3_2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g126f630a1ee_3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26f630a1ee_3_2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26f630a1ee_3_2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6f630a1ee_3_23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02" name="Google Shape;302;g126f630a1ee_3_23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26f630a1ee_3_236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04" name="Google Shape;304;g126f630a1ee_3_23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305" name="Google Shape;305;g126f630a1ee_3_236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f630a1ee_3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1" name="Google Shape;311;g126f630a1ee_3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26f630a1ee_3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26f630a1ee_3_248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6f630a1ee_3_248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315" name="Google Shape;315;g126f630a1ee_3_248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6f630a1ee_3_2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Google Shape;321;g126f630a1ee_3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26f630a1ee_3_2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26f630a1ee_3_257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g126f630a1ee_3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26f630a1ee_3_257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26" name="Google Shape;326;g126f630a1ee_3_257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f630a1ee_3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g126f630a1ee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26f630a1ee_3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26f630a1ee_3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f630a1ee_3_26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" name="Google Shape;332;g126f630a1ee_3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26f630a1ee_3_2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6f630a1ee_3_26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26f630a1ee_3_26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6f630a1ee_3_2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1" name="Google Shape;341;g126f630a1ee_3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26f630a1ee_3_2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26f630a1ee_3_27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26f630a1ee_3_27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26f630a1ee_3_27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6f630a1ee_3_2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1" name="Google Shape;351;g126f630a1ee_3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26f630a1ee_3_2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26f630a1ee_3_2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6f630a1ee_3_2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9" name="Google Shape;359;g126f630a1ee_3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26f630a1ee_3_2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26f630a1ee_3_2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6f630a1ee_3_2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26f630a1ee_3_298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6f630a1ee_3_3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26f630a1ee_3_303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6f630a1ee_3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26f630a1ee_3_30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6f630a1ee_3_3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26f630a1ee_3_31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6f630a1ee_3_3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26f630a1ee_3_318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6f630a1ee_3_32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g126f630a1ee_3_32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g126f630a1ee_3_32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g126f630a1ee_3_3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26f630a1ee_3_32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26f630a1ee_3_3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g126f630a1ee_3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26f630a1ee_3_3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26f630a1ee_3_32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126f630a1ee_3_32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f630a1ee_3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g126f630a1ee_3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26f630a1ee_3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g126f630a1ee_3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26f630a1ee_3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26f630a1ee_3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26f630a1ee_3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26f630a1ee_3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26f630a1ee_3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6f630a1ee_3_3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1" name="Google Shape;411;g126f630a1ee_3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126f630a1ee_3_33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126f630a1ee_3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6f630a1ee_3_3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9" name="Google Shape;419;g126f630a1ee_3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26f630a1ee_3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26f630a1ee_3_34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126f630a1ee_3_34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26f630a1ee_3_34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6f630a1ee_3_3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9" name="Google Shape;429;g126f630a1ee_3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26f630a1ee_3_3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26f630a1ee_3_352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126f630a1ee_3_352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433" name="Google Shape;433;g126f630a1ee_3_35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434" name="Google Shape;434;g126f630a1ee_3_35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435" name="Google Shape;435;g126f630a1ee_3_35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436" name="Google Shape;436;g126f630a1ee_3_35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437" name="Google Shape;437;g126f630a1ee_3_35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438" name="Google Shape;438;g126f630a1ee_3_35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439" name="Google Shape;439;g126f630a1ee_3_352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440" name="Google Shape;440;g126f630a1ee_3_352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6f630a1ee_3_3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6" name="Google Shape;446;g126f630a1ee_3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26f630a1ee_3_3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26f630a1ee_3_368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449" name="Google Shape;449;g126f630a1ee_3_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6f630a1ee_3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5" name="Google Shape;455;g126f630a1ee_3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26f630a1ee_3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26f630a1ee_3_3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458" name="Google Shape;458;g126f630a1ee_3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6f630a1ee_3_3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4" name="Google Shape;464;g126f630a1ee_3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26f630a1ee_3_3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26f630a1ee_3_3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126f630a1ee_3_384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6f630a1ee_3_3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3" name="Google Shape;473;g126f630a1ee_3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26f630a1ee_3_3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126f630a1ee_3_3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6f630a1ee_3_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126f630a1ee_3_39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6f630a1ee_3_4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26f630a1ee_3_40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6f630a1ee_3_40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g126f630a1ee_3_40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g126f630a1ee_3_40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126f630a1ee_3_40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26f630a1ee_3_40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126f630a1ee_3_40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g126f630a1ee_3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126f630a1ee_3_40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26f630a1ee_3_40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126f630a1ee_3_40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f630a1ee_3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g126f630a1ee_3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26f630a1ee_3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f630a1ee_3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6f630a1ee_3_4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7" name="Google Shape;507;g126f630a1ee_3_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26f630a1ee_3_42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09" name="Google Shape;509;g126f630a1ee_3_4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6f630a1ee_3_429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15" name="Google Shape;515;g126f630a1ee_3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26f630a1ee_3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26f630a1ee_3_4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26f630a1ee_3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23" name="Google Shape;523;g126f630a1ee_3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126f630a1ee_3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126f630a1ee_3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6f630a1ee_3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531" name="Google Shape;531;g126f630a1ee_3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126f630a1ee_3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26f630a1ee_3_443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6f630a1ee_3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g126f630a1ee_3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26f630a1ee_3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26f630a1ee_3_450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542" name="Google Shape;542;g126f630a1ee_3_450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543" name="Google Shape;543;g126f630a1ee_3_450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6f630a1ee_3_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49" name="Google Shape;549;g126f630a1ee_3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126f630a1ee_3_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26f630a1ee_3_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26f630a1ee_3_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26f630a1ee_3_46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26f630a1ee_3_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26f630a1ee_3_4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6f630a1ee_3_47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g126f630a1ee_3_47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0" name="Google Shape;570;g126f630a1ee_3_47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g126f630a1ee_3_4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26f630a1ee_3_47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26f630a1ee_3_4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g126f630a1ee_3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126f630a1ee_3_4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26f630a1ee_3_47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g126f630a1ee_3_47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8" name="Google Shape;578;g126f630a1ee_3_47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6f630a1ee_3_4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4" name="Google Shape;584;g126f630a1ee_3_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126f630a1ee_3_4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126f630a1ee_3_4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f630a1ee_3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126f630a1ee_3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26f630a1ee_3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f630a1ee_3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26f630a1ee_3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26f630a1ee_3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26f630a1ee_3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26f630a1ee_3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6f630a1ee_3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126f630a1ee_3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6f630a1ee_3_4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2" name="Google Shape;592;g126f630a1ee_3_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126f630a1ee_3_4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26f630a1ee_3_4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26f630a1ee_3_5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0" name="Google Shape;600;g126f630a1ee_3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126f630a1ee_3_50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126f630a1ee_3_5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26f630a1ee_3_5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8" name="Google Shape;608;g126f630a1ee_3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26f630a1ee_3_5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10" name="Google Shape;610;g126f630a1ee_3_5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26f630a1ee_3_51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26f630a1ee_3_5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26f630a1ee_3_51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26f630a1ee_3_51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126f630a1ee_3_51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6f630a1ee_3_52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1" name="Google Shape;621;g126f630a1ee_3_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126f630a1ee_3_52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126f630a1ee_3_5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6f630a1ee_3_53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9" name="Google Shape;629;g126f630a1ee_3_53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g126f630a1ee_3_53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1" name="Google Shape;631;g126f630a1ee_3_53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26f630a1ee_3_53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26f630a1ee_3_53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g126f630a1ee_3_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126f630a1ee_3_53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126f630a1ee_3_53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7" name="Google Shape;637;g126f630a1ee_3_53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8" name="Google Shape;638;g126f630a1ee_3_53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6f630a1ee_3_956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644" name="Google Shape;644;g126f630a1ee_3_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26f630a1ee_3_9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26f630a1ee_3_9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6f630a1ee_3_9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652" name="Google Shape;652;g126f630a1ee_3_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126f630a1ee_3_9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126f630a1ee_3_9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6f630a1ee_3_9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60" name="Google Shape;660;g126f630a1ee_3_9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126f630a1ee_3_9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126f630a1ee_3_970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6f630a1ee_3_9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8" name="Google Shape;668;g126f630a1ee_3_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g126f630a1ee_3_9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126f630a1ee_3_977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671" name="Google Shape;671;g126f630a1ee_3_977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672" name="Google Shape;672;g126f630a1ee_3_977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26f630a1ee_3_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78" name="Google Shape;678;g126f630a1ee_3_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g126f630a1ee_3_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26f630a1ee_3_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f630a1ee_3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126f630a1ee_3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26f630a1ee_3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26f630a1ee_3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26f630a1ee_3_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26f630a1ee_3_9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6f630a1ee_3_9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26f630a1ee_3_99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6f630a1ee_3_100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g126f630a1ee_3_100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9" name="Google Shape;699;g126f630a1ee_3_100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g126f630a1ee_3_10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26f630a1ee_3_10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126f630a1ee_3_10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g126f630a1ee_3_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g126f630a1ee_3_10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126f630a1ee_3_10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6" name="Google Shape;706;g126f630a1ee_3_10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7" name="Google Shape;707;g126f630a1ee_3_10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6f630a1ee_3_10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3" name="Google Shape;713;g126f630a1ee_3_10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126f630a1ee_3_10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26f630a1ee_3_101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6f630a1ee_3_10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1" name="Google Shape;721;g126f630a1ee_3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g126f630a1ee_3_10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126f630a1ee_3_10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6f630a1ee_3_10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9" name="Google Shape;729;g126f630a1ee_3_10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126f630a1ee_3_1031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126f630a1ee_3_10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26f630a1ee_3_10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7" name="Google Shape;737;g126f630a1ee_3_1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126f630a1ee_3_1038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739" name="Google Shape;739;g126f630a1ee_3_10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126f630a1ee_3_1038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126f630a1ee_3_1038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126f630a1ee_3_1038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26f630a1ee_3_1038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26f630a1ee_3_1038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6f630a1ee_3_105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0" name="Google Shape;750;g126f630a1ee_3_10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126f630a1ee_3_105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126f630a1ee_3_10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26f630a1ee_3_10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8" name="Google Shape;758;g126f630a1ee_3_10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9" name="Google Shape;759;g126f630a1ee_3_10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0" name="Google Shape;760;g126f630a1ee_3_10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126f630a1ee_3_105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126f630a1ee_3_10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g126f630a1ee_3_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126f630a1ee_3_10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126f630a1ee_3_1057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6" name="Google Shape;766;g126f630a1ee_3_1057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7" name="Google Shape;767;g126f630a1ee_3_1057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6f630a1ee_3_107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3" name="Google Shape;773;g126f630a1ee_3_107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4" name="Google Shape;774;g126f630a1ee_3_107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5" name="Google Shape;775;g126f630a1ee_3_10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26f630a1ee_3_107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26f630a1ee_3_10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8" name="Google Shape;778;g126f630a1ee_3_1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126f630a1ee_3_10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126f630a1ee_3_107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1" name="Google Shape;781;g126f630a1ee_3_107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f630a1ee_3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26f630a1ee_3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26f630a1ee_3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6f630a1ee_3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6f630a1ee_3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6f630a1ee_3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26f630a1ee_3_10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7" name="Google Shape;787;g126f630a1ee_3_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g126f630a1ee_3_108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126f630a1ee_3_10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26f630a1ee_3_10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5" name="Google Shape;795;g126f630a1ee_3_10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g126f630a1ee_3_10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126f630a1ee_3_10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6f630a1ee_3_10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3" name="Google Shape;803;g126f630a1ee_3_10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126f630a1ee_3_10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126f630a1ee_3_10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26f630a1ee_3_1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1" name="Google Shape;811;g126f630a1ee_3_1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126f630a1ee_3_1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126f630a1ee_3_11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26f630a1ee_3_1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" name="Google Shape;819;g126f630a1ee_3_1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g126f630a1ee_3_1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26f630a1ee_3_1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26f630a1ee_3_11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7" name="Google Shape;827;g126f630a1ee_3_1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g126f630a1ee_3_11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126f630a1ee_3_11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830" name="Google Shape;830;g126f630a1ee_3_111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831" name="Google Shape;831;g126f630a1ee_3_111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832" name="Google Shape;832;g126f630a1ee_3_1119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833" name="Google Shape;833;g126f630a1ee_3_1119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26f630a1ee_3_1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9" name="Google Shape;839;g126f630a1ee_3_1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g126f630a1ee_3_1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126f630a1ee_3_1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g126f630a1ee_3_1130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843" name="Google Shape;843;g126f630a1ee_3_1130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126f630a1ee_3_1130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845" name="Google Shape;845;g126f630a1ee_3_1130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26f630a1ee_3_1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1" name="Google Shape;851;g126f630a1ee_3_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g126f630a1ee_3_1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126f630a1ee_3_1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26f630a1ee_3_11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9" name="Google Shape;859;g126f630a1ee_3_1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g126f630a1ee_3_1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126f630a1ee_3_11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g126f630a1ee_3_1148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26f630a1ee_3_1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68" name="Google Shape;868;g126f630a1ee_3_1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g126f630a1ee_3_1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126f630a1ee_3_1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f630a1ee_3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26f630a1ee_3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26f630a1ee_3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6f630a1ee_3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26f630a1ee_3_65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26f630a1ee_3_1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76" name="Google Shape;876;g126f630a1ee_3_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g126f630a1ee_3_1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126f630a1ee_3_1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26f630a1ee_3_117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4" name="Google Shape;884;g126f630a1ee_3_117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5" name="Google Shape;885;g126f630a1ee_3_117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6" name="Google Shape;886;g126f630a1ee_3_117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126f630a1ee_3_117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126f630a1ee_3_117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9" name="Google Shape;889;g126f630a1ee_3_1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g126f630a1ee_3_117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126f630a1ee_3_117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2" name="Google Shape;892;g126f630a1ee_3_117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6f630a1ee_3_1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8" name="Google Shape;898;g126f630a1ee_3_1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g126f630a1ee_3_118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126f630a1ee_3_1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26f630a1ee_3_1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6" name="Google Shape;906;g126f630a1ee_3_1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g126f630a1ee_3_1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126f630a1ee_3_1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26f630a1ee_3_11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4" name="Google Shape;914;g126f630a1ee_3_1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g126f630a1ee_3_11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126f630a1ee_3_11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g126f630a1ee_3_1197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918" name="Google Shape;918;g126f630a1ee_3_1197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919" name="Google Shape;919;g126f630a1ee_3_1197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920" name="Google Shape;920;g126f630a1ee_3_1197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921" name="Google Shape;921;g126f630a1ee_3_1197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922" name="Google Shape;922;g126f630a1ee_3_1197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923" name="Google Shape;923;g126f630a1ee_3_1197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924" name="Google Shape;924;g126f630a1ee_3_1197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26f630a1ee_3_12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0" name="Google Shape;930;g126f630a1ee_3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g126f630a1ee_3_12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126f630a1ee_3_12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933" name="Google Shape;933;g126f630a1ee_3_1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26f630a1ee_3_12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9" name="Google Shape;939;g126f630a1ee_3_1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g126f630a1ee_3_12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126f630a1ee_3_12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942" name="Google Shape;942;g126f630a1ee_3_1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26f630a1ee_3_1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8" name="Google Shape;948;g126f630a1ee_3_1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g126f630a1ee_3_1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26f630a1ee_3_1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26f630a1ee_3_12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956" name="Google Shape;956;g126f630a1ee_3_1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g126f630a1ee_3_12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g126f630a1ee_3_12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26f630a1ee_3_124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4" name="Google Shape;964;g126f630a1ee_3_124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5" name="Google Shape;965;g126f630a1ee_3_124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6" name="Google Shape;966;g126f630a1ee_3_1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126f630a1ee_3_124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126f630a1ee_3_1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9" name="Google Shape;969;g126f630a1ee_3_1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g126f630a1ee_3_1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126f630a1ee_3_124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2" name="Google Shape;972;g126f630a1ee_3_1242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