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mpolina Soares De Paula" userId="8fa5a812-6271-4fc1-951e-112269f1421c" providerId="ADAL" clId="{9F2F00F5-0321-4C80-B09C-271450906EED}"/>
    <pc:docChg chg="undo custSel modSld sldOrd">
      <pc:chgData name="Felipe Campolina Soares De Paula" userId="8fa5a812-6271-4fc1-951e-112269f1421c" providerId="ADAL" clId="{9F2F00F5-0321-4C80-B09C-271450906EED}" dt="2022-06-14T19:25:02.343" v="22" actId="1076"/>
      <pc:docMkLst>
        <pc:docMk/>
      </pc:docMkLst>
      <pc:sldChg chg="addSp delSp modSp mod modTransition addAnim delAnim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2210866551" sldId="256"/>
        </pc:sldMkLst>
        <pc:picChg chg="add del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2210866551" sldId="256"/>
            <ac:picMk id="5" creationId="{A1645748-01A5-D4CE-C2A0-DCEE3DCB6CE1}"/>
          </ac:picMkLst>
        </pc:picChg>
        <pc:inkChg chg="add del">
          <ac:chgData name="Felipe Campolina Soares De Paula" userId="8fa5a812-6271-4fc1-951e-112269f1421c" providerId="ADAL" clId="{9F2F00F5-0321-4C80-B09C-271450906EED}" dt="2022-06-14T19:06:20.708" v="11"/>
          <ac:inkMkLst>
            <pc:docMk/>
            <pc:sldMk cId="2210866551" sldId="256"/>
            <ac:inkMk id="4" creationId="{88760B30-3698-58F0-FCE4-4A7358214496}"/>
          </ac:inkMkLst>
        </pc:inkChg>
      </pc:sldChg>
      <pc:sldChg chg="addSp modSp modTransition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169818333" sldId="257"/>
        </pc:sldMkLst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169818333" sldId="257"/>
            <ac:picMk id="5" creationId="{337AFB66-1CA2-5F1D-3DCB-906938F7FC2D}"/>
          </ac:picMkLst>
        </pc:picChg>
      </pc:sldChg>
      <pc:sldChg chg="addSp modSp mod modTransition modAnim">
        <pc:chgData name="Felipe Campolina Soares De Paula" userId="8fa5a812-6271-4fc1-951e-112269f1421c" providerId="ADAL" clId="{9F2F00F5-0321-4C80-B09C-271450906EED}" dt="2022-06-14T19:20:50.124" v="21" actId="20577"/>
        <pc:sldMkLst>
          <pc:docMk/>
          <pc:sldMk cId="2495489542" sldId="258"/>
        </pc:sldMkLst>
        <pc:spChg chg="mod">
          <ac:chgData name="Felipe Campolina Soares De Paula" userId="8fa5a812-6271-4fc1-951e-112269f1421c" providerId="ADAL" clId="{9F2F00F5-0321-4C80-B09C-271450906EED}" dt="2022-06-14T19:20:50.124" v="21" actId="20577"/>
          <ac:spMkLst>
            <pc:docMk/>
            <pc:sldMk cId="2495489542" sldId="258"/>
            <ac:spMk id="3" creationId="{897033B2-4E0C-838E-2B9E-9C3FF9F4E402}"/>
          </ac:spMkLst>
        </pc:spChg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2495489542" sldId="258"/>
            <ac:picMk id="4" creationId="{C120B91E-718C-2388-28FE-68F9EEB089C7}"/>
          </ac:picMkLst>
        </pc:picChg>
      </pc:sldChg>
      <pc:sldChg chg="addSp modSp modTransition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2174207858" sldId="259"/>
        </pc:sldMkLst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2174207858" sldId="259"/>
            <ac:picMk id="5" creationId="{C4841C65-190D-5DDB-8B16-E2B9A60AAAC2}"/>
          </ac:picMkLst>
        </pc:picChg>
      </pc:sldChg>
      <pc:sldChg chg="addSp modSp modTransition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138626927" sldId="260"/>
        </pc:sldMkLst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138626927" sldId="260"/>
            <ac:picMk id="4" creationId="{000BA1F2-3BA1-7BDC-D2B2-4BA9B07073DB}"/>
          </ac:picMkLst>
        </pc:picChg>
      </pc:sldChg>
      <pc:sldChg chg="addSp modSp modTransition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748862307" sldId="261"/>
        </pc:sldMkLst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748862307" sldId="261"/>
            <ac:picMk id="5" creationId="{49B0EBD1-FAE5-7E72-8446-90474A828FB7}"/>
          </ac:picMkLst>
        </pc:picChg>
      </pc:sldChg>
      <pc:sldChg chg="addSp modSp modTransition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1312107241" sldId="262"/>
        </pc:sldMkLst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1312107241" sldId="262"/>
            <ac:picMk id="5" creationId="{9ACE804C-1458-0949-2E62-9E4C4F7C7213}"/>
          </ac:picMkLst>
        </pc:picChg>
      </pc:sldChg>
      <pc:sldChg chg="addSp modSp modTransition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1325214064" sldId="263"/>
        </pc:sldMkLst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1325214064" sldId="263"/>
            <ac:picMk id="4" creationId="{0DE9D22D-E90D-EE37-D1F7-1077B79B19F6}"/>
          </ac:picMkLst>
        </pc:picChg>
      </pc:sldChg>
      <pc:sldChg chg="addSp delSp modSp mod modTransition modAnim">
        <pc:chgData name="Felipe Campolina Soares De Paula" userId="8fa5a812-6271-4fc1-951e-112269f1421c" providerId="ADAL" clId="{9F2F00F5-0321-4C80-B09C-271450906EED}" dt="2022-06-14T19:25:02.343" v="22" actId="1076"/>
        <pc:sldMkLst>
          <pc:docMk/>
          <pc:sldMk cId="2455003722" sldId="264"/>
        </pc:sldMkLst>
        <pc:spChg chg="mod">
          <ac:chgData name="Felipe Campolina Soares De Paula" userId="8fa5a812-6271-4fc1-951e-112269f1421c" providerId="ADAL" clId="{9F2F00F5-0321-4C80-B09C-271450906EED}" dt="2022-06-14T19:00:19.196" v="3" actId="20577"/>
          <ac:spMkLst>
            <pc:docMk/>
            <pc:sldMk cId="2455003722" sldId="264"/>
            <ac:spMk id="2" creationId="{22540EEA-E3AC-392D-9F1D-38126DC4EA9C}"/>
          </ac:spMkLst>
        </pc:spChg>
        <pc:spChg chg="mod">
          <ac:chgData name="Felipe Campolina Soares De Paula" userId="8fa5a812-6271-4fc1-951e-112269f1421c" providerId="ADAL" clId="{9F2F00F5-0321-4C80-B09C-271450906EED}" dt="2022-06-14T19:00:13.354" v="1" actId="20577"/>
          <ac:spMkLst>
            <pc:docMk/>
            <pc:sldMk cId="2455003722" sldId="264"/>
            <ac:spMk id="3" creationId="{307290AE-1CF0-DC7A-5C60-DFA04D3A6F60}"/>
          </ac:spMkLst>
        </pc:spChg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2455003722" sldId="264"/>
            <ac:picMk id="4" creationId="{968962F0-01FF-FEC4-3D8B-169F37F153CC}"/>
          </ac:picMkLst>
        </pc:picChg>
        <pc:picChg chg="del">
          <ac:chgData name="Felipe Campolina Soares De Paula" userId="8fa5a812-6271-4fc1-951e-112269f1421c" providerId="ADAL" clId="{9F2F00F5-0321-4C80-B09C-271450906EED}" dt="2022-06-14T19:00:10.512" v="0" actId="478"/>
          <ac:picMkLst>
            <pc:docMk/>
            <pc:sldMk cId="2455003722" sldId="264"/>
            <ac:picMk id="10" creationId="{BF364634-02B4-8E58-9E47-2CB43FB0FB29}"/>
          </ac:picMkLst>
        </pc:picChg>
        <pc:picChg chg="mod">
          <ac:chgData name="Felipe Campolina Soares De Paula" userId="8fa5a812-6271-4fc1-951e-112269f1421c" providerId="ADAL" clId="{9F2F00F5-0321-4C80-B09C-271450906EED}" dt="2022-06-14T19:25:02.343" v="22" actId="1076"/>
          <ac:picMkLst>
            <pc:docMk/>
            <pc:sldMk cId="2455003722" sldId="264"/>
            <ac:picMk id="12" creationId="{E0B7412D-F88F-C6BF-52F2-F40FA3FE0040}"/>
          </ac:picMkLst>
        </pc:picChg>
      </pc:sldChg>
      <pc:sldChg chg="addSp modSp ord modTransition modAnim">
        <pc:chgData name="Felipe Campolina Soares De Paula" userId="8fa5a812-6271-4fc1-951e-112269f1421c" providerId="ADAL" clId="{9F2F00F5-0321-4C80-B09C-271450906EED}" dt="2022-06-14T19:06:20.708" v="11"/>
        <pc:sldMkLst>
          <pc:docMk/>
          <pc:sldMk cId="2460094947" sldId="265"/>
        </pc:sldMkLst>
        <pc:picChg chg="add mod">
          <ac:chgData name="Felipe Campolina Soares De Paula" userId="8fa5a812-6271-4fc1-951e-112269f1421c" providerId="ADAL" clId="{9F2F00F5-0321-4C80-B09C-271450906EED}" dt="2022-06-14T19:06:20.708" v="11"/>
          <ac:picMkLst>
            <pc:docMk/>
            <pc:sldMk cId="2460094947" sldId="265"/>
            <ac:picMk id="5" creationId="{6B6CD62C-39B5-BEAB-8BFB-F30551F52122}"/>
          </ac:picMkLst>
        </pc:picChg>
      </pc:sldChg>
    </pc:docChg>
  </pc:docChgLst>
  <pc:docChgLst>
    <pc:chgData name="Felipe Campolina Soares De Paula" userId="S::1375450@sga.pucminas.br::8fa5a812-6271-4fc1-951e-112269f1421c" providerId="AD" clId="Web-{4345F47A-E640-4136-BDEC-173F6A1280CA}"/>
    <pc:docChg chg="addSld delSld modSld">
      <pc:chgData name="Felipe Campolina Soares De Paula" userId="S::1375450@sga.pucminas.br::8fa5a812-6271-4fc1-951e-112269f1421c" providerId="AD" clId="Web-{4345F47A-E640-4136-BDEC-173F6A1280CA}" dt="2022-06-06T22:02:10.642" v="1236" actId="20577"/>
      <pc:docMkLst>
        <pc:docMk/>
      </pc:docMkLst>
      <pc:sldChg chg="addSp delSp modSp mod setBg setClrOvrMap">
        <pc:chgData name="Felipe Campolina Soares De Paula" userId="S::1375450@sga.pucminas.br::8fa5a812-6271-4fc1-951e-112269f1421c" providerId="AD" clId="Web-{4345F47A-E640-4136-BDEC-173F6A1280CA}" dt="2022-06-06T21:57:51.983" v="1187" actId="1076"/>
        <pc:sldMkLst>
          <pc:docMk/>
          <pc:sldMk cId="2210866551" sldId="256"/>
        </pc:sldMkLst>
        <pc:spChg chg="mod">
          <ac:chgData name="Felipe Campolina Soares De Paula" userId="S::1375450@sga.pucminas.br::8fa5a812-6271-4fc1-951e-112269f1421c" providerId="AD" clId="Web-{4345F47A-E640-4136-BDEC-173F6A1280CA}" dt="2022-06-06T21:57:51.983" v="1187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0:14:30.301" v="60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12:14.746" v="20"/>
          <ac:spMkLst>
            <pc:docMk/>
            <pc:sldMk cId="2210866551" sldId="256"/>
            <ac:spMk id="4" creationId="{0A20985B-813E-5E3B-455D-D245C528139F}"/>
          </ac:spMkLst>
        </pc:spChg>
        <pc:spChg chg="add del mod">
          <ac:chgData name="Felipe Campolina Soares De Paula" userId="S::1375450@sga.pucminas.br::8fa5a812-6271-4fc1-951e-112269f1421c" providerId="AD" clId="Web-{4345F47A-E640-4136-BDEC-173F6A1280CA}" dt="2022-06-06T20:12:12.745" v="19"/>
          <ac:spMkLst>
            <pc:docMk/>
            <pc:sldMk cId="2210866551" sldId="256"/>
            <ac:spMk id="5" creationId="{CE771846-8DE4-5765-13F2-C22D12EBA12C}"/>
          </ac:spMkLst>
        </pc:spChg>
        <pc:spChg chg="add del mod">
          <ac:chgData name="Felipe Campolina Soares De Paula" userId="S::1375450@sga.pucminas.br::8fa5a812-6271-4fc1-951e-112269f1421c" providerId="AD" clId="Web-{4345F47A-E640-4136-BDEC-173F6A1280CA}" dt="2022-06-06T20:13:13.374" v="53"/>
          <ac:spMkLst>
            <pc:docMk/>
            <pc:sldMk cId="2210866551" sldId="256"/>
            <ac:spMk id="6" creationId="{C324ACBE-6220-82D8-06B5-18A8831E87A7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13:47.360" v="58"/>
          <ac:spMkLst>
            <pc:docMk/>
            <pc:sldMk cId="2210866551" sldId="256"/>
            <ac:spMk id="7" creationId="{D3D89B99-8A9D-44ED-DC1E-ACB450BFEF05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14:30.301" v="60"/>
          <ac:spMkLst>
            <pc:docMk/>
            <pc:sldMk cId="2210866551" sldId="256"/>
            <ac:spMk id="13" creationId="{0671A8AE-40A1-4631-A6B8-581AFF065482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14:30.301" v="60"/>
          <ac:spMkLst>
            <pc:docMk/>
            <pc:sldMk cId="2210866551" sldId="256"/>
            <ac:spMk id="15" creationId="{AB58EF07-17C2-48CF-ABB0-EEF1F17CB8F0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14:30.301" v="60"/>
          <ac:spMkLst>
            <pc:docMk/>
            <pc:sldMk cId="2210866551" sldId="256"/>
            <ac:spMk id="17" creationId="{AF2F604E-43BE-4DC3-B983-E071523364F8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14:30.301" v="60"/>
          <ac:spMkLst>
            <pc:docMk/>
            <pc:sldMk cId="2210866551" sldId="256"/>
            <ac:spMk id="19" creationId="{08C9B587-E65E-4B52-B37C-ABEBB6E87928}"/>
          </ac:spMkLst>
        </pc:spChg>
        <pc:picChg chg="add mod ord">
          <ac:chgData name="Felipe Campolina Soares De Paula" userId="S::1375450@sga.pucminas.br::8fa5a812-6271-4fc1-951e-112269f1421c" providerId="AD" clId="Web-{4345F47A-E640-4136-BDEC-173F6A1280CA}" dt="2022-06-06T20:14:30.301" v="60"/>
          <ac:picMkLst>
            <pc:docMk/>
            <pc:sldMk cId="2210866551" sldId="256"/>
            <ac:picMk id="8" creationId="{A7730650-D571-7883-0A40-02DF32D8074A}"/>
          </ac:picMkLst>
        </pc:picChg>
      </pc:sldChg>
      <pc:sldChg chg="addSp delSp modSp new mod setBg setClrOvrMap">
        <pc:chgData name="Felipe Campolina Soares De Paula" userId="S::1375450@sga.pucminas.br::8fa5a812-6271-4fc1-951e-112269f1421c" providerId="AD" clId="Web-{4345F47A-E640-4136-BDEC-173F6A1280CA}" dt="2022-06-06T22:02:10.642" v="1236" actId="20577"/>
        <pc:sldMkLst>
          <pc:docMk/>
          <pc:sldMk cId="169818333" sldId="257"/>
        </pc:sldMkLst>
        <pc:spChg chg="mod">
          <ac:chgData name="Felipe Campolina Soares De Paula" userId="S::1375450@sga.pucminas.br::8fa5a812-6271-4fc1-951e-112269f1421c" providerId="AD" clId="Web-{4345F47A-E640-4136-BDEC-173F6A1280CA}" dt="2022-06-06T22:02:10.642" v="1236" actId="20577"/>
          <ac:spMkLst>
            <pc:docMk/>
            <pc:sldMk cId="169818333" sldId="257"/>
            <ac:spMk id="2" creationId="{5A340FDD-C464-52D6-3131-4513A4300CAF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0:25:41.201" v="280" actId="20577"/>
          <ac:spMkLst>
            <pc:docMk/>
            <pc:sldMk cId="169818333" sldId="257"/>
            <ac:spMk id="3" creationId="{BAA7608E-91BE-82E9-CDC2-66FFED6CFA6F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1:58:03.265" v="1188"/>
          <ac:spMkLst>
            <pc:docMk/>
            <pc:sldMk cId="169818333" sldId="257"/>
            <ac:spMk id="5" creationId="{299A931C-C0EA-6B7F-B0F0-6833AF3EE8E1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24:48.181" v="264"/>
          <ac:spMkLst>
            <pc:docMk/>
            <pc:sldMk cId="169818333" sldId="257"/>
            <ac:spMk id="9" creationId="{9AA72BD9-2C5A-4EDC-931F-5AA08EACA0F3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24:48.181" v="264"/>
          <ac:spMkLst>
            <pc:docMk/>
            <pc:sldMk cId="169818333" sldId="257"/>
            <ac:spMk id="11" creationId="{DD3981AC-7B61-4947-BCF3-F7AA7FA385B9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24:48.181" v="264"/>
          <ac:spMkLst>
            <pc:docMk/>
            <pc:sldMk cId="169818333" sldId="257"/>
            <ac:spMk id="13" creationId="{55D4142C-5077-457F-A6AD-3FECFDB39685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24:48.181" v="264"/>
          <ac:spMkLst>
            <pc:docMk/>
            <pc:sldMk cId="169818333" sldId="257"/>
            <ac:spMk id="15" creationId="{7A5F0580-5EE9-419F-96EE-B6529EF6E7D0}"/>
          </ac:spMkLst>
        </pc:spChg>
        <pc:picChg chg="add mod ord">
          <ac:chgData name="Felipe Campolina Soares De Paula" userId="S::1375450@sga.pucminas.br::8fa5a812-6271-4fc1-951e-112269f1421c" providerId="AD" clId="Web-{4345F47A-E640-4136-BDEC-173F6A1280CA}" dt="2022-06-06T20:24:48.181" v="264"/>
          <ac:picMkLst>
            <pc:docMk/>
            <pc:sldMk cId="169818333" sldId="257"/>
            <ac:picMk id="4" creationId="{5BFF19F0-496B-0E2B-9140-8FB52493DCF8}"/>
          </ac:picMkLst>
        </pc:picChg>
      </pc:sldChg>
      <pc:sldChg chg="addSp delSp modSp new mod setBg setClrOvrMap">
        <pc:chgData name="Felipe Campolina Soares De Paula" userId="S::1375450@sga.pucminas.br::8fa5a812-6271-4fc1-951e-112269f1421c" providerId="AD" clId="Web-{4345F47A-E640-4136-BDEC-173F6A1280CA}" dt="2022-06-06T22:02:04.610" v="1234" actId="20577"/>
        <pc:sldMkLst>
          <pc:docMk/>
          <pc:sldMk cId="2495489542" sldId="258"/>
        </pc:sldMkLst>
        <pc:spChg chg="mod">
          <ac:chgData name="Felipe Campolina Soares De Paula" userId="S::1375450@sga.pucminas.br::8fa5a812-6271-4fc1-951e-112269f1421c" providerId="AD" clId="Web-{4345F47A-E640-4136-BDEC-173F6A1280CA}" dt="2022-06-06T22:02:04.610" v="1234" actId="20577"/>
          <ac:spMkLst>
            <pc:docMk/>
            <pc:sldMk cId="2495489542" sldId="258"/>
            <ac:spMk id="2" creationId="{22FB7BBA-97C2-3EAC-80F8-F49730B2CD35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1:59:23.429" v="1207" actId="20577"/>
          <ac:spMkLst>
            <pc:docMk/>
            <pc:sldMk cId="2495489542" sldId="258"/>
            <ac:spMk id="3" creationId="{897033B2-4E0C-838E-2B9E-9C3FF9F4E402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33:02.243" v="334"/>
          <ac:spMkLst>
            <pc:docMk/>
            <pc:sldMk cId="2495489542" sldId="258"/>
            <ac:spMk id="9" creationId="{8F23F8A3-8FD7-4779-8323-FDC26BE99889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34:54.984" v="344"/>
          <ac:spMkLst>
            <pc:docMk/>
            <pc:sldMk cId="2495489542" sldId="258"/>
            <ac:spMk id="10" creationId="{7C432AFE-B3D2-4BFF-BF8F-96C27AFF1AC7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33:02.243" v="334"/>
          <ac:spMkLst>
            <pc:docMk/>
            <pc:sldMk cId="2495489542" sldId="258"/>
            <ac:spMk id="11" creationId="{F605C4CC-A25C-416F-8333-7CB7DC97D870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34:54.984" v="344"/>
          <ac:spMkLst>
            <pc:docMk/>
            <pc:sldMk cId="2495489542" sldId="258"/>
            <ac:spMk id="12" creationId="{AF2F604E-43BE-4DC3-B983-E071523364F8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34:54.984" v="344"/>
          <ac:spMkLst>
            <pc:docMk/>
            <pc:sldMk cId="2495489542" sldId="258"/>
            <ac:spMk id="14" creationId="{08C9B587-E65E-4B52-B37C-ABEBB6E87928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34:54.953" v="343"/>
          <ac:spMkLst>
            <pc:docMk/>
            <pc:sldMk cId="2495489542" sldId="258"/>
            <ac:spMk id="19" creationId="{9228552E-C8B1-4A80-8448-0787CE0FC704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34:54.984" v="344"/>
          <ac:spMkLst>
            <pc:docMk/>
            <pc:sldMk cId="2495489542" sldId="258"/>
            <ac:spMk id="21" creationId="{A13E3398-4840-4DA1-B674-51AE569B24F9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34:54.984" v="344"/>
          <ac:spMkLst>
            <pc:docMk/>
            <pc:sldMk cId="2495489542" sldId="258"/>
            <ac:spMk id="22" creationId="{9CC67894-1D18-43E0-B8E1-ECF37EB0D4B5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34:54.984" v="344"/>
          <ac:spMkLst>
            <pc:docMk/>
            <pc:sldMk cId="2495489542" sldId="258"/>
            <ac:spMk id="23" creationId="{83306AB0-8BF5-43D5-B5E2-C53EA0783845}"/>
          </ac:spMkLst>
        </pc:spChg>
        <pc:picChg chg="add del mod ord">
          <ac:chgData name="Felipe Campolina Soares De Paula" userId="S::1375450@sga.pucminas.br::8fa5a812-6271-4fc1-951e-112269f1421c" providerId="AD" clId="Web-{4345F47A-E640-4136-BDEC-173F6A1280CA}" dt="2022-06-06T20:33:05.180" v="335"/>
          <ac:picMkLst>
            <pc:docMk/>
            <pc:sldMk cId="2495489542" sldId="258"/>
            <ac:picMk id="4" creationId="{B1806A88-05EB-AAC2-F2C9-C7EBB9DBB14C}"/>
          </ac:picMkLst>
        </pc:picChg>
        <pc:picChg chg="add mod ord">
          <ac:chgData name="Felipe Campolina Soares De Paula" userId="S::1375450@sga.pucminas.br::8fa5a812-6271-4fc1-951e-112269f1421c" providerId="AD" clId="Web-{4345F47A-E640-4136-BDEC-173F6A1280CA}" dt="2022-06-06T20:34:54.984" v="344"/>
          <ac:picMkLst>
            <pc:docMk/>
            <pc:sldMk cId="2495489542" sldId="258"/>
            <ac:picMk id="5" creationId="{27FD58BB-F7C8-51A4-41FD-ED4726277949}"/>
          </ac:picMkLst>
        </pc:picChg>
      </pc:sldChg>
      <pc:sldChg chg="addSp modSp new mod setBg setClrOvrMap">
        <pc:chgData name="Felipe Campolina Soares De Paula" userId="S::1375450@sga.pucminas.br::8fa5a812-6271-4fc1-951e-112269f1421c" providerId="AD" clId="Web-{4345F47A-E640-4136-BDEC-173F6A1280CA}" dt="2022-06-06T22:01:57.782" v="1232" actId="20577"/>
        <pc:sldMkLst>
          <pc:docMk/>
          <pc:sldMk cId="2174207858" sldId="259"/>
        </pc:sldMkLst>
        <pc:spChg chg="mod">
          <ac:chgData name="Felipe Campolina Soares De Paula" userId="S::1375450@sga.pucminas.br::8fa5a812-6271-4fc1-951e-112269f1421c" providerId="AD" clId="Web-{4345F47A-E640-4136-BDEC-173F6A1280CA}" dt="2022-06-06T22:01:57.782" v="1232" actId="20577"/>
          <ac:spMkLst>
            <pc:docMk/>
            <pc:sldMk cId="2174207858" sldId="259"/>
            <ac:spMk id="2" creationId="{4A2A3543-DF03-B28C-FA9F-F25F2082FCF9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0:46:03.361" v="537" actId="20577"/>
          <ac:spMkLst>
            <pc:docMk/>
            <pc:sldMk cId="2174207858" sldId="259"/>
            <ac:spMk id="3" creationId="{47154A97-A2C7-F547-8013-908B7662BB45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44:17.292" v="514"/>
          <ac:spMkLst>
            <pc:docMk/>
            <pc:sldMk cId="2174207858" sldId="259"/>
            <ac:spMk id="9" creationId="{1A9F7B4E-B03D-4F64-BE33-00D074458D45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44:17.292" v="514"/>
          <ac:spMkLst>
            <pc:docMk/>
            <pc:sldMk cId="2174207858" sldId="259"/>
            <ac:spMk id="11" creationId="{7E2BE7F7-CA89-4002-ACCE-A478AEA24F5E}"/>
          </ac:spMkLst>
        </pc:spChg>
        <pc:picChg chg="add mod ord">
          <ac:chgData name="Felipe Campolina Soares De Paula" userId="S::1375450@sga.pucminas.br::8fa5a812-6271-4fc1-951e-112269f1421c" providerId="AD" clId="Web-{4345F47A-E640-4136-BDEC-173F6A1280CA}" dt="2022-06-06T22:01:41.765" v="1228" actId="1076"/>
          <ac:picMkLst>
            <pc:docMk/>
            <pc:sldMk cId="2174207858" sldId="259"/>
            <ac:picMk id="4" creationId="{8067A4E8-46BF-9DE3-C3E9-B9E58D48E354}"/>
          </ac:picMkLst>
        </pc:picChg>
      </pc:sldChg>
      <pc:sldChg chg="add del replId">
        <pc:chgData name="Felipe Campolina Soares De Paula" userId="S::1375450@sga.pucminas.br::8fa5a812-6271-4fc1-951e-112269f1421c" providerId="AD" clId="Web-{4345F47A-E640-4136-BDEC-173F6A1280CA}" dt="2022-06-06T20:37:06.954" v="368"/>
        <pc:sldMkLst>
          <pc:docMk/>
          <pc:sldMk cId="3730248373" sldId="259"/>
        </pc:sldMkLst>
      </pc:sldChg>
      <pc:sldChg chg="addSp delSp modSp new mod setBg setClrOvrMap">
        <pc:chgData name="Felipe Campolina Soares De Paula" userId="S::1375450@sga.pucminas.br::8fa5a812-6271-4fc1-951e-112269f1421c" providerId="AD" clId="Web-{4345F47A-E640-4136-BDEC-173F6A1280CA}" dt="2022-06-06T21:56:25.145" v="1167" actId="20577"/>
        <pc:sldMkLst>
          <pc:docMk/>
          <pc:sldMk cId="138626927" sldId="260"/>
        </pc:sldMkLst>
        <pc:spChg chg="mod">
          <ac:chgData name="Felipe Campolina Soares De Paula" userId="S::1375450@sga.pucminas.br::8fa5a812-6271-4fc1-951e-112269f1421c" providerId="AD" clId="Web-{4345F47A-E640-4136-BDEC-173F6A1280CA}" dt="2022-06-06T20:52:21.758" v="613" actId="1076"/>
          <ac:spMkLst>
            <pc:docMk/>
            <pc:sldMk cId="138626927" sldId="260"/>
            <ac:spMk id="2" creationId="{26CA1F3D-4987-1F1A-5AF0-8FA4F1C7ADB2}"/>
          </ac:spMkLst>
        </pc:spChg>
        <pc:spChg chg="mod ord">
          <ac:chgData name="Felipe Campolina Soares De Paula" userId="S::1375450@sga.pucminas.br::8fa5a812-6271-4fc1-951e-112269f1421c" providerId="AD" clId="Web-{4345F47A-E640-4136-BDEC-173F6A1280CA}" dt="2022-06-06T21:56:25.145" v="1167" actId="20577"/>
          <ac:spMkLst>
            <pc:docMk/>
            <pc:sldMk cId="138626927" sldId="260"/>
            <ac:spMk id="3" creationId="{994D2E17-A8FB-2D4E-88C6-4E65F3F0BEA5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51:39.693" v="606"/>
          <ac:spMkLst>
            <pc:docMk/>
            <pc:sldMk cId="138626927" sldId="260"/>
            <ac:spMk id="11" creationId="{2172A0AC-3DCE-4672-BCAF-28FEF91F6020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0:51:39.693" v="606"/>
          <ac:spMkLst>
            <pc:docMk/>
            <pc:sldMk cId="138626927" sldId="260"/>
            <ac:spMk id="13" creationId="{AE6F1C77-EDC9-4C5F-8C1C-62DD46BDA3C3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51:39.693" v="606"/>
          <ac:spMkLst>
            <pc:docMk/>
            <pc:sldMk cId="138626927" sldId="260"/>
            <ac:spMk id="18" creationId="{28FF88A3-8EBC-4142-8CC2-EBE257ED6C90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51:39.693" v="606"/>
          <ac:spMkLst>
            <pc:docMk/>
            <pc:sldMk cId="138626927" sldId="260"/>
            <ac:spMk id="20" creationId="{261388EF-B4CE-4326-979A-2F53CED606FE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51:39.693" v="606"/>
          <ac:spMkLst>
            <pc:docMk/>
            <pc:sldMk cId="138626927" sldId="260"/>
            <ac:spMk id="22" creationId="{1D917FAD-3240-4D3F-91A0-9571F75DC6DC}"/>
          </ac:spMkLst>
        </pc:spChg>
        <pc:picChg chg="add del mod">
          <ac:chgData name="Felipe Campolina Soares De Paula" userId="S::1375450@sga.pucminas.br::8fa5a812-6271-4fc1-951e-112269f1421c" providerId="AD" clId="Web-{4345F47A-E640-4136-BDEC-173F6A1280CA}" dt="2022-06-06T20:50:00.671" v="603"/>
          <ac:picMkLst>
            <pc:docMk/>
            <pc:sldMk cId="138626927" sldId="260"/>
            <ac:picMk id="4" creationId="{A2A3DFA8-2092-7D3A-1C25-B499DE589517}"/>
          </ac:picMkLst>
        </pc:picChg>
        <pc:picChg chg="add mod ord">
          <ac:chgData name="Felipe Campolina Soares De Paula" userId="S::1375450@sga.pucminas.br::8fa5a812-6271-4fc1-951e-112269f1421c" providerId="AD" clId="Web-{4345F47A-E640-4136-BDEC-173F6A1280CA}" dt="2022-06-06T20:52:12.648" v="612" actId="1076"/>
          <ac:picMkLst>
            <pc:docMk/>
            <pc:sldMk cId="138626927" sldId="260"/>
            <ac:picMk id="5" creationId="{82960B6E-0F7C-7E25-4669-8805F55DF0C3}"/>
          </ac:picMkLst>
        </pc:picChg>
        <pc:picChg chg="add mod ord">
          <ac:chgData name="Felipe Campolina Soares De Paula" userId="S::1375450@sga.pucminas.br::8fa5a812-6271-4fc1-951e-112269f1421c" providerId="AD" clId="Web-{4345F47A-E640-4136-BDEC-173F6A1280CA}" dt="2022-06-06T20:51:39.693" v="606"/>
          <ac:picMkLst>
            <pc:docMk/>
            <pc:sldMk cId="138626927" sldId="260"/>
            <ac:picMk id="6" creationId="{B4ED4BFA-A798-22D1-4542-3EC407CCB9DA}"/>
          </ac:picMkLst>
        </pc:picChg>
      </pc:sldChg>
      <pc:sldChg chg="addSp modSp new mod setBg">
        <pc:chgData name="Felipe Campolina Soares De Paula" userId="S::1375450@sga.pucminas.br::8fa5a812-6271-4fc1-951e-112269f1421c" providerId="AD" clId="Web-{4345F47A-E640-4136-BDEC-173F6A1280CA}" dt="2022-06-06T22:01:44.750" v="1230" actId="20577"/>
        <pc:sldMkLst>
          <pc:docMk/>
          <pc:sldMk cId="748862307" sldId="261"/>
        </pc:sldMkLst>
        <pc:spChg chg="mod">
          <ac:chgData name="Felipe Campolina Soares De Paula" userId="S::1375450@sga.pucminas.br::8fa5a812-6271-4fc1-951e-112269f1421c" providerId="AD" clId="Web-{4345F47A-E640-4136-BDEC-173F6A1280CA}" dt="2022-06-06T22:01:44.750" v="1230" actId="20577"/>
          <ac:spMkLst>
            <pc:docMk/>
            <pc:sldMk cId="748862307" sldId="261"/>
            <ac:spMk id="2" creationId="{D698F70D-EAAE-AA89-8BF4-C77AA566F6F9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1:56:00.784" v="1161" actId="20577"/>
          <ac:spMkLst>
            <pc:docMk/>
            <pc:sldMk cId="748862307" sldId="261"/>
            <ac:spMk id="3" creationId="{4E172901-D27C-6D04-96AA-8A8C4BB130FA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59:09.001" v="678"/>
          <ac:spMkLst>
            <pc:docMk/>
            <pc:sldMk cId="748862307" sldId="261"/>
            <ac:spMk id="9" creationId="{96CF2A2B-0745-440C-9224-C5C6A0A4286F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0:59:09.001" v="678"/>
          <ac:spMkLst>
            <pc:docMk/>
            <pc:sldMk cId="748862307" sldId="261"/>
            <ac:spMk id="11" creationId="{75BE6D6B-84C9-4D2B-97EB-773B7369EF82}"/>
          </ac:spMkLst>
        </pc:spChg>
        <pc:picChg chg="add mod ord">
          <ac:chgData name="Felipe Campolina Soares De Paula" userId="S::1375450@sga.pucminas.br::8fa5a812-6271-4fc1-951e-112269f1421c" providerId="AD" clId="Web-{4345F47A-E640-4136-BDEC-173F6A1280CA}" dt="2022-06-06T21:07:04.857" v="762" actId="1076"/>
          <ac:picMkLst>
            <pc:docMk/>
            <pc:sldMk cId="748862307" sldId="261"/>
            <ac:picMk id="4" creationId="{BF234D77-AC8A-E1FF-970A-43211359FD9F}"/>
          </ac:picMkLst>
        </pc:picChg>
      </pc:sldChg>
      <pc:sldChg chg="addSp delSp modSp new mod setBg setClrOvrMap">
        <pc:chgData name="Felipe Campolina Soares De Paula" userId="S::1375450@sga.pucminas.br::8fa5a812-6271-4fc1-951e-112269f1421c" providerId="AD" clId="Web-{4345F47A-E640-4136-BDEC-173F6A1280CA}" dt="2022-06-06T22:01:23.498" v="1224" actId="20577"/>
        <pc:sldMkLst>
          <pc:docMk/>
          <pc:sldMk cId="1312107241" sldId="262"/>
        </pc:sldMkLst>
        <pc:spChg chg="mod">
          <ac:chgData name="Felipe Campolina Soares De Paula" userId="S::1375450@sga.pucminas.br::8fa5a812-6271-4fc1-951e-112269f1421c" providerId="AD" clId="Web-{4345F47A-E640-4136-BDEC-173F6A1280CA}" dt="2022-06-06T22:01:23.498" v="1224" actId="20577"/>
          <ac:spMkLst>
            <pc:docMk/>
            <pc:sldMk cId="1312107241" sldId="262"/>
            <ac:spMk id="2" creationId="{B6B1E412-2137-BBAD-5C3B-93C794766908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2:00:35.699" v="1216" actId="1076"/>
          <ac:spMkLst>
            <pc:docMk/>
            <pc:sldMk cId="1312107241" sldId="262"/>
            <ac:spMk id="3" creationId="{A5159F7E-8ABA-08E1-B5DA-DF2E444B7B87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06:51.388" v="759"/>
          <ac:spMkLst>
            <pc:docMk/>
            <pc:sldMk cId="1312107241" sldId="262"/>
            <ac:spMk id="9" creationId="{A4206507-76F5-4316-AAF5-4EAFEE5EBDE2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06:51.388" v="759"/>
          <ac:spMkLst>
            <pc:docMk/>
            <pc:sldMk cId="1312107241" sldId="262"/>
            <ac:spMk id="11" creationId="{03BC2B61-D77E-45AB-8722-15BC6A718A37}"/>
          </ac:spMkLst>
        </pc:spChg>
        <pc:picChg chg="add mod ord">
          <ac:chgData name="Felipe Campolina Soares De Paula" userId="S::1375450@sga.pucminas.br::8fa5a812-6271-4fc1-951e-112269f1421c" providerId="AD" clId="Web-{4345F47A-E640-4136-BDEC-173F6A1280CA}" dt="2022-06-06T21:06:51.388" v="759"/>
          <ac:picMkLst>
            <pc:docMk/>
            <pc:sldMk cId="1312107241" sldId="262"/>
            <ac:picMk id="4" creationId="{8F4068EF-D400-D9D0-44D1-6BBC92EBB3C4}"/>
          </ac:picMkLst>
        </pc:picChg>
        <pc:picChg chg="add del">
          <ac:chgData name="Felipe Campolina Soares De Paula" userId="S::1375450@sga.pucminas.br::8fa5a812-6271-4fc1-951e-112269f1421c" providerId="AD" clId="Web-{4345F47A-E640-4136-BDEC-173F6A1280CA}" dt="2022-06-06T21:17:50.459" v="943"/>
          <ac:picMkLst>
            <pc:docMk/>
            <pc:sldMk cId="1312107241" sldId="262"/>
            <ac:picMk id="6" creationId="{D31EA324-9409-7688-6E57-E929EE6657D7}"/>
          </ac:picMkLst>
        </pc:picChg>
        <pc:picChg chg="add del">
          <ac:chgData name="Felipe Campolina Soares De Paula" userId="S::1375450@sga.pucminas.br::8fa5a812-6271-4fc1-951e-112269f1421c" providerId="AD" clId="Web-{4345F47A-E640-4136-BDEC-173F6A1280CA}" dt="2022-06-06T21:17:50.459" v="942"/>
          <ac:picMkLst>
            <pc:docMk/>
            <pc:sldMk cId="1312107241" sldId="262"/>
            <ac:picMk id="8" creationId="{9CD25F18-0C99-345F-B5E9-243CB3475AA0}"/>
          </ac:picMkLst>
        </pc:picChg>
      </pc:sldChg>
      <pc:sldChg chg="addSp delSp modSp new mod setBg setClrOvrMap">
        <pc:chgData name="Felipe Campolina Soares De Paula" userId="S::1375450@sga.pucminas.br::8fa5a812-6271-4fc1-951e-112269f1421c" providerId="AD" clId="Web-{4345F47A-E640-4136-BDEC-173F6A1280CA}" dt="2022-06-06T22:01:15.810" v="1222" actId="20577"/>
        <pc:sldMkLst>
          <pc:docMk/>
          <pc:sldMk cId="1325214064" sldId="263"/>
        </pc:sldMkLst>
        <pc:spChg chg="mod">
          <ac:chgData name="Felipe Campolina Soares De Paula" userId="S::1375450@sga.pucminas.br::8fa5a812-6271-4fc1-951e-112269f1421c" providerId="AD" clId="Web-{4345F47A-E640-4136-BDEC-173F6A1280CA}" dt="2022-06-06T22:01:15.810" v="1222" actId="20577"/>
          <ac:spMkLst>
            <pc:docMk/>
            <pc:sldMk cId="1325214064" sldId="263"/>
            <ac:spMk id="2" creationId="{FE4E66A3-5DD7-130B-5012-232CC02DB40D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1:43:21.050" v="1052" actId="20577"/>
          <ac:spMkLst>
            <pc:docMk/>
            <pc:sldMk cId="1325214064" sldId="263"/>
            <ac:spMk id="3" creationId="{2326ADD2-CF20-5B4F-EE56-631954F3FECA}"/>
          </ac:spMkLst>
        </pc:spChg>
        <pc:spChg chg="add del mod">
          <ac:chgData name="Felipe Campolina Soares De Paula" userId="S::1375450@sga.pucminas.br::8fa5a812-6271-4fc1-951e-112269f1421c" providerId="AD" clId="Web-{4345F47A-E640-4136-BDEC-173F6A1280CA}" dt="2022-06-06T21:17:13.379" v="938"/>
          <ac:spMkLst>
            <pc:docMk/>
            <pc:sldMk cId="1325214064" sldId="263"/>
            <ac:spMk id="7" creationId="{77F58B37-E078-163D-EC6F-480C29FC7441}"/>
          </ac:spMkLst>
        </pc:spChg>
        <pc:spChg chg="add del mod">
          <ac:chgData name="Felipe Campolina Soares De Paula" userId="S::1375450@sga.pucminas.br::8fa5a812-6271-4fc1-951e-112269f1421c" providerId="AD" clId="Web-{4345F47A-E640-4136-BDEC-173F6A1280CA}" dt="2022-06-06T21:15:49.155" v="926"/>
          <ac:spMkLst>
            <pc:docMk/>
            <pc:sldMk cId="1325214064" sldId="263"/>
            <ac:spMk id="8" creationId="{F74C80CC-64DB-218F-0BE2-691D593B7278}"/>
          </ac:spMkLst>
        </pc:spChg>
        <pc:spChg chg="add del">
          <ac:chgData name="Felipe Campolina Soares De Paula" userId="S::1375450@sga.pucminas.br::8fa5a812-6271-4fc1-951e-112269f1421c" providerId="AD" clId="Web-{4345F47A-E640-4136-BDEC-173F6A1280CA}" dt="2022-06-06T21:14:30.307" v="884"/>
          <ac:spMkLst>
            <pc:docMk/>
            <pc:sldMk cId="1325214064" sldId="263"/>
            <ac:spMk id="9" creationId="{FDE14F4B-CDE7-D446-C8AB-8A80AD2832B3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16:49.440" v="929"/>
          <ac:spMkLst>
            <pc:docMk/>
            <pc:sldMk cId="1325214064" sldId="263"/>
            <ac:spMk id="15" creationId="{9228552E-C8B1-4A80-8448-0787CE0FC704}"/>
          </ac:spMkLst>
        </pc:spChg>
        <pc:picChg chg="add del mod">
          <ac:chgData name="Felipe Campolina Soares De Paula" userId="S::1375450@sga.pucminas.br::8fa5a812-6271-4fc1-951e-112269f1421c" providerId="AD" clId="Web-{4345F47A-E640-4136-BDEC-173F6A1280CA}" dt="2022-06-06T21:13:51.351" v="878"/>
          <ac:picMkLst>
            <pc:docMk/>
            <pc:sldMk cId="1325214064" sldId="263"/>
            <ac:picMk id="4" creationId="{6BBD9C21-95D1-3657-A565-CBA8E29A4FDD}"/>
          </ac:picMkLst>
        </pc:picChg>
        <pc:picChg chg="add del mod">
          <ac:chgData name="Felipe Campolina Soares De Paula" userId="S::1375450@sga.pucminas.br::8fa5a812-6271-4fc1-951e-112269f1421c" providerId="AD" clId="Web-{4345F47A-E640-4136-BDEC-173F6A1280CA}" dt="2022-06-06T21:13:51.351" v="877"/>
          <ac:picMkLst>
            <pc:docMk/>
            <pc:sldMk cId="1325214064" sldId="263"/>
            <ac:picMk id="5" creationId="{05492D2F-0031-8F00-9FCF-D0C11AF6C5FE}"/>
          </ac:picMkLst>
        </pc:picChg>
        <pc:picChg chg="add del mod">
          <ac:chgData name="Felipe Campolina Soares De Paula" userId="S::1375450@sga.pucminas.br::8fa5a812-6271-4fc1-951e-112269f1421c" providerId="AD" clId="Web-{4345F47A-E640-4136-BDEC-173F6A1280CA}" dt="2022-06-06T21:16:11.547" v="927"/>
          <ac:picMkLst>
            <pc:docMk/>
            <pc:sldMk cId="1325214064" sldId="263"/>
            <ac:picMk id="6" creationId="{8A584426-84EC-047B-4570-DFCBB2CF0EE8}"/>
          </ac:picMkLst>
        </pc:picChg>
        <pc:picChg chg="add mod ord">
          <ac:chgData name="Felipe Campolina Soares De Paula" userId="S::1375450@sga.pucminas.br::8fa5a812-6271-4fc1-951e-112269f1421c" providerId="AD" clId="Web-{4345F47A-E640-4136-BDEC-173F6A1280CA}" dt="2022-06-06T21:16:49.440" v="929"/>
          <ac:picMkLst>
            <pc:docMk/>
            <pc:sldMk cId="1325214064" sldId="263"/>
            <ac:picMk id="10" creationId="{DA97D98B-D140-CAD7-A1C8-B5BCE31729B8}"/>
          </ac:picMkLst>
        </pc:picChg>
        <pc:picChg chg="add del mod">
          <ac:chgData name="Felipe Campolina Soares De Paula" userId="S::1375450@sga.pucminas.br::8fa5a812-6271-4fc1-951e-112269f1421c" providerId="AD" clId="Web-{4345F47A-E640-4136-BDEC-173F6A1280CA}" dt="2022-06-06T21:18:00.991" v="950"/>
          <ac:picMkLst>
            <pc:docMk/>
            <pc:sldMk cId="1325214064" sldId="263"/>
            <ac:picMk id="11" creationId="{D633CAFC-D337-9809-171A-E3920E329D76}"/>
          </ac:picMkLst>
        </pc:picChg>
        <pc:picChg chg="add del mod">
          <ac:chgData name="Felipe Campolina Soares De Paula" userId="S::1375450@sga.pucminas.br::8fa5a812-6271-4fc1-951e-112269f1421c" providerId="AD" clId="Web-{4345F47A-E640-4136-BDEC-173F6A1280CA}" dt="2022-06-06T21:17:59.928" v="949"/>
          <ac:picMkLst>
            <pc:docMk/>
            <pc:sldMk cId="1325214064" sldId="263"/>
            <ac:picMk id="12" creationId="{9E298005-6F4F-0598-D010-8CEA7F789398}"/>
          </ac:picMkLst>
        </pc:picChg>
        <pc:picChg chg="add mod">
          <ac:chgData name="Felipe Campolina Soares De Paula" userId="S::1375450@sga.pucminas.br::8fa5a812-6271-4fc1-951e-112269f1421c" providerId="AD" clId="Web-{4345F47A-E640-4136-BDEC-173F6A1280CA}" dt="2022-06-06T21:19:25.496" v="979" actId="14100"/>
          <ac:picMkLst>
            <pc:docMk/>
            <pc:sldMk cId="1325214064" sldId="263"/>
            <ac:picMk id="13" creationId="{3FC36984-D439-F422-E8B2-2F83AE2036A8}"/>
          </ac:picMkLst>
        </pc:picChg>
        <pc:picChg chg="add mod">
          <ac:chgData name="Felipe Campolina Soares De Paula" userId="S::1375450@sga.pucminas.br::8fa5a812-6271-4fc1-951e-112269f1421c" providerId="AD" clId="Web-{4345F47A-E640-4136-BDEC-173F6A1280CA}" dt="2022-06-06T21:21:12.284" v="985" actId="14100"/>
          <ac:picMkLst>
            <pc:docMk/>
            <pc:sldMk cId="1325214064" sldId="263"/>
            <ac:picMk id="14" creationId="{DFB96071-DB19-CDCB-1663-4EEB6A78A917}"/>
          </ac:picMkLst>
        </pc:picChg>
        <pc:picChg chg="add del">
          <ac:chgData name="Felipe Campolina Soares De Paula" userId="S::1375450@sga.pucminas.br::8fa5a812-6271-4fc1-951e-112269f1421c" providerId="AD" clId="Web-{4345F47A-E640-4136-BDEC-173F6A1280CA}" dt="2022-06-06T21:48:35.789" v="1116"/>
          <ac:picMkLst>
            <pc:docMk/>
            <pc:sldMk cId="1325214064" sldId="263"/>
            <ac:picMk id="17" creationId="{8E64A70E-388D-5A97-9A66-CCC510526E1D}"/>
          </ac:picMkLst>
        </pc:picChg>
        <pc:picChg chg="add del">
          <ac:chgData name="Felipe Campolina Soares De Paula" userId="S::1375450@sga.pucminas.br::8fa5a812-6271-4fc1-951e-112269f1421c" providerId="AD" clId="Web-{4345F47A-E640-4136-BDEC-173F6A1280CA}" dt="2022-06-06T21:48:35.789" v="1115"/>
          <ac:picMkLst>
            <pc:docMk/>
            <pc:sldMk cId="1325214064" sldId="263"/>
            <ac:picMk id="19" creationId="{7D4EDB23-3D8B-78D3-C3DF-70843E519B2E}"/>
          </ac:picMkLst>
        </pc:picChg>
      </pc:sldChg>
      <pc:sldChg chg="addSp delSp modSp new mod setBg setClrOvrMap">
        <pc:chgData name="Felipe Campolina Soares De Paula" userId="S::1375450@sga.pucminas.br::8fa5a812-6271-4fc1-951e-112269f1421c" providerId="AD" clId="Web-{4345F47A-E640-4136-BDEC-173F6A1280CA}" dt="2022-06-06T22:01:08.482" v="1220" actId="20577"/>
        <pc:sldMkLst>
          <pc:docMk/>
          <pc:sldMk cId="2455003722" sldId="264"/>
        </pc:sldMkLst>
        <pc:spChg chg="mod">
          <ac:chgData name="Felipe Campolina Soares De Paula" userId="S::1375450@sga.pucminas.br::8fa5a812-6271-4fc1-951e-112269f1421c" providerId="AD" clId="Web-{4345F47A-E640-4136-BDEC-173F6A1280CA}" dt="2022-06-06T22:01:08.482" v="1220" actId="20577"/>
          <ac:spMkLst>
            <pc:docMk/>
            <pc:sldMk cId="2455003722" sldId="264"/>
            <ac:spMk id="2" creationId="{22540EEA-E3AC-392D-9F1D-38126DC4EA9C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1:49:27.167" v="1127" actId="20577"/>
          <ac:spMkLst>
            <pc:docMk/>
            <pc:sldMk cId="2455003722" sldId="264"/>
            <ac:spMk id="3" creationId="{307290AE-1CF0-DC7A-5C60-DFA04D3A6F60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48:27.054" v="1112"/>
          <ac:spMkLst>
            <pc:docMk/>
            <pc:sldMk cId="2455003722" sldId="264"/>
            <ac:spMk id="13" creationId="{9228552E-C8B1-4A80-8448-0787CE0FC704}"/>
          </ac:spMkLst>
        </pc:spChg>
        <pc:picChg chg="add del mod">
          <ac:chgData name="Felipe Campolina Soares De Paula" userId="S::1375450@sga.pucminas.br::8fa5a812-6271-4fc1-951e-112269f1421c" providerId="AD" clId="Web-{4345F47A-E640-4136-BDEC-173F6A1280CA}" dt="2022-06-06T21:46:20.124" v="1099"/>
          <ac:picMkLst>
            <pc:docMk/>
            <pc:sldMk cId="2455003722" sldId="264"/>
            <ac:picMk id="4" creationId="{5ED9E974-1561-2F45-E4FC-8287ACA17B8A}"/>
          </ac:picMkLst>
        </pc:picChg>
        <pc:picChg chg="add del mod">
          <ac:chgData name="Felipe Campolina Soares De Paula" userId="S::1375450@sga.pucminas.br::8fa5a812-6271-4fc1-951e-112269f1421c" providerId="AD" clId="Web-{4345F47A-E640-4136-BDEC-173F6A1280CA}" dt="2022-06-06T21:46:38.438" v="1103"/>
          <ac:picMkLst>
            <pc:docMk/>
            <pc:sldMk cId="2455003722" sldId="264"/>
            <ac:picMk id="5" creationId="{508A9109-9280-49FE-11D7-DCFF20A6A819}"/>
          </ac:picMkLst>
        </pc:picChg>
        <pc:picChg chg="add del mod">
          <ac:chgData name="Felipe Campolina Soares De Paula" userId="S::1375450@sga.pucminas.br::8fa5a812-6271-4fc1-951e-112269f1421c" providerId="AD" clId="Web-{4345F47A-E640-4136-BDEC-173F6A1280CA}" dt="2022-06-06T21:48:07.256" v="1110"/>
          <ac:picMkLst>
            <pc:docMk/>
            <pc:sldMk cId="2455003722" sldId="264"/>
            <ac:picMk id="6" creationId="{D9D4D88E-4C84-67C3-CC4C-094A61A98A0E}"/>
          </ac:picMkLst>
        </pc:picChg>
        <pc:picChg chg="add del mod">
          <ac:chgData name="Felipe Campolina Soares De Paula" userId="S::1375450@sga.pucminas.br::8fa5a812-6271-4fc1-951e-112269f1421c" providerId="AD" clId="Web-{4345F47A-E640-4136-BDEC-173F6A1280CA}" dt="2022-06-06T21:48:07.256" v="1109"/>
          <ac:picMkLst>
            <pc:docMk/>
            <pc:sldMk cId="2455003722" sldId="264"/>
            <ac:picMk id="7" creationId="{FF47FD03-31F7-AB57-8558-AC31FC2B202F}"/>
          </ac:picMkLst>
        </pc:picChg>
        <pc:picChg chg="add mod ord">
          <ac:chgData name="Felipe Campolina Soares De Paula" userId="S::1375450@sga.pucminas.br::8fa5a812-6271-4fc1-951e-112269f1421c" providerId="AD" clId="Web-{4345F47A-E640-4136-BDEC-173F6A1280CA}" dt="2022-06-06T21:48:27.054" v="1112"/>
          <ac:picMkLst>
            <pc:docMk/>
            <pc:sldMk cId="2455003722" sldId="264"/>
            <ac:picMk id="8" creationId="{1222104C-294F-5C3E-ABD1-C528B0FDB981}"/>
          </ac:picMkLst>
        </pc:picChg>
        <pc:picChg chg="add mod">
          <ac:chgData name="Felipe Campolina Soares De Paula" userId="S::1375450@sga.pucminas.br::8fa5a812-6271-4fc1-951e-112269f1421c" providerId="AD" clId="Web-{4345F47A-E640-4136-BDEC-173F6A1280CA}" dt="2022-06-06T21:49:35.464" v="1129" actId="1076"/>
          <ac:picMkLst>
            <pc:docMk/>
            <pc:sldMk cId="2455003722" sldId="264"/>
            <ac:picMk id="10" creationId="{BF364634-02B4-8E58-9E47-2CB43FB0FB29}"/>
          </ac:picMkLst>
        </pc:picChg>
        <pc:picChg chg="add mod">
          <ac:chgData name="Felipe Campolina Soares De Paula" userId="S::1375450@sga.pucminas.br::8fa5a812-6271-4fc1-951e-112269f1421c" providerId="AD" clId="Web-{4345F47A-E640-4136-BDEC-173F6A1280CA}" dt="2022-06-06T21:49:32.323" v="1128" actId="1076"/>
          <ac:picMkLst>
            <pc:docMk/>
            <pc:sldMk cId="2455003722" sldId="264"/>
            <ac:picMk id="12" creationId="{E0B7412D-F88F-C6BF-52F2-F40FA3FE0040}"/>
          </ac:picMkLst>
        </pc:picChg>
      </pc:sldChg>
      <pc:sldChg chg="addSp modSp new mod setBg setClrOvrMap">
        <pc:chgData name="Felipe Campolina Soares De Paula" userId="S::1375450@sga.pucminas.br::8fa5a812-6271-4fc1-951e-112269f1421c" providerId="AD" clId="Web-{4345F47A-E640-4136-BDEC-173F6A1280CA}" dt="2022-06-06T22:01:02.544" v="1219" actId="20577"/>
        <pc:sldMkLst>
          <pc:docMk/>
          <pc:sldMk cId="2460094947" sldId="265"/>
        </pc:sldMkLst>
        <pc:spChg chg="mod">
          <ac:chgData name="Felipe Campolina Soares De Paula" userId="S::1375450@sga.pucminas.br::8fa5a812-6271-4fc1-951e-112269f1421c" providerId="AD" clId="Web-{4345F47A-E640-4136-BDEC-173F6A1280CA}" dt="2022-06-06T22:01:02.544" v="1219" actId="20577"/>
          <ac:spMkLst>
            <pc:docMk/>
            <pc:sldMk cId="2460094947" sldId="265"/>
            <ac:spMk id="2" creationId="{648A0194-1AD8-21EF-1C10-C49A836CFC38}"/>
          </ac:spMkLst>
        </pc:spChg>
        <pc:spChg chg="mod">
          <ac:chgData name="Felipe Campolina Soares De Paula" userId="S::1375450@sga.pucminas.br::8fa5a812-6271-4fc1-951e-112269f1421c" providerId="AD" clId="Web-{4345F47A-E640-4136-BDEC-173F6A1280CA}" dt="2022-06-06T21:55:24.844" v="1153" actId="20577"/>
          <ac:spMkLst>
            <pc:docMk/>
            <pc:sldMk cId="2460094947" sldId="265"/>
            <ac:spMk id="3" creationId="{F31E576F-8ACF-D0B5-ABA5-709148AA389A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55:12.765" v="1150"/>
          <ac:spMkLst>
            <pc:docMk/>
            <pc:sldMk cId="2460094947" sldId="265"/>
            <ac:spMk id="9" creationId="{9AA72BD9-2C5A-4EDC-931F-5AA08EACA0F3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55:12.765" v="1150"/>
          <ac:spMkLst>
            <pc:docMk/>
            <pc:sldMk cId="2460094947" sldId="265"/>
            <ac:spMk id="11" creationId="{DD3981AC-7B61-4947-BCF3-F7AA7FA385B9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55:12.765" v="1150"/>
          <ac:spMkLst>
            <pc:docMk/>
            <pc:sldMk cId="2460094947" sldId="265"/>
            <ac:spMk id="13" creationId="{55D4142C-5077-457F-A6AD-3FECFDB39685}"/>
          </ac:spMkLst>
        </pc:spChg>
        <pc:spChg chg="add">
          <ac:chgData name="Felipe Campolina Soares De Paula" userId="S::1375450@sga.pucminas.br::8fa5a812-6271-4fc1-951e-112269f1421c" providerId="AD" clId="Web-{4345F47A-E640-4136-BDEC-173F6A1280CA}" dt="2022-06-06T21:55:12.765" v="1150"/>
          <ac:spMkLst>
            <pc:docMk/>
            <pc:sldMk cId="2460094947" sldId="265"/>
            <ac:spMk id="15" creationId="{7A5F0580-5EE9-419F-96EE-B6529EF6E7D0}"/>
          </ac:spMkLst>
        </pc:spChg>
        <pc:picChg chg="add mod ord">
          <ac:chgData name="Felipe Campolina Soares De Paula" userId="S::1375450@sga.pucminas.br::8fa5a812-6271-4fc1-951e-112269f1421c" providerId="AD" clId="Web-{4345F47A-E640-4136-BDEC-173F6A1280CA}" dt="2022-06-06T21:55:12.765" v="1150"/>
          <ac:picMkLst>
            <pc:docMk/>
            <pc:sldMk cId="2460094947" sldId="265"/>
            <ac:picMk id="4" creationId="{5954A521-AFEF-5C14-B8B5-D1C591B517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spritelab/eG21z4Cgooi4-KSaX2MxBpCHHuBvtB36f9RSRx7_SPI/edi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KIu9yen5n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ho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udio.code.org/courses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Uma imagem contendo computador&#10;&#10;Descrição gerada automaticamente">
            <a:extLst>
              <a:ext uri="{FF2B5EF4-FFF2-40B4-BE49-F238E27FC236}">
                <a16:creationId xmlns:a16="http://schemas.microsoft.com/office/drawing/2014/main" id="{A7730650-D571-7883-0A40-02DF32D80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7" r="28338" b="19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3604" y="1352401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400" dirty="0">
                <a:cs typeface="Calibri Light"/>
              </a:rPr>
              <a:t>Ferramentas para aprender programação</a:t>
            </a:r>
            <a:br>
              <a:rPr lang="pt-BR" sz="4400" dirty="0">
                <a:cs typeface="Calibri Light"/>
              </a:rPr>
            </a:br>
            <a:br>
              <a:rPr lang="pt-BR" sz="4400" dirty="0">
                <a:cs typeface="Calibri Light"/>
              </a:rPr>
            </a:br>
            <a:r>
              <a:rPr lang="pt-BR" sz="4400" dirty="0">
                <a:cs typeface="Calibri Light"/>
              </a:rPr>
              <a:t> </a:t>
            </a:r>
            <a:r>
              <a:rPr lang="pt-BR" sz="4400" b="1" dirty="0">
                <a:cs typeface="Calibri Light"/>
              </a:rPr>
              <a:t>Code.org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>
                <a:cs typeface="Calibri"/>
              </a:rPr>
              <a:t>Felipe Campolina</a:t>
            </a:r>
            <a:endParaRPr lang="de-DE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par>
              <p:cTn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8" descr="Forma, Polígono&#10;&#10;Descrição gerada automaticamente">
            <a:extLst>
              <a:ext uri="{FF2B5EF4-FFF2-40B4-BE49-F238E27FC236}">
                <a16:creationId xmlns:a16="http://schemas.microsoft.com/office/drawing/2014/main" id="{1222104C-294F-5C3E-ABD1-C528B0FDB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644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540EEA-E3AC-392D-9F1D-38126DC4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85" y="135087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cs typeface="Calibri Light"/>
              </a:rPr>
              <a:t>Usando laboratório de </a:t>
            </a:r>
            <a:r>
              <a:rPr lang="pt-BR" sz="4000" dirty="0" err="1">
                <a:solidFill>
                  <a:srgbClr val="FFFFFF"/>
                </a:solidFill>
                <a:cs typeface="Calibri Light"/>
              </a:rPr>
              <a:t>sprinte</a:t>
            </a:r>
            <a:r>
              <a:rPr lang="pt-BR" sz="4000" dirty="0">
                <a:solidFill>
                  <a:srgbClr val="FFFFFF"/>
                </a:solidFill>
                <a:cs typeface="Calibri Light"/>
              </a:rPr>
              <a:t> para programar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290AE-1CF0-DC7A-5C60-DFA04D3A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cs typeface="Calibri"/>
              </a:rPr>
              <a:t>Link laboratório de sprint: 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  <a:hlinkClick r:id="rId3"/>
              </a:rPr>
              <a:t>https://studio.code.org/projects/spritelab/eG21z4Cgooi4-KSaX2MxBpCHHuBvtB36f9RSRx7_SPI/edit</a:t>
            </a:r>
            <a:endParaRPr lang="pt-BR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pt-BR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2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0B7412D-F88F-C6BF-52F2-F40FA3FE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982" y="4290299"/>
            <a:ext cx="2867205" cy="9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BFF19F0-496B-0E2B-9140-8FB52493D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340FDD-C464-52D6-3131-4513A430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623502" cy="1225353"/>
          </a:xfrm>
        </p:spPr>
        <p:txBody>
          <a:bodyPr anchor="b">
            <a:normAutofit/>
          </a:bodyPr>
          <a:lstStyle/>
          <a:p>
            <a:r>
              <a:rPr lang="pt-BR" sz="4000" b="1" dirty="0">
                <a:cs typeface="Calibri Light"/>
              </a:rPr>
              <a:t>Sobre a plataforma</a:t>
            </a:r>
            <a:endParaRPr lang="pt-BR" sz="4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7608E-91BE-82E9-CDC2-66FFED6C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817585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cs typeface="Calibri"/>
              </a:rPr>
              <a:t>Organização sem fins lucrativos, o qual dedica a expansão do acesso à ciência da computação em escolas </a:t>
            </a:r>
            <a:r>
              <a:rPr lang="pt-BR" sz="2400" dirty="0">
                <a:ea typeface="+mn-lt"/>
                <a:cs typeface="+mn-lt"/>
              </a:rPr>
              <a:t>e ao aumento da participação de jovens mulheres e estudantes de grupos minoritários não representados.</a:t>
            </a:r>
          </a:p>
          <a:p>
            <a:r>
              <a:rPr lang="pt-BR" sz="2400" dirty="0">
                <a:cs typeface="Calibri"/>
              </a:rPr>
              <a:t>Pretendem oferecer a oportunidade aos alunos apreenderam CC assim como aprendem outras matérias.</a:t>
            </a:r>
          </a:p>
          <a:p>
            <a:r>
              <a:rPr lang="pt-BR" sz="2400" dirty="0">
                <a:cs typeface="Calibri"/>
              </a:rPr>
              <a:t>Apoiados por diversos doadores, incluindo </a:t>
            </a:r>
            <a:r>
              <a:rPr lang="pt-BR" sz="2400" dirty="0" err="1">
                <a:ea typeface="+mn-lt"/>
                <a:cs typeface="+mn-lt"/>
              </a:rPr>
              <a:t>Amazon</a:t>
            </a:r>
            <a:r>
              <a:rPr lang="pt-BR" sz="2400" dirty="0">
                <a:ea typeface="+mn-lt"/>
                <a:cs typeface="+mn-lt"/>
              </a:rPr>
              <a:t>, o Facebook, o </a:t>
            </a:r>
            <a:r>
              <a:rPr lang="pt-BR" sz="2400" dirty="0" err="1">
                <a:ea typeface="+mn-lt"/>
                <a:cs typeface="+mn-lt"/>
              </a:rPr>
              <a:t>Google,e</a:t>
            </a:r>
            <a:r>
              <a:rPr lang="pt-BR" sz="2400" dirty="0">
                <a:ea typeface="+mn-lt"/>
                <a:cs typeface="+mn-lt"/>
              </a:rPr>
              <a:t> a Microsoft.</a:t>
            </a:r>
          </a:p>
        </p:txBody>
      </p:sp>
    </p:spTree>
    <p:extLst>
      <p:ext uri="{BB962C8B-B14F-4D97-AF65-F5344CB8AC3E}">
        <p14:creationId xmlns:p14="http://schemas.microsoft.com/office/powerpoint/2010/main" val="169818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27FD58BB-F7C8-51A4-41FD-ED4726277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4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FB7BBA-97C2-3EAC-80F8-F49730B2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História</a:t>
            </a:r>
          </a:p>
        </p:txBody>
      </p:sp>
      <p:sp>
        <p:nvSpPr>
          <p:cNvPr id="23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033B2-4E0C-838E-2B9E-9C3FF9F4E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35" y="1906407"/>
            <a:ext cx="10410524" cy="41267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Em 2013, a Code.org foi lançada pelos irmãos gêmeos Hadi e Ali </a:t>
            </a:r>
            <a:r>
              <a:rPr lang="pt-BR" sz="2400" dirty="0" err="1">
                <a:solidFill>
                  <a:srgbClr val="FFFFFF"/>
                </a:solidFill>
                <a:ea typeface="+mn-lt"/>
                <a:cs typeface="+mn-lt"/>
              </a:rPr>
              <a:t>Partovi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 , por meio de um vídeo promovendo a plataforma e a Ciência da Computação.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Este vídeo chegou ao primeiro lugar no YouTube por um dia, e 15.000 escolas estenderam a mão para pedir ajuda a organização . </a:t>
            </a:r>
          </a:p>
          <a:p>
            <a:endParaRPr lang="pt-BR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Desde então, a equipe foi expandida com voluntários para construir uma plataforma completa que apoia um movimento mundial. 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cs typeface="Calibri"/>
            </a:endParaRPr>
          </a:p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Link: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https://www.youtube.com/watch?v=nKIu9yen5nc</a:t>
            </a:r>
            <a:endParaRPr lang="pt-BR" sz="2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48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067A4E8-46BF-9DE3-C3E9-B9E58D48E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231" b="2932"/>
          <a:stretch/>
        </p:blipFill>
        <p:spPr>
          <a:xfrm>
            <a:off x="20" y="-43122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2A3543-DF03-B28C-FA9F-F25F2082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cs typeface="Calibri Light"/>
              </a:rPr>
              <a:t>O que fazem?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54A97-A2C7-F547-8013-908B7662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52"/>
            <a:ext cx="10515600" cy="41768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Trabalham com todo aspecto educacional:</a:t>
            </a:r>
          </a:p>
          <a:p>
            <a:pPr lvl="1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Projetam os próprios cursos ou fazendo parcerias com outros.</a:t>
            </a:r>
          </a:p>
          <a:p>
            <a:pPr marL="457200" lvl="1" indent="0">
              <a:buNone/>
            </a:pPr>
            <a:endParaRPr lang="pt-BR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Treinam professores. </a:t>
            </a:r>
          </a:p>
          <a:p>
            <a:pPr marL="457200" lvl="1" indent="0">
              <a:buNone/>
            </a:pPr>
            <a:endParaRPr lang="pt-BR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Fazem parcerias com grandes distritos escolares.</a:t>
            </a:r>
          </a:p>
          <a:p>
            <a:pPr marL="457200" lvl="1" indent="0">
              <a:buNone/>
            </a:pPr>
            <a:endParaRPr lang="pt-BR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Ajudam a mudar políticas governamentais.</a:t>
            </a:r>
          </a:p>
          <a:p>
            <a:pPr marL="457200" lvl="1" indent="0">
              <a:buNone/>
            </a:pPr>
            <a:endParaRPr lang="pt-BR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Criam 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templates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de projetos para ajudar no entendimento logico da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17420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4ED4BFA-A798-22D1-4542-3EC407CC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1693" r="6530" b="1"/>
          <a:stretch/>
        </p:blipFill>
        <p:spPr>
          <a:xfrm>
            <a:off x="3" y="-7"/>
            <a:ext cx="1219199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CA1F3D-4987-1F1A-5AF0-8FA4F1C7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879" y="341279"/>
            <a:ext cx="9484225" cy="1461778"/>
          </a:xfrm>
        </p:spPr>
        <p:txBody>
          <a:bodyPr>
            <a:normAutofit/>
          </a:bodyPr>
          <a:lstStyle/>
          <a:p>
            <a:r>
              <a:rPr lang="pt-BR" sz="4000" b="1">
                <a:cs typeface="Calibri Light"/>
              </a:rPr>
              <a:t>Por dentro da plataforma</a:t>
            </a:r>
            <a:endParaRPr lang="pt-BR" sz="4000" b="1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61388EF-B4CE-4326-979A-2F53CED6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27777" y="343104"/>
            <a:ext cx="975050" cy="84050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1D917FAD-3240-4D3F-91A0-9571F75D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769451" y="970414"/>
            <a:ext cx="616956" cy="53182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D2E17-A8FB-2D4E-88C6-4E65F3F0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cs typeface="Calibri"/>
              </a:rPr>
              <a:t>Meu painel de controle</a:t>
            </a:r>
          </a:p>
          <a:p>
            <a:r>
              <a:rPr lang="pt-BR" sz="2400" dirty="0">
                <a:cs typeface="Calibri"/>
              </a:rPr>
              <a:t>Catalogo de cursos</a:t>
            </a:r>
          </a:p>
          <a:p>
            <a:r>
              <a:rPr lang="pt-BR" sz="2400" dirty="0">
                <a:cs typeface="Calibri"/>
              </a:rPr>
              <a:t>Projetos</a:t>
            </a:r>
          </a:p>
          <a:p>
            <a:r>
              <a:rPr lang="pt-BR" sz="2400" dirty="0">
                <a:cs typeface="Calibri"/>
              </a:rPr>
              <a:t>Sobre</a:t>
            </a:r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82960B6E-0F7C-7E25-4669-8805F55DF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24" r="7" b="6689"/>
          <a:stretch/>
        </p:blipFill>
        <p:spPr>
          <a:xfrm>
            <a:off x="26717" y="343509"/>
            <a:ext cx="1570813" cy="1363363"/>
          </a:xfrm>
          <a:custGeom>
            <a:avLst/>
            <a:gdLst/>
            <a:ahLst/>
            <a:cxnLst/>
            <a:rect l="l" t="t" r="r" b="b"/>
            <a:pathLst>
              <a:path w="1570813" h="1363363">
                <a:moveTo>
                  <a:pt x="452248" y="0"/>
                </a:moveTo>
                <a:cubicBezTo>
                  <a:pt x="1118566" y="0"/>
                  <a:pt x="1118566" y="0"/>
                  <a:pt x="1118566" y="0"/>
                </a:cubicBezTo>
                <a:cubicBezTo>
                  <a:pt x="1160301" y="0"/>
                  <a:pt x="1200597" y="22535"/>
                  <a:pt x="1220745" y="59154"/>
                </a:cubicBezTo>
                <a:cubicBezTo>
                  <a:pt x="1554623" y="623936"/>
                  <a:pt x="1554623" y="623936"/>
                  <a:pt x="1554623" y="623936"/>
                </a:cubicBezTo>
                <a:cubicBezTo>
                  <a:pt x="1576210" y="659147"/>
                  <a:pt x="1576210" y="704217"/>
                  <a:pt x="1554623" y="739427"/>
                </a:cubicBezTo>
                <a:cubicBezTo>
                  <a:pt x="1220745" y="1304209"/>
                  <a:pt x="1220745" y="1304209"/>
                  <a:pt x="1220745" y="1304209"/>
                </a:cubicBezTo>
                <a:cubicBezTo>
                  <a:pt x="1200597" y="1340828"/>
                  <a:pt x="1160301" y="1363363"/>
                  <a:pt x="1118566" y="1363363"/>
                </a:cubicBezTo>
                <a:cubicBezTo>
                  <a:pt x="452248" y="1363363"/>
                  <a:pt x="452248" y="1363363"/>
                  <a:pt x="452248" y="1363363"/>
                </a:cubicBezTo>
                <a:cubicBezTo>
                  <a:pt x="409074" y="1363363"/>
                  <a:pt x="370218" y="1340828"/>
                  <a:pt x="348631" y="1304209"/>
                </a:cubicBezTo>
                <a:cubicBezTo>
                  <a:pt x="16191" y="739427"/>
                  <a:pt x="16191" y="739427"/>
                  <a:pt x="16191" y="739427"/>
                </a:cubicBezTo>
                <a:cubicBezTo>
                  <a:pt x="-5396" y="704217"/>
                  <a:pt x="-5396" y="659147"/>
                  <a:pt x="16191" y="623936"/>
                </a:cubicBezTo>
                <a:cubicBezTo>
                  <a:pt x="348631" y="59154"/>
                  <a:pt x="348631" y="59154"/>
                  <a:pt x="348631" y="59154"/>
                </a:cubicBezTo>
                <a:cubicBezTo>
                  <a:pt x="370218" y="22535"/>
                  <a:pt x="409074" y="0"/>
                  <a:pt x="452248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6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F234D77-AC8A-E1FF-970A-43211359F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98F70D-EAAE-AA89-8BF4-C77AA566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30" y="-4339"/>
            <a:ext cx="9792471" cy="130941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Por dentro da plataforma  - Meu painel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72901-D27C-6D04-96AA-8A8C4BB1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764344"/>
            <a:ext cx="9792471" cy="31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Cursos recentes.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cs typeface="Calibri"/>
            </a:endParaRPr>
          </a:p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Projetos recentes.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cs typeface="Calibri"/>
            </a:endParaRPr>
          </a:p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Entrar em uma sessão.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cs typeface="Calibri"/>
            </a:endParaRPr>
          </a:p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Link: </a:t>
            </a:r>
            <a:r>
              <a:rPr lang="pt-BR" sz="2400" dirty="0">
                <a:solidFill>
                  <a:srgbClr val="FFFFFF"/>
                </a:solidFill>
                <a:ea typeface="+mn-lt"/>
                <a:cs typeface="+mn-lt"/>
                <a:hlinkClick r:id="rId3"/>
              </a:rPr>
              <a:t>https://studio.code.org/home</a:t>
            </a:r>
            <a:endParaRPr lang="pt-BR" sz="2400" dirty="0">
              <a:solidFill>
                <a:srgbClr val="FFFFFF"/>
              </a:solidFill>
              <a:cs typeface="Calibri"/>
            </a:endParaRPr>
          </a:p>
          <a:p>
            <a:endParaRPr lang="pt-BR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86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4068EF-D400-D9D0-44D1-6BBC92EBB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" b="857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206507-76F5-4316-AAF5-4EAFEE5EB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BC2B61-D77E-45AB-8722-15BC6A7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1E412-2137-BBAD-5C3B-93C79476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3862"/>
            <a:ext cx="10627455" cy="1702974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cs typeface="Calibri Light"/>
              </a:rPr>
              <a:t>Por dentro da plataforma  - Catálogo de cursos</a:t>
            </a:r>
            <a:endParaRPr lang="pt-BR" sz="40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59F7E-8ABA-08E1-B5DA-DF2E444B7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87" y="1543080"/>
            <a:ext cx="11533227" cy="60235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Curso rápido de Fundamentos da Ciência da Computação(divido por idades)</a:t>
            </a: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Hora do Código(pequenos tutoriais)</a:t>
            </a:r>
          </a:p>
          <a:p>
            <a:endParaRPr lang="pt-BR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Fundamentos de Ciência da Computação para o Ensino Fundamental(dividido por idades)</a:t>
            </a:r>
            <a:endParaRPr lang="pt-BR" sz="2400">
              <a:solidFill>
                <a:srgbClr val="FFFFFF"/>
              </a:solidFill>
              <a:cs typeface="Calibri"/>
            </a:endParaRPr>
          </a:p>
          <a:p>
            <a:endParaRPr lang="pt-BR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Cursos de Fundamentos da CC 1-4(Curso Acelerado)</a:t>
            </a:r>
            <a:endParaRPr lang="pt-BR" sz="24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pt-BR" sz="2400" dirty="0">
                <a:solidFill>
                  <a:srgbClr val="FFFFFF"/>
                </a:solidFill>
                <a:ea typeface="+mn-lt"/>
                <a:cs typeface="+mn-lt"/>
              </a:rPr>
              <a:t>Ferramentas para ensino fundamental e médio (somente em inglês)</a:t>
            </a:r>
            <a:endParaRPr lang="pt-BR" sz="24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pt-BR" sz="2400" dirty="0">
              <a:solidFill>
                <a:srgbClr val="FFFFFF"/>
              </a:solidFill>
              <a:cs typeface="Calibri"/>
            </a:endParaRPr>
          </a:p>
          <a:p>
            <a:r>
              <a:rPr lang="pt-BR" sz="2400" dirty="0">
                <a:solidFill>
                  <a:srgbClr val="FFFFFF"/>
                </a:solidFill>
                <a:cs typeface="Calibri"/>
              </a:rPr>
              <a:t>Link: </a:t>
            </a:r>
            <a:r>
              <a:rPr lang="pt-BR" sz="2400" dirty="0">
                <a:ea typeface="+mn-lt"/>
                <a:cs typeface="+mn-lt"/>
                <a:hlinkClick r:id="rId5"/>
              </a:rPr>
              <a:t>https://studio.code.org/courses</a:t>
            </a:r>
            <a:endParaRPr lang="pt-BR" sz="2400" dirty="0">
              <a:solidFill>
                <a:srgbClr val="FFFFFF"/>
              </a:solidFill>
              <a:cs typeface="Calibri"/>
            </a:endParaRPr>
          </a:p>
          <a:p>
            <a:endParaRPr lang="pt-BR" sz="2400">
              <a:solidFill>
                <a:srgbClr val="FFFFFF"/>
              </a:solidFill>
              <a:cs typeface="Calibri"/>
            </a:endParaRPr>
          </a:p>
          <a:p>
            <a:endParaRPr lang="pt-BR" sz="24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107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DA97D98B-D140-CAD7-A1C8-B5BCE3172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0" b="118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4E66A3-5DD7-130B-5012-232CC02D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26" y="106332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Por dentro da plataforma  - Projetos</a:t>
            </a:r>
          </a:p>
          <a:p>
            <a:endParaRPr lang="pt-BR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26ADD2-CF20-5B4F-EE56-631954F3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03487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cs typeface="Calibri"/>
              </a:rPr>
              <a:t>Programação via blocos.</a:t>
            </a:r>
          </a:p>
          <a:p>
            <a:r>
              <a:rPr lang="pt-BR" dirty="0">
                <a:solidFill>
                  <a:srgbClr val="FFFFFF"/>
                </a:solidFill>
                <a:cs typeface="Calibri"/>
              </a:rPr>
              <a:t>Diversificado tipos de projetos com tutoriais .</a:t>
            </a:r>
          </a:p>
          <a:p>
            <a:r>
              <a:rPr lang="pt-BR" dirty="0">
                <a:solidFill>
                  <a:srgbClr val="FFFFFF"/>
                </a:solidFill>
                <a:cs typeface="Calibri"/>
              </a:rPr>
              <a:t>Ideia de projetos e projetos públicos.</a:t>
            </a:r>
          </a:p>
          <a:p>
            <a:r>
              <a:rPr lang="pt-BR" dirty="0">
                <a:solidFill>
                  <a:srgbClr val="FFFFFF"/>
                </a:solidFill>
                <a:cs typeface="Calibri"/>
              </a:rPr>
              <a:t>Link: </a:t>
            </a:r>
            <a:r>
              <a:rPr lang="pt-BR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https://studio.code.org/projects</a:t>
            </a:r>
            <a:endParaRPr lang="pt-BR" dirty="0">
              <a:cs typeface="Calibri"/>
            </a:endParaRPr>
          </a:p>
        </p:txBody>
      </p:sp>
      <p:pic>
        <p:nvPicPr>
          <p:cNvPr id="13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FC36984-D439-F422-E8B2-2F83AE20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51" y="3220433"/>
            <a:ext cx="5978103" cy="3637661"/>
          </a:xfrm>
          <a:prstGeom prst="rect">
            <a:avLst/>
          </a:prstGeom>
        </p:spPr>
      </p:pic>
      <p:pic>
        <p:nvPicPr>
          <p:cNvPr id="14" name="Imagem 15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DFB96071-DB19-CDCB-1663-4EEB6A78A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591" y="3215458"/>
            <a:ext cx="6323160" cy="36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luz, escuro, água, azul&#10;&#10;Descrição gerada automaticamente">
            <a:extLst>
              <a:ext uri="{FF2B5EF4-FFF2-40B4-BE49-F238E27FC236}">
                <a16:creationId xmlns:a16="http://schemas.microsoft.com/office/drawing/2014/main" id="{5954A521-AFEF-5C14-B8B5-D1C591B51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8A0194-1AD8-21EF-1C10-C49A836C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4000" dirty="0">
                <a:cs typeface="Calibri Light"/>
              </a:rPr>
              <a:t>Referências</a:t>
            </a:r>
            <a:endParaRPr lang="pt-BR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E576F-8ACF-D0B5-ABA5-709148AA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ea typeface="+mn-lt"/>
                <a:cs typeface="+mn-lt"/>
              </a:rPr>
              <a:t>HADI PARTOVI ,ALI PARTOVI. </a:t>
            </a:r>
            <a:r>
              <a:rPr lang="pt-BR" sz="2400" b="1" dirty="0">
                <a:ea typeface="+mn-lt"/>
                <a:cs typeface="+mn-lt"/>
              </a:rPr>
              <a:t>Code.org</a:t>
            </a:r>
            <a:r>
              <a:rPr lang="pt-BR" sz="2400" dirty="0">
                <a:ea typeface="+mn-lt"/>
                <a:cs typeface="+mn-lt"/>
              </a:rPr>
              <a:t>. 2013. Disponível em: https://code.org/. Acesso em: 06 jun. 2022.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009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Ferramentas para aprender programação   Code.org</vt:lpstr>
      <vt:lpstr>Sobre a plataforma</vt:lpstr>
      <vt:lpstr>História</vt:lpstr>
      <vt:lpstr>O que fazem?</vt:lpstr>
      <vt:lpstr>Por dentro da plataforma</vt:lpstr>
      <vt:lpstr>Por dentro da plataforma  - Meu painel de controle</vt:lpstr>
      <vt:lpstr>Por dentro da plataforma  - Catálogo de cursos</vt:lpstr>
      <vt:lpstr>Por dentro da plataforma  - Projetos </vt:lpstr>
      <vt:lpstr>Referências</vt:lpstr>
      <vt:lpstr>Usando laboratório de sprinte para programar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Felipe Campolina Soares De Paula</cp:lastModifiedBy>
  <cp:revision>380</cp:revision>
  <dcterms:created xsi:type="dcterms:W3CDTF">2022-06-06T20:08:21Z</dcterms:created>
  <dcterms:modified xsi:type="dcterms:W3CDTF">2022-06-14T19:32:59Z</dcterms:modified>
</cp:coreProperties>
</file>