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235AAE-575A-4A01-AEF9-28F514F9FD05}" v="687" dt="2022-06-17T14:17:55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Campolina Soares De Paula" userId="S::1375450@sga.pucminas.br::8fa5a812-6271-4fc1-951e-112269f1421c" providerId="AD" clId="Web-{E0235AAE-575A-4A01-AEF9-28F514F9FD05}"/>
    <pc:docChg chg="addSld delSld modSld addMainMaster delMainMaster">
      <pc:chgData name="Felipe Campolina Soares De Paula" userId="S::1375450@sga.pucminas.br::8fa5a812-6271-4fc1-951e-112269f1421c" providerId="AD" clId="Web-{E0235AAE-575A-4A01-AEF9-28F514F9FD05}" dt="2022-06-17T14:17:55.113" v="518"/>
      <pc:docMkLst>
        <pc:docMk/>
      </pc:docMkLst>
      <pc:sldChg chg="addSp delSp modSp mod setBg modClrScheme addAnim delAnim modAnim setClrOvrMap chgLayout">
        <pc:chgData name="Felipe Campolina Soares De Paula" userId="S::1375450@sga.pucminas.br::8fa5a812-6271-4fc1-951e-112269f1421c" providerId="AD" clId="Web-{E0235AAE-575A-4A01-AEF9-28F514F9FD05}" dt="2022-06-17T14:17:55.113" v="518"/>
        <pc:sldMkLst>
          <pc:docMk/>
          <pc:sldMk cId="2210866551" sldId="256"/>
        </pc:sldMkLst>
        <pc:spChg chg="mod">
          <ac:chgData name="Felipe Campolina Soares De Paula" userId="S::1375450@sga.pucminas.br::8fa5a812-6271-4fc1-951e-112269f1421c" providerId="AD" clId="Web-{E0235AAE-575A-4A01-AEF9-28F514F9FD05}" dt="2022-06-17T13:34:45.681" v="39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Felipe Campolina Soares De Paula" userId="S::1375450@sga.pucminas.br::8fa5a812-6271-4fc1-951e-112269f1421c" providerId="AD" clId="Web-{E0235AAE-575A-4A01-AEF9-28F514F9FD05}" dt="2022-06-17T13:34:45.681" v="39"/>
          <ac:spMkLst>
            <pc:docMk/>
            <pc:sldMk cId="2210866551" sldId="256"/>
            <ac:spMk id="3" creationId="{00000000-0000-0000-0000-000000000000}"/>
          </ac:spMkLst>
        </pc:spChg>
        <pc:spChg chg="add del">
          <ac:chgData name="Felipe Campolina Soares De Paula" userId="S::1375450@sga.pucminas.br::8fa5a812-6271-4fc1-951e-112269f1421c" providerId="AD" clId="Web-{E0235AAE-575A-4A01-AEF9-28F514F9FD05}" dt="2022-06-17T13:32:52.036" v="22"/>
          <ac:spMkLst>
            <pc:docMk/>
            <pc:sldMk cId="2210866551" sldId="256"/>
            <ac:spMk id="9" creationId="{0671A8AE-40A1-4631-A6B8-581AFF065482}"/>
          </ac:spMkLst>
        </pc:spChg>
        <pc:spChg chg="add del">
          <ac:chgData name="Felipe Campolina Soares De Paula" userId="S::1375450@sga.pucminas.br::8fa5a812-6271-4fc1-951e-112269f1421c" providerId="AD" clId="Web-{E0235AAE-575A-4A01-AEF9-28F514F9FD05}" dt="2022-06-17T13:34:45.681" v="39"/>
          <ac:spMkLst>
            <pc:docMk/>
            <pc:sldMk cId="2210866551" sldId="256"/>
            <ac:spMk id="10" creationId="{07322A9E-F1EC-405E-8971-BA906EFFCCB8}"/>
          </ac:spMkLst>
        </pc:spChg>
        <pc:spChg chg="add del">
          <ac:chgData name="Felipe Campolina Soares De Paula" userId="S::1375450@sga.pucminas.br::8fa5a812-6271-4fc1-951e-112269f1421c" providerId="AD" clId="Web-{E0235AAE-575A-4A01-AEF9-28F514F9FD05}" dt="2022-06-17T13:32:52.036" v="22"/>
          <ac:spMkLst>
            <pc:docMk/>
            <pc:sldMk cId="2210866551" sldId="256"/>
            <ac:spMk id="11" creationId="{A44CD100-6267-4E62-AA64-2182A3A6A1C0}"/>
          </ac:spMkLst>
        </pc:spChg>
        <pc:spChg chg="add del">
          <ac:chgData name="Felipe Campolina Soares De Paula" userId="S::1375450@sga.pucminas.br::8fa5a812-6271-4fc1-951e-112269f1421c" providerId="AD" clId="Web-{E0235AAE-575A-4A01-AEF9-28F514F9FD05}" dt="2022-06-17T13:34:45.681" v="39"/>
          <ac:spMkLst>
            <pc:docMk/>
            <pc:sldMk cId="2210866551" sldId="256"/>
            <ac:spMk id="12" creationId="{A5704422-1118-4FD1-95AD-29A064EB80D9}"/>
          </ac:spMkLst>
        </pc:spChg>
        <pc:spChg chg="add del">
          <ac:chgData name="Felipe Campolina Soares De Paula" userId="S::1375450@sga.pucminas.br::8fa5a812-6271-4fc1-951e-112269f1421c" providerId="AD" clId="Web-{E0235AAE-575A-4A01-AEF9-28F514F9FD05}" dt="2022-06-17T13:34:45.681" v="39"/>
          <ac:spMkLst>
            <pc:docMk/>
            <pc:sldMk cId="2210866551" sldId="256"/>
            <ac:spMk id="14" creationId="{A88B2AAA-B805-498E-A9E6-98B885855498}"/>
          </ac:spMkLst>
        </pc:spChg>
        <pc:spChg chg="add del">
          <ac:chgData name="Felipe Campolina Soares De Paula" userId="S::1375450@sga.pucminas.br::8fa5a812-6271-4fc1-951e-112269f1421c" providerId="AD" clId="Web-{E0235AAE-575A-4A01-AEF9-28F514F9FD05}" dt="2022-06-17T13:34:45.681" v="39"/>
          <ac:spMkLst>
            <pc:docMk/>
            <pc:sldMk cId="2210866551" sldId="256"/>
            <ac:spMk id="16" creationId="{9B8051E0-19D7-43E1-BFD9-E6DBFEB3A3F1}"/>
          </ac:spMkLst>
        </pc:spChg>
        <pc:spChg chg="add del">
          <ac:chgData name="Felipe Campolina Soares De Paula" userId="S::1375450@sga.pucminas.br::8fa5a812-6271-4fc1-951e-112269f1421c" providerId="AD" clId="Web-{E0235AAE-575A-4A01-AEF9-28F514F9FD05}" dt="2022-06-17T13:34:45.681" v="39"/>
          <ac:spMkLst>
            <pc:docMk/>
            <pc:sldMk cId="2210866551" sldId="256"/>
            <ac:spMk id="18" creationId="{4EDB2B02-86A2-46F5-A4BE-B7D9B10411D6}"/>
          </ac:spMkLst>
        </pc:spChg>
        <pc:spChg chg="add del">
          <ac:chgData name="Felipe Campolina Soares De Paula" userId="S::1375450@sga.pucminas.br::8fa5a812-6271-4fc1-951e-112269f1421c" providerId="AD" clId="Web-{E0235AAE-575A-4A01-AEF9-28F514F9FD05}" dt="2022-06-17T13:34:45.681" v="39"/>
          <ac:spMkLst>
            <pc:docMk/>
            <pc:sldMk cId="2210866551" sldId="256"/>
            <ac:spMk id="20" creationId="{43954639-FB5D-41F4-9560-6F6DFE778425}"/>
          </ac:spMkLst>
        </pc:spChg>
        <pc:spChg chg="add del">
          <ac:chgData name="Felipe Campolina Soares De Paula" userId="S::1375450@sga.pucminas.br::8fa5a812-6271-4fc1-951e-112269f1421c" providerId="AD" clId="Web-{E0235AAE-575A-4A01-AEF9-28F514F9FD05}" dt="2022-06-17T13:34:45.681" v="39"/>
          <ac:spMkLst>
            <pc:docMk/>
            <pc:sldMk cId="2210866551" sldId="256"/>
            <ac:spMk id="22" creationId="{E898931C-0323-41FA-A036-20F818B1FF81}"/>
          </ac:spMkLst>
        </pc:spChg>
        <pc:spChg chg="add del">
          <ac:chgData name="Felipe Campolina Soares De Paula" userId="S::1375450@sga.pucminas.br::8fa5a812-6271-4fc1-951e-112269f1421c" providerId="AD" clId="Web-{E0235AAE-575A-4A01-AEF9-28F514F9FD05}" dt="2022-06-17T13:34:45.681" v="39"/>
          <ac:spMkLst>
            <pc:docMk/>
            <pc:sldMk cId="2210866551" sldId="256"/>
            <ac:spMk id="24" creationId="{89AFE9DD-0792-4B98-B4EB-97ACA17E6AA8}"/>
          </ac:spMkLst>
        </pc:spChg>
        <pc:spChg chg="add del">
          <ac:chgData name="Felipe Campolina Soares De Paula" userId="S::1375450@sga.pucminas.br::8fa5a812-6271-4fc1-951e-112269f1421c" providerId="AD" clId="Web-{E0235AAE-575A-4A01-AEF9-28F514F9FD05}" dt="2022-06-17T13:34:45.681" v="39"/>
          <ac:spMkLst>
            <pc:docMk/>
            <pc:sldMk cId="2210866551" sldId="256"/>
            <ac:spMk id="26" creationId="{3981F5C4-9AE1-404E-AF44-A4E6DB374F9D}"/>
          </ac:spMkLst>
        </pc:spChg>
        <pc:spChg chg="add del">
          <ac:chgData name="Felipe Campolina Soares De Paula" userId="S::1375450@sga.pucminas.br::8fa5a812-6271-4fc1-951e-112269f1421c" providerId="AD" clId="Web-{E0235AAE-575A-4A01-AEF9-28F514F9FD05}" dt="2022-06-17T13:34:45.681" v="39"/>
          <ac:spMkLst>
            <pc:docMk/>
            <pc:sldMk cId="2210866551" sldId="256"/>
            <ac:spMk id="28" creationId="{763C1781-8726-4FAC-8C45-FF40376BE409}"/>
          </ac:spMkLst>
        </pc:spChg>
        <pc:spChg chg="add del">
          <ac:chgData name="Felipe Campolina Soares De Paula" userId="S::1375450@sga.pucminas.br::8fa5a812-6271-4fc1-951e-112269f1421c" providerId="AD" clId="Web-{E0235AAE-575A-4A01-AEF9-28F514F9FD05}" dt="2022-06-17T13:34:45.681" v="39"/>
          <ac:spMkLst>
            <pc:docMk/>
            <pc:sldMk cId="2210866551" sldId="256"/>
            <ac:spMk id="30" creationId="{301491B5-56C7-43DC-A3D9-861EECCA056A}"/>
          </ac:spMkLst>
        </pc:spChg>
        <pc:spChg chg="add del">
          <ac:chgData name="Felipe Campolina Soares De Paula" userId="S::1375450@sga.pucminas.br::8fa5a812-6271-4fc1-951e-112269f1421c" providerId="AD" clId="Web-{E0235AAE-575A-4A01-AEF9-28F514F9FD05}" dt="2022-06-17T13:34:45.681" v="39"/>
          <ac:spMkLst>
            <pc:docMk/>
            <pc:sldMk cId="2210866551" sldId="256"/>
            <ac:spMk id="32" creationId="{237E2353-22DF-46E0-A200-FB30F8F394E2}"/>
          </ac:spMkLst>
        </pc:spChg>
        <pc:spChg chg="add del">
          <ac:chgData name="Felipe Campolina Soares De Paula" userId="S::1375450@sga.pucminas.br::8fa5a812-6271-4fc1-951e-112269f1421c" providerId="AD" clId="Web-{E0235AAE-575A-4A01-AEF9-28F514F9FD05}" dt="2022-06-17T13:34:45.681" v="39"/>
          <ac:spMkLst>
            <pc:docMk/>
            <pc:sldMk cId="2210866551" sldId="256"/>
            <ac:spMk id="34" creationId="{DD6138DB-057B-45F7-A5F4-E7BFDA20D02C}"/>
          </ac:spMkLst>
        </pc:spChg>
        <pc:spChg chg="add del">
          <ac:chgData name="Felipe Campolina Soares De Paula" userId="S::1375450@sga.pucminas.br::8fa5a812-6271-4fc1-951e-112269f1421c" providerId="AD" clId="Web-{E0235AAE-575A-4A01-AEF9-28F514F9FD05}" dt="2022-06-17T13:34:45.681" v="39"/>
          <ac:spMkLst>
            <pc:docMk/>
            <pc:sldMk cId="2210866551" sldId="256"/>
            <ac:spMk id="36" creationId="{79A54AB1-B64F-4843-BFAB-81CB74E66B65}"/>
          </ac:spMkLst>
        </pc:spChg>
        <pc:spChg chg="add del">
          <ac:chgData name="Felipe Campolina Soares De Paula" userId="S::1375450@sga.pucminas.br::8fa5a812-6271-4fc1-951e-112269f1421c" providerId="AD" clId="Web-{E0235AAE-575A-4A01-AEF9-28F514F9FD05}" dt="2022-06-17T13:34:45.634" v="38"/>
          <ac:spMkLst>
            <pc:docMk/>
            <pc:sldMk cId="2210866551" sldId="256"/>
            <ac:spMk id="41" creationId="{4AA13AD3-0A4F-475A-BEBB-DEEFF5C096C3}"/>
          </ac:spMkLst>
        </pc:spChg>
        <pc:spChg chg="add del">
          <ac:chgData name="Felipe Campolina Soares De Paula" userId="S::1375450@sga.pucminas.br::8fa5a812-6271-4fc1-951e-112269f1421c" providerId="AD" clId="Web-{E0235AAE-575A-4A01-AEF9-28F514F9FD05}" dt="2022-06-17T13:34:45.634" v="38"/>
          <ac:spMkLst>
            <pc:docMk/>
            <pc:sldMk cId="2210866551" sldId="256"/>
            <ac:spMk id="43" creationId="{52F9B1C2-7D20-4F91-A660-197C98B9A3B1}"/>
          </ac:spMkLst>
        </pc:spChg>
        <pc:spChg chg="add del">
          <ac:chgData name="Felipe Campolina Soares De Paula" userId="S::1375450@sga.pucminas.br::8fa5a812-6271-4fc1-951e-112269f1421c" providerId="AD" clId="Web-{E0235AAE-575A-4A01-AEF9-28F514F9FD05}" dt="2022-06-17T13:34:45.634" v="38"/>
          <ac:spMkLst>
            <pc:docMk/>
            <pc:sldMk cId="2210866551" sldId="256"/>
            <ac:spMk id="45" creationId="{A89C4E6E-ECA4-40E5-A54E-13E92B678E8C}"/>
          </ac:spMkLst>
        </pc:spChg>
        <pc:spChg chg="add">
          <ac:chgData name="Felipe Campolina Soares De Paula" userId="S::1375450@sga.pucminas.br::8fa5a812-6271-4fc1-951e-112269f1421c" providerId="AD" clId="Web-{E0235AAE-575A-4A01-AEF9-28F514F9FD05}" dt="2022-06-17T13:34:45.681" v="39"/>
          <ac:spMkLst>
            <pc:docMk/>
            <pc:sldMk cId="2210866551" sldId="256"/>
            <ac:spMk id="47" creationId="{E1BC5A67-118C-4E4F-B36D-98915F74798A}"/>
          </ac:spMkLst>
        </pc:spChg>
        <pc:spChg chg="add">
          <ac:chgData name="Felipe Campolina Soares De Paula" userId="S::1375450@sga.pucminas.br::8fa5a812-6271-4fc1-951e-112269f1421c" providerId="AD" clId="Web-{E0235AAE-575A-4A01-AEF9-28F514F9FD05}" dt="2022-06-17T13:34:45.681" v="39"/>
          <ac:spMkLst>
            <pc:docMk/>
            <pc:sldMk cId="2210866551" sldId="256"/>
            <ac:spMk id="48" creationId="{820F8B35-FE0B-427D-9196-5DB8CC6971A9}"/>
          </ac:spMkLst>
        </pc:spChg>
        <pc:picChg chg="add del">
          <ac:chgData name="Felipe Campolina Soares De Paula" userId="S::1375450@sga.pucminas.br::8fa5a812-6271-4fc1-951e-112269f1421c" providerId="AD" clId="Web-{E0235AAE-575A-4A01-AEF9-28F514F9FD05}" dt="2022-06-17T13:32:52.036" v="22"/>
          <ac:picMkLst>
            <pc:docMk/>
            <pc:sldMk cId="2210866551" sldId="256"/>
            <ac:picMk id="4" creationId="{5625E417-E33E-F8E7-5286-9AABD80722EF}"/>
          </ac:picMkLst>
        </pc:picChg>
        <pc:picChg chg="add mod ord">
          <ac:chgData name="Felipe Campolina Soares De Paula" userId="S::1375450@sga.pucminas.br::8fa5a812-6271-4fc1-951e-112269f1421c" providerId="AD" clId="Web-{E0235AAE-575A-4A01-AEF9-28F514F9FD05}" dt="2022-06-17T13:34:45.681" v="39"/>
          <ac:picMkLst>
            <pc:docMk/>
            <pc:sldMk cId="2210866551" sldId="256"/>
            <ac:picMk id="5" creationId="{2414B707-62B9-E4F6-FC52-24A9698EF18C}"/>
          </ac:picMkLst>
        </pc:picChg>
        <pc:cxnChg chg="add">
          <ac:chgData name="Felipe Campolina Soares De Paula" userId="S::1375450@sga.pucminas.br::8fa5a812-6271-4fc1-951e-112269f1421c" providerId="AD" clId="Web-{E0235AAE-575A-4A01-AEF9-28F514F9FD05}" dt="2022-06-17T13:34:45.681" v="39"/>
          <ac:cxnSpMkLst>
            <pc:docMk/>
            <pc:sldMk cId="2210866551" sldId="256"/>
            <ac:cxnSpMk id="49" creationId="{EF59B18A-94FC-4D49-98EB-BEC65B321A63}"/>
          </ac:cxnSpMkLst>
        </pc:cxnChg>
      </pc:sldChg>
      <pc:sldChg chg="addSp delSp modSp new mod setBg">
        <pc:chgData name="Felipe Campolina Soares De Paula" userId="S::1375450@sga.pucminas.br::8fa5a812-6271-4fc1-951e-112269f1421c" providerId="AD" clId="Web-{E0235AAE-575A-4A01-AEF9-28F514F9FD05}" dt="2022-06-17T14:08:14.559" v="398" actId="20577"/>
        <pc:sldMkLst>
          <pc:docMk/>
          <pc:sldMk cId="1645375834" sldId="257"/>
        </pc:sldMkLst>
        <pc:spChg chg="mod">
          <ac:chgData name="Felipe Campolina Soares De Paula" userId="S::1375450@sga.pucminas.br::8fa5a812-6271-4fc1-951e-112269f1421c" providerId="AD" clId="Web-{E0235AAE-575A-4A01-AEF9-28F514F9FD05}" dt="2022-06-17T13:44:37.814" v="108" actId="20577"/>
          <ac:spMkLst>
            <pc:docMk/>
            <pc:sldMk cId="1645375834" sldId="257"/>
            <ac:spMk id="2" creationId="{4D88E6D5-4C48-D733-3E8A-B49BB581AAA3}"/>
          </ac:spMkLst>
        </pc:spChg>
        <pc:spChg chg="add del mod">
          <ac:chgData name="Felipe Campolina Soares De Paula" userId="S::1375450@sga.pucminas.br::8fa5a812-6271-4fc1-951e-112269f1421c" providerId="AD" clId="Web-{E0235AAE-575A-4A01-AEF9-28F514F9FD05}" dt="2022-06-17T14:08:14.559" v="398" actId="20577"/>
          <ac:spMkLst>
            <pc:docMk/>
            <pc:sldMk cId="1645375834" sldId="257"/>
            <ac:spMk id="3" creationId="{509CA988-7C72-1ACD-0E85-456EA5E16866}"/>
          </ac:spMkLst>
        </pc:spChg>
        <pc:spChg chg="add del">
          <ac:chgData name="Felipe Campolina Soares De Paula" userId="S::1375450@sga.pucminas.br::8fa5a812-6271-4fc1-951e-112269f1421c" providerId="AD" clId="Web-{E0235AAE-575A-4A01-AEF9-28F514F9FD05}" dt="2022-06-17T13:44:07.704" v="103"/>
          <ac:spMkLst>
            <pc:docMk/>
            <pc:sldMk cId="1645375834" sldId="257"/>
            <ac:spMk id="9" creationId="{E0BA761B-DE6B-4078-B4C9-0FFE37D23862}"/>
          </ac:spMkLst>
        </pc:spChg>
        <pc:spChg chg="add del">
          <ac:chgData name="Felipe Campolina Soares De Paula" userId="S::1375450@sga.pucminas.br::8fa5a812-6271-4fc1-951e-112269f1421c" providerId="AD" clId="Web-{E0235AAE-575A-4A01-AEF9-28F514F9FD05}" dt="2022-06-17T13:44:12.407" v="105"/>
          <ac:spMkLst>
            <pc:docMk/>
            <pc:sldMk cId="1645375834" sldId="257"/>
            <ac:spMk id="13" creationId="{E0BA761B-DE6B-4078-B4C9-0FFE37D23862}"/>
          </ac:spMkLst>
        </pc:spChg>
        <pc:graphicFrameChg chg="add del mod">
          <ac:chgData name="Felipe Campolina Soares De Paula" userId="S::1375450@sga.pucminas.br::8fa5a812-6271-4fc1-951e-112269f1421c" providerId="AD" clId="Web-{E0235AAE-575A-4A01-AEF9-28F514F9FD05}" dt="2022-06-17T13:43:07.529" v="98"/>
          <ac:graphicFrameMkLst>
            <pc:docMk/>
            <pc:sldMk cId="1645375834" sldId="257"/>
            <ac:graphicFrameMk id="5" creationId="{385FD540-A6DD-DE45-123A-21C7CBFA51E8}"/>
          </ac:graphicFrameMkLst>
        </pc:graphicFrameChg>
        <pc:graphicFrameChg chg="add del">
          <ac:chgData name="Felipe Campolina Soares De Paula" userId="S::1375450@sga.pucminas.br::8fa5a812-6271-4fc1-951e-112269f1421c" providerId="AD" clId="Web-{E0235AAE-575A-4A01-AEF9-28F514F9FD05}" dt="2022-06-17T13:44:07.704" v="103"/>
          <ac:graphicFrameMkLst>
            <pc:docMk/>
            <pc:sldMk cId="1645375834" sldId="257"/>
            <ac:graphicFrameMk id="6" creationId="{CBCBA1C3-0F25-9A81-59FD-EE5937058E80}"/>
          </ac:graphicFrameMkLst>
        </pc:graphicFrameChg>
        <pc:graphicFrameChg chg="add del mod">
          <ac:chgData name="Felipe Campolina Soares De Paula" userId="S::1375450@sga.pucminas.br::8fa5a812-6271-4fc1-951e-112269f1421c" providerId="AD" clId="Web-{E0235AAE-575A-4A01-AEF9-28F514F9FD05}" dt="2022-06-17T13:43:48.109" v="101"/>
          <ac:graphicFrameMkLst>
            <pc:docMk/>
            <pc:sldMk cId="1645375834" sldId="257"/>
            <ac:graphicFrameMk id="7" creationId="{A1EA5D55-9016-B569-C9A4-F60C4E3B74FB}"/>
          </ac:graphicFrameMkLst>
        </pc:graphicFrameChg>
        <pc:graphicFrameChg chg="add del">
          <ac:chgData name="Felipe Campolina Soares De Paula" userId="S::1375450@sga.pucminas.br::8fa5a812-6271-4fc1-951e-112269f1421c" providerId="AD" clId="Web-{E0235AAE-575A-4A01-AEF9-28F514F9FD05}" dt="2022-06-17T13:44:12.407" v="105"/>
          <ac:graphicFrameMkLst>
            <pc:docMk/>
            <pc:sldMk cId="1645375834" sldId="257"/>
            <ac:graphicFrameMk id="15" creationId="{15F62A9B-3E0F-935B-5F5E-671166DAB363}"/>
          </ac:graphicFrameMkLst>
        </pc:graphicFrameChg>
        <pc:cxnChg chg="add del">
          <ac:chgData name="Felipe Campolina Soares De Paula" userId="S::1375450@sga.pucminas.br::8fa5a812-6271-4fc1-951e-112269f1421c" providerId="AD" clId="Web-{E0235AAE-575A-4A01-AEF9-28F514F9FD05}" dt="2022-06-17T13:44:07.704" v="103"/>
          <ac:cxnSpMkLst>
            <pc:docMk/>
            <pc:sldMk cId="1645375834" sldId="257"/>
            <ac:cxnSpMk id="11" creationId="{05C630D5-1ADF-4994-883A-6501F0DFCFA0}"/>
          </ac:cxnSpMkLst>
        </pc:cxnChg>
        <pc:cxnChg chg="add del">
          <ac:chgData name="Felipe Campolina Soares De Paula" userId="S::1375450@sga.pucminas.br::8fa5a812-6271-4fc1-951e-112269f1421c" providerId="AD" clId="Web-{E0235AAE-575A-4A01-AEF9-28F514F9FD05}" dt="2022-06-17T13:44:12.407" v="105"/>
          <ac:cxnSpMkLst>
            <pc:docMk/>
            <pc:sldMk cId="1645375834" sldId="257"/>
            <ac:cxnSpMk id="14" creationId="{05C630D5-1ADF-4994-883A-6501F0DFCFA0}"/>
          </ac:cxnSpMkLst>
        </pc:cxnChg>
      </pc:sldChg>
      <pc:sldChg chg="addSp delSp modSp new mod setBg">
        <pc:chgData name="Felipe Campolina Soares De Paula" userId="S::1375450@sga.pucminas.br::8fa5a812-6271-4fc1-951e-112269f1421c" providerId="AD" clId="Web-{E0235AAE-575A-4A01-AEF9-28F514F9FD05}" dt="2022-06-17T14:08:19.621" v="399" actId="20577"/>
        <pc:sldMkLst>
          <pc:docMk/>
          <pc:sldMk cId="2926933261" sldId="258"/>
        </pc:sldMkLst>
        <pc:spChg chg="mod">
          <ac:chgData name="Felipe Campolina Soares De Paula" userId="S::1375450@sga.pucminas.br::8fa5a812-6271-4fc1-951e-112269f1421c" providerId="AD" clId="Web-{E0235AAE-575A-4A01-AEF9-28F514F9FD05}" dt="2022-06-17T13:54:22.697" v="174" actId="14100"/>
          <ac:spMkLst>
            <pc:docMk/>
            <pc:sldMk cId="2926933261" sldId="258"/>
            <ac:spMk id="2" creationId="{3AC2EAF6-CCF1-030F-ABB5-2FBF3AD6BA9E}"/>
          </ac:spMkLst>
        </pc:spChg>
        <pc:spChg chg="del">
          <ac:chgData name="Felipe Campolina Soares De Paula" userId="S::1375450@sga.pucminas.br::8fa5a812-6271-4fc1-951e-112269f1421c" providerId="AD" clId="Web-{E0235AAE-575A-4A01-AEF9-28F514F9FD05}" dt="2022-06-17T13:46:16.756" v="121"/>
          <ac:spMkLst>
            <pc:docMk/>
            <pc:sldMk cId="2926933261" sldId="258"/>
            <ac:spMk id="3" creationId="{4CB54BC4-B768-C093-AC0E-8391084978C4}"/>
          </ac:spMkLst>
        </pc:spChg>
        <pc:spChg chg="add mod">
          <ac:chgData name="Felipe Campolina Soares De Paula" userId="S::1375450@sga.pucminas.br::8fa5a812-6271-4fc1-951e-112269f1421c" providerId="AD" clId="Web-{E0235AAE-575A-4A01-AEF9-28F514F9FD05}" dt="2022-06-17T14:08:19.621" v="399" actId="20577"/>
          <ac:spMkLst>
            <pc:docMk/>
            <pc:sldMk cId="2926933261" sldId="258"/>
            <ac:spMk id="8" creationId="{9AB8CEB2-DBBA-2740-2F0E-169055E00F4B}"/>
          </ac:spMkLst>
        </pc:spChg>
        <pc:spChg chg="add mod">
          <ac:chgData name="Felipe Campolina Soares De Paula" userId="S::1375450@sga.pucminas.br::8fa5a812-6271-4fc1-951e-112269f1421c" providerId="AD" clId="Web-{E0235AAE-575A-4A01-AEF9-28F514F9FD05}" dt="2022-06-17T14:05:28.943" v="376" actId="20577"/>
          <ac:spMkLst>
            <pc:docMk/>
            <pc:sldMk cId="2926933261" sldId="258"/>
            <ac:spMk id="10" creationId="{3ED33BC8-834B-DD36-69CC-C7AEBAA36793}"/>
          </ac:spMkLst>
        </pc:spChg>
        <pc:spChg chg="add">
          <ac:chgData name="Felipe Campolina Soares De Paula" userId="S::1375450@sga.pucminas.br::8fa5a812-6271-4fc1-951e-112269f1421c" providerId="AD" clId="Web-{E0235AAE-575A-4A01-AEF9-28F514F9FD05}" dt="2022-06-17T13:54:11.837" v="172"/>
          <ac:spMkLst>
            <pc:docMk/>
            <pc:sldMk cId="2926933261" sldId="258"/>
            <ac:spMk id="14" creationId="{BF02845A-8571-40C5-9F56-8F9B3F7C4E4C}"/>
          </ac:spMkLst>
        </pc:spChg>
        <pc:picChg chg="add del mod ord">
          <ac:chgData name="Felipe Campolina Soares De Paula" userId="S::1375450@sga.pucminas.br::8fa5a812-6271-4fc1-951e-112269f1421c" providerId="AD" clId="Web-{E0235AAE-575A-4A01-AEF9-28F514F9FD05}" dt="2022-06-17T13:49:16.169" v="133"/>
          <ac:picMkLst>
            <pc:docMk/>
            <pc:sldMk cId="2926933261" sldId="258"/>
            <ac:picMk id="4" creationId="{8F2E5949-B981-6C63-714C-F7D4C5B87D0F}"/>
          </ac:picMkLst>
        </pc:picChg>
        <pc:picChg chg="add del mod">
          <ac:chgData name="Felipe Campolina Soares De Paula" userId="S::1375450@sga.pucminas.br::8fa5a812-6271-4fc1-951e-112269f1421c" providerId="AD" clId="Web-{E0235AAE-575A-4A01-AEF9-28F514F9FD05}" dt="2022-06-17T13:48:52.496" v="125"/>
          <ac:picMkLst>
            <pc:docMk/>
            <pc:sldMk cId="2926933261" sldId="258"/>
            <ac:picMk id="5" creationId="{57A43063-CC0C-E2D3-FFFC-38C000EA479B}"/>
          </ac:picMkLst>
        </pc:picChg>
        <pc:picChg chg="add del mod">
          <ac:chgData name="Felipe Campolina Soares De Paula" userId="S::1375450@sga.pucminas.br::8fa5a812-6271-4fc1-951e-112269f1421c" providerId="AD" clId="Web-{E0235AAE-575A-4A01-AEF9-28F514F9FD05}" dt="2022-06-17T13:49:15.435" v="132"/>
          <ac:picMkLst>
            <pc:docMk/>
            <pc:sldMk cId="2926933261" sldId="258"/>
            <ac:picMk id="6" creationId="{2C6C32EB-0D85-9E93-A70F-BA642D2C5331}"/>
          </ac:picMkLst>
        </pc:picChg>
        <pc:picChg chg="add mod">
          <ac:chgData name="Felipe Campolina Soares De Paula" userId="S::1375450@sga.pucminas.br::8fa5a812-6271-4fc1-951e-112269f1421c" providerId="AD" clId="Web-{E0235AAE-575A-4A01-AEF9-28F514F9FD05}" dt="2022-06-17T13:54:11.837" v="172"/>
          <ac:picMkLst>
            <pc:docMk/>
            <pc:sldMk cId="2926933261" sldId="258"/>
            <ac:picMk id="9" creationId="{E4EDE6CA-3A17-E2BC-EB16-744AA570927E}"/>
          </ac:picMkLst>
        </pc:picChg>
        <pc:cxnChg chg="add">
          <ac:chgData name="Felipe Campolina Soares De Paula" userId="S::1375450@sga.pucminas.br::8fa5a812-6271-4fc1-951e-112269f1421c" providerId="AD" clId="Web-{E0235AAE-575A-4A01-AEF9-28F514F9FD05}" dt="2022-06-17T13:54:11.837" v="172"/>
          <ac:cxnSpMkLst>
            <pc:docMk/>
            <pc:sldMk cId="2926933261" sldId="258"/>
            <ac:cxnSpMk id="16" creationId="{F30BB598-81B4-41BB-BC44-CD9C29AE2EAB}"/>
          </ac:cxnSpMkLst>
        </pc:cxnChg>
      </pc:sldChg>
      <pc:sldChg chg="addSp delSp modSp new mod setBg">
        <pc:chgData name="Felipe Campolina Soares De Paula" userId="S::1375450@sga.pucminas.br::8fa5a812-6271-4fc1-951e-112269f1421c" providerId="AD" clId="Web-{E0235AAE-575A-4A01-AEF9-28F514F9FD05}" dt="2022-06-17T14:07:49.214" v="395" actId="20577"/>
        <pc:sldMkLst>
          <pc:docMk/>
          <pc:sldMk cId="3499429156" sldId="259"/>
        </pc:sldMkLst>
        <pc:spChg chg="mod">
          <ac:chgData name="Felipe Campolina Soares De Paula" userId="S::1375450@sga.pucminas.br::8fa5a812-6271-4fc1-951e-112269f1421c" providerId="AD" clId="Web-{E0235AAE-575A-4A01-AEF9-28F514F9FD05}" dt="2022-06-17T14:07:26.588" v="391" actId="14100"/>
          <ac:spMkLst>
            <pc:docMk/>
            <pc:sldMk cId="3499429156" sldId="259"/>
            <ac:spMk id="2" creationId="{B39B19A4-4E16-D02F-D040-A8076AC1CB36}"/>
          </ac:spMkLst>
        </pc:spChg>
        <pc:spChg chg="mod ord">
          <ac:chgData name="Felipe Campolina Soares De Paula" userId="S::1375450@sga.pucminas.br::8fa5a812-6271-4fc1-951e-112269f1421c" providerId="AD" clId="Web-{E0235AAE-575A-4A01-AEF9-28F514F9FD05}" dt="2022-06-17T13:58:58.552" v="216" actId="1076"/>
          <ac:spMkLst>
            <pc:docMk/>
            <pc:sldMk cId="3499429156" sldId="259"/>
            <ac:spMk id="3" creationId="{F016993C-B64A-023F-C406-E9A87D6D7D73}"/>
          </ac:spMkLst>
        </pc:spChg>
        <pc:spChg chg="add mod">
          <ac:chgData name="Felipe Campolina Soares De Paula" userId="S::1375450@sga.pucminas.br::8fa5a812-6271-4fc1-951e-112269f1421c" providerId="AD" clId="Web-{E0235AAE-575A-4A01-AEF9-28F514F9FD05}" dt="2022-06-17T13:58:52.786" v="215" actId="20577"/>
          <ac:spMkLst>
            <pc:docMk/>
            <pc:sldMk cId="3499429156" sldId="259"/>
            <ac:spMk id="8" creationId="{1D5D2C30-3878-CB31-8726-5DF885E2E496}"/>
          </ac:spMkLst>
        </pc:spChg>
        <pc:spChg chg="add del mod">
          <ac:chgData name="Felipe Campolina Soares De Paula" userId="S::1375450@sga.pucminas.br::8fa5a812-6271-4fc1-951e-112269f1421c" providerId="AD" clId="Web-{E0235AAE-575A-4A01-AEF9-28F514F9FD05}" dt="2022-06-17T14:07:49.214" v="395" actId="20577"/>
          <ac:spMkLst>
            <pc:docMk/>
            <pc:sldMk cId="3499429156" sldId="259"/>
            <ac:spMk id="9" creationId="{C8006766-70F4-C9F3-52EF-68369A338C8E}"/>
          </ac:spMkLst>
        </pc:spChg>
        <pc:spChg chg="add">
          <ac:chgData name="Felipe Campolina Soares De Paula" userId="S::1375450@sga.pucminas.br::8fa5a812-6271-4fc1-951e-112269f1421c" providerId="AD" clId="Web-{E0235AAE-575A-4A01-AEF9-28F514F9FD05}" dt="2022-06-17T13:57:13.298" v="200"/>
          <ac:spMkLst>
            <pc:docMk/>
            <pc:sldMk cId="3499429156" sldId="259"/>
            <ac:spMk id="12" creationId="{BF02845A-8571-40C5-9F56-8F9B3F7C4E4C}"/>
          </ac:spMkLst>
        </pc:spChg>
        <pc:graphicFrameChg chg="add del mod">
          <ac:chgData name="Felipe Campolina Soares De Paula" userId="S::1375450@sga.pucminas.br::8fa5a812-6271-4fc1-951e-112269f1421c" providerId="AD" clId="Web-{E0235AAE-575A-4A01-AEF9-28F514F9FD05}" dt="2022-06-17T13:59:17.647" v="226"/>
          <ac:graphicFrameMkLst>
            <pc:docMk/>
            <pc:sldMk cId="3499429156" sldId="259"/>
            <ac:graphicFrameMk id="11" creationId="{B2B78ADD-F610-0628-3D22-226837F9D726}"/>
          </ac:graphicFrameMkLst>
        </pc:graphicFrameChg>
        <pc:graphicFrameChg chg="add del mod">
          <ac:chgData name="Felipe Campolina Soares De Paula" userId="S::1375450@sga.pucminas.br::8fa5a812-6271-4fc1-951e-112269f1421c" providerId="AD" clId="Web-{E0235AAE-575A-4A01-AEF9-28F514F9FD05}" dt="2022-06-17T13:59:36.788" v="232"/>
          <ac:graphicFrameMkLst>
            <pc:docMk/>
            <pc:sldMk cId="3499429156" sldId="259"/>
            <ac:graphicFrameMk id="15" creationId="{C4FDF3B5-6451-EA0C-C9D7-F71961CAD5FD}"/>
          </ac:graphicFrameMkLst>
        </pc:graphicFrameChg>
        <pc:graphicFrameChg chg="add del">
          <ac:chgData name="Felipe Campolina Soares De Paula" userId="S::1375450@sga.pucminas.br::8fa5a812-6271-4fc1-951e-112269f1421c" providerId="AD" clId="Web-{E0235AAE-575A-4A01-AEF9-28F514F9FD05}" dt="2022-06-17T14:04:40.972" v="366"/>
          <ac:graphicFrameMkLst>
            <pc:docMk/>
            <pc:sldMk cId="3499429156" sldId="259"/>
            <ac:graphicFrameMk id="16" creationId="{362DEE7F-5BE6-9814-69E1-3EBB2BA4FC59}"/>
          </ac:graphicFrameMkLst>
        </pc:graphicFrameChg>
        <pc:picChg chg="add del mod">
          <ac:chgData name="Felipe Campolina Soares De Paula" userId="S::1375450@sga.pucminas.br::8fa5a812-6271-4fc1-951e-112269f1421c" providerId="AD" clId="Web-{E0235AAE-575A-4A01-AEF9-28F514F9FD05}" dt="2022-06-17T13:56:24.155" v="196"/>
          <ac:picMkLst>
            <pc:docMk/>
            <pc:sldMk cId="3499429156" sldId="259"/>
            <ac:picMk id="4" creationId="{2BCF9F57-9298-70C2-9EF8-C2502038C074}"/>
          </ac:picMkLst>
        </pc:picChg>
        <pc:picChg chg="add mod">
          <ac:chgData name="Felipe Campolina Soares De Paula" userId="S::1375450@sga.pucminas.br::8fa5a812-6271-4fc1-951e-112269f1421c" providerId="AD" clId="Web-{E0235AAE-575A-4A01-AEF9-28F514F9FD05}" dt="2022-06-17T13:57:13.298" v="200"/>
          <ac:picMkLst>
            <pc:docMk/>
            <pc:sldMk cId="3499429156" sldId="259"/>
            <ac:picMk id="5" creationId="{F19EEF5F-3633-7B51-B864-5C11CA11DB92}"/>
          </ac:picMkLst>
        </pc:picChg>
        <pc:picChg chg="add mod ord">
          <ac:chgData name="Felipe Campolina Soares De Paula" userId="S::1375450@sga.pucminas.br::8fa5a812-6271-4fc1-951e-112269f1421c" providerId="AD" clId="Web-{E0235AAE-575A-4A01-AEF9-28F514F9FD05}" dt="2022-06-17T13:57:47.440" v="204" actId="1076"/>
          <ac:picMkLst>
            <pc:docMk/>
            <pc:sldMk cId="3499429156" sldId="259"/>
            <ac:picMk id="6" creationId="{22511DDD-14DE-4E73-7AC6-D011472DA9DB}"/>
          </ac:picMkLst>
        </pc:picChg>
        <pc:picChg chg="add mod">
          <ac:chgData name="Felipe Campolina Soares De Paula" userId="S::1375450@sga.pucminas.br::8fa5a812-6271-4fc1-951e-112269f1421c" providerId="AD" clId="Web-{E0235AAE-575A-4A01-AEF9-28F514F9FD05}" dt="2022-06-17T13:57:48.362" v="205" actId="1076"/>
          <ac:picMkLst>
            <pc:docMk/>
            <pc:sldMk cId="3499429156" sldId="259"/>
            <ac:picMk id="7" creationId="{D7337AAA-1EBA-33BD-3AF0-AFB3A440C513}"/>
          </ac:picMkLst>
        </pc:picChg>
        <pc:cxnChg chg="add">
          <ac:chgData name="Felipe Campolina Soares De Paula" userId="S::1375450@sga.pucminas.br::8fa5a812-6271-4fc1-951e-112269f1421c" providerId="AD" clId="Web-{E0235AAE-575A-4A01-AEF9-28F514F9FD05}" dt="2022-06-17T13:57:13.298" v="200"/>
          <ac:cxnSpMkLst>
            <pc:docMk/>
            <pc:sldMk cId="3499429156" sldId="259"/>
            <ac:cxnSpMk id="14" creationId="{F30BB598-81B4-41BB-BC44-CD9C29AE2EAB}"/>
          </ac:cxnSpMkLst>
        </pc:cxnChg>
      </pc:sldChg>
      <pc:sldChg chg="modSp new del">
        <pc:chgData name="Felipe Campolina Soares De Paula" userId="S::1375450@sga.pucminas.br::8fa5a812-6271-4fc1-951e-112269f1421c" providerId="AD" clId="Web-{E0235AAE-575A-4A01-AEF9-28F514F9FD05}" dt="2022-06-17T14:09:53.375" v="407"/>
        <pc:sldMkLst>
          <pc:docMk/>
          <pc:sldMk cId="3351123884" sldId="260"/>
        </pc:sldMkLst>
        <pc:spChg chg="mod">
          <ac:chgData name="Felipe Campolina Soares De Paula" userId="S::1375450@sga.pucminas.br::8fa5a812-6271-4fc1-951e-112269f1421c" providerId="AD" clId="Web-{E0235AAE-575A-4A01-AEF9-28F514F9FD05}" dt="2022-06-17T14:09:47.813" v="406" actId="20577"/>
          <ac:spMkLst>
            <pc:docMk/>
            <pc:sldMk cId="3351123884" sldId="260"/>
            <ac:spMk id="2" creationId="{50DE28C4-6C2A-2188-8D98-D44AD8447726}"/>
          </ac:spMkLst>
        </pc:spChg>
      </pc:sldChg>
      <pc:sldChg chg="addSp delSp modSp new mod setBg">
        <pc:chgData name="Felipe Campolina Soares De Paula" userId="S::1375450@sga.pucminas.br::8fa5a812-6271-4fc1-951e-112269f1421c" providerId="AD" clId="Web-{E0235AAE-575A-4A01-AEF9-28F514F9FD05}" dt="2022-06-17T14:17:07.190" v="515" actId="14100"/>
        <pc:sldMkLst>
          <pc:docMk/>
          <pc:sldMk cId="3503961123" sldId="260"/>
        </pc:sldMkLst>
        <pc:spChg chg="mod">
          <ac:chgData name="Felipe Campolina Soares De Paula" userId="S::1375450@sga.pucminas.br::8fa5a812-6271-4fc1-951e-112269f1421c" providerId="AD" clId="Web-{E0235AAE-575A-4A01-AEF9-28F514F9FD05}" dt="2022-06-17T14:17:03.221" v="514" actId="1076"/>
          <ac:spMkLst>
            <pc:docMk/>
            <pc:sldMk cId="3503961123" sldId="260"/>
            <ac:spMk id="2" creationId="{70BB95A3-4D65-78CC-3486-A1D2A728C6FC}"/>
          </ac:spMkLst>
        </pc:spChg>
        <pc:spChg chg="del mod">
          <ac:chgData name="Felipe Campolina Soares De Paula" userId="S::1375450@sga.pucminas.br::8fa5a812-6271-4fc1-951e-112269f1421c" providerId="AD" clId="Web-{E0235AAE-575A-4A01-AEF9-28F514F9FD05}" dt="2022-06-17T14:16:48.189" v="512"/>
          <ac:spMkLst>
            <pc:docMk/>
            <pc:sldMk cId="3503961123" sldId="260"/>
            <ac:spMk id="3" creationId="{C1EFEE2E-551F-93AE-F119-CD3098DB8FD2}"/>
          </ac:spMkLst>
        </pc:spChg>
        <pc:spChg chg="add">
          <ac:chgData name="Felipe Campolina Soares De Paula" userId="S::1375450@sga.pucminas.br::8fa5a812-6271-4fc1-951e-112269f1421c" providerId="AD" clId="Web-{E0235AAE-575A-4A01-AEF9-28F514F9FD05}" dt="2022-06-17T14:16:48.189" v="512"/>
          <ac:spMkLst>
            <pc:docMk/>
            <pc:sldMk cId="3503961123" sldId="260"/>
            <ac:spMk id="9" creationId="{E0BA761B-DE6B-4078-B4C9-0FFE37D23862}"/>
          </ac:spMkLst>
        </pc:spChg>
        <pc:graphicFrameChg chg="add mod">
          <ac:chgData name="Felipe Campolina Soares De Paula" userId="S::1375450@sga.pucminas.br::8fa5a812-6271-4fc1-951e-112269f1421c" providerId="AD" clId="Web-{E0235AAE-575A-4A01-AEF9-28F514F9FD05}" dt="2022-06-17T14:17:07.190" v="515" actId="14100"/>
          <ac:graphicFrameMkLst>
            <pc:docMk/>
            <pc:sldMk cId="3503961123" sldId="260"/>
            <ac:graphicFrameMk id="5" creationId="{07921138-B927-675C-DA9C-7CC5A9199D9F}"/>
          </ac:graphicFrameMkLst>
        </pc:graphicFrameChg>
        <pc:cxnChg chg="add">
          <ac:chgData name="Felipe Campolina Soares De Paula" userId="S::1375450@sga.pucminas.br::8fa5a812-6271-4fc1-951e-112269f1421c" providerId="AD" clId="Web-{E0235AAE-575A-4A01-AEF9-28F514F9FD05}" dt="2022-06-17T14:16:48.189" v="512"/>
          <ac:cxnSpMkLst>
            <pc:docMk/>
            <pc:sldMk cId="3503961123" sldId="260"/>
            <ac:cxnSpMk id="11" creationId="{05C630D5-1ADF-4994-883A-6501F0DFCFA0}"/>
          </ac:cxnSpMkLst>
        </pc:cxnChg>
      </pc:sldChg>
      <pc:sldMasterChg chg="add del addSldLayout delSldLayout">
        <pc:chgData name="Felipe Campolina Soares De Paula" userId="S::1375450@sga.pucminas.br::8fa5a812-6271-4fc1-951e-112269f1421c" providerId="AD" clId="Web-{E0235AAE-575A-4A01-AEF9-28F514F9FD05}" dt="2022-06-17T13:34:45.681" v="39"/>
        <pc:sldMasterMkLst>
          <pc:docMk/>
          <pc:sldMasterMk cId="2675746937" sldId="2147483648"/>
        </pc:sldMasterMkLst>
        <pc:sldLayoutChg chg="add del">
          <pc:chgData name="Felipe Campolina Soares De Paula" userId="S::1375450@sga.pucminas.br::8fa5a812-6271-4fc1-951e-112269f1421c" providerId="AD" clId="Web-{E0235AAE-575A-4A01-AEF9-28F514F9FD05}" dt="2022-06-17T13:34:45.681" v="39"/>
          <pc:sldLayoutMkLst>
            <pc:docMk/>
            <pc:sldMasterMk cId="2675746937" sldId="2147483648"/>
            <pc:sldLayoutMk cId="877683876" sldId="2147483649"/>
          </pc:sldLayoutMkLst>
        </pc:sldLayoutChg>
        <pc:sldLayoutChg chg="add del">
          <pc:chgData name="Felipe Campolina Soares De Paula" userId="S::1375450@sga.pucminas.br::8fa5a812-6271-4fc1-951e-112269f1421c" providerId="AD" clId="Web-{E0235AAE-575A-4A01-AEF9-28F514F9FD05}" dt="2022-06-17T13:34:45.681" v="39"/>
          <pc:sldLayoutMkLst>
            <pc:docMk/>
            <pc:sldMasterMk cId="2675746937" sldId="2147483648"/>
            <pc:sldLayoutMk cId="314005268" sldId="2147483650"/>
          </pc:sldLayoutMkLst>
        </pc:sldLayoutChg>
        <pc:sldLayoutChg chg="add del">
          <pc:chgData name="Felipe Campolina Soares De Paula" userId="S::1375450@sga.pucminas.br::8fa5a812-6271-4fc1-951e-112269f1421c" providerId="AD" clId="Web-{E0235AAE-575A-4A01-AEF9-28F514F9FD05}" dt="2022-06-17T13:34:45.681" v="39"/>
          <pc:sldLayoutMkLst>
            <pc:docMk/>
            <pc:sldMasterMk cId="2675746937" sldId="2147483648"/>
            <pc:sldLayoutMk cId="3781375764" sldId="2147483651"/>
          </pc:sldLayoutMkLst>
        </pc:sldLayoutChg>
        <pc:sldLayoutChg chg="add del">
          <pc:chgData name="Felipe Campolina Soares De Paula" userId="S::1375450@sga.pucminas.br::8fa5a812-6271-4fc1-951e-112269f1421c" providerId="AD" clId="Web-{E0235AAE-575A-4A01-AEF9-28F514F9FD05}" dt="2022-06-17T13:34:45.681" v="39"/>
          <pc:sldLayoutMkLst>
            <pc:docMk/>
            <pc:sldMasterMk cId="2675746937" sldId="2147483648"/>
            <pc:sldLayoutMk cId="2124613824" sldId="2147483652"/>
          </pc:sldLayoutMkLst>
        </pc:sldLayoutChg>
        <pc:sldLayoutChg chg="add del">
          <pc:chgData name="Felipe Campolina Soares De Paula" userId="S::1375450@sga.pucminas.br::8fa5a812-6271-4fc1-951e-112269f1421c" providerId="AD" clId="Web-{E0235AAE-575A-4A01-AEF9-28F514F9FD05}" dt="2022-06-17T13:34:45.681" v="39"/>
          <pc:sldLayoutMkLst>
            <pc:docMk/>
            <pc:sldMasterMk cId="2675746937" sldId="2147483648"/>
            <pc:sldLayoutMk cId="3694421058" sldId="2147483653"/>
          </pc:sldLayoutMkLst>
        </pc:sldLayoutChg>
        <pc:sldLayoutChg chg="add del">
          <pc:chgData name="Felipe Campolina Soares De Paula" userId="S::1375450@sga.pucminas.br::8fa5a812-6271-4fc1-951e-112269f1421c" providerId="AD" clId="Web-{E0235AAE-575A-4A01-AEF9-28F514F9FD05}" dt="2022-06-17T13:34:45.681" v="39"/>
          <pc:sldLayoutMkLst>
            <pc:docMk/>
            <pc:sldMasterMk cId="2675746937" sldId="2147483648"/>
            <pc:sldLayoutMk cId="3108533492" sldId="2147483654"/>
          </pc:sldLayoutMkLst>
        </pc:sldLayoutChg>
        <pc:sldLayoutChg chg="add del">
          <pc:chgData name="Felipe Campolina Soares De Paula" userId="S::1375450@sga.pucminas.br::8fa5a812-6271-4fc1-951e-112269f1421c" providerId="AD" clId="Web-{E0235AAE-575A-4A01-AEF9-28F514F9FD05}" dt="2022-06-17T13:34:45.681" v="39"/>
          <pc:sldLayoutMkLst>
            <pc:docMk/>
            <pc:sldMasterMk cId="2675746937" sldId="2147483648"/>
            <pc:sldLayoutMk cId="578281579" sldId="2147483655"/>
          </pc:sldLayoutMkLst>
        </pc:sldLayoutChg>
        <pc:sldLayoutChg chg="add del">
          <pc:chgData name="Felipe Campolina Soares De Paula" userId="S::1375450@sga.pucminas.br::8fa5a812-6271-4fc1-951e-112269f1421c" providerId="AD" clId="Web-{E0235AAE-575A-4A01-AEF9-28F514F9FD05}" dt="2022-06-17T13:34:45.681" v="39"/>
          <pc:sldLayoutMkLst>
            <pc:docMk/>
            <pc:sldMasterMk cId="2675746937" sldId="2147483648"/>
            <pc:sldLayoutMk cId="2217836567" sldId="2147483656"/>
          </pc:sldLayoutMkLst>
        </pc:sldLayoutChg>
        <pc:sldLayoutChg chg="add del">
          <pc:chgData name="Felipe Campolina Soares De Paula" userId="S::1375450@sga.pucminas.br::8fa5a812-6271-4fc1-951e-112269f1421c" providerId="AD" clId="Web-{E0235AAE-575A-4A01-AEF9-28F514F9FD05}" dt="2022-06-17T13:34:45.681" v="39"/>
          <pc:sldLayoutMkLst>
            <pc:docMk/>
            <pc:sldMasterMk cId="2675746937" sldId="2147483648"/>
            <pc:sldLayoutMk cId="2245566346" sldId="2147483657"/>
          </pc:sldLayoutMkLst>
        </pc:sldLayoutChg>
        <pc:sldLayoutChg chg="add del">
          <pc:chgData name="Felipe Campolina Soares De Paula" userId="S::1375450@sga.pucminas.br::8fa5a812-6271-4fc1-951e-112269f1421c" providerId="AD" clId="Web-{E0235AAE-575A-4A01-AEF9-28F514F9FD05}" dt="2022-06-17T13:34:45.681" v="39"/>
          <pc:sldLayoutMkLst>
            <pc:docMk/>
            <pc:sldMasterMk cId="2675746937" sldId="2147483648"/>
            <pc:sldLayoutMk cId="746588027" sldId="2147483658"/>
          </pc:sldLayoutMkLst>
        </pc:sldLayoutChg>
        <pc:sldLayoutChg chg="add del">
          <pc:chgData name="Felipe Campolina Soares De Paula" userId="S::1375450@sga.pucminas.br::8fa5a812-6271-4fc1-951e-112269f1421c" providerId="AD" clId="Web-{E0235AAE-575A-4A01-AEF9-28F514F9FD05}" dt="2022-06-17T13:34:45.681" v="39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replId addSldLayout delSldLayout">
        <pc:chgData name="Felipe Campolina Soares De Paula" userId="S::1375450@sga.pucminas.br::8fa5a812-6271-4fc1-951e-112269f1421c" providerId="AD" clId="Web-{E0235AAE-575A-4A01-AEF9-28F514F9FD05}" dt="2022-06-17T13:32:52.036" v="22"/>
        <pc:sldMasterMkLst>
          <pc:docMk/>
          <pc:sldMasterMk cId="2411130103" sldId="2147483660"/>
        </pc:sldMasterMkLst>
        <pc:sldLayoutChg chg="add del">
          <pc:chgData name="Felipe Campolina Soares De Paula" userId="S::1375450@sga.pucminas.br::8fa5a812-6271-4fc1-951e-112269f1421c" providerId="AD" clId="Web-{E0235AAE-575A-4A01-AEF9-28F514F9FD05}" dt="2022-06-17T13:32:52.036" v="22"/>
          <pc:sldLayoutMkLst>
            <pc:docMk/>
            <pc:sldMasterMk cId="2411130103" sldId="2147483660"/>
            <pc:sldLayoutMk cId="2336868441" sldId="2147483661"/>
          </pc:sldLayoutMkLst>
        </pc:sldLayoutChg>
        <pc:sldLayoutChg chg="add del">
          <pc:chgData name="Felipe Campolina Soares De Paula" userId="S::1375450@sga.pucminas.br::8fa5a812-6271-4fc1-951e-112269f1421c" providerId="AD" clId="Web-{E0235AAE-575A-4A01-AEF9-28F514F9FD05}" dt="2022-06-17T13:32:52.036" v="22"/>
          <pc:sldLayoutMkLst>
            <pc:docMk/>
            <pc:sldMasterMk cId="2411130103" sldId="2147483660"/>
            <pc:sldLayoutMk cId="3775146641" sldId="2147483662"/>
          </pc:sldLayoutMkLst>
        </pc:sldLayoutChg>
        <pc:sldLayoutChg chg="add del replId">
          <pc:chgData name="Felipe Campolina Soares De Paula" userId="S::1375450@sga.pucminas.br::8fa5a812-6271-4fc1-951e-112269f1421c" providerId="AD" clId="Web-{E0235AAE-575A-4A01-AEF9-28F514F9FD05}" dt="2022-06-17T13:32:52.036" v="22"/>
          <pc:sldLayoutMkLst>
            <pc:docMk/>
            <pc:sldMasterMk cId="2411130103" sldId="2147483660"/>
            <pc:sldLayoutMk cId="952384875" sldId="2147483663"/>
          </pc:sldLayoutMkLst>
        </pc:sldLayoutChg>
        <pc:sldLayoutChg chg="add del replId">
          <pc:chgData name="Felipe Campolina Soares De Paula" userId="S::1375450@sga.pucminas.br::8fa5a812-6271-4fc1-951e-112269f1421c" providerId="AD" clId="Web-{E0235AAE-575A-4A01-AEF9-28F514F9FD05}" dt="2022-06-17T13:32:52.036" v="22"/>
          <pc:sldLayoutMkLst>
            <pc:docMk/>
            <pc:sldMasterMk cId="2411130103" sldId="2147483660"/>
            <pc:sldLayoutMk cId="189840768" sldId="2147483664"/>
          </pc:sldLayoutMkLst>
        </pc:sldLayoutChg>
        <pc:sldLayoutChg chg="add del replId">
          <pc:chgData name="Felipe Campolina Soares De Paula" userId="S::1375450@sga.pucminas.br::8fa5a812-6271-4fc1-951e-112269f1421c" providerId="AD" clId="Web-{E0235AAE-575A-4A01-AEF9-28F514F9FD05}" dt="2022-06-17T13:32:52.036" v="22"/>
          <pc:sldLayoutMkLst>
            <pc:docMk/>
            <pc:sldMasterMk cId="2411130103" sldId="2147483660"/>
            <pc:sldLayoutMk cId="3296344749" sldId="2147483665"/>
          </pc:sldLayoutMkLst>
        </pc:sldLayoutChg>
        <pc:sldLayoutChg chg="add del replId">
          <pc:chgData name="Felipe Campolina Soares De Paula" userId="S::1375450@sga.pucminas.br::8fa5a812-6271-4fc1-951e-112269f1421c" providerId="AD" clId="Web-{E0235AAE-575A-4A01-AEF9-28F514F9FD05}" dt="2022-06-17T13:32:52.036" v="22"/>
          <pc:sldLayoutMkLst>
            <pc:docMk/>
            <pc:sldMasterMk cId="2411130103" sldId="2147483660"/>
            <pc:sldLayoutMk cId="3971068128" sldId="2147483666"/>
          </pc:sldLayoutMkLst>
        </pc:sldLayoutChg>
        <pc:sldLayoutChg chg="add del replId">
          <pc:chgData name="Felipe Campolina Soares De Paula" userId="S::1375450@sga.pucminas.br::8fa5a812-6271-4fc1-951e-112269f1421c" providerId="AD" clId="Web-{E0235AAE-575A-4A01-AEF9-28F514F9FD05}" dt="2022-06-17T13:32:52.036" v="22"/>
          <pc:sldLayoutMkLst>
            <pc:docMk/>
            <pc:sldMasterMk cId="2411130103" sldId="2147483660"/>
            <pc:sldLayoutMk cId="1816994727" sldId="2147483667"/>
          </pc:sldLayoutMkLst>
        </pc:sldLayoutChg>
        <pc:sldLayoutChg chg="add del replId">
          <pc:chgData name="Felipe Campolina Soares De Paula" userId="S::1375450@sga.pucminas.br::8fa5a812-6271-4fc1-951e-112269f1421c" providerId="AD" clId="Web-{E0235AAE-575A-4A01-AEF9-28F514F9FD05}" dt="2022-06-17T13:32:52.036" v="22"/>
          <pc:sldLayoutMkLst>
            <pc:docMk/>
            <pc:sldMasterMk cId="2411130103" sldId="2147483660"/>
            <pc:sldLayoutMk cId="2163126619" sldId="2147483668"/>
          </pc:sldLayoutMkLst>
        </pc:sldLayoutChg>
        <pc:sldLayoutChg chg="add del replId">
          <pc:chgData name="Felipe Campolina Soares De Paula" userId="S::1375450@sga.pucminas.br::8fa5a812-6271-4fc1-951e-112269f1421c" providerId="AD" clId="Web-{E0235AAE-575A-4A01-AEF9-28F514F9FD05}" dt="2022-06-17T13:32:52.036" v="22"/>
          <pc:sldLayoutMkLst>
            <pc:docMk/>
            <pc:sldMasterMk cId="2411130103" sldId="2147483660"/>
            <pc:sldLayoutMk cId="3169357908" sldId="2147483669"/>
          </pc:sldLayoutMkLst>
        </pc:sldLayoutChg>
        <pc:sldLayoutChg chg="add del replId">
          <pc:chgData name="Felipe Campolina Soares De Paula" userId="S::1375450@sga.pucminas.br::8fa5a812-6271-4fc1-951e-112269f1421c" providerId="AD" clId="Web-{E0235AAE-575A-4A01-AEF9-28F514F9FD05}" dt="2022-06-17T13:32:52.036" v="22"/>
          <pc:sldLayoutMkLst>
            <pc:docMk/>
            <pc:sldMasterMk cId="2411130103" sldId="2147483660"/>
            <pc:sldLayoutMk cId="1365632932" sldId="2147483670"/>
          </pc:sldLayoutMkLst>
        </pc:sldLayoutChg>
        <pc:sldLayoutChg chg="add del replId">
          <pc:chgData name="Felipe Campolina Soares De Paula" userId="S::1375450@sga.pucminas.br::8fa5a812-6271-4fc1-951e-112269f1421c" providerId="AD" clId="Web-{E0235AAE-575A-4A01-AEF9-28F514F9FD05}" dt="2022-06-17T13:32:52.036" v="22"/>
          <pc:sldLayoutMkLst>
            <pc:docMk/>
            <pc:sldMasterMk cId="2411130103" sldId="2147483660"/>
            <pc:sldLayoutMk cId="735508596" sldId="2147483671"/>
          </pc:sldLayoutMkLst>
        </pc:sldLayoutChg>
        <pc:sldLayoutChg chg="add del replId">
          <pc:chgData name="Felipe Campolina Soares De Paula" userId="S::1375450@sga.pucminas.br::8fa5a812-6271-4fc1-951e-112269f1421c" providerId="AD" clId="Web-{E0235AAE-575A-4A01-AEF9-28F514F9FD05}" dt="2022-06-17T13:32:52.036" v="22"/>
          <pc:sldLayoutMkLst>
            <pc:docMk/>
            <pc:sldMasterMk cId="2411130103" sldId="2147483660"/>
            <pc:sldLayoutMk cId="1079301504" sldId="2147483672"/>
          </pc:sldLayoutMkLst>
        </pc:sldLayoutChg>
      </pc:sldMasterChg>
      <pc:sldMasterChg chg="add del addSldLayout delSldLayout">
        <pc:chgData name="Felipe Campolina Soares De Paula" userId="S::1375450@sga.pucminas.br::8fa5a812-6271-4fc1-951e-112269f1421c" providerId="AD" clId="Web-{E0235AAE-575A-4A01-AEF9-28F514F9FD05}" dt="2022-06-17T13:34:45.634" v="38"/>
        <pc:sldMasterMkLst>
          <pc:docMk/>
          <pc:sldMasterMk cId="1189594675" sldId="2147483725"/>
        </pc:sldMasterMkLst>
        <pc:sldLayoutChg chg="add del">
          <pc:chgData name="Felipe Campolina Soares De Paula" userId="S::1375450@sga.pucminas.br::8fa5a812-6271-4fc1-951e-112269f1421c" providerId="AD" clId="Web-{E0235AAE-575A-4A01-AEF9-28F514F9FD05}" dt="2022-06-17T13:34:45.634" v="38"/>
          <pc:sldLayoutMkLst>
            <pc:docMk/>
            <pc:sldMasterMk cId="1189594675" sldId="2147483725"/>
            <pc:sldLayoutMk cId="3006780325" sldId="2147483714"/>
          </pc:sldLayoutMkLst>
        </pc:sldLayoutChg>
        <pc:sldLayoutChg chg="add del">
          <pc:chgData name="Felipe Campolina Soares De Paula" userId="S::1375450@sga.pucminas.br::8fa5a812-6271-4fc1-951e-112269f1421c" providerId="AD" clId="Web-{E0235AAE-575A-4A01-AEF9-28F514F9FD05}" dt="2022-06-17T13:34:45.634" v="38"/>
          <pc:sldLayoutMkLst>
            <pc:docMk/>
            <pc:sldMasterMk cId="1189594675" sldId="2147483725"/>
            <pc:sldLayoutMk cId="3662242011" sldId="2147483715"/>
          </pc:sldLayoutMkLst>
        </pc:sldLayoutChg>
        <pc:sldLayoutChg chg="add del">
          <pc:chgData name="Felipe Campolina Soares De Paula" userId="S::1375450@sga.pucminas.br::8fa5a812-6271-4fc1-951e-112269f1421c" providerId="AD" clId="Web-{E0235AAE-575A-4A01-AEF9-28F514F9FD05}" dt="2022-06-17T13:34:45.634" v="38"/>
          <pc:sldLayoutMkLst>
            <pc:docMk/>
            <pc:sldMasterMk cId="1189594675" sldId="2147483725"/>
            <pc:sldLayoutMk cId="2007457409" sldId="2147483716"/>
          </pc:sldLayoutMkLst>
        </pc:sldLayoutChg>
        <pc:sldLayoutChg chg="add del">
          <pc:chgData name="Felipe Campolina Soares De Paula" userId="S::1375450@sga.pucminas.br::8fa5a812-6271-4fc1-951e-112269f1421c" providerId="AD" clId="Web-{E0235AAE-575A-4A01-AEF9-28F514F9FD05}" dt="2022-06-17T13:34:45.634" v="38"/>
          <pc:sldLayoutMkLst>
            <pc:docMk/>
            <pc:sldMasterMk cId="1189594675" sldId="2147483725"/>
            <pc:sldLayoutMk cId="1963737045" sldId="2147483717"/>
          </pc:sldLayoutMkLst>
        </pc:sldLayoutChg>
        <pc:sldLayoutChg chg="add del">
          <pc:chgData name="Felipe Campolina Soares De Paula" userId="S::1375450@sga.pucminas.br::8fa5a812-6271-4fc1-951e-112269f1421c" providerId="AD" clId="Web-{E0235AAE-575A-4A01-AEF9-28F514F9FD05}" dt="2022-06-17T13:34:45.634" v="38"/>
          <pc:sldLayoutMkLst>
            <pc:docMk/>
            <pc:sldMasterMk cId="1189594675" sldId="2147483725"/>
            <pc:sldLayoutMk cId="3867057686" sldId="2147483718"/>
          </pc:sldLayoutMkLst>
        </pc:sldLayoutChg>
        <pc:sldLayoutChg chg="add del">
          <pc:chgData name="Felipe Campolina Soares De Paula" userId="S::1375450@sga.pucminas.br::8fa5a812-6271-4fc1-951e-112269f1421c" providerId="AD" clId="Web-{E0235AAE-575A-4A01-AEF9-28F514F9FD05}" dt="2022-06-17T13:34:45.634" v="38"/>
          <pc:sldLayoutMkLst>
            <pc:docMk/>
            <pc:sldMasterMk cId="1189594675" sldId="2147483725"/>
            <pc:sldLayoutMk cId="645275762" sldId="2147483719"/>
          </pc:sldLayoutMkLst>
        </pc:sldLayoutChg>
        <pc:sldLayoutChg chg="add del">
          <pc:chgData name="Felipe Campolina Soares De Paula" userId="S::1375450@sga.pucminas.br::8fa5a812-6271-4fc1-951e-112269f1421c" providerId="AD" clId="Web-{E0235AAE-575A-4A01-AEF9-28F514F9FD05}" dt="2022-06-17T13:34:45.634" v="38"/>
          <pc:sldLayoutMkLst>
            <pc:docMk/>
            <pc:sldMasterMk cId="1189594675" sldId="2147483725"/>
            <pc:sldLayoutMk cId="818117111" sldId="2147483720"/>
          </pc:sldLayoutMkLst>
        </pc:sldLayoutChg>
        <pc:sldLayoutChg chg="add del">
          <pc:chgData name="Felipe Campolina Soares De Paula" userId="S::1375450@sga.pucminas.br::8fa5a812-6271-4fc1-951e-112269f1421c" providerId="AD" clId="Web-{E0235AAE-575A-4A01-AEF9-28F514F9FD05}" dt="2022-06-17T13:34:45.634" v="38"/>
          <pc:sldLayoutMkLst>
            <pc:docMk/>
            <pc:sldMasterMk cId="1189594675" sldId="2147483725"/>
            <pc:sldLayoutMk cId="3828127833" sldId="2147483721"/>
          </pc:sldLayoutMkLst>
        </pc:sldLayoutChg>
        <pc:sldLayoutChg chg="add del">
          <pc:chgData name="Felipe Campolina Soares De Paula" userId="S::1375450@sga.pucminas.br::8fa5a812-6271-4fc1-951e-112269f1421c" providerId="AD" clId="Web-{E0235AAE-575A-4A01-AEF9-28F514F9FD05}" dt="2022-06-17T13:34:45.634" v="38"/>
          <pc:sldLayoutMkLst>
            <pc:docMk/>
            <pc:sldMasterMk cId="1189594675" sldId="2147483725"/>
            <pc:sldLayoutMk cId="3403274059" sldId="2147483722"/>
          </pc:sldLayoutMkLst>
        </pc:sldLayoutChg>
        <pc:sldLayoutChg chg="add del">
          <pc:chgData name="Felipe Campolina Soares De Paula" userId="S::1375450@sga.pucminas.br::8fa5a812-6271-4fc1-951e-112269f1421c" providerId="AD" clId="Web-{E0235AAE-575A-4A01-AEF9-28F514F9FD05}" dt="2022-06-17T13:34:45.634" v="38"/>
          <pc:sldLayoutMkLst>
            <pc:docMk/>
            <pc:sldMasterMk cId="1189594675" sldId="2147483725"/>
            <pc:sldLayoutMk cId="429223002" sldId="2147483723"/>
          </pc:sldLayoutMkLst>
        </pc:sldLayoutChg>
        <pc:sldLayoutChg chg="add del">
          <pc:chgData name="Felipe Campolina Soares De Paula" userId="S::1375450@sga.pucminas.br::8fa5a812-6271-4fc1-951e-112269f1421c" providerId="AD" clId="Web-{E0235AAE-575A-4A01-AEF9-28F514F9FD05}" dt="2022-06-17T13:34:45.634" v="38"/>
          <pc:sldLayoutMkLst>
            <pc:docMk/>
            <pc:sldMasterMk cId="1189594675" sldId="2147483725"/>
            <pc:sldLayoutMk cId="4199588623" sldId="2147483724"/>
          </pc:sldLayoutMkLst>
        </pc:sldLayoutChg>
      </pc:sldMasterChg>
      <pc:sldMasterChg chg="add addSldLayout">
        <pc:chgData name="Felipe Campolina Soares De Paula" userId="S::1375450@sga.pucminas.br::8fa5a812-6271-4fc1-951e-112269f1421c" providerId="AD" clId="Web-{E0235AAE-575A-4A01-AEF9-28F514F9FD05}" dt="2022-06-17T13:34:45.681" v="39"/>
        <pc:sldMasterMkLst>
          <pc:docMk/>
          <pc:sldMasterMk cId="408503213" sldId="2147483751"/>
        </pc:sldMasterMkLst>
        <pc:sldLayoutChg chg="add">
          <pc:chgData name="Felipe Campolina Soares De Paula" userId="S::1375450@sga.pucminas.br::8fa5a812-6271-4fc1-951e-112269f1421c" providerId="AD" clId="Web-{E0235AAE-575A-4A01-AEF9-28F514F9FD05}" dt="2022-06-17T13:34:45.681" v="39"/>
          <pc:sldLayoutMkLst>
            <pc:docMk/>
            <pc:sldMasterMk cId="408503213" sldId="2147483751"/>
            <pc:sldLayoutMk cId="2452985970" sldId="2147483740"/>
          </pc:sldLayoutMkLst>
        </pc:sldLayoutChg>
        <pc:sldLayoutChg chg="add">
          <pc:chgData name="Felipe Campolina Soares De Paula" userId="S::1375450@sga.pucminas.br::8fa5a812-6271-4fc1-951e-112269f1421c" providerId="AD" clId="Web-{E0235AAE-575A-4A01-AEF9-28F514F9FD05}" dt="2022-06-17T13:34:45.681" v="39"/>
          <pc:sldLayoutMkLst>
            <pc:docMk/>
            <pc:sldMasterMk cId="408503213" sldId="2147483751"/>
            <pc:sldLayoutMk cId="392829965" sldId="2147483741"/>
          </pc:sldLayoutMkLst>
        </pc:sldLayoutChg>
        <pc:sldLayoutChg chg="add">
          <pc:chgData name="Felipe Campolina Soares De Paula" userId="S::1375450@sga.pucminas.br::8fa5a812-6271-4fc1-951e-112269f1421c" providerId="AD" clId="Web-{E0235AAE-575A-4A01-AEF9-28F514F9FD05}" dt="2022-06-17T13:34:45.681" v="39"/>
          <pc:sldLayoutMkLst>
            <pc:docMk/>
            <pc:sldMasterMk cId="408503213" sldId="2147483751"/>
            <pc:sldLayoutMk cId="559259557" sldId="2147483742"/>
          </pc:sldLayoutMkLst>
        </pc:sldLayoutChg>
        <pc:sldLayoutChg chg="add">
          <pc:chgData name="Felipe Campolina Soares De Paula" userId="S::1375450@sga.pucminas.br::8fa5a812-6271-4fc1-951e-112269f1421c" providerId="AD" clId="Web-{E0235AAE-575A-4A01-AEF9-28F514F9FD05}" dt="2022-06-17T13:34:45.681" v="39"/>
          <pc:sldLayoutMkLst>
            <pc:docMk/>
            <pc:sldMasterMk cId="408503213" sldId="2147483751"/>
            <pc:sldLayoutMk cId="1393047984" sldId="2147483743"/>
          </pc:sldLayoutMkLst>
        </pc:sldLayoutChg>
        <pc:sldLayoutChg chg="add">
          <pc:chgData name="Felipe Campolina Soares De Paula" userId="S::1375450@sga.pucminas.br::8fa5a812-6271-4fc1-951e-112269f1421c" providerId="AD" clId="Web-{E0235AAE-575A-4A01-AEF9-28F514F9FD05}" dt="2022-06-17T13:34:45.681" v="39"/>
          <pc:sldLayoutMkLst>
            <pc:docMk/>
            <pc:sldMasterMk cId="408503213" sldId="2147483751"/>
            <pc:sldLayoutMk cId="2342289929" sldId="2147483744"/>
          </pc:sldLayoutMkLst>
        </pc:sldLayoutChg>
        <pc:sldLayoutChg chg="add">
          <pc:chgData name="Felipe Campolina Soares De Paula" userId="S::1375450@sga.pucminas.br::8fa5a812-6271-4fc1-951e-112269f1421c" providerId="AD" clId="Web-{E0235AAE-575A-4A01-AEF9-28F514F9FD05}" dt="2022-06-17T13:34:45.681" v="39"/>
          <pc:sldLayoutMkLst>
            <pc:docMk/>
            <pc:sldMasterMk cId="408503213" sldId="2147483751"/>
            <pc:sldLayoutMk cId="513185243" sldId="2147483745"/>
          </pc:sldLayoutMkLst>
        </pc:sldLayoutChg>
        <pc:sldLayoutChg chg="add">
          <pc:chgData name="Felipe Campolina Soares De Paula" userId="S::1375450@sga.pucminas.br::8fa5a812-6271-4fc1-951e-112269f1421c" providerId="AD" clId="Web-{E0235AAE-575A-4A01-AEF9-28F514F9FD05}" dt="2022-06-17T13:34:45.681" v="39"/>
          <pc:sldLayoutMkLst>
            <pc:docMk/>
            <pc:sldMasterMk cId="408503213" sldId="2147483751"/>
            <pc:sldLayoutMk cId="1906538401" sldId="2147483746"/>
          </pc:sldLayoutMkLst>
        </pc:sldLayoutChg>
        <pc:sldLayoutChg chg="add">
          <pc:chgData name="Felipe Campolina Soares De Paula" userId="S::1375450@sga.pucminas.br::8fa5a812-6271-4fc1-951e-112269f1421c" providerId="AD" clId="Web-{E0235AAE-575A-4A01-AEF9-28F514F9FD05}" dt="2022-06-17T13:34:45.681" v="39"/>
          <pc:sldLayoutMkLst>
            <pc:docMk/>
            <pc:sldMasterMk cId="408503213" sldId="2147483751"/>
            <pc:sldLayoutMk cId="577765497" sldId="2147483747"/>
          </pc:sldLayoutMkLst>
        </pc:sldLayoutChg>
        <pc:sldLayoutChg chg="add">
          <pc:chgData name="Felipe Campolina Soares De Paula" userId="S::1375450@sga.pucminas.br::8fa5a812-6271-4fc1-951e-112269f1421c" providerId="AD" clId="Web-{E0235AAE-575A-4A01-AEF9-28F514F9FD05}" dt="2022-06-17T13:34:45.681" v="39"/>
          <pc:sldLayoutMkLst>
            <pc:docMk/>
            <pc:sldMasterMk cId="408503213" sldId="2147483751"/>
            <pc:sldLayoutMk cId="2561281729" sldId="2147483748"/>
          </pc:sldLayoutMkLst>
        </pc:sldLayoutChg>
        <pc:sldLayoutChg chg="add">
          <pc:chgData name="Felipe Campolina Soares De Paula" userId="S::1375450@sga.pucminas.br::8fa5a812-6271-4fc1-951e-112269f1421c" providerId="AD" clId="Web-{E0235AAE-575A-4A01-AEF9-28F514F9FD05}" dt="2022-06-17T13:34:45.681" v="39"/>
          <pc:sldLayoutMkLst>
            <pc:docMk/>
            <pc:sldMasterMk cId="408503213" sldId="2147483751"/>
            <pc:sldLayoutMk cId="1776111010" sldId="2147483749"/>
          </pc:sldLayoutMkLst>
        </pc:sldLayoutChg>
        <pc:sldLayoutChg chg="add">
          <pc:chgData name="Felipe Campolina Soares De Paula" userId="S::1375450@sga.pucminas.br::8fa5a812-6271-4fc1-951e-112269f1421c" providerId="AD" clId="Web-{E0235AAE-575A-4A01-AEF9-28F514F9FD05}" dt="2022-06-17T13:34:45.681" v="39"/>
          <pc:sldLayoutMkLst>
            <pc:docMk/>
            <pc:sldMasterMk cId="408503213" sldId="2147483751"/>
            <pc:sldLayoutMk cId="3840523694" sldId="214748375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46A9F0-59D0-48F3-87BD-67D7350B9AD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47C144-0C8E-43E4-9992-C50F4E371108}">
      <dgm:prSet/>
      <dgm:spPr/>
      <dgm:t>
        <a:bodyPr/>
        <a:lstStyle/>
        <a:p>
          <a:r>
            <a:rPr lang="pt-BR"/>
            <a:t>Estilização/Configuração do site na plataforma: R$ 650,00</a:t>
          </a:r>
          <a:endParaRPr lang="en-US"/>
        </a:p>
      </dgm:t>
    </dgm:pt>
    <dgm:pt modelId="{26A49465-E9FD-48D7-A247-3C6B93513045}" type="parTrans" cxnId="{CDEF15F0-8D97-4CC3-A1D9-46924AF516D1}">
      <dgm:prSet/>
      <dgm:spPr/>
      <dgm:t>
        <a:bodyPr/>
        <a:lstStyle/>
        <a:p>
          <a:endParaRPr lang="en-US"/>
        </a:p>
      </dgm:t>
    </dgm:pt>
    <dgm:pt modelId="{8296CA8F-A7D3-44E6-9145-FC8D9BB623D3}" type="sibTrans" cxnId="{CDEF15F0-8D97-4CC3-A1D9-46924AF516D1}">
      <dgm:prSet/>
      <dgm:spPr/>
      <dgm:t>
        <a:bodyPr/>
        <a:lstStyle/>
        <a:p>
          <a:endParaRPr lang="en-US"/>
        </a:p>
      </dgm:t>
    </dgm:pt>
    <dgm:pt modelId="{4D2F915F-9A3C-4DF6-8B74-1235455CC2D0}">
      <dgm:prSet/>
      <dgm:spPr/>
      <dgm:t>
        <a:bodyPr/>
        <a:lstStyle/>
        <a:p>
          <a:r>
            <a:rPr lang="pt-BR"/>
            <a:t>Manutenção mensal(optativo): R$ 150,00</a:t>
          </a:r>
          <a:endParaRPr lang="en-US"/>
        </a:p>
      </dgm:t>
    </dgm:pt>
    <dgm:pt modelId="{B94AC150-466F-4D5A-AD17-C9111DCFC098}" type="parTrans" cxnId="{57B8315D-ED57-497C-B1AF-3A2990F9FAE4}">
      <dgm:prSet/>
      <dgm:spPr/>
      <dgm:t>
        <a:bodyPr/>
        <a:lstStyle/>
        <a:p>
          <a:endParaRPr lang="en-US"/>
        </a:p>
      </dgm:t>
    </dgm:pt>
    <dgm:pt modelId="{AFDBC644-ABAE-42CA-8AC3-5D0D4ECC8A37}" type="sibTrans" cxnId="{57B8315D-ED57-497C-B1AF-3A2990F9FAE4}">
      <dgm:prSet/>
      <dgm:spPr/>
      <dgm:t>
        <a:bodyPr/>
        <a:lstStyle/>
        <a:p>
          <a:endParaRPr lang="en-US"/>
        </a:p>
      </dgm:t>
    </dgm:pt>
    <dgm:pt modelId="{F0FF677E-AD7C-4F22-8387-E2407EAE60B6}" type="pres">
      <dgm:prSet presAssocID="{2A46A9F0-59D0-48F3-87BD-67D7350B9ADA}" presName="root" presStyleCnt="0">
        <dgm:presLayoutVars>
          <dgm:dir/>
          <dgm:resizeHandles val="exact"/>
        </dgm:presLayoutVars>
      </dgm:prSet>
      <dgm:spPr/>
    </dgm:pt>
    <dgm:pt modelId="{A6A4FA64-3C36-4178-BF41-F90099EBA2C3}" type="pres">
      <dgm:prSet presAssocID="{B447C144-0C8E-43E4-9992-C50F4E371108}" presName="compNode" presStyleCnt="0"/>
      <dgm:spPr/>
    </dgm:pt>
    <dgm:pt modelId="{00BADD95-7A0D-46F7-821A-B7E16624BB33}" type="pres">
      <dgm:prSet presAssocID="{B447C144-0C8E-43E4-9992-C50F4E371108}" presName="bgRect" presStyleLbl="bgShp" presStyleIdx="0" presStyleCnt="2"/>
      <dgm:spPr/>
    </dgm:pt>
    <dgm:pt modelId="{350DF2A2-FD57-4996-A10D-D9D199BCC0E4}" type="pres">
      <dgm:prSet presAssocID="{B447C144-0C8E-43E4-9992-C50F4E3711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3832627-A5B0-4FA8-B065-63031D99A296}" type="pres">
      <dgm:prSet presAssocID="{B447C144-0C8E-43E4-9992-C50F4E371108}" presName="spaceRect" presStyleCnt="0"/>
      <dgm:spPr/>
    </dgm:pt>
    <dgm:pt modelId="{CEEB1B8C-50C7-45D9-928C-470EDE27C2FA}" type="pres">
      <dgm:prSet presAssocID="{B447C144-0C8E-43E4-9992-C50F4E371108}" presName="parTx" presStyleLbl="revTx" presStyleIdx="0" presStyleCnt="2">
        <dgm:presLayoutVars>
          <dgm:chMax val="0"/>
          <dgm:chPref val="0"/>
        </dgm:presLayoutVars>
      </dgm:prSet>
      <dgm:spPr/>
    </dgm:pt>
    <dgm:pt modelId="{7DAB5935-65C0-4D7C-AD6D-DA2C10CF639F}" type="pres">
      <dgm:prSet presAssocID="{8296CA8F-A7D3-44E6-9145-FC8D9BB623D3}" presName="sibTrans" presStyleCnt="0"/>
      <dgm:spPr/>
    </dgm:pt>
    <dgm:pt modelId="{05705A5B-975C-4251-AC14-4FEB81165F17}" type="pres">
      <dgm:prSet presAssocID="{4D2F915F-9A3C-4DF6-8B74-1235455CC2D0}" presName="compNode" presStyleCnt="0"/>
      <dgm:spPr/>
    </dgm:pt>
    <dgm:pt modelId="{EF9A95E5-2580-4462-89FD-57CA485E560E}" type="pres">
      <dgm:prSet presAssocID="{4D2F915F-9A3C-4DF6-8B74-1235455CC2D0}" presName="bgRect" presStyleLbl="bgShp" presStyleIdx="1" presStyleCnt="2"/>
      <dgm:spPr/>
    </dgm:pt>
    <dgm:pt modelId="{FF6CF039-F1A7-4DFF-A963-C7D5A073761F}" type="pres">
      <dgm:prSet presAssocID="{4D2F915F-9A3C-4DF6-8B74-1235455CC2D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dador"/>
        </a:ext>
      </dgm:extLst>
    </dgm:pt>
    <dgm:pt modelId="{67E78FE6-6547-4204-A620-246DA606A7FA}" type="pres">
      <dgm:prSet presAssocID="{4D2F915F-9A3C-4DF6-8B74-1235455CC2D0}" presName="spaceRect" presStyleCnt="0"/>
      <dgm:spPr/>
    </dgm:pt>
    <dgm:pt modelId="{8178D44A-8EC1-497F-98B6-4BC8EA063C98}" type="pres">
      <dgm:prSet presAssocID="{4D2F915F-9A3C-4DF6-8B74-1235455CC2D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7B8315D-ED57-497C-B1AF-3A2990F9FAE4}" srcId="{2A46A9F0-59D0-48F3-87BD-67D7350B9ADA}" destId="{4D2F915F-9A3C-4DF6-8B74-1235455CC2D0}" srcOrd="1" destOrd="0" parTransId="{B94AC150-466F-4D5A-AD17-C9111DCFC098}" sibTransId="{AFDBC644-ABAE-42CA-8AC3-5D0D4ECC8A37}"/>
    <dgm:cxn modelId="{7CE87C61-0F61-453B-91A6-808BBE32D9AA}" type="presOf" srcId="{4D2F915F-9A3C-4DF6-8B74-1235455CC2D0}" destId="{8178D44A-8EC1-497F-98B6-4BC8EA063C98}" srcOrd="0" destOrd="0" presId="urn:microsoft.com/office/officeart/2018/2/layout/IconVerticalSolidList"/>
    <dgm:cxn modelId="{1F976E50-3E57-45F9-9ECF-2A2D7EA76C36}" type="presOf" srcId="{B447C144-0C8E-43E4-9992-C50F4E371108}" destId="{CEEB1B8C-50C7-45D9-928C-470EDE27C2FA}" srcOrd="0" destOrd="0" presId="urn:microsoft.com/office/officeart/2018/2/layout/IconVerticalSolidList"/>
    <dgm:cxn modelId="{E92F2792-9CCD-4C53-BA72-EA2AD76AC462}" type="presOf" srcId="{2A46A9F0-59D0-48F3-87BD-67D7350B9ADA}" destId="{F0FF677E-AD7C-4F22-8387-E2407EAE60B6}" srcOrd="0" destOrd="0" presId="urn:microsoft.com/office/officeart/2018/2/layout/IconVerticalSolidList"/>
    <dgm:cxn modelId="{CDEF15F0-8D97-4CC3-A1D9-46924AF516D1}" srcId="{2A46A9F0-59D0-48F3-87BD-67D7350B9ADA}" destId="{B447C144-0C8E-43E4-9992-C50F4E371108}" srcOrd="0" destOrd="0" parTransId="{26A49465-E9FD-48D7-A247-3C6B93513045}" sibTransId="{8296CA8F-A7D3-44E6-9145-FC8D9BB623D3}"/>
    <dgm:cxn modelId="{0578F589-4D64-4133-9C60-B351874B6780}" type="presParOf" srcId="{F0FF677E-AD7C-4F22-8387-E2407EAE60B6}" destId="{A6A4FA64-3C36-4178-BF41-F90099EBA2C3}" srcOrd="0" destOrd="0" presId="urn:microsoft.com/office/officeart/2018/2/layout/IconVerticalSolidList"/>
    <dgm:cxn modelId="{1BF083F9-FD08-479E-B64F-3419A83ED646}" type="presParOf" srcId="{A6A4FA64-3C36-4178-BF41-F90099EBA2C3}" destId="{00BADD95-7A0D-46F7-821A-B7E16624BB33}" srcOrd="0" destOrd="0" presId="urn:microsoft.com/office/officeart/2018/2/layout/IconVerticalSolidList"/>
    <dgm:cxn modelId="{48EC8DED-E3E8-49A3-A0AE-CA9693345DCC}" type="presParOf" srcId="{A6A4FA64-3C36-4178-BF41-F90099EBA2C3}" destId="{350DF2A2-FD57-4996-A10D-D9D199BCC0E4}" srcOrd="1" destOrd="0" presId="urn:microsoft.com/office/officeart/2018/2/layout/IconVerticalSolidList"/>
    <dgm:cxn modelId="{285AEFE5-19B2-47F9-8623-5D54DC1E7B4D}" type="presParOf" srcId="{A6A4FA64-3C36-4178-BF41-F90099EBA2C3}" destId="{33832627-A5B0-4FA8-B065-63031D99A296}" srcOrd="2" destOrd="0" presId="urn:microsoft.com/office/officeart/2018/2/layout/IconVerticalSolidList"/>
    <dgm:cxn modelId="{4A058F4E-82C1-445B-B0C4-7631498DC727}" type="presParOf" srcId="{A6A4FA64-3C36-4178-BF41-F90099EBA2C3}" destId="{CEEB1B8C-50C7-45D9-928C-470EDE27C2FA}" srcOrd="3" destOrd="0" presId="urn:microsoft.com/office/officeart/2018/2/layout/IconVerticalSolidList"/>
    <dgm:cxn modelId="{3F64C3ED-26B4-4BCC-97AE-E4E114766205}" type="presParOf" srcId="{F0FF677E-AD7C-4F22-8387-E2407EAE60B6}" destId="{7DAB5935-65C0-4D7C-AD6D-DA2C10CF639F}" srcOrd="1" destOrd="0" presId="urn:microsoft.com/office/officeart/2018/2/layout/IconVerticalSolidList"/>
    <dgm:cxn modelId="{5BA55DF1-93D8-4B44-A429-79D3121D1A06}" type="presParOf" srcId="{F0FF677E-AD7C-4F22-8387-E2407EAE60B6}" destId="{05705A5B-975C-4251-AC14-4FEB81165F17}" srcOrd="2" destOrd="0" presId="urn:microsoft.com/office/officeart/2018/2/layout/IconVerticalSolidList"/>
    <dgm:cxn modelId="{56F4E77B-82C0-45C7-BFF6-90CA185AB88F}" type="presParOf" srcId="{05705A5B-975C-4251-AC14-4FEB81165F17}" destId="{EF9A95E5-2580-4462-89FD-57CA485E560E}" srcOrd="0" destOrd="0" presId="urn:microsoft.com/office/officeart/2018/2/layout/IconVerticalSolidList"/>
    <dgm:cxn modelId="{A7605E9C-F50E-41E4-AF42-2DFD792B721A}" type="presParOf" srcId="{05705A5B-975C-4251-AC14-4FEB81165F17}" destId="{FF6CF039-F1A7-4DFF-A963-C7D5A073761F}" srcOrd="1" destOrd="0" presId="urn:microsoft.com/office/officeart/2018/2/layout/IconVerticalSolidList"/>
    <dgm:cxn modelId="{66BB284A-75CD-4435-B836-3D5B54020503}" type="presParOf" srcId="{05705A5B-975C-4251-AC14-4FEB81165F17}" destId="{67E78FE6-6547-4204-A620-246DA606A7FA}" srcOrd="2" destOrd="0" presId="urn:microsoft.com/office/officeart/2018/2/layout/IconVerticalSolidList"/>
    <dgm:cxn modelId="{F72ADBC8-7D02-44B5-9D29-DC728B059708}" type="presParOf" srcId="{05705A5B-975C-4251-AC14-4FEB81165F17}" destId="{8178D44A-8EC1-497F-98B6-4BC8EA063C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ADD95-7A0D-46F7-821A-B7E16624BB33}">
      <dsp:nvSpPr>
        <dsp:cNvPr id="0" name=""/>
        <dsp:cNvSpPr/>
      </dsp:nvSpPr>
      <dsp:spPr>
        <a:xfrm>
          <a:off x="0" y="763524"/>
          <a:ext cx="10857061" cy="14095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DF2A2-FD57-4996-A10D-D9D199BCC0E4}">
      <dsp:nvSpPr>
        <dsp:cNvPr id="0" name=""/>
        <dsp:cNvSpPr/>
      </dsp:nvSpPr>
      <dsp:spPr>
        <a:xfrm>
          <a:off x="426399" y="1080681"/>
          <a:ext cx="775271" cy="7752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B1B8C-50C7-45D9-928C-470EDE27C2FA}">
      <dsp:nvSpPr>
        <dsp:cNvPr id="0" name=""/>
        <dsp:cNvSpPr/>
      </dsp:nvSpPr>
      <dsp:spPr>
        <a:xfrm>
          <a:off x="1628070" y="763524"/>
          <a:ext cx="9228991" cy="1409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81" tIns="149181" rIns="149181" bIns="1491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Estilização/Configuração do site na plataforma: R$ 650,00</a:t>
          </a:r>
          <a:endParaRPr lang="en-US" sz="2500" kern="1200"/>
        </a:p>
      </dsp:txBody>
      <dsp:txXfrm>
        <a:off x="1628070" y="763524"/>
        <a:ext cx="9228991" cy="1409584"/>
      </dsp:txXfrm>
    </dsp:sp>
    <dsp:sp modelId="{EF9A95E5-2580-4462-89FD-57CA485E560E}">
      <dsp:nvSpPr>
        <dsp:cNvPr id="0" name=""/>
        <dsp:cNvSpPr/>
      </dsp:nvSpPr>
      <dsp:spPr>
        <a:xfrm>
          <a:off x="0" y="2525505"/>
          <a:ext cx="10857061" cy="14095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CF039-F1A7-4DFF-A963-C7D5A073761F}">
      <dsp:nvSpPr>
        <dsp:cNvPr id="0" name=""/>
        <dsp:cNvSpPr/>
      </dsp:nvSpPr>
      <dsp:spPr>
        <a:xfrm>
          <a:off x="426399" y="2842662"/>
          <a:ext cx="775271" cy="7752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8D44A-8EC1-497F-98B6-4BC8EA063C98}">
      <dsp:nvSpPr>
        <dsp:cNvPr id="0" name=""/>
        <dsp:cNvSpPr/>
      </dsp:nvSpPr>
      <dsp:spPr>
        <a:xfrm>
          <a:off x="1628070" y="2525505"/>
          <a:ext cx="9228991" cy="1409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81" tIns="149181" rIns="149181" bIns="1491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Manutenção mensal(optativo): R$ 150,00</a:t>
          </a:r>
          <a:endParaRPr lang="en-US" sz="2500" kern="1200"/>
        </a:p>
      </dsp:txBody>
      <dsp:txXfrm>
        <a:off x="1628070" y="2525505"/>
        <a:ext cx="9228991" cy="1409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3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4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8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8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1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8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8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2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25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6/17/2022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03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enciamacan.com.br/blog/quanto-custa-um-si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heletti.com.br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sethstore.com.b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andorajoias.com.br" TargetMode="External"/><Relationship Id="rId5" Type="http://schemas.openxmlformats.org/officeDocument/2006/relationships/hyperlink" Target="https://www.montecarlo.com.br/" TargetMode="External"/><Relationship Id="rId4" Type="http://schemas.openxmlformats.org/officeDocument/2006/relationships/hyperlink" Target="https://www.sephora.com.b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stedaplataforma.lojavirtualnuvem.com.br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0">
            <a:extLst>
              <a:ext uri="{FF2B5EF4-FFF2-40B4-BE49-F238E27FC236}">
                <a16:creationId xmlns:a16="http://schemas.microsoft.com/office/drawing/2014/main" id="{E1BC5A67-118C-4E4F-B36D-98915F747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5" descr="Uma imagem contendo Forma&#10;&#10;Descrição gerada automaticamente">
            <a:extLst>
              <a:ext uri="{FF2B5EF4-FFF2-40B4-BE49-F238E27FC236}">
                <a16:creationId xmlns:a16="http://schemas.microsoft.com/office/drawing/2014/main" id="{2414B707-62B9-E4F6-FC52-24A9698EF1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192" r="-2" b="8192"/>
          <a:stretch/>
        </p:blipFill>
        <p:spPr>
          <a:xfrm>
            <a:off x="-4199" y="10"/>
            <a:ext cx="12196199" cy="6857990"/>
          </a:xfrm>
          <a:prstGeom prst="rect">
            <a:avLst/>
          </a:prstGeom>
        </p:spPr>
      </p:pic>
      <p:sp>
        <p:nvSpPr>
          <p:cNvPr id="48" name="Freeform: Shape 42">
            <a:extLst>
              <a:ext uri="{FF2B5EF4-FFF2-40B4-BE49-F238E27FC236}">
                <a16:creationId xmlns:a16="http://schemas.microsoft.com/office/drawing/2014/main" id="{820F8B35-FE0B-427D-9196-5DB8CC69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6494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61849" y="1921623"/>
            <a:ext cx="6868301" cy="1750731"/>
          </a:xfrm>
        </p:spPr>
        <p:txBody>
          <a:bodyPr anchor="b">
            <a:normAutofit/>
          </a:bodyPr>
          <a:lstStyle/>
          <a:p>
            <a:pPr algn="ctr"/>
            <a:r>
              <a:rPr lang="de-DE">
                <a:solidFill>
                  <a:srgbClr val="FFFFFF"/>
                </a:solidFill>
                <a:cs typeface="Calibri Light"/>
              </a:rPr>
              <a:t>E-Commerce para </a:t>
            </a:r>
            <a:r>
              <a:rPr lang="de-DE">
                <a:solidFill>
                  <a:srgbClr val="FFFFFF"/>
                </a:solidFill>
                <a:ea typeface="+mj-lt"/>
                <a:cs typeface="+mj-lt"/>
              </a:rPr>
              <a:t>joalherias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48496" y="4936376"/>
            <a:ext cx="3295006" cy="84716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de-DE">
                <a:solidFill>
                  <a:srgbClr val="FFFFFF"/>
                </a:solidFill>
                <a:cs typeface="Calibri"/>
              </a:rPr>
              <a:t>Felipe Campolina</a:t>
            </a:r>
            <a:endParaRPr lang="de-DE">
              <a:solidFill>
                <a:srgbClr val="FFFFFF"/>
              </a:solidFill>
            </a:endParaRPr>
          </a:p>
        </p:txBody>
      </p:sp>
      <p:cxnSp>
        <p:nvCxnSpPr>
          <p:cNvPr id="49" name="Straight Connector 44">
            <a:extLst>
              <a:ext uri="{FF2B5EF4-FFF2-40B4-BE49-F238E27FC236}">
                <a16:creationId xmlns:a16="http://schemas.microsoft.com/office/drawing/2014/main" id="{EF59B18A-94FC-4D49-98EB-BEC65B321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76602" y="4316294"/>
            <a:ext cx="1458419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8E6D5-4C48-D733-3E8A-B49BB581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229321"/>
            <a:ext cx="10427840" cy="1086056"/>
          </a:xfrm>
        </p:spPr>
        <p:txBody>
          <a:bodyPr/>
          <a:lstStyle/>
          <a:p>
            <a:r>
              <a:rPr lang="pt-BR" dirty="0"/>
              <a:t>Preços do desenvolvimento </a:t>
            </a:r>
            <a:r>
              <a:rPr lang="pt-BR" b="1" dirty="0"/>
              <a:t>completo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9CA988-7C72-1ACD-0E85-456EA5E16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1303984"/>
            <a:ext cx="10427841" cy="4665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pt-BR" sz="2400" dirty="0">
                <a:solidFill>
                  <a:schemeClr val="tx1"/>
                </a:solidFill>
                <a:ea typeface="+mn-lt"/>
                <a:cs typeface="+mn-lt"/>
              </a:rPr>
              <a:t>Institucional/Landing Page: R$ 2.500,00 a R$ 8.000,00</a:t>
            </a:r>
            <a:endParaRPr lang="pt-BR" sz="2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pt-BR" sz="2400" dirty="0">
                <a:solidFill>
                  <a:schemeClr val="tx1"/>
                </a:solidFill>
                <a:ea typeface="+mn-lt"/>
                <a:cs typeface="+mn-lt"/>
              </a:rPr>
              <a:t>Negócio de médio porte: R$10.000,00 a R$ 25.000,00</a:t>
            </a:r>
            <a:endParaRPr lang="pt-BR" sz="2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pt-BR" sz="2400" dirty="0" err="1">
                <a:solidFill>
                  <a:schemeClr val="tx1"/>
                </a:solidFill>
                <a:ea typeface="+mn-lt"/>
                <a:cs typeface="+mn-lt"/>
              </a:rPr>
              <a:t>eCommerce</a:t>
            </a:r>
            <a:r>
              <a:rPr lang="pt-BR" sz="2400" dirty="0">
                <a:solidFill>
                  <a:schemeClr val="tx1"/>
                </a:solidFill>
                <a:ea typeface="+mn-lt"/>
                <a:cs typeface="+mn-lt"/>
              </a:rPr>
              <a:t>: R$ 15.000,00 a R$ 150.000,00+</a:t>
            </a:r>
            <a:endParaRPr lang="pt-BR" sz="2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pt-BR" sz="2400" dirty="0">
                <a:solidFill>
                  <a:schemeClr val="tx1"/>
                </a:solidFill>
                <a:ea typeface="+mn-lt"/>
                <a:cs typeface="+mn-lt"/>
              </a:rPr>
              <a:t>Aplicação/Corporativo/Site complexo: R$ 25.000,00 a R$ 40.000,00.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BR" sz="2400" dirty="0">
                <a:solidFill>
                  <a:schemeClr val="tx1"/>
                </a:solidFill>
              </a:rPr>
              <a:t>Fonte: </a:t>
            </a:r>
            <a:r>
              <a:rPr lang="pt-BR" sz="2400" dirty="0">
                <a:solidFill>
                  <a:schemeClr val="tx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https://www.agenciamacan.com.br/blog/quanto-custa-um-site</a:t>
            </a:r>
            <a:endParaRPr lang="pt-BR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4537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2EAF6-CCF1-030F-ABB5-2FBF3AD6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" y="47176"/>
            <a:ext cx="6093407" cy="1560083"/>
          </a:xfrm>
        </p:spPr>
        <p:txBody>
          <a:bodyPr>
            <a:normAutofit/>
          </a:bodyPr>
          <a:lstStyle/>
          <a:p>
            <a:r>
              <a:rPr lang="pt-BR" sz="3700"/>
              <a:t>Solução: </a:t>
            </a:r>
            <a:r>
              <a:rPr lang="pt-BR" sz="3700" b="1">
                <a:ea typeface="+mj-lt"/>
                <a:cs typeface="+mj-lt"/>
              </a:rPr>
              <a:t>Plataforma de e-commerce</a:t>
            </a:r>
            <a:r>
              <a:rPr lang="pt-BR" sz="3700" b="1"/>
              <a:t> 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AB8CEB2-DBBA-2740-2F0E-169055E00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" y="1617735"/>
            <a:ext cx="6076060" cy="5127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2400" dirty="0">
                <a:solidFill>
                  <a:schemeClr val="tx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https://www.sethstore.com.br/</a:t>
            </a:r>
            <a:r>
              <a:rPr lang="pt-BR" sz="2400" dirty="0">
                <a:solidFill>
                  <a:schemeClr val="tx1"/>
                </a:solidFill>
                <a:ea typeface="+mn-lt"/>
                <a:cs typeface="+mn-lt"/>
              </a:rPr>
              <a:t> --&gt; </a:t>
            </a:r>
            <a:r>
              <a:rPr lang="pt-BR" sz="2400" dirty="0" err="1">
                <a:solidFill>
                  <a:schemeClr val="tx1"/>
                </a:solidFill>
                <a:ea typeface="+mn-lt"/>
                <a:cs typeface="+mn-lt"/>
              </a:rPr>
              <a:t>Linx</a:t>
            </a:r>
            <a:r>
              <a:rPr lang="pt-BR" sz="24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pt-BR" sz="2400" dirty="0" err="1">
                <a:solidFill>
                  <a:schemeClr val="tx1"/>
                </a:solidFill>
                <a:ea typeface="+mn-lt"/>
                <a:cs typeface="+mn-lt"/>
              </a:rPr>
              <a:t>Commerce</a:t>
            </a:r>
            <a:endParaRPr lang="pt-BR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pt-BR" sz="2400" dirty="0">
                <a:solidFill>
                  <a:schemeClr val="tx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https://www.micheletti.com.br/</a:t>
            </a:r>
            <a:r>
              <a:rPr lang="pt-BR" sz="2400" dirty="0">
                <a:solidFill>
                  <a:schemeClr val="tx1"/>
                </a:solidFill>
                <a:ea typeface="+mn-lt"/>
                <a:cs typeface="+mn-lt"/>
              </a:rPr>
              <a:t> --&gt;IRROBA </a:t>
            </a:r>
            <a:r>
              <a:rPr lang="pt-BR" sz="2400" dirty="0" err="1">
                <a:solidFill>
                  <a:schemeClr val="tx1"/>
                </a:solidFill>
                <a:ea typeface="+mn-lt"/>
                <a:cs typeface="+mn-lt"/>
              </a:rPr>
              <a:t>ecom</a:t>
            </a:r>
            <a:r>
              <a:rPr lang="pt-BR" sz="24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pt-BR" sz="2400" dirty="0">
                <a:solidFill>
                  <a:schemeClr val="tx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https://www.sephora.com.br/</a:t>
            </a:r>
            <a:r>
              <a:rPr lang="pt-BR" sz="2400" dirty="0">
                <a:solidFill>
                  <a:schemeClr val="tx1"/>
                </a:solidFill>
                <a:ea typeface="+mn-lt"/>
                <a:cs typeface="+mn-lt"/>
              </a:rPr>
              <a:t> --&gt;</a:t>
            </a:r>
            <a:r>
              <a:rPr lang="pt-BR" sz="2400" dirty="0" err="1">
                <a:solidFill>
                  <a:schemeClr val="tx1"/>
                </a:solidFill>
                <a:ea typeface="+mn-lt"/>
                <a:cs typeface="+mn-lt"/>
              </a:rPr>
              <a:t>Enext</a:t>
            </a:r>
            <a:endParaRPr lang="pt-BR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pt-BR" sz="2400" dirty="0">
                <a:solidFill>
                  <a:schemeClr val="tx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https://www.montecarlo.com.br/</a:t>
            </a:r>
            <a:r>
              <a:rPr lang="pt-BR" sz="2400" dirty="0">
                <a:solidFill>
                  <a:schemeClr val="tx1"/>
                </a:solidFill>
                <a:ea typeface="+mn-lt"/>
                <a:cs typeface="+mn-lt"/>
              </a:rPr>
              <a:t> --&gt;</a:t>
            </a:r>
            <a:r>
              <a:rPr lang="pt-BR" sz="2400" dirty="0" err="1">
                <a:solidFill>
                  <a:schemeClr val="tx1"/>
                </a:solidFill>
                <a:ea typeface="+mn-lt"/>
                <a:cs typeface="+mn-lt"/>
              </a:rPr>
              <a:t>Vtex</a:t>
            </a:r>
            <a:endParaRPr lang="pt-BR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pt-BR" sz="2400" dirty="0">
                <a:solidFill>
                  <a:schemeClr val="tx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https://www.pandorajoias.com.br</a:t>
            </a:r>
            <a:r>
              <a:rPr lang="pt-BR" sz="2400" dirty="0">
                <a:solidFill>
                  <a:schemeClr val="tx1"/>
                </a:solidFill>
                <a:ea typeface="+mn-lt"/>
                <a:cs typeface="+mn-lt"/>
              </a:rPr>
              <a:t> --&gt;</a:t>
            </a:r>
            <a:r>
              <a:rPr lang="pt-BR" sz="2400" dirty="0" err="1">
                <a:solidFill>
                  <a:schemeClr val="tx1"/>
                </a:solidFill>
                <a:ea typeface="+mn-lt"/>
                <a:cs typeface="+mn-lt"/>
              </a:rPr>
              <a:t>Vtex</a:t>
            </a:r>
            <a:endParaRPr lang="pt-BR" sz="24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9" name="Imagem 9" descr="Uma imagem contendo Diagrama&#10;&#10;Descrição gerada automaticamente">
            <a:extLst>
              <a:ext uri="{FF2B5EF4-FFF2-40B4-BE49-F238E27FC236}">
                <a16:creationId xmlns:a16="http://schemas.microsoft.com/office/drawing/2014/main" id="{E4EDE6CA-3A17-E2BC-EB16-744AA570927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105" r="32479" b="1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ED33BC8-834B-DD36-69CC-C7AEBAA36793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693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9B19A4-4E16-D02F-D040-A8076AC1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" y="47177"/>
            <a:ext cx="8289493" cy="970611"/>
          </a:xfrm>
        </p:spPr>
        <p:txBody>
          <a:bodyPr>
            <a:normAutofit/>
          </a:bodyPr>
          <a:lstStyle/>
          <a:p>
            <a:r>
              <a:rPr lang="pt-BR" dirty="0" err="1"/>
              <a:t>NuvemShop</a:t>
            </a:r>
          </a:p>
        </p:txBody>
      </p:sp>
      <p:pic>
        <p:nvPicPr>
          <p:cNvPr id="5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19EEF5F-3633-7B51-B864-5C11CA11D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" b="14131"/>
          <a:stretch/>
        </p:blipFill>
        <p:spPr>
          <a:xfrm>
            <a:off x="8305800" y="1"/>
            <a:ext cx="3886212" cy="22860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62729"/>
            <a:ext cx="0" cy="319517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16993C-B64A-023F-C406-E9A87D6D7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2624" y="1517520"/>
            <a:ext cx="5351158" cy="338557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pt-BR"/>
          </a:p>
          <a:p>
            <a:endParaRPr lang="pt-BR" dirty="0"/>
          </a:p>
        </p:txBody>
      </p:sp>
      <p:pic>
        <p:nvPicPr>
          <p:cNvPr id="7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7337AAA-1EBA-33BD-3AF0-AFB3A440C5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" b="15971"/>
          <a:stretch/>
        </p:blipFill>
        <p:spPr>
          <a:xfrm>
            <a:off x="8305800" y="4572001"/>
            <a:ext cx="3886209" cy="2286000"/>
          </a:xfrm>
          <a:prstGeom prst="rect">
            <a:avLst/>
          </a:prstGeom>
        </p:spPr>
      </p:pic>
      <p:pic>
        <p:nvPicPr>
          <p:cNvPr id="6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2511DDD-14DE-4E73-7AC6-D011472DA9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" b="16861"/>
          <a:stretch/>
        </p:blipFill>
        <p:spPr>
          <a:xfrm>
            <a:off x="8305800" y="2286000"/>
            <a:ext cx="3886209" cy="2286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D5D2C30-3878-CB31-8726-5DF885E2E49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8006766-70F4-C9F3-52EF-68369A338C8E}"/>
              </a:ext>
            </a:extLst>
          </p:cNvPr>
          <p:cNvSpPr txBox="1"/>
          <p:nvPr/>
        </p:nvSpPr>
        <p:spPr>
          <a:xfrm>
            <a:off x="-6649" y="1201049"/>
            <a:ext cx="8307237" cy="104028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/>
              <a:t>Pontos fundamentais:</a:t>
            </a:r>
          </a:p>
          <a:p>
            <a:pPr lvl="1">
              <a:lnSpc>
                <a:spcPct val="200000"/>
              </a:lnSpc>
              <a:buFont typeface="Arial"/>
              <a:buChar char="•"/>
            </a:pPr>
            <a:r>
              <a:rPr lang="pt-BR" sz="2400" dirty="0">
                <a:ea typeface="+mn-lt"/>
                <a:cs typeface="+mn-lt"/>
              </a:rPr>
              <a:t>Certificado de segurança (SSL) grátis </a:t>
            </a:r>
          </a:p>
          <a:p>
            <a:pPr lvl="1">
              <a:lnSpc>
                <a:spcPct val="200000"/>
              </a:lnSpc>
              <a:buFont typeface="Arial"/>
              <a:buChar char="•"/>
            </a:pPr>
            <a:r>
              <a:rPr lang="pt-BR" sz="2400" dirty="0">
                <a:ea typeface="+mn-lt"/>
                <a:cs typeface="+mn-lt"/>
              </a:rPr>
              <a:t>Acesso ao código-fonte (HTML/CSS/JS)</a:t>
            </a:r>
            <a:endParaRPr lang="pt-BR" sz="2400" dirty="0"/>
          </a:p>
          <a:p>
            <a:pPr lvl="1">
              <a:lnSpc>
                <a:spcPct val="200000"/>
              </a:lnSpc>
              <a:buFont typeface="Arial"/>
              <a:buChar char="•"/>
            </a:pPr>
            <a:r>
              <a:rPr lang="pt-BR" sz="2400" dirty="0"/>
              <a:t>Preços em real.</a:t>
            </a:r>
          </a:p>
          <a:p>
            <a:pPr lvl="1">
              <a:lnSpc>
                <a:spcPct val="200000"/>
              </a:lnSpc>
              <a:buFont typeface="Arial"/>
              <a:buChar char="•"/>
            </a:pPr>
            <a:r>
              <a:rPr lang="pt-BR" sz="2400" dirty="0"/>
              <a:t>Domínio e Hospedagem</a:t>
            </a:r>
          </a:p>
          <a:p>
            <a:pPr lvl="1">
              <a:lnSpc>
                <a:spcPct val="200000"/>
              </a:lnSpc>
              <a:buFont typeface="Arial"/>
              <a:buChar char="•"/>
            </a:pPr>
            <a:r>
              <a:rPr lang="pt-BR" sz="2400" dirty="0"/>
              <a:t>Aplicativo funcional para manutenção</a:t>
            </a:r>
          </a:p>
          <a:p>
            <a:pPr lvl="1">
              <a:lnSpc>
                <a:spcPct val="200000"/>
              </a:lnSpc>
            </a:pPr>
            <a:r>
              <a:rPr lang="pt-BR" sz="2400" dirty="0"/>
              <a:t>Exemplo: </a:t>
            </a:r>
            <a:r>
              <a:rPr lang="pt-BR" sz="2400" dirty="0">
                <a:ea typeface="+mn-lt"/>
                <a:cs typeface="+mn-lt"/>
                <a:hlinkClick r:id="rId5"/>
              </a:rPr>
              <a:t>https://testedaplataforma.lojavirtualnuvem.com.br/</a:t>
            </a:r>
            <a:endParaRPr lang="pt-BR" sz="2400" dirty="0"/>
          </a:p>
          <a:p>
            <a:pPr>
              <a:buFont typeface="Arial"/>
              <a:buChar char="•"/>
            </a:pPr>
            <a:endParaRPr lang="pt-BR" dirty="0"/>
          </a:p>
          <a:p>
            <a:pPr>
              <a:buFont typeface="Arial"/>
              <a:buChar char="•"/>
            </a:pPr>
            <a:endParaRPr lang="pt-BR" dirty="0"/>
          </a:p>
          <a:p>
            <a:pPr>
              <a:buFont typeface="Arial"/>
              <a:buChar char="•"/>
            </a:pPr>
            <a:endParaRPr lang="pt-BR" dirty="0"/>
          </a:p>
          <a:p>
            <a:pPr>
              <a:buFont typeface="Arial"/>
              <a:buChar char="•"/>
            </a:pPr>
            <a:endParaRPr lang="pt-BR"/>
          </a:p>
          <a:p>
            <a:pPr>
              <a:buFont typeface="Arial"/>
              <a:buChar char="•"/>
            </a:pPr>
            <a:endParaRPr lang="pt-BR"/>
          </a:p>
          <a:p>
            <a:pPr>
              <a:buFont typeface="Arial"/>
              <a:buChar char="•"/>
            </a:pPr>
            <a:endParaRPr lang="pt-BR"/>
          </a:p>
          <a:p>
            <a:pPr>
              <a:buFont typeface="Arial"/>
              <a:buChar char="•"/>
            </a:pPr>
            <a:endParaRPr lang="pt-BR"/>
          </a:p>
          <a:p>
            <a:pPr>
              <a:buFont typeface="Arial"/>
              <a:buChar char="•"/>
            </a:pPr>
            <a:endParaRPr lang="pt-BR"/>
          </a:p>
          <a:p>
            <a:pPr>
              <a:buFont typeface="Arial"/>
              <a:buChar char="•"/>
            </a:pPr>
            <a:endParaRPr lang="pt-BR"/>
          </a:p>
          <a:p>
            <a:pPr>
              <a:buFont typeface="Arial"/>
              <a:buChar char="•"/>
            </a:pPr>
            <a:endParaRPr lang="pt-BR"/>
          </a:p>
          <a:p>
            <a:pPr>
              <a:buFont typeface="Arial"/>
              <a:buChar char="•"/>
            </a:pPr>
            <a:endParaRPr lang="pt-BR"/>
          </a:p>
          <a:p>
            <a:pPr>
              <a:buFont typeface="Arial"/>
              <a:buChar char="•"/>
            </a:pPr>
            <a:endParaRPr lang="pt-BR"/>
          </a:p>
          <a:p>
            <a:pPr>
              <a:buFont typeface="Arial"/>
              <a:buChar char="•"/>
            </a:pPr>
            <a:endParaRPr lang="pt-BR"/>
          </a:p>
          <a:p>
            <a:pPr>
              <a:buFont typeface="Arial"/>
              <a:buChar char="•"/>
            </a:pPr>
            <a:endParaRPr lang="pt-BR"/>
          </a:p>
          <a:p>
            <a:pPr>
              <a:buFont typeface="Arial"/>
              <a:buChar char="•"/>
            </a:pPr>
            <a:endParaRPr lang="pt-BR"/>
          </a:p>
          <a:p>
            <a:pPr>
              <a:buFont typeface="Arial"/>
              <a:buChar char="•"/>
            </a:pPr>
            <a:endParaRPr lang="pt-BR"/>
          </a:p>
          <a:p>
            <a:pPr marL="285750" indent="-285750">
              <a:buFont typeface="Arial"/>
              <a:buChar char="•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42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BB95A3-4D65-78CC-3486-A1D2A728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" y="-717"/>
            <a:ext cx="10427840" cy="1086056"/>
          </a:xfrm>
        </p:spPr>
        <p:txBody>
          <a:bodyPr>
            <a:normAutofit/>
          </a:bodyPr>
          <a:lstStyle/>
          <a:p>
            <a:r>
              <a:rPr lang="pt-BR" dirty="0"/>
              <a:t>Nossos preços para o </a:t>
            </a:r>
            <a:r>
              <a:rPr lang="pt-BR" dirty="0" err="1"/>
              <a:t>template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7921138-B927-675C-DA9C-7CC5A9199D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482282"/>
              </p:ext>
            </p:extLst>
          </p:nvPr>
        </p:nvGraphicFramePr>
        <p:xfrm>
          <a:off x="420538" y="1429667"/>
          <a:ext cx="10857062" cy="4698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3961123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VaultVTI</vt:lpstr>
      <vt:lpstr>E-Commerce para joalherias</vt:lpstr>
      <vt:lpstr>Preços do desenvolvimento completo</vt:lpstr>
      <vt:lpstr>Solução: Plataforma de e-commerce </vt:lpstr>
      <vt:lpstr>NuvemShop</vt:lpstr>
      <vt:lpstr>Nossos preços para o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156</cp:revision>
  <dcterms:created xsi:type="dcterms:W3CDTF">2022-06-17T13:29:23Z</dcterms:created>
  <dcterms:modified xsi:type="dcterms:W3CDTF">2022-06-17T14:18:03Z</dcterms:modified>
</cp:coreProperties>
</file>