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24000"/>
  <p:notesSz cx="20104100" cy="1422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80" y="-19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9440"/>
            <a:ext cx="17088486" cy="298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5440"/>
            <a:ext cx="14072870" cy="355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71520"/>
            <a:ext cx="8745284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71520"/>
            <a:ext cx="8745284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81010" y="838967"/>
            <a:ext cx="12542063" cy="125420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2722" y="405872"/>
            <a:ext cx="18438655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1520"/>
            <a:ext cx="18093690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28320"/>
            <a:ext cx="6433312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28320"/>
            <a:ext cx="462394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28320"/>
            <a:ext cx="462394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ersacademy.com/b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722" y="405872"/>
            <a:ext cx="3583304" cy="12903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5080">
              <a:lnSpc>
                <a:spcPts val="4600"/>
              </a:lnSpc>
              <a:spcBef>
                <a:spcPts val="880"/>
              </a:spcBef>
            </a:pPr>
            <a:r>
              <a:rPr spc="-635" dirty="0"/>
              <a:t>MAPA</a:t>
            </a:r>
            <a:r>
              <a:rPr spc="-170" dirty="0"/>
              <a:t> </a:t>
            </a:r>
            <a:r>
              <a:rPr spc="-520" dirty="0"/>
              <a:t>DE  </a:t>
            </a:r>
            <a:r>
              <a:rPr spc="-740" dirty="0"/>
              <a:t>STAKEHOLDERS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4657" y="13661620"/>
            <a:ext cx="2544685" cy="260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1589" y="13670382"/>
            <a:ext cx="2570480" cy="204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5" dirty="0">
                <a:solidFill>
                  <a:srgbClr val="231F20"/>
                </a:solidFill>
                <a:latin typeface="Georgia"/>
                <a:cs typeface="Georgia"/>
                <a:hlinkClick r:id="rId3"/>
              </a:rPr>
              <a:t>www.designthinkersacademy.com/br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66953" y="558700"/>
            <a:ext cx="1142407" cy="11424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77A4C94-E514-49A3-BAEC-769668828B7B}"/>
              </a:ext>
            </a:extLst>
          </p:cNvPr>
          <p:cNvSpPr txBox="1"/>
          <p:nvPr/>
        </p:nvSpPr>
        <p:spPr>
          <a:xfrm>
            <a:off x="8909050" y="779780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Parentes ou amigos de usuários de cigarro eletrônico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387607-E62C-4565-9596-20374886110C}"/>
              </a:ext>
            </a:extLst>
          </p:cNvPr>
          <p:cNvSpPr txBox="1"/>
          <p:nvPr/>
        </p:nvSpPr>
        <p:spPr>
          <a:xfrm>
            <a:off x="7689850" y="9169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Vendedores de cigarro eletrônico de pequeno porte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1BD3F9-0DB1-4A21-8CC1-AB4A3F37E881}"/>
              </a:ext>
            </a:extLst>
          </p:cNvPr>
          <p:cNvSpPr txBox="1"/>
          <p:nvPr/>
        </p:nvSpPr>
        <p:spPr>
          <a:xfrm>
            <a:off x="12414250" y="7340600"/>
            <a:ext cx="99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Governo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945EC-A4EA-4967-BA61-A1CD82F4914A}"/>
              </a:ext>
            </a:extLst>
          </p:cNvPr>
          <p:cNvSpPr txBox="1"/>
          <p:nvPr/>
        </p:nvSpPr>
        <p:spPr>
          <a:xfrm>
            <a:off x="9290050" y="5283200"/>
            <a:ext cx="190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Usuários que buscam acabar com o vício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845DED-568F-427F-A4FF-CADA90BF9DB0}"/>
              </a:ext>
            </a:extLst>
          </p:cNvPr>
          <p:cNvSpPr txBox="1"/>
          <p:nvPr/>
        </p:nvSpPr>
        <p:spPr>
          <a:xfrm>
            <a:off x="5099050" y="32258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OMS , ANVISA, SBPT, AMB, CFM, INCA,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230E14-0621-440B-90B9-60768883E89D}"/>
              </a:ext>
            </a:extLst>
          </p:cNvPr>
          <p:cNvSpPr txBox="1"/>
          <p:nvPr/>
        </p:nvSpPr>
        <p:spPr>
          <a:xfrm>
            <a:off x="4260850" y="59690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Médicos e entidades de saúde locais e nacionais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11AD19-1336-47BD-81A8-380C7663941C}"/>
              </a:ext>
            </a:extLst>
          </p:cNvPr>
          <p:cNvSpPr txBox="1"/>
          <p:nvPr/>
        </p:nvSpPr>
        <p:spPr>
          <a:xfrm>
            <a:off x="14014450" y="4216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Escolas, Universidades e Professores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66C2B8-FB4C-4B1B-A3CB-A4009135297B}"/>
              </a:ext>
            </a:extLst>
          </p:cNvPr>
          <p:cNvSpPr txBox="1"/>
          <p:nvPr/>
        </p:nvSpPr>
        <p:spPr>
          <a:xfrm>
            <a:off x="9061451" y="3606799"/>
            <a:ext cx="251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Influenciadores digitais que propagam o uso do cigarro eletrônica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67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MAPA DE  STAKEHOLDERS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dt_MapaDeStakeholders</dc:title>
  <cp:lastModifiedBy>Felipe Campolina Soares De Paula</cp:lastModifiedBy>
  <cp:revision>1</cp:revision>
  <dcterms:created xsi:type="dcterms:W3CDTF">2022-03-21T14:29:30Z</dcterms:created>
  <dcterms:modified xsi:type="dcterms:W3CDTF">2022-03-21T14:52:33Z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2013-06-14T00:00:00Z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2022-03-21T00:00:00Z</vt:filetime>
  </property>
</Properties>
</file>