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70" r:id="rId6"/>
    <p:sldId id="271" r:id="rId7"/>
    <p:sldId id="269" r:id="rId8"/>
    <p:sldId id="266" r:id="rId9"/>
    <p:sldId id="265" r:id="rId10"/>
    <p:sldId id="262" r:id="rId11"/>
    <p:sldId id="268" r:id="rId12"/>
    <p:sldId id="263" r:id="rId13"/>
    <p:sldId id="267" r:id="rId14"/>
    <p:sldId id="273" r:id="rId1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D09C63-E90B-46C2-8D68-7FF341532167}" v="78" dt="2022-06-27T21:23:13.905"/>
    <p1510:client id="{C1BF7996-1A58-6EBB-F03F-8A7C991DF8B0}" v="925" dt="2022-07-03T21:27:32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2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7C6A9A7-3077-483E-AA41-E5B95BEC5C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B56D86-78BE-4F41-BA36-9081BBF254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9F23D-114B-4324-A954-2331196DCB7C}" type="datetimeFigureOut">
              <a:rPr lang="pt-BR" smtClean="0"/>
              <a:t>03/07/2022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35EC8E-B52D-4DA3-9B81-BF42DCC795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637310-73BB-4892-8F08-1EEAB54950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318F9-32AC-4C41-AFB2-95D39ACE9B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4867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BD9F6-0618-4918-808E-71F5DB6A41FC}" type="datetimeFigureOut">
              <a:rPr lang="pt-BR" noProof="0" smtClean="0"/>
              <a:t>03/07/2022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1237F-9425-4345-8208-5BF82594D0BB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432446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1237F-9425-4345-8208-5BF82594D0B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93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1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4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86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0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6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20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8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3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8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6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quitvapingnow.netlify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t-BR" dirty="0" err="1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QuitVapingNow</a:t>
            </a:r>
            <a:endParaRPr lang="pt-BR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/>
          <a:p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Arthur de Sá</a:t>
            </a:r>
          </a:p>
          <a:p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Arthur Sgarbi</a:t>
            </a:r>
          </a:p>
          <a:p>
            <a:r>
              <a:rPr lang="pt-BR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Felipe Campolina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790FA1-8B5A-3E00-1B26-EF0C70862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74" y="1619793"/>
            <a:ext cx="6063531" cy="199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E74A3-D678-1863-FD33-4BE21402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777658"/>
            <a:ext cx="2834640" cy="2377440"/>
          </a:xfrm>
        </p:spPr>
        <p:txBody>
          <a:bodyPr/>
          <a:lstStyle/>
          <a:p>
            <a:r>
              <a:rPr lang="pt-BR" dirty="0"/>
              <a:t>Conquistas e Desafios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6DE56F-E2E2-2DD7-3569-1DC1CCBA6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itchFamily="18" charset="2"/>
              <a:buChar char="•"/>
            </a:pPr>
            <a:r>
              <a:rPr lang="pt-BR" sz="1600" dirty="0"/>
              <a:t>- O usuário ganha pontos a cada determinado intervalo de tempo.</a:t>
            </a:r>
          </a:p>
          <a:p>
            <a:pPr marL="285750" indent="-285750">
              <a:buFont typeface="Arial" pitchFamily="18" charset="2"/>
              <a:buChar char="•"/>
            </a:pPr>
            <a:r>
              <a:rPr lang="pt-BR" sz="1600" dirty="0"/>
              <a:t>- Com os pontos é possível comprar as medalhas.</a:t>
            </a:r>
          </a:p>
        </p:txBody>
      </p:sp>
      <p:pic>
        <p:nvPicPr>
          <p:cNvPr id="8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1AC6A9E1-D9E7-41A8-599C-DAE5B9D2EB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3424" b="3424"/>
          <a:stretch/>
        </p:blipFill>
        <p:spPr/>
      </p:pic>
    </p:spTree>
    <p:extLst>
      <p:ext uri="{BB962C8B-B14F-4D97-AF65-F5344CB8AC3E}">
        <p14:creationId xmlns:p14="http://schemas.microsoft.com/office/powerpoint/2010/main" val="2672536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85543-DB63-8E39-DFED-87DE6A21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771293"/>
            <a:ext cx="2834640" cy="2377440"/>
          </a:xfrm>
        </p:spPr>
        <p:txBody>
          <a:bodyPr/>
          <a:lstStyle/>
          <a:p>
            <a:r>
              <a:rPr lang="pt-BR" dirty="0"/>
              <a:t>Vídeos e Noticias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02FBF5-421F-8B3A-0630-A46038E35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1600" dirty="0"/>
              <a:t>- Pagina com vídeos e notícias sobre os assuntos relacionados ao cigarro eletrônico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2CB9DF6A-B0C1-9949-D446-D471C60D0FF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4E3E49-ADE7-CF61-96C7-C85B8028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43" y="767419"/>
            <a:ext cx="8115229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5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532BA-29ED-D981-5180-13EB8185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79" y="777658"/>
            <a:ext cx="2834640" cy="2377440"/>
          </a:xfrm>
        </p:spPr>
        <p:txBody>
          <a:bodyPr/>
          <a:lstStyle/>
          <a:p>
            <a:r>
              <a:rPr lang="pt-BR" dirty="0"/>
              <a:t>Perfil do  Usuário</a:t>
            </a:r>
          </a:p>
        </p:txBody>
      </p:sp>
      <p:pic>
        <p:nvPicPr>
          <p:cNvPr id="5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A30DA25-370B-0758-636A-592EE07828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6477" b="6477"/>
          <a:stretch/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92C416-FADC-C9DA-F34E-20D873C00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1600" dirty="0"/>
              <a:t>- Pagina com as informações dos usuários </a:t>
            </a:r>
          </a:p>
          <a:p>
            <a:r>
              <a:rPr lang="pt-BR" sz="1600" dirty="0"/>
              <a:t>- Local onde o usuário pode fazer as mudanças que desejar no seu perfil</a:t>
            </a:r>
          </a:p>
        </p:txBody>
      </p:sp>
    </p:spTree>
    <p:extLst>
      <p:ext uri="{BB962C8B-B14F-4D97-AF65-F5344CB8AC3E}">
        <p14:creationId xmlns:p14="http://schemas.microsoft.com/office/powerpoint/2010/main" val="79955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BE742-8F7E-8FD9-6F28-F86FA9F8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808463"/>
            <a:ext cx="2834640" cy="2377440"/>
          </a:xfrm>
        </p:spPr>
        <p:txBody>
          <a:bodyPr/>
          <a:lstStyle/>
          <a:p>
            <a:r>
              <a:rPr lang="pt-BR" dirty="0"/>
              <a:t>Benefícios e Malefícios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6B0D98-8D75-10B5-B38F-0D8D168BD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1600" dirty="0"/>
              <a:t>- Lista de benefícios do </a:t>
            </a:r>
            <a:r>
              <a:rPr lang="pt-BR" sz="1600" dirty="0" err="1"/>
              <a:t>vape</a:t>
            </a:r>
            <a:endParaRPr lang="pt-BR" sz="1600" dirty="0"/>
          </a:p>
          <a:p>
            <a:r>
              <a:rPr lang="pt-BR" sz="1600" dirty="0"/>
              <a:t>- Lista de malefícios do </a:t>
            </a:r>
            <a:r>
              <a:rPr lang="pt-BR" sz="1600" dirty="0" err="1"/>
              <a:t>vape</a:t>
            </a:r>
            <a:endParaRPr lang="pt-BR" sz="1600" dirty="0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B527A048-2117-237B-1B2C-6C48C918F51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6CB35CE-5671-552B-5C3F-D0BDA0105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44" y="759628"/>
            <a:ext cx="8124701" cy="53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61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A99F2-CCC0-BD64-C07B-D85765142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B4299-8BB3-6CED-6812-D1B71769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https://quitvapingnow.netlify.app/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97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C8A71-A878-BF33-A08B-FC79441CC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Contexto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509052-C4A2-237F-441C-C73609C9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Constante aumento no número de usuários.</a:t>
            </a:r>
          </a:p>
          <a:p>
            <a:endParaRPr lang="pt-BR" dirty="0"/>
          </a:p>
          <a:p>
            <a:r>
              <a:rPr lang="pt-BR" dirty="0"/>
              <a:t>Desinformação geral perante os malefícios do </a:t>
            </a:r>
            <a:r>
              <a:rPr lang="pt-BR" dirty="0" err="1"/>
              <a:t>vape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Romantização do cigarro eletrônico em relação ao cigarro convencional.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33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28944-4B65-5602-56F6-66C3F123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Proposta de solução - Objetivos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C6F6D-FDA1-47DC-5A96-C9D29E003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Criação de um site que ajuda o usuário a diminuir o uso do cigarro eletrônico.</a:t>
            </a:r>
          </a:p>
          <a:p>
            <a:endParaRPr lang="pt-BR" dirty="0"/>
          </a:p>
          <a:p>
            <a:r>
              <a:rPr lang="pt-BR" dirty="0"/>
              <a:t>"</a:t>
            </a:r>
            <a:r>
              <a:rPr lang="pt-BR" dirty="0" err="1"/>
              <a:t>Gameficação</a:t>
            </a:r>
            <a:r>
              <a:rPr lang="pt-BR" dirty="0"/>
              <a:t>" por meio de conquistas e desafios.</a:t>
            </a:r>
          </a:p>
          <a:p>
            <a:endParaRPr lang="pt-BR" dirty="0"/>
          </a:p>
          <a:p>
            <a:r>
              <a:rPr lang="pt-BR" dirty="0"/>
              <a:t>Evidenciar as melhoras alcançáveis com a diminuição do tabagismo.</a:t>
            </a:r>
          </a:p>
          <a:p>
            <a:endParaRPr lang="pt-BR" dirty="0"/>
          </a:p>
          <a:p>
            <a:r>
              <a:rPr lang="pt-BR" dirty="0"/>
              <a:t>Mostrar o dinheiro gasto e o economizado com o vício.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536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2B43B-4247-1DFA-08BC-75B92AD3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Metodologia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E23536C-D0C5-96A6-6512-3FD51CDC2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835" y="808383"/>
            <a:ext cx="7619633" cy="5176365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Processo de Trabalho (Design </a:t>
            </a:r>
            <a:r>
              <a:rPr kumimoji="0" lang="pt-BR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Thinking</a:t>
            </a: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e Scrum):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Divisão de Papéis: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  Scrum Master: Rommel Carneiro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  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Product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Owner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: Felipe Campolina Soares de Paula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  Equipe de Desenvolvimento: 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          - Felipe Campolina Soares de Paula (Desenvolvedor Back 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End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          - Arthur Sgarbi Andrade (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Desenvolvedor Back 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End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          - Arthur de Sá Camargo (Desenvolvedor Back 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End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Ferramentas: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Miro, Marvel App, 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Trello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, GitHub, 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Canvas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, Google </a:t>
            </a:r>
            <a:r>
              <a:rPr kumimoji="0" lang="pt-B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Documents</a:t>
            </a: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lt"/>
                <a:cs typeface="+mn-lt"/>
              </a:rPr>
              <a:t>, PowerPoint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Controle de Versão: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GitHub</a:t>
            </a:r>
          </a:p>
          <a:p>
            <a:endParaRPr lang="pt-BR" dirty="0"/>
          </a:p>
        </p:txBody>
      </p:sp>
      <p:pic>
        <p:nvPicPr>
          <p:cNvPr id="12" name="Imagem 7" descr="Diagrama&#10;&#10;Descrição gerada automaticamente">
            <a:extLst>
              <a:ext uri="{FF2B5EF4-FFF2-40B4-BE49-F238E27FC236}">
                <a16:creationId xmlns:a16="http://schemas.microsoft.com/office/drawing/2014/main" id="{46ED465D-746B-7B94-48E5-DF9BF10B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053" y="1123837"/>
            <a:ext cx="2743200" cy="10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8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EED2B-9F95-828A-B0E5-A4ABB645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Solução(diagrama)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46B564-A220-6412-24A2-5CDD557FC5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89" y="924974"/>
            <a:ext cx="8154928" cy="47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09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EED2B-9F95-828A-B0E5-A4ABB645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de Solução(Funcionalidades e Tecnologias)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4E34E5-9B5E-E087-F1A0-4DC88CC7F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Login</a:t>
            </a:r>
          </a:p>
          <a:p>
            <a:r>
              <a:rPr lang="pt-BR" dirty="0"/>
              <a:t>Tela principal</a:t>
            </a:r>
          </a:p>
          <a:p>
            <a:r>
              <a:rPr lang="pt-BR" dirty="0"/>
              <a:t>Conquistas e desafios</a:t>
            </a:r>
          </a:p>
          <a:p>
            <a:r>
              <a:rPr lang="pt-BR" dirty="0"/>
              <a:t>Tela de visualização de vídeos e notícias</a:t>
            </a:r>
          </a:p>
          <a:p>
            <a:r>
              <a:rPr lang="pt-BR" dirty="0"/>
              <a:t>Perfil de usuário</a:t>
            </a:r>
          </a:p>
          <a:p>
            <a:r>
              <a:rPr lang="pt-BR" dirty="0"/>
              <a:t>Benefícios e malefícios</a:t>
            </a:r>
          </a:p>
          <a:p>
            <a:r>
              <a:rPr lang="pt-BR" dirty="0"/>
              <a:t>Sobre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537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BCCB1-2204-24D6-03F2-F6BBCDD3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Página de login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8084E1-C9A4-EB5D-D8A6-BAD089F9BD9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0B6688-EFEB-6010-B1D4-2E7035E82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-Página inicial, onde o usuário informa seus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E387F6-BF74-0A05-4C43-76F9F3F8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44" y="767419"/>
            <a:ext cx="8115230" cy="532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0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EFFA2-9855-549B-6225-61FC4520B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771293"/>
            <a:ext cx="2834640" cy="2377440"/>
          </a:xfrm>
        </p:spPr>
        <p:txBody>
          <a:bodyPr/>
          <a:lstStyle/>
          <a:p>
            <a:r>
              <a:rPr lang="pt-BR" dirty="0"/>
              <a:t>Pagina Inicial- Formulário de uso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2BD20B-F379-D0C1-6D96-AC9DCAE69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- Por meio deste formulário as informações da página inicial são geradas</a:t>
            </a:r>
          </a:p>
        </p:txBody>
      </p:sp>
      <p:pic>
        <p:nvPicPr>
          <p:cNvPr id="8" name="Imagem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BD815F04-E0FB-3ED4-5455-5C726EB1E9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529" b="529"/>
          <a:stretch/>
        </p:blipFill>
        <p:spPr/>
      </p:pic>
    </p:spTree>
    <p:extLst>
      <p:ext uri="{BB962C8B-B14F-4D97-AF65-F5344CB8AC3E}">
        <p14:creationId xmlns:p14="http://schemas.microsoft.com/office/powerpoint/2010/main" val="3135360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B02A3-E729-CDF0-E33F-60FA169E9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777658"/>
            <a:ext cx="2834640" cy="2377440"/>
          </a:xfrm>
        </p:spPr>
        <p:txBody>
          <a:bodyPr/>
          <a:lstStyle/>
          <a:p>
            <a:r>
              <a:rPr lang="pt-BR" dirty="0"/>
              <a:t>Pagina Inicial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191B91-D7BC-545F-D9E3-919CFE7E8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/>
              <a:t>- </a:t>
            </a:r>
            <a:r>
              <a:rPr lang="pt-BR" sz="1600" dirty="0"/>
              <a:t>Tempo sem fumar.</a:t>
            </a:r>
            <a:endParaRPr lang="pt-BR" dirty="0"/>
          </a:p>
          <a:p>
            <a:r>
              <a:rPr lang="pt-BR" sz="1600" dirty="0"/>
              <a:t>- Dinheiro economizado.</a:t>
            </a:r>
          </a:p>
          <a:p>
            <a:r>
              <a:rPr lang="pt-BR" sz="1600" dirty="0"/>
              <a:t>- Cigarros evitados de acordo com a média de utilização.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01CF2AAF-0B99-A91A-7372-2F60302DEA0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53E7C3E-3D04-2F14-AA7A-CF45FC6A8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644" y="759629"/>
            <a:ext cx="8115230" cy="533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7510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TC103457485[[fn=Mesh]]</Template>
  <TotalTime>36</TotalTime>
  <Words>351</Words>
  <Application>Microsoft Office PowerPoint</Application>
  <PresentationFormat>Widescreen</PresentationFormat>
  <Paragraphs>68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Corbel</vt:lpstr>
      <vt:lpstr>Wingdings 2</vt:lpstr>
      <vt:lpstr>Frame</vt:lpstr>
      <vt:lpstr>QuitVapingNow</vt:lpstr>
      <vt:lpstr>Contexto</vt:lpstr>
      <vt:lpstr>Proposta de solução - Objetivos</vt:lpstr>
      <vt:lpstr>Metodologia</vt:lpstr>
      <vt:lpstr>Arquitetura de Solução(diagrama)</vt:lpstr>
      <vt:lpstr>Arquitetura de Solução(Funcionalidades e Tecnologias) </vt:lpstr>
      <vt:lpstr>Página de login</vt:lpstr>
      <vt:lpstr>Pagina Inicial- Formulário de uso</vt:lpstr>
      <vt:lpstr>Pagina Inicial</vt:lpstr>
      <vt:lpstr>Conquistas e Desafios</vt:lpstr>
      <vt:lpstr>Vídeos e Noticias</vt:lpstr>
      <vt:lpstr>Perfil do  Usuário</vt:lpstr>
      <vt:lpstr>Benefícios e Malefícios</vt:lpstr>
      <vt:lpstr>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Campolina</dc:creator>
  <cp:lastModifiedBy>Felipe Campolina</cp:lastModifiedBy>
  <cp:revision>218</cp:revision>
  <dcterms:created xsi:type="dcterms:W3CDTF">2022-06-27T21:18:41Z</dcterms:created>
  <dcterms:modified xsi:type="dcterms:W3CDTF">2022-07-03T22:54:46Z</dcterms:modified>
</cp:coreProperties>
</file>