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9"/>
  </p:notesMasterIdLst>
  <p:sldIdLst>
    <p:sldId id="256" r:id="rId2"/>
    <p:sldId id="263" r:id="rId3"/>
    <p:sldId id="270" r:id="rId4"/>
    <p:sldId id="271" r:id="rId5"/>
    <p:sldId id="281" r:id="rId6"/>
    <p:sldId id="275" r:id="rId7"/>
    <p:sldId id="314" r:id="rId8"/>
    <p:sldId id="315" r:id="rId9"/>
    <p:sldId id="356" r:id="rId10"/>
    <p:sldId id="357" r:id="rId11"/>
    <p:sldId id="358" r:id="rId12"/>
    <p:sldId id="359" r:id="rId13"/>
    <p:sldId id="367" r:id="rId14"/>
    <p:sldId id="342" r:id="rId15"/>
    <p:sldId id="343" r:id="rId16"/>
    <p:sldId id="344" r:id="rId17"/>
    <p:sldId id="3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EDB3"/>
    <a:srgbClr val="FF3300"/>
    <a:srgbClr val="FFCCCC"/>
    <a:srgbClr val="CCCCFF"/>
    <a:srgbClr val="CC0066"/>
    <a:srgbClr val="9900FF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9" autoAdjust="0"/>
    <p:restoredTop sz="94660"/>
  </p:normalViewPr>
  <p:slideViewPr>
    <p:cSldViewPr>
      <p:cViewPr varScale="1">
        <p:scale>
          <a:sx n="85" d="100"/>
          <a:sy n="85" d="100"/>
        </p:scale>
        <p:origin x="123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CC9F9BB-0D0C-4E12-AA51-5F168B1E1D2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noProof="1"/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28EC783-FC57-405E-BDB2-E11462A1992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noProof="1"/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F6DD9D9-2719-4699-9DDD-1286D7E9350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6E384125-8713-4DCE-9569-9CE21959D22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 altLang="es-AR" noProof="1"/>
              <a:t>Haga clic para modificar el estilo de texto del patrón</a:t>
            </a:r>
          </a:p>
          <a:p>
            <a:pPr lvl="1"/>
            <a:r>
              <a:rPr lang="es-AR" altLang="es-AR" noProof="1"/>
              <a:t>Segundo nivel</a:t>
            </a:r>
          </a:p>
          <a:p>
            <a:pPr lvl="2"/>
            <a:r>
              <a:rPr lang="es-AR" altLang="es-AR" noProof="1"/>
              <a:t>Tercer nivel</a:t>
            </a:r>
          </a:p>
          <a:p>
            <a:pPr lvl="3"/>
            <a:r>
              <a:rPr lang="es-AR" altLang="es-AR" noProof="1"/>
              <a:t>Cuarto nivel</a:t>
            </a:r>
          </a:p>
          <a:p>
            <a:pPr lvl="4"/>
            <a:r>
              <a:rPr lang="es-AR" altLang="es-AR" noProof="1"/>
              <a:t>Quinto nivel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A19D55F6-1A50-4167-96B8-3405C2FF2C4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noProof="1"/>
            </a:lvl1pPr>
          </a:lstStyle>
          <a:p>
            <a:pPr>
              <a:defRPr/>
            </a:pPr>
            <a:endParaRPr lang="es-AR" altLang="es-AR"/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30877C5D-2BBE-44CB-9ABA-12A1EC2BBF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noProof="1" smtClean="0"/>
            </a:lvl1pPr>
          </a:lstStyle>
          <a:p>
            <a:pPr>
              <a:defRPr/>
            </a:pPr>
            <a:fld id="{3C5CF41B-4B16-4DCD-A90A-B97C2095EE15}" type="slidenum">
              <a:rPr altLang="es-AR"/>
              <a:pPr>
                <a:defRPr/>
              </a:pPr>
              <a:t>‹Nº›</a:t>
            </a:fld>
            <a:endParaRPr lang="es-AR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CFAD5B2F-D9A6-42CF-AFE1-2063995E12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5A6C1AC-C0ED-4E18-9A9F-12785627DB05}" type="slidenum">
              <a:rPr altLang="es-AR" sz="1200"/>
              <a:pPr/>
              <a:t>1</a:t>
            </a:fld>
            <a:endParaRPr lang="es-AR" altLang="es-AR" sz="1200" dirty="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B5C3C028-0222-43F7-B9EE-FB4078B27B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AD4B3EC-944A-4496-B793-2A77177288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CL" altLang="es-A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9B9ACB4A-73BC-4F64-A3A9-BCCC3F92BB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D2C735-11EF-46E6-B9AF-F42C763ECEB1}" type="slidenum">
              <a:rPr altLang="es-AR" sz="1200"/>
              <a:pPr/>
              <a:t>2</a:t>
            </a:fld>
            <a:endParaRPr lang="es-AR" altLang="es-AR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E8D5031E-3938-42C4-816C-8C59251313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85F2F47-8BC8-4A75-876E-B9B61F935ED0}" type="slidenum">
              <a:rPr altLang="es-AR" sz="1200"/>
              <a:pPr/>
              <a:t>9</a:t>
            </a:fld>
            <a:endParaRPr lang="es-AR" altLang="es-AR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528A0CC2-7749-43C5-BBA9-5CD456B1C0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F2E428-4ADB-4C6F-B39F-4C54FD364F37}" type="slidenum">
              <a:rPr altLang="es-AR" sz="1200"/>
              <a:pPr/>
              <a:t>10</a:t>
            </a:fld>
            <a:endParaRPr lang="es-AR" altLang="es-AR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11E1550D-CFC7-4ADD-9251-D8D082E63E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DF4ACFB-E1F4-41B1-9B6F-13F91F7CC373}" type="slidenum">
              <a:rPr altLang="es-AR" sz="1200"/>
              <a:pPr/>
              <a:t>11</a:t>
            </a:fld>
            <a:endParaRPr lang="es-AR" altLang="es-AR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0C0889A4-4756-4D43-8F17-3FC1AAC991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8B7C8A-791A-4A27-B304-A592E2F807BA}" type="slidenum">
              <a:rPr altLang="es-AR" sz="1200"/>
              <a:pPr/>
              <a:t>12</a:t>
            </a:fld>
            <a:endParaRPr lang="es-AR" altLang="es-AR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18873-6C30-4ACF-9FCD-F9BB41BCA88B}" type="slidenum">
              <a:rPr lang="es-ES" altLang="es-AR" smtClean="0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78760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F9E446-2C18-46BE-95DF-70824CC40263}" type="slidenum">
              <a:rPr lang="es-ES" altLang="es-AR" smtClean="0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8250775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F9E446-2C18-46BE-95DF-70824CC40263}" type="slidenum">
              <a:rPr lang="es-ES" altLang="es-AR" smtClean="0"/>
              <a:pPr>
                <a:defRPr/>
              </a:pPr>
              <a:t>‹Nº›</a:t>
            </a:fld>
            <a:endParaRPr lang="es-ES" altLang="es-A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08478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F9E446-2C18-46BE-95DF-70824CC40263}" type="slidenum">
              <a:rPr lang="es-ES" altLang="es-AR" smtClean="0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36059801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F9E446-2C18-46BE-95DF-70824CC40263}" type="slidenum">
              <a:rPr lang="es-ES" altLang="es-AR" smtClean="0"/>
              <a:pPr>
                <a:defRPr/>
              </a:pPr>
              <a:t>‹Nº›</a:t>
            </a:fld>
            <a:endParaRPr lang="es-ES" altLang="es-A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705865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F9E446-2C18-46BE-95DF-70824CC40263}" type="slidenum">
              <a:rPr lang="es-ES" altLang="es-AR" smtClean="0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93392736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8510AD-8DE6-46FA-986E-AD4DEDED0C2F}" type="slidenum">
              <a:rPr lang="es-ES" altLang="es-AR" smtClean="0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9773045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B403C4-DF9B-46C6-990B-8B1C23282B3F}" type="slidenum">
              <a:rPr lang="es-ES" altLang="es-AR" smtClean="0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06798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FC7448-4B60-49A0-8D52-27535A5454F2}" type="slidenum">
              <a:rPr lang="es-ES" altLang="es-AR" smtClean="0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13613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F46DDB-235C-4EED-AE73-C40C49305CE3}" type="slidenum">
              <a:rPr lang="es-ES" altLang="es-AR" smtClean="0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6691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E2DBA2-F097-4FEB-8A7A-4BAB5042C64E}" type="slidenum">
              <a:rPr lang="es-ES" altLang="es-AR" smtClean="0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53204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FDB41E-9844-4025-B56A-13010BF9653D}" type="slidenum">
              <a:rPr lang="es-ES" altLang="es-AR" smtClean="0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77427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700E34-26B9-4EEC-8C84-6EC4D19F318A}" type="slidenum">
              <a:rPr lang="es-ES" altLang="es-AR" smtClean="0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85958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D7F946-1195-4057-91FE-F50CFF2C6338}" type="slidenum">
              <a:rPr lang="es-ES" altLang="es-AR" smtClean="0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36317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9BCA0C-6808-4538-8A26-36053B7C6B55}" type="slidenum">
              <a:rPr lang="es-ES" altLang="es-AR" smtClean="0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899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F20A85-E4A3-48FC-9F59-75D0FB549358}" type="slidenum">
              <a:rPr lang="es-ES" altLang="es-AR" smtClean="0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5337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DEF9E446-2C18-46BE-95DF-70824CC40263}" type="slidenum">
              <a:rPr lang="es-ES" altLang="es-AR" smtClean="0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62420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7CC7FFEA-F9AD-4216-A3D6-89B9E5F729A6}"/>
              </a:ext>
            </a:extLst>
          </p:cNvPr>
          <p:cNvSpPr txBox="1">
            <a:spLocks/>
          </p:cNvSpPr>
          <p:nvPr/>
        </p:nvSpPr>
        <p:spPr>
          <a:xfrm>
            <a:off x="827584" y="2276872"/>
            <a:ext cx="6700609" cy="25940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dirty="0"/>
              <a:t>UNIDAD III</a:t>
            </a:r>
            <a:br>
              <a:rPr lang="es-AR" dirty="0"/>
            </a:br>
            <a:br>
              <a:rPr lang="es-AR" dirty="0"/>
            </a:br>
            <a:br>
              <a:rPr lang="es-AR" dirty="0"/>
            </a:br>
            <a:r>
              <a:rPr lang="es-AR" dirty="0"/>
              <a:t>PUNTEROS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4">
            <a:extLst>
              <a:ext uri="{FF2B5EF4-FFF2-40B4-BE49-F238E27FC236}">
                <a16:creationId xmlns:a16="http://schemas.microsoft.com/office/drawing/2014/main" id="{5D8E23F1-53E9-48F6-80AF-B839060641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639763"/>
            <a:ext cx="3521968" cy="579437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es-ES_tradnl" altLang="es-AR" sz="4400" b="1" dirty="0"/>
              <a:t>Ejemplo 2: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8118B4A3-F2AA-4849-ACDF-1E692892EF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9592" y="1844824"/>
            <a:ext cx="6224588" cy="2892425"/>
          </a:xfrm>
          <a:solidFill>
            <a:srgbClr val="FFFFCC"/>
          </a:solidFill>
        </p:spPr>
        <p:txBody>
          <a:bodyPr/>
          <a:lstStyle/>
          <a:p>
            <a:pPr marL="568325" indent="-568325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s-ES_tradnl" altLang="es-AR" sz="1800" dirty="0" err="1">
                <a:solidFill>
                  <a:srgbClr val="C00000"/>
                </a:solidFill>
                <a:latin typeface="Verdana" panose="020B0604030504040204" pitchFamily="34" charset="0"/>
              </a:rPr>
              <a:t>int</a:t>
            </a: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 </a:t>
            </a:r>
            <a:r>
              <a:rPr lang="es-ES_tradnl" altLang="es-AR" sz="1800" dirty="0" err="1">
                <a:solidFill>
                  <a:srgbClr val="C00000"/>
                </a:solidFill>
                <a:latin typeface="Verdana" panose="020B0604030504040204" pitchFamily="34" charset="0"/>
              </a:rPr>
              <a:t>main</a:t>
            </a: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() {</a:t>
            </a:r>
          </a:p>
          <a:p>
            <a:pPr marL="568325" indent="-568325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   </a:t>
            </a:r>
            <a:r>
              <a:rPr lang="es-ES_tradnl" altLang="es-AR" sz="1800" dirty="0" err="1">
                <a:solidFill>
                  <a:srgbClr val="C00000"/>
                </a:solidFill>
                <a:latin typeface="Verdana" panose="020B0604030504040204" pitchFamily="34" charset="0"/>
              </a:rPr>
              <a:t>int</a:t>
            </a: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 *p, *q, x, y;</a:t>
            </a:r>
          </a:p>
          <a:p>
            <a:pPr marL="568325" indent="-568325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   p = &amp;x;</a:t>
            </a:r>
          </a:p>
          <a:p>
            <a:pPr marL="568325" indent="-568325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   *p = 14;</a:t>
            </a:r>
          </a:p>
          <a:p>
            <a:pPr marL="568325" indent="-568325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   q = p;</a:t>
            </a:r>
          </a:p>
          <a:p>
            <a:pPr marL="568325" indent="-568325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   </a:t>
            </a:r>
            <a:r>
              <a:rPr lang="es-ES_tradnl" altLang="es-AR" sz="1800" dirty="0" err="1">
                <a:solidFill>
                  <a:srgbClr val="C00000"/>
                </a:solidFill>
                <a:latin typeface="Verdana" panose="020B0604030504040204" pitchFamily="34" charset="0"/>
              </a:rPr>
              <a:t>cout</a:t>
            </a: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 &lt;&lt; *p &lt;&lt; " " &lt;&lt; *q &lt;&lt; </a:t>
            </a:r>
            <a:r>
              <a:rPr lang="es-ES_tradnl" altLang="es-AR" sz="1800" dirty="0" err="1">
                <a:solidFill>
                  <a:srgbClr val="C00000"/>
                </a:solidFill>
                <a:latin typeface="Verdana" panose="020B0604030504040204" pitchFamily="34" charset="0"/>
              </a:rPr>
              <a:t>endl</a:t>
            </a: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;</a:t>
            </a:r>
          </a:p>
          <a:p>
            <a:pPr marL="568325" indent="-568325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   q = NULL;</a:t>
            </a:r>
          </a:p>
          <a:p>
            <a:pPr marL="568325" indent="-568325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   </a:t>
            </a:r>
            <a:r>
              <a:rPr lang="es-ES_tradnl" altLang="es-AR" sz="1800" dirty="0" err="1">
                <a:solidFill>
                  <a:srgbClr val="C00000"/>
                </a:solidFill>
                <a:latin typeface="Verdana" panose="020B0604030504040204" pitchFamily="34" charset="0"/>
              </a:rPr>
              <a:t>cout</a:t>
            </a: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 &lt;&lt; x &lt;&lt; " “ &lt;&lt; y &lt;&lt; </a:t>
            </a:r>
            <a:r>
              <a:rPr lang="es-ES_tradnl" altLang="es-AR" sz="1800" dirty="0" err="1">
                <a:solidFill>
                  <a:srgbClr val="C00000"/>
                </a:solidFill>
                <a:latin typeface="Verdana" panose="020B0604030504040204" pitchFamily="34" charset="0"/>
              </a:rPr>
              <a:t>endl</a:t>
            </a: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;</a:t>
            </a:r>
          </a:p>
          <a:p>
            <a:pPr marL="568325" indent="-568325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   </a:t>
            </a:r>
            <a:r>
              <a:rPr lang="es-ES_tradnl" altLang="es-AR" sz="1800" dirty="0" err="1">
                <a:solidFill>
                  <a:srgbClr val="C00000"/>
                </a:solidFill>
                <a:latin typeface="Verdana" panose="020B0604030504040204" pitchFamily="34" charset="0"/>
              </a:rPr>
              <a:t>return</a:t>
            </a: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 0;</a:t>
            </a:r>
          </a:p>
          <a:p>
            <a:pPr marL="568325" indent="-568325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}</a:t>
            </a:r>
          </a:p>
        </p:txBody>
      </p:sp>
      <p:sp>
        <p:nvSpPr>
          <p:cNvPr id="6" name="Marcador de número de diapositiva 4">
            <a:extLst>
              <a:ext uri="{FF2B5EF4-FFF2-40B4-BE49-F238E27FC236}">
                <a16:creationId xmlns:a16="http://schemas.microsoft.com/office/drawing/2014/main" id="{8F4EB862-8232-4E0F-AEEC-9CED5D47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746BC2-C880-4832-A187-BF769F67C495}" type="slidenum">
              <a:rPr lang="es-ES" altLang="es-AR"/>
              <a:pPr>
                <a:defRPr/>
              </a:pPr>
              <a:t>10</a:t>
            </a:fld>
            <a:endParaRPr lang="es-ES" altLang="es-AR"/>
          </a:p>
        </p:txBody>
      </p:sp>
      <p:sp>
        <p:nvSpPr>
          <p:cNvPr id="22532" name="Text Box 3">
            <a:extLst>
              <a:ext uri="{FF2B5EF4-FFF2-40B4-BE49-F238E27FC236}">
                <a16:creationId xmlns:a16="http://schemas.microsoft.com/office/drawing/2014/main" id="{69238DD8-75F2-4645-BF51-A52AD8AFA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525" y="56038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ES" altLang="es-AR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4">
            <a:extLst>
              <a:ext uri="{FF2B5EF4-FFF2-40B4-BE49-F238E27FC236}">
                <a16:creationId xmlns:a16="http://schemas.microsoft.com/office/drawing/2014/main" id="{23C1B032-7356-467B-AF7A-07698BDC5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639763"/>
            <a:ext cx="3954016" cy="579437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es-ES_tradnl" altLang="es-AR" sz="4400" b="1" dirty="0"/>
              <a:t>Ejemplo 3: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50A3F01B-C133-4F6C-A6D3-EB316B745F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9592" y="1877561"/>
            <a:ext cx="6224588" cy="3971925"/>
          </a:xfrm>
          <a:solidFill>
            <a:srgbClr val="FFFFCC"/>
          </a:solidFill>
        </p:spPr>
        <p:txBody>
          <a:bodyPr/>
          <a:lstStyle/>
          <a:p>
            <a:pPr marL="263525" indent="-263525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s-ES_tradnl" altLang="es-AR" sz="1800" dirty="0" err="1">
                <a:solidFill>
                  <a:srgbClr val="C00000"/>
                </a:solidFill>
                <a:latin typeface="Verdana" panose="020B0604030504040204" pitchFamily="34" charset="0"/>
              </a:rPr>
              <a:t>int</a:t>
            </a: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 </a:t>
            </a:r>
            <a:r>
              <a:rPr lang="es-ES_tradnl" altLang="es-AR" sz="1800" dirty="0" err="1">
                <a:solidFill>
                  <a:srgbClr val="C00000"/>
                </a:solidFill>
                <a:latin typeface="Verdana" panose="020B0604030504040204" pitchFamily="34" charset="0"/>
              </a:rPr>
              <a:t>main</a:t>
            </a: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() {</a:t>
            </a:r>
          </a:p>
          <a:p>
            <a:pPr marL="263525" indent="-263525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   </a:t>
            </a:r>
            <a:r>
              <a:rPr lang="es-ES_tradnl" altLang="es-AR" sz="1800" dirty="0" err="1">
                <a:solidFill>
                  <a:srgbClr val="C00000"/>
                </a:solidFill>
                <a:latin typeface="Verdana" panose="020B0604030504040204" pitchFamily="34" charset="0"/>
              </a:rPr>
              <a:t>int</a:t>
            </a: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 x, y, *p, *q;</a:t>
            </a:r>
          </a:p>
          <a:p>
            <a:pPr marL="263525" indent="-263525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	p = &amp;x;</a:t>
            </a:r>
          </a:p>
          <a:p>
            <a:pPr marL="263525" indent="-263525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	*p = 12;</a:t>
            </a:r>
          </a:p>
          <a:p>
            <a:pPr marL="263525" indent="-263525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	q = &amp;y;</a:t>
            </a:r>
          </a:p>
          <a:p>
            <a:pPr marL="263525" indent="-263525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	*q = 23;</a:t>
            </a:r>
          </a:p>
          <a:p>
            <a:pPr marL="263525" indent="-263525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	</a:t>
            </a:r>
            <a:r>
              <a:rPr lang="es-ES_tradnl" altLang="es-AR" sz="1800" dirty="0" err="1">
                <a:solidFill>
                  <a:srgbClr val="C00000"/>
                </a:solidFill>
                <a:latin typeface="Verdana" panose="020B0604030504040204" pitchFamily="34" charset="0"/>
              </a:rPr>
              <a:t>cout</a:t>
            </a: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 &lt;&lt; *p &lt;&lt;"  "&lt;&lt;*q&lt;&lt;</a:t>
            </a:r>
            <a:r>
              <a:rPr lang="es-ES_tradnl" altLang="es-AR" sz="1800" dirty="0" err="1">
                <a:solidFill>
                  <a:srgbClr val="C00000"/>
                </a:solidFill>
                <a:latin typeface="Verdana" panose="020B0604030504040204" pitchFamily="34" charset="0"/>
              </a:rPr>
              <a:t>endl</a:t>
            </a: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;</a:t>
            </a:r>
          </a:p>
          <a:p>
            <a:pPr marL="263525" indent="-263525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	*p = *q;</a:t>
            </a:r>
          </a:p>
          <a:p>
            <a:pPr marL="263525" indent="-263525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	</a:t>
            </a:r>
            <a:r>
              <a:rPr lang="es-ES_tradnl" altLang="es-AR" sz="1800" dirty="0" err="1">
                <a:solidFill>
                  <a:srgbClr val="C00000"/>
                </a:solidFill>
                <a:latin typeface="Verdana" panose="020B0604030504040204" pitchFamily="34" charset="0"/>
              </a:rPr>
              <a:t>cout</a:t>
            </a: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 &lt;&lt; *p &lt;&lt;"  "&lt;&lt;*q&lt;&lt;</a:t>
            </a:r>
            <a:r>
              <a:rPr lang="es-ES_tradnl" altLang="es-AR" sz="1800" dirty="0" err="1">
                <a:solidFill>
                  <a:srgbClr val="C00000"/>
                </a:solidFill>
                <a:latin typeface="Verdana" panose="020B0604030504040204" pitchFamily="34" charset="0"/>
              </a:rPr>
              <a:t>endl</a:t>
            </a: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;</a:t>
            </a:r>
          </a:p>
          <a:p>
            <a:pPr marL="263525" indent="-263525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	q = NULL;</a:t>
            </a:r>
          </a:p>
          <a:p>
            <a:pPr marL="263525" indent="-263525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	</a:t>
            </a:r>
            <a:r>
              <a:rPr lang="es-ES_tradnl" altLang="es-AR" sz="1800" dirty="0" err="1">
                <a:solidFill>
                  <a:srgbClr val="C00000"/>
                </a:solidFill>
                <a:latin typeface="Verdana" panose="020B0604030504040204" pitchFamily="34" charset="0"/>
              </a:rPr>
              <a:t>cout</a:t>
            </a: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&lt;&lt;*p&lt;&lt;</a:t>
            </a:r>
            <a:r>
              <a:rPr lang="es-ES_tradnl" altLang="es-AR" sz="1800" dirty="0" err="1">
                <a:solidFill>
                  <a:srgbClr val="C00000"/>
                </a:solidFill>
                <a:latin typeface="Verdana" panose="020B0604030504040204" pitchFamily="34" charset="0"/>
              </a:rPr>
              <a:t>endl</a:t>
            </a: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;</a:t>
            </a:r>
          </a:p>
          <a:p>
            <a:pPr marL="263525" indent="-263525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	</a:t>
            </a:r>
            <a:r>
              <a:rPr lang="es-ES_tradnl" altLang="es-AR" sz="1800" dirty="0" err="1">
                <a:solidFill>
                  <a:srgbClr val="C00000"/>
                </a:solidFill>
                <a:latin typeface="Verdana" panose="020B0604030504040204" pitchFamily="34" charset="0"/>
              </a:rPr>
              <a:t>cout</a:t>
            </a: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&lt;&lt;x&lt;&lt;" "&lt;&lt;y&lt;&lt;</a:t>
            </a:r>
            <a:r>
              <a:rPr lang="es-ES_tradnl" altLang="es-AR" sz="1800" dirty="0" err="1">
                <a:solidFill>
                  <a:srgbClr val="C00000"/>
                </a:solidFill>
                <a:latin typeface="Verdana" panose="020B0604030504040204" pitchFamily="34" charset="0"/>
              </a:rPr>
              <a:t>endl</a:t>
            </a: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;</a:t>
            </a:r>
          </a:p>
          <a:p>
            <a:pPr marL="263525" indent="-263525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	</a:t>
            </a:r>
            <a:r>
              <a:rPr lang="es-ES_tradnl" altLang="es-AR" sz="1800" dirty="0" err="1">
                <a:solidFill>
                  <a:srgbClr val="C00000"/>
                </a:solidFill>
                <a:latin typeface="Verdana" panose="020B0604030504040204" pitchFamily="34" charset="0"/>
              </a:rPr>
              <a:t>return</a:t>
            </a: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 0;</a:t>
            </a:r>
          </a:p>
          <a:p>
            <a:pPr marL="263525" indent="-263525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}</a:t>
            </a:r>
          </a:p>
        </p:txBody>
      </p:sp>
      <p:sp>
        <p:nvSpPr>
          <p:cNvPr id="6" name="Marcador de número de diapositiva 4">
            <a:extLst>
              <a:ext uri="{FF2B5EF4-FFF2-40B4-BE49-F238E27FC236}">
                <a16:creationId xmlns:a16="http://schemas.microsoft.com/office/drawing/2014/main" id="{C6D04F18-2C53-4B7F-92D9-4BEEBA20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74A63E-5C51-4461-8D34-A207284DE232}" type="slidenum">
              <a:rPr lang="es-ES" altLang="es-AR"/>
              <a:pPr>
                <a:defRPr/>
              </a:pPr>
              <a:t>11</a:t>
            </a:fld>
            <a:endParaRPr lang="es-ES" altLang="es-AR"/>
          </a:p>
        </p:txBody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id="{920C6C85-C934-4067-A2BE-D84869FC0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525" y="56038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ES" altLang="es-AR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4">
            <a:extLst>
              <a:ext uri="{FF2B5EF4-FFF2-40B4-BE49-F238E27FC236}">
                <a16:creationId xmlns:a16="http://schemas.microsoft.com/office/drawing/2014/main" id="{AED49A39-389B-4218-BA54-877FD39D8A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639763"/>
            <a:ext cx="3737992" cy="579437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es-ES_tradnl" altLang="es-AR" sz="4400" b="1" dirty="0">
                <a:solidFill>
                  <a:srgbClr val="C00000"/>
                </a:solidFill>
              </a:rPr>
              <a:t>Ejemplo 4: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94F65742-32D3-41A7-AC04-0949A4D464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9592" y="1966753"/>
            <a:ext cx="6224588" cy="3900488"/>
          </a:xfrm>
          <a:solidFill>
            <a:srgbClr val="FFFFCC"/>
          </a:solidFill>
        </p:spPr>
        <p:txBody>
          <a:bodyPr/>
          <a:lstStyle/>
          <a:p>
            <a:pPr marL="263525" indent="-263525"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s-ES_tradnl" altLang="es-AR" sz="1800" dirty="0" err="1">
                <a:solidFill>
                  <a:srgbClr val="C00000"/>
                </a:solidFill>
                <a:latin typeface="Verdana" panose="020B0604030504040204" pitchFamily="34" charset="0"/>
              </a:rPr>
              <a:t>int</a:t>
            </a: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 </a:t>
            </a:r>
            <a:r>
              <a:rPr lang="es-ES_tradnl" altLang="es-AR" sz="1800" dirty="0" err="1">
                <a:solidFill>
                  <a:srgbClr val="C00000"/>
                </a:solidFill>
                <a:latin typeface="Verdana" panose="020B0604030504040204" pitchFamily="34" charset="0"/>
              </a:rPr>
              <a:t>main</a:t>
            </a: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() {</a:t>
            </a:r>
          </a:p>
          <a:p>
            <a:pPr marL="263525" indent="-263525"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	</a:t>
            </a:r>
            <a:r>
              <a:rPr lang="es-ES_tradnl" altLang="es-AR" sz="1800" dirty="0" err="1">
                <a:solidFill>
                  <a:srgbClr val="C00000"/>
                </a:solidFill>
                <a:latin typeface="Verdana" panose="020B0604030504040204" pitchFamily="34" charset="0"/>
              </a:rPr>
              <a:t>int</a:t>
            </a: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 x, y, *p, *q;</a:t>
            </a:r>
          </a:p>
          <a:p>
            <a:pPr marL="263525" indent="-263525"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	p = &amp;x;</a:t>
            </a:r>
          </a:p>
          <a:p>
            <a:pPr marL="263525" indent="-263525"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	*p = 14;</a:t>
            </a:r>
          </a:p>
          <a:p>
            <a:pPr marL="263525" indent="-263525"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	q = p;</a:t>
            </a:r>
          </a:p>
          <a:p>
            <a:pPr marL="263525" indent="-263525"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	</a:t>
            </a:r>
            <a:r>
              <a:rPr lang="es-ES_tradnl" altLang="es-AR" sz="1800" dirty="0" err="1">
                <a:solidFill>
                  <a:srgbClr val="C00000"/>
                </a:solidFill>
                <a:latin typeface="Verdana" panose="020B0604030504040204" pitchFamily="34" charset="0"/>
              </a:rPr>
              <a:t>if</a:t>
            </a: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 ( p == q)	</a:t>
            </a:r>
            <a:r>
              <a:rPr lang="es-ES_tradnl" altLang="es-AR" sz="1800" dirty="0" err="1">
                <a:solidFill>
                  <a:srgbClr val="C00000"/>
                </a:solidFill>
                <a:latin typeface="Verdana" panose="020B0604030504040204" pitchFamily="34" charset="0"/>
              </a:rPr>
              <a:t>cout</a:t>
            </a: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&lt;&lt;"Mensaje 1";</a:t>
            </a:r>
          </a:p>
          <a:p>
            <a:pPr marL="263525" indent="-263525"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	q = &amp;y;</a:t>
            </a:r>
          </a:p>
          <a:p>
            <a:pPr marL="263525" indent="-263525"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	</a:t>
            </a:r>
            <a:r>
              <a:rPr lang="es-ES_tradnl" altLang="es-AR" sz="1800" dirty="0" err="1">
                <a:solidFill>
                  <a:srgbClr val="C00000"/>
                </a:solidFill>
                <a:latin typeface="Verdana" panose="020B0604030504040204" pitchFamily="34" charset="0"/>
              </a:rPr>
              <a:t>if</a:t>
            </a: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 ( p == q)	</a:t>
            </a:r>
            <a:r>
              <a:rPr lang="es-ES_tradnl" altLang="es-AR" sz="1800" dirty="0" err="1">
                <a:solidFill>
                  <a:srgbClr val="C00000"/>
                </a:solidFill>
                <a:latin typeface="Verdana" panose="020B0604030504040204" pitchFamily="34" charset="0"/>
              </a:rPr>
              <a:t>cout</a:t>
            </a: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&lt;&lt;"Mensaje 2";</a:t>
            </a:r>
          </a:p>
          <a:p>
            <a:pPr marL="263525" indent="-263525"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	*q = 14;</a:t>
            </a:r>
          </a:p>
          <a:p>
            <a:pPr marL="263525" indent="-263525"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	</a:t>
            </a:r>
            <a:r>
              <a:rPr lang="es-ES_tradnl" altLang="es-AR" sz="1800" dirty="0" err="1">
                <a:solidFill>
                  <a:srgbClr val="C00000"/>
                </a:solidFill>
                <a:latin typeface="Verdana" panose="020B0604030504040204" pitchFamily="34" charset="0"/>
              </a:rPr>
              <a:t>if</a:t>
            </a: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 (p == q)	</a:t>
            </a:r>
            <a:r>
              <a:rPr lang="es-ES_tradnl" altLang="es-AR" sz="1800" dirty="0" err="1">
                <a:solidFill>
                  <a:srgbClr val="C00000"/>
                </a:solidFill>
                <a:latin typeface="Verdana" panose="020B0604030504040204" pitchFamily="34" charset="0"/>
              </a:rPr>
              <a:t>cout</a:t>
            </a: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&lt;&lt;"Mensaje 3";</a:t>
            </a:r>
          </a:p>
          <a:p>
            <a:pPr marL="263525" indent="-263525"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	</a:t>
            </a:r>
            <a:r>
              <a:rPr lang="es-ES_tradnl" altLang="es-AR" sz="1800" dirty="0" err="1">
                <a:solidFill>
                  <a:srgbClr val="C00000"/>
                </a:solidFill>
                <a:latin typeface="Verdana" panose="020B0604030504040204" pitchFamily="34" charset="0"/>
              </a:rPr>
              <a:t>if</a:t>
            </a: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 (*p == *q)	</a:t>
            </a:r>
            <a:r>
              <a:rPr lang="es-ES_tradnl" altLang="es-AR" sz="1800" dirty="0" err="1">
                <a:solidFill>
                  <a:srgbClr val="C00000"/>
                </a:solidFill>
                <a:latin typeface="Verdana" panose="020B0604030504040204" pitchFamily="34" charset="0"/>
              </a:rPr>
              <a:t>cout</a:t>
            </a: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&lt;&lt;"Mensaje 4";</a:t>
            </a:r>
          </a:p>
          <a:p>
            <a:pPr marL="263525" indent="-263525"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	</a:t>
            </a:r>
            <a:r>
              <a:rPr lang="es-ES_tradnl" altLang="es-AR" sz="1800" dirty="0" err="1">
                <a:solidFill>
                  <a:srgbClr val="C00000"/>
                </a:solidFill>
                <a:latin typeface="Verdana" panose="020B0604030504040204" pitchFamily="34" charset="0"/>
              </a:rPr>
              <a:t>return</a:t>
            </a: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 0;</a:t>
            </a:r>
          </a:p>
          <a:p>
            <a:pPr marL="263525" indent="-263525" eaLnBrk="1" hangingPunct="1"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}</a:t>
            </a:r>
          </a:p>
          <a:p>
            <a:pPr marL="263525" indent="-263525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endParaRPr lang="es-ES_tradnl" altLang="es-AR" sz="1800" dirty="0">
              <a:solidFill>
                <a:srgbClr val="CC0066"/>
              </a:solidFill>
              <a:latin typeface="Verdana" panose="020B0604030504040204" pitchFamily="34" charset="0"/>
            </a:endParaRPr>
          </a:p>
        </p:txBody>
      </p:sp>
      <p:sp>
        <p:nvSpPr>
          <p:cNvPr id="6" name="Marcador de número de diapositiva 4">
            <a:extLst>
              <a:ext uri="{FF2B5EF4-FFF2-40B4-BE49-F238E27FC236}">
                <a16:creationId xmlns:a16="http://schemas.microsoft.com/office/drawing/2014/main" id="{ED908ADF-5D4C-40B0-9C50-BF32624A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FE352-559D-453A-9716-2BD03382FE8D}" type="slidenum">
              <a:rPr lang="es-ES" altLang="es-AR"/>
              <a:pPr>
                <a:defRPr/>
              </a:pPr>
              <a:t>12</a:t>
            </a:fld>
            <a:endParaRPr lang="es-ES" altLang="es-AR"/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2DFBEF5F-2DED-4BE6-9B4C-59DFFF87B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525" y="56038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ES" altLang="es-AR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2">
            <a:extLst>
              <a:ext uri="{FF2B5EF4-FFF2-40B4-BE49-F238E27FC236}">
                <a16:creationId xmlns:a16="http://schemas.microsoft.com/office/drawing/2014/main" id="{4DAAD084-9740-4012-90CF-23463E5B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46CE48-7F20-4FDB-9795-07F73CF29559}" type="slidenum">
              <a:rPr lang="es-ES" altLang="es-AR"/>
              <a:pPr>
                <a:defRPr/>
              </a:pPr>
              <a:t>13</a:t>
            </a:fld>
            <a:endParaRPr lang="es-ES" altLang="es-AR"/>
          </a:p>
        </p:txBody>
      </p:sp>
      <p:sp>
        <p:nvSpPr>
          <p:cNvPr id="81923" name="Text Box 2">
            <a:extLst>
              <a:ext uri="{FF2B5EF4-FFF2-40B4-BE49-F238E27FC236}">
                <a16:creationId xmlns:a16="http://schemas.microsoft.com/office/drawing/2014/main" id="{1FD7956F-EFA2-4960-A57E-DE6BFB61E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051" y="1772816"/>
            <a:ext cx="6192838" cy="345757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/>
          <a:lstStyle>
            <a:lvl1pPr>
              <a:tabLst>
                <a:tab pos="8937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8937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8937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8937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8937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37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37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37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37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ES_tradnl" altLang="es-AR" dirty="0" err="1">
                <a:solidFill>
                  <a:srgbClr val="C00000"/>
                </a:solidFill>
                <a:latin typeface="Verdana" panose="020B0604030504040204" pitchFamily="34" charset="0"/>
              </a:rPr>
              <a:t>int</a:t>
            </a:r>
            <a:r>
              <a:rPr lang="es-ES_tradnl" altLang="es-AR" dirty="0">
                <a:solidFill>
                  <a:srgbClr val="C00000"/>
                </a:solidFill>
                <a:latin typeface="Verdana" panose="020B0604030504040204" pitchFamily="34" charset="0"/>
              </a:rPr>
              <a:t> *p;</a:t>
            </a:r>
          </a:p>
          <a:p>
            <a:pPr eaLnBrk="1" hangingPunct="1"/>
            <a:r>
              <a:rPr lang="en-US" altLang="es-AR" dirty="0">
                <a:solidFill>
                  <a:srgbClr val="C00000"/>
                </a:solidFill>
                <a:latin typeface="Verdana" panose="020B0604030504040204" pitchFamily="34" charset="0"/>
              </a:rPr>
              <a:t>p = new int;</a:t>
            </a:r>
          </a:p>
          <a:p>
            <a:pPr eaLnBrk="1" hangingPunct="1"/>
            <a:r>
              <a:rPr lang="en-US" altLang="es-AR" dirty="0">
                <a:solidFill>
                  <a:srgbClr val="C00000"/>
                </a:solidFill>
                <a:latin typeface="Verdana" panose="020B0604030504040204" pitchFamily="34" charset="0"/>
              </a:rPr>
              <a:t>    : : :</a:t>
            </a:r>
          </a:p>
          <a:p>
            <a:pPr eaLnBrk="1" hangingPunct="1"/>
            <a:r>
              <a:rPr lang="en-US" altLang="es-AR" dirty="0">
                <a:solidFill>
                  <a:srgbClr val="C00000"/>
                </a:solidFill>
                <a:latin typeface="Verdana" panose="020B0604030504040204" pitchFamily="34" charset="0"/>
              </a:rPr>
              <a:t>delete p;</a:t>
            </a:r>
          </a:p>
          <a:p>
            <a:pPr eaLnBrk="1" hangingPunct="1"/>
            <a:endParaRPr lang="en-US" altLang="es-AR" dirty="0">
              <a:solidFill>
                <a:srgbClr val="C00000"/>
              </a:solidFill>
              <a:latin typeface="Verdana" panose="020B0604030504040204" pitchFamily="34" charset="0"/>
            </a:endParaRPr>
          </a:p>
          <a:p>
            <a:pPr eaLnBrk="1" hangingPunct="1"/>
            <a:r>
              <a:rPr lang="en-US" altLang="es-AR" dirty="0">
                <a:solidFill>
                  <a:srgbClr val="C00000"/>
                </a:solidFill>
                <a:latin typeface="Verdana" panose="020B0604030504040204" pitchFamily="34" charset="0"/>
              </a:rPr>
              <a:t>int q = new int(3);</a:t>
            </a:r>
          </a:p>
          <a:p>
            <a:pPr eaLnBrk="1" hangingPunct="1"/>
            <a:r>
              <a:rPr lang="en-US" altLang="es-AR" dirty="0">
                <a:solidFill>
                  <a:srgbClr val="C00000"/>
                </a:solidFill>
                <a:latin typeface="Verdana" panose="020B0604030504040204" pitchFamily="34" charset="0"/>
              </a:rPr>
              <a:t>float f = new float(2);</a:t>
            </a:r>
          </a:p>
          <a:p>
            <a:pPr eaLnBrk="1" hangingPunct="1"/>
            <a:r>
              <a:rPr lang="en-US" altLang="es-AR" dirty="0">
                <a:solidFill>
                  <a:srgbClr val="C00000"/>
                </a:solidFill>
                <a:latin typeface="Verdana" panose="020B0604030504040204" pitchFamily="34" charset="0"/>
              </a:rPr>
              <a:t>    : : :</a:t>
            </a:r>
            <a:endParaRPr lang="es-ES_tradnl" altLang="es-AR" dirty="0">
              <a:solidFill>
                <a:srgbClr val="C00000"/>
              </a:solidFill>
              <a:latin typeface="Verdana" panose="020B0604030504040204" pitchFamily="34" charset="0"/>
            </a:endParaRPr>
          </a:p>
          <a:p>
            <a:pPr eaLnBrk="1" hangingPunct="1"/>
            <a:r>
              <a:rPr lang="es-ES_tradnl" altLang="es-AR" dirty="0" err="1">
                <a:solidFill>
                  <a:srgbClr val="C00000"/>
                </a:solidFill>
                <a:latin typeface="Verdana" panose="020B0604030504040204" pitchFamily="34" charset="0"/>
              </a:rPr>
              <a:t>delete</a:t>
            </a:r>
            <a:r>
              <a:rPr lang="es-ES_tradnl" altLang="es-AR" dirty="0">
                <a:solidFill>
                  <a:srgbClr val="C00000"/>
                </a:solidFill>
                <a:latin typeface="Verdana" panose="020B0604030504040204" pitchFamily="34" charset="0"/>
              </a:rPr>
              <a:t> q;</a:t>
            </a:r>
            <a:endParaRPr lang="es-ES" altLang="es-AR" dirty="0">
              <a:solidFill>
                <a:srgbClr val="C00000"/>
              </a:solidFill>
              <a:latin typeface="Verdana" panose="020B0604030504040204" pitchFamily="34" charset="0"/>
            </a:endParaRP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52B03B05-49C7-4290-AAE0-9912D675A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39763"/>
            <a:ext cx="7715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s-ES_tradnl" altLang="es-AR" sz="4400" b="1" dirty="0">
                <a:solidFill>
                  <a:srgbClr val="C00000"/>
                </a:solidFill>
                <a:latin typeface="Arial" panose="020B0604020202020204" pitchFamily="34" charset="0"/>
              </a:rPr>
              <a:t>Memoria Dinámica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Marcador de número de diapositiva 4">
            <a:extLst>
              <a:ext uri="{FF2B5EF4-FFF2-40B4-BE49-F238E27FC236}">
                <a16:creationId xmlns:a16="http://schemas.microsoft.com/office/drawing/2014/main" id="{372E5856-8F76-453E-8CED-5EDD6259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3AED78-5D62-4342-BE0F-E14656143F3E}" type="slidenum">
              <a:rPr lang="es-ES" altLang="es-AR"/>
              <a:pPr>
                <a:defRPr/>
              </a:pPr>
              <a:t>14</a:t>
            </a:fld>
            <a:endParaRPr lang="es-ES" altLang="es-AR"/>
          </a:p>
        </p:txBody>
      </p:sp>
      <p:sp>
        <p:nvSpPr>
          <p:cNvPr id="82947" name="Text Box 3">
            <a:extLst>
              <a:ext uri="{FF2B5EF4-FFF2-40B4-BE49-F238E27FC236}">
                <a16:creationId xmlns:a16="http://schemas.microsoft.com/office/drawing/2014/main" id="{F2DD053A-1788-4BE4-B87E-A71537A24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11299"/>
            <a:ext cx="1928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AR" sz="2000" dirty="0">
                <a:latin typeface="Verdana" panose="020B0604030504040204" pitchFamily="34" charset="0"/>
              </a:rPr>
              <a:t>1. </a:t>
            </a:r>
            <a:r>
              <a:rPr lang="es-MX" altLang="es-AR" sz="2000" dirty="0" err="1">
                <a:latin typeface="Verdana" panose="020B0604030504040204" pitchFamily="34" charset="0"/>
              </a:rPr>
              <a:t>int</a:t>
            </a:r>
            <a:r>
              <a:rPr lang="es-MX" altLang="es-AR" sz="2000" dirty="0">
                <a:latin typeface="Verdana" panose="020B0604030504040204" pitchFamily="34" charset="0"/>
              </a:rPr>
              <a:t> *p, *q;</a:t>
            </a:r>
            <a:endParaRPr lang="es-MX" altLang="es-AR" sz="2000" noProof="1">
              <a:latin typeface="Verdana" panose="020B0604030504040204" pitchFamily="34" charset="0"/>
            </a:endParaRPr>
          </a:p>
        </p:txBody>
      </p:sp>
      <p:grpSp>
        <p:nvGrpSpPr>
          <p:cNvPr id="82948" name="Group 4">
            <a:extLst>
              <a:ext uri="{FF2B5EF4-FFF2-40B4-BE49-F238E27FC236}">
                <a16:creationId xmlns:a16="http://schemas.microsoft.com/office/drawing/2014/main" id="{16C5CC75-4A02-4D7B-B14E-928B2859887C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444699"/>
            <a:ext cx="838200" cy="1004888"/>
            <a:chOff x="864" y="1584"/>
            <a:chExt cx="528" cy="633"/>
          </a:xfrm>
        </p:grpSpPr>
        <p:sp>
          <p:nvSpPr>
            <p:cNvPr id="83005" name="Rectangle 5">
              <a:extLst>
                <a:ext uri="{FF2B5EF4-FFF2-40B4-BE49-F238E27FC236}">
                  <a16:creationId xmlns:a16="http://schemas.microsoft.com/office/drawing/2014/main" id="{9E4D4B0D-89E5-4EFD-8B61-3B3C6D199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584"/>
              <a:ext cx="288" cy="24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>
              <a:outerShdw dist="107763" dir="81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s-MX" altLang="es-AR" dirty="0">
                  <a:latin typeface="Verdana" panose="020B0604030504040204" pitchFamily="34" charset="0"/>
                </a:rPr>
                <a:t>?</a:t>
              </a:r>
              <a:endParaRPr lang="es-MX" altLang="es-AR" noProof="1">
                <a:latin typeface="Verdana" panose="020B0604030504040204" pitchFamily="34" charset="0"/>
              </a:endParaRPr>
            </a:p>
          </p:txBody>
        </p:sp>
        <p:sp>
          <p:nvSpPr>
            <p:cNvPr id="83006" name="Rectangle 6">
              <a:extLst>
                <a:ext uri="{FF2B5EF4-FFF2-40B4-BE49-F238E27FC236}">
                  <a16:creationId xmlns:a16="http://schemas.microsoft.com/office/drawing/2014/main" id="{74F5CE66-7235-4933-A1D7-C818F389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968"/>
              <a:ext cx="288" cy="24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>
              <a:outerShdw dist="107763" dir="81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s-MX" altLang="es-AR">
                  <a:latin typeface="Verdana" panose="020B0604030504040204" pitchFamily="34" charset="0"/>
                </a:rPr>
                <a:t>?</a:t>
              </a:r>
              <a:endParaRPr lang="es-MX" altLang="es-AR" noProof="1">
                <a:latin typeface="Verdana" panose="020B0604030504040204" pitchFamily="34" charset="0"/>
              </a:endParaRPr>
            </a:p>
          </p:txBody>
        </p:sp>
        <p:sp>
          <p:nvSpPr>
            <p:cNvPr id="83007" name="Text Box 7">
              <a:extLst>
                <a:ext uri="{FF2B5EF4-FFF2-40B4-BE49-F238E27FC236}">
                  <a16:creationId xmlns:a16="http://schemas.microsoft.com/office/drawing/2014/main" id="{A5D86911-A0E6-4E41-8B4B-DD2833581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584"/>
              <a:ext cx="288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AR">
                  <a:latin typeface="Verdana" panose="020B0604030504040204" pitchFamily="34" charset="0"/>
                </a:rPr>
                <a:t>p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s-MX" altLang="es-AR">
                  <a:latin typeface="Verdana" panose="020B0604030504040204" pitchFamily="34" charset="0"/>
                </a:rPr>
                <a:t>q</a:t>
              </a:r>
              <a:endParaRPr lang="es-MX" altLang="es-AR" noProof="1">
                <a:latin typeface="Verdana" panose="020B0604030504040204" pitchFamily="34" charset="0"/>
              </a:endParaRPr>
            </a:p>
          </p:txBody>
        </p:sp>
      </p:grpSp>
      <p:sp>
        <p:nvSpPr>
          <p:cNvPr id="82949" name="Text Box 8">
            <a:extLst>
              <a:ext uri="{FF2B5EF4-FFF2-40B4-BE49-F238E27FC236}">
                <a16:creationId xmlns:a16="http://schemas.microsoft.com/office/drawing/2014/main" id="{64718D31-ED1E-44F9-922B-7282D1372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911299"/>
            <a:ext cx="2387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AR" sz="2000">
                <a:latin typeface="Verdana" panose="020B0604030504040204" pitchFamily="34" charset="0"/>
              </a:rPr>
              <a:t>2. p=new int;</a:t>
            </a:r>
            <a:endParaRPr lang="es-MX" altLang="es-AR" sz="2000" noProof="1">
              <a:latin typeface="Verdana" panose="020B0604030504040204" pitchFamily="34" charset="0"/>
            </a:endParaRPr>
          </a:p>
        </p:txBody>
      </p:sp>
      <p:grpSp>
        <p:nvGrpSpPr>
          <p:cNvPr id="82950" name="Group 9">
            <a:extLst>
              <a:ext uri="{FF2B5EF4-FFF2-40B4-BE49-F238E27FC236}">
                <a16:creationId xmlns:a16="http://schemas.microsoft.com/office/drawing/2014/main" id="{1DEA5B83-E308-4471-9532-C381626BA734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444699"/>
            <a:ext cx="838200" cy="1004888"/>
            <a:chOff x="864" y="1584"/>
            <a:chExt cx="528" cy="633"/>
          </a:xfrm>
        </p:grpSpPr>
        <p:sp>
          <p:nvSpPr>
            <p:cNvPr id="83002" name="Rectangle 10">
              <a:extLst>
                <a:ext uri="{FF2B5EF4-FFF2-40B4-BE49-F238E27FC236}">
                  <a16:creationId xmlns:a16="http://schemas.microsoft.com/office/drawing/2014/main" id="{37006D3C-72CA-4752-BA5E-C271560FC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584"/>
              <a:ext cx="288" cy="24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>
              <a:outerShdw dist="107763" dir="81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s-ES" altLang="es-AR"/>
            </a:p>
          </p:txBody>
        </p:sp>
        <p:sp>
          <p:nvSpPr>
            <p:cNvPr id="83003" name="Rectangle 11">
              <a:extLst>
                <a:ext uri="{FF2B5EF4-FFF2-40B4-BE49-F238E27FC236}">
                  <a16:creationId xmlns:a16="http://schemas.microsoft.com/office/drawing/2014/main" id="{1401B22B-C26E-4EF0-9ABF-3970B1767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968"/>
              <a:ext cx="288" cy="24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>
              <a:outerShdw dist="107763" dir="81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s-MX" altLang="es-AR">
                  <a:latin typeface="Verdana" panose="020B0604030504040204" pitchFamily="34" charset="0"/>
                </a:rPr>
                <a:t>?</a:t>
              </a:r>
              <a:endParaRPr lang="es-MX" altLang="es-AR" noProof="1">
                <a:latin typeface="Verdana" panose="020B0604030504040204" pitchFamily="34" charset="0"/>
              </a:endParaRPr>
            </a:p>
          </p:txBody>
        </p:sp>
        <p:sp>
          <p:nvSpPr>
            <p:cNvPr id="83004" name="Text Box 12">
              <a:extLst>
                <a:ext uri="{FF2B5EF4-FFF2-40B4-BE49-F238E27FC236}">
                  <a16:creationId xmlns:a16="http://schemas.microsoft.com/office/drawing/2014/main" id="{D0ADE62C-DFEC-45E9-A7BB-6B0249451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584"/>
              <a:ext cx="288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AR">
                  <a:latin typeface="Verdana" panose="020B0604030504040204" pitchFamily="34" charset="0"/>
                </a:rPr>
                <a:t>p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s-MX" altLang="es-AR">
                  <a:latin typeface="Verdana" panose="020B0604030504040204" pitchFamily="34" charset="0"/>
                </a:rPr>
                <a:t>q</a:t>
              </a:r>
              <a:endParaRPr lang="es-MX" altLang="es-AR" noProof="1">
                <a:latin typeface="Verdana" panose="020B0604030504040204" pitchFamily="34" charset="0"/>
              </a:endParaRPr>
            </a:p>
          </p:txBody>
        </p:sp>
      </p:grpSp>
      <p:sp>
        <p:nvSpPr>
          <p:cNvPr id="82951" name="Rectangle 13">
            <a:extLst>
              <a:ext uri="{FF2B5EF4-FFF2-40B4-BE49-F238E27FC236}">
                <a16:creationId xmlns:a16="http://schemas.microsoft.com/office/drawing/2014/main" id="{3D6E09C8-CDB7-405A-9B1B-6563A0903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597099"/>
            <a:ext cx="762000" cy="381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s-MX" altLang="es-AR">
                <a:latin typeface="Verdana" panose="020B0604030504040204" pitchFamily="34" charset="0"/>
              </a:rPr>
              <a:t>?</a:t>
            </a:r>
            <a:endParaRPr lang="es-MX" altLang="es-AR" noProof="1">
              <a:latin typeface="Verdana" panose="020B0604030504040204" pitchFamily="34" charset="0"/>
            </a:endParaRPr>
          </a:p>
        </p:txBody>
      </p:sp>
      <p:grpSp>
        <p:nvGrpSpPr>
          <p:cNvPr id="82952" name="Group 14">
            <a:extLst>
              <a:ext uri="{FF2B5EF4-FFF2-40B4-BE49-F238E27FC236}">
                <a16:creationId xmlns:a16="http://schemas.microsoft.com/office/drawing/2014/main" id="{7D1F5C49-37B9-4482-A94A-AE6DBBF27A07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597099"/>
            <a:ext cx="914400" cy="152400"/>
            <a:chOff x="2592" y="1680"/>
            <a:chExt cx="576" cy="96"/>
          </a:xfrm>
        </p:grpSpPr>
        <p:sp>
          <p:nvSpPr>
            <p:cNvPr id="82999" name="Line 15">
              <a:extLst>
                <a:ext uri="{FF2B5EF4-FFF2-40B4-BE49-F238E27FC236}">
                  <a16:creationId xmlns:a16="http://schemas.microsoft.com/office/drawing/2014/main" id="{C09356E3-65F7-44C0-A2EB-C15D3FFBC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6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83000" name="Line 16">
              <a:extLst>
                <a:ext uri="{FF2B5EF4-FFF2-40B4-BE49-F238E27FC236}">
                  <a16:creationId xmlns:a16="http://schemas.microsoft.com/office/drawing/2014/main" id="{DC7C9C02-6D46-4B6A-9492-4B00F333B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83001" name="Line 17">
              <a:extLst>
                <a:ext uri="{FF2B5EF4-FFF2-40B4-BE49-F238E27FC236}">
                  <a16:creationId xmlns:a16="http://schemas.microsoft.com/office/drawing/2014/main" id="{5BFBAB7F-A856-4D44-AD6E-8CE0CC957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AR"/>
            </a:p>
          </p:txBody>
        </p:sp>
      </p:grpSp>
      <p:grpSp>
        <p:nvGrpSpPr>
          <p:cNvPr id="82953" name="Group 18">
            <a:extLst>
              <a:ext uri="{FF2B5EF4-FFF2-40B4-BE49-F238E27FC236}">
                <a16:creationId xmlns:a16="http://schemas.microsoft.com/office/drawing/2014/main" id="{2DC2DCFF-C4FD-4BAA-B9AF-B05190D572EF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1911299"/>
            <a:ext cx="2743200" cy="1538288"/>
            <a:chOff x="3744" y="1248"/>
            <a:chExt cx="1728" cy="969"/>
          </a:xfrm>
        </p:grpSpPr>
        <p:sp>
          <p:nvSpPr>
            <p:cNvPr id="82989" name="Text Box 19">
              <a:extLst>
                <a:ext uri="{FF2B5EF4-FFF2-40B4-BE49-F238E27FC236}">
                  <a16:creationId xmlns:a16="http://schemas.microsoft.com/office/drawing/2014/main" id="{23F58178-01C2-47A1-90C5-967BCBE6B8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248"/>
              <a:ext cx="1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AR" sz="2000">
                  <a:latin typeface="Verdana" panose="020B0604030504040204" pitchFamily="34" charset="0"/>
                </a:rPr>
                <a:t>3. *p=10;</a:t>
              </a:r>
              <a:endParaRPr lang="es-MX" altLang="es-AR" sz="2000" noProof="1">
                <a:latin typeface="Verdana" panose="020B0604030504040204" pitchFamily="34" charset="0"/>
              </a:endParaRPr>
            </a:p>
          </p:txBody>
        </p:sp>
        <p:grpSp>
          <p:nvGrpSpPr>
            <p:cNvPr id="82990" name="Group 20">
              <a:extLst>
                <a:ext uri="{FF2B5EF4-FFF2-40B4-BE49-F238E27FC236}">
                  <a16:creationId xmlns:a16="http://schemas.microsoft.com/office/drawing/2014/main" id="{FF1FC6DC-26A1-4C11-8D52-895DF95016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1584"/>
              <a:ext cx="528" cy="633"/>
              <a:chOff x="864" y="1584"/>
              <a:chExt cx="528" cy="633"/>
            </a:xfrm>
          </p:grpSpPr>
          <p:sp>
            <p:nvSpPr>
              <p:cNvPr id="82996" name="Rectangle 21">
                <a:extLst>
                  <a:ext uri="{FF2B5EF4-FFF2-40B4-BE49-F238E27FC236}">
                    <a16:creationId xmlns:a16="http://schemas.microsoft.com/office/drawing/2014/main" id="{0B2CB89F-F419-436F-9E5C-A26BA8404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584"/>
                <a:ext cx="288" cy="24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>
                <a:outerShdw dist="107763" dir="81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es-ES" altLang="es-AR"/>
              </a:p>
            </p:txBody>
          </p:sp>
          <p:sp>
            <p:nvSpPr>
              <p:cNvPr id="82997" name="Rectangle 22">
                <a:extLst>
                  <a:ext uri="{FF2B5EF4-FFF2-40B4-BE49-F238E27FC236}">
                    <a16:creationId xmlns:a16="http://schemas.microsoft.com/office/drawing/2014/main" id="{522386A4-5BD3-4F5A-B2EE-2199C1D76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968"/>
                <a:ext cx="288" cy="24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>
                <a:outerShdw dist="107763" dir="81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s-MX" altLang="es-AR">
                    <a:latin typeface="Verdana" panose="020B0604030504040204" pitchFamily="34" charset="0"/>
                  </a:rPr>
                  <a:t>?</a:t>
                </a:r>
                <a:endParaRPr lang="es-MX" altLang="es-AR" noProof="1">
                  <a:latin typeface="Verdana" panose="020B0604030504040204" pitchFamily="34" charset="0"/>
                </a:endParaRPr>
              </a:p>
            </p:txBody>
          </p:sp>
          <p:sp>
            <p:nvSpPr>
              <p:cNvPr id="82998" name="Text Box 23">
                <a:extLst>
                  <a:ext uri="{FF2B5EF4-FFF2-40B4-BE49-F238E27FC236}">
                    <a16:creationId xmlns:a16="http://schemas.microsoft.com/office/drawing/2014/main" id="{1315BE13-8DD8-45E0-A13D-E26DF2B9BC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1584"/>
                <a:ext cx="288" cy="6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MX" altLang="es-AR">
                    <a:latin typeface="Verdana" panose="020B0604030504040204" pitchFamily="34" charset="0"/>
                  </a:rPr>
                  <a:t>p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s-MX" altLang="es-AR">
                    <a:latin typeface="Verdana" panose="020B0604030504040204" pitchFamily="34" charset="0"/>
                  </a:rPr>
                  <a:t>q</a:t>
                </a:r>
                <a:endParaRPr lang="es-MX" altLang="es-AR" noProof="1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82991" name="Rectangle 24">
              <a:extLst>
                <a:ext uri="{FF2B5EF4-FFF2-40B4-BE49-F238E27FC236}">
                  <a16:creationId xmlns:a16="http://schemas.microsoft.com/office/drawing/2014/main" id="{064DD599-66CC-4BDB-9D6B-907A08135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680"/>
              <a:ext cx="480" cy="24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s-MX" altLang="es-AR">
                  <a:latin typeface="Verdana" panose="020B0604030504040204" pitchFamily="34" charset="0"/>
                </a:rPr>
                <a:t>10</a:t>
              </a:r>
              <a:endParaRPr lang="es-MX" altLang="es-AR" noProof="1">
                <a:latin typeface="Verdana" panose="020B0604030504040204" pitchFamily="34" charset="0"/>
              </a:endParaRPr>
            </a:p>
          </p:txBody>
        </p:sp>
        <p:grpSp>
          <p:nvGrpSpPr>
            <p:cNvPr id="82992" name="Group 25">
              <a:extLst>
                <a:ext uri="{FF2B5EF4-FFF2-40B4-BE49-F238E27FC236}">
                  <a16:creationId xmlns:a16="http://schemas.microsoft.com/office/drawing/2014/main" id="{D21D973F-CCFD-40A7-B9B5-E4A3703DB6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1680"/>
              <a:ext cx="576" cy="96"/>
              <a:chOff x="2592" y="1680"/>
              <a:chExt cx="576" cy="96"/>
            </a:xfrm>
          </p:grpSpPr>
          <p:sp>
            <p:nvSpPr>
              <p:cNvPr id="82993" name="Line 26">
                <a:extLst>
                  <a:ext uri="{FF2B5EF4-FFF2-40B4-BE49-F238E27FC236}">
                    <a16:creationId xmlns:a16="http://schemas.microsoft.com/office/drawing/2014/main" id="{D25C9A4E-BDB4-41F8-8671-015F402A9B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168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AR"/>
              </a:p>
            </p:txBody>
          </p:sp>
          <p:sp>
            <p:nvSpPr>
              <p:cNvPr id="82994" name="Line 27">
                <a:extLst>
                  <a:ext uri="{FF2B5EF4-FFF2-40B4-BE49-F238E27FC236}">
                    <a16:creationId xmlns:a16="http://schemas.microsoft.com/office/drawing/2014/main" id="{EC640FB6-743E-4D16-A896-343A719DF5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6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AR"/>
              </a:p>
            </p:txBody>
          </p:sp>
          <p:sp>
            <p:nvSpPr>
              <p:cNvPr id="82995" name="Line 28">
                <a:extLst>
                  <a:ext uri="{FF2B5EF4-FFF2-40B4-BE49-F238E27FC236}">
                    <a16:creationId xmlns:a16="http://schemas.microsoft.com/office/drawing/2014/main" id="{1713A160-70F6-4F14-B5EB-21467C215B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7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AR"/>
              </a:p>
            </p:txBody>
          </p:sp>
        </p:grpSp>
      </p:grpSp>
      <p:grpSp>
        <p:nvGrpSpPr>
          <p:cNvPr id="82954" name="Group 29">
            <a:extLst>
              <a:ext uri="{FF2B5EF4-FFF2-40B4-BE49-F238E27FC236}">
                <a16:creationId xmlns:a16="http://schemas.microsoft.com/office/drawing/2014/main" id="{DF74D5B6-F750-4583-9A7B-D7BEDE2C9E36}"/>
              </a:ext>
            </a:extLst>
          </p:cNvPr>
          <p:cNvGrpSpPr>
            <a:grpSpLocks/>
          </p:cNvGrpSpPr>
          <p:nvPr/>
        </p:nvGrpSpPr>
        <p:grpSpPr bwMode="auto">
          <a:xfrm>
            <a:off x="737340" y="4289276"/>
            <a:ext cx="2743200" cy="1538288"/>
            <a:chOff x="3744" y="1248"/>
            <a:chExt cx="1728" cy="969"/>
          </a:xfrm>
        </p:grpSpPr>
        <p:sp>
          <p:nvSpPr>
            <p:cNvPr id="82979" name="Text Box 30">
              <a:extLst>
                <a:ext uri="{FF2B5EF4-FFF2-40B4-BE49-F238E27FC236}">
                  <a16:creationId xmlns:a16="http://schemas.microsoft.com/office/drawing/2014/main" id="{76595B04-1934-478C-8424-318E4BF991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248"/>
              <a:ext cx="1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AR" sz="2000" dirty="0">
                  <a:latin typeface="Verdana" panose="020B0604030504040204" pitchFamily="34" charset="0"/>
                </a:rPr>
                <a:t>4. q=p;</a:t>
              </a:r>
              <a:endParaRPr lang="es-MX" altLang="es-AR" sz="2000" noProof="1">
                <a:latin typeface="Verdana" panose="020B0604030504040204" pitchFamily="34" charset="0"/>
              </a:endParaRPr>
            </a:p>
          </p:txBody>
        </p:sp>
        <p:grpSp>
          <p:nvGrpSpPr>
            <p:cNvPr id="82980" name="Group 31">
              <a:extLst>
                <a:ext uri="{FF2B5EF4-FFF2-40B4-BE49-F238E27FC236}">
                  <a16:creationId xmlns:a16="http://schemas.microsoft.com/office/drawing/2014/main" id="{DA77B80D-A51D-4BB9-A477-22D8E27E88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1584"/>
              <a:ext cx="528" cy="633"/>
              <a:chOff x="864" y="1584"/>
              <a:chExt cx="528" cy="633"/>
            </a:xfrm>
          </p:grpSpPr>
          <p:sp>
            <p:nvSpPr>
              <p:cNvPr id="82986" name="Rectangle 32">
                <a:extLst>
                  <a:ext uri="{FF2B5EF4-FFF2-40B4-BE49-F238E27FC236}">
                    <a16:creationId xmlns:a16="http://schemas.microsoft.com/office/drawing/2014/main" id="{FB03B4EB-1E72-4C4B-9BB8-B72CB78F2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584"/>
                <a:ext cx="288" cy="24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>
                <a:outerShdw dist="107763" dir="81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es-ES" altLang="es-AR"/>
              </a:p>
            </p:txBody>
          </p:sp>
          <p:sp>
            <p:nvSpPr>
              <p:cNvPr id="82987" name="Rectangle 33">
                <a:extLst>
                  <a:ext uri="{FF2B5EF4-FFF2-40B4-BE49-F238E27FC236}">
                    <a16:creationId xmlns:a16="http://schemas.microsoft.com/office/drawing/2014/main" id="{F193276B-3C8D-425F-A9C6-7F7735044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968"/>
                <a:ext cx="288" cy="24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>
                <a:outerShdw dist="107763" dir="81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es-ES" altLang="es-AR"/>
              </a:p>
            </p:txBody>
          </p:sp>
          <p:sp>
            <p:nvSpPr>
              <p:cNvPr id="82988" name="Text Box 34">
                <a:extLst>
                  <a:ext uri="{FF2B5EF4-FFF2-40B4-BE49-F238E27FC236}">
                    <a16:creationId xmlns:a16="http://schemas.microsoft.com/office/drawing/2014/main" id="{4232461B-7128-4361-8F90-CB594441CF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1584"/>
                <a:ext cx="288" cy="6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MX" altLang="es-AR">
                    <a:latin typeface="Verdana" panose="020B0604030504040204" pitchFamily="34" charset="0"/>
                  </a:rPr>
                  <a:t>p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s-MX" altLang="es-AR">
                    <a:latin typeface="Verdana" panose="020B0604030504040204" pitchFamily="34" charset="0"/>
                  </a:rPr>
                  <a:t>q</a:t>
                </a:r>
                <a:endParaRPr lang="es-MX" altLang="es-AR" noProof="1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82981" name="Rectangle 35">
              <a:extLst>
                <a:ext uri="{FF2B5EF4-FFF2-40B4-BE49-F238E27FC236}">
                  <a16:creationId xmlns:a16="http://schemas.microsoft.com/office/drawing/2014/main" id="{CF970EE0-6935-4993-9783-35BBBA38C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680"/>
              <a:ext cx="480" cy="24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s-MX" altLang="es-AR">
                  <a:latin typeface="Verdana" panose="020B0604030504040204" pitchFamily="34" charset="0"/>
                </a:rPr>
                <a:t>10</a:t>
              </a:r>
              <a:endParaRPr lang="es-MX" altLang="es-AR" noProof="1">
                <a:latin typeface="Verdana" panose="020B0604030504040204" pitchFamily="34" charset="0"/>
              </a:endParaRPr>
            </a:p>
          </p:txBody>
        </p:sp>
        <p:grpSp>
          <p:nvGrpSpPr>
            <p:cNvPr id="82982" name="Group 36">
              <a:extLst>
                <a:ext uri="{FF2B5EF4-FFF2-40B4-BE49-F238E27FC236}">
                  <a16:creationId xmlns:a16="http://schemas.microsoft.com/office/drawing/2014/main" id="{889C539B-F0D5-4F21-AFD1-65284A54F6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1680"/>
              <a:ext cx="576" cy="96"/>
              <a:chOff x="2592" y="1680"/>
              <a:chExt cx="576" cy="96"/>
            </a:xfrm>
          </p:grpSpPr>
          <p:sp>
            <p:nvSpPr>
              <p:cNvPr id="82983" name="Line 37">
                <a:extLst>
                  <a:ext uri="{FF2B5EF4-FFF2-40B4-BE49-F238E27FC236}">
                    <a16:creationId xmlns:a16="http://schemas.microsoft.com/office/drawing/2014/main" id="{5CCEDF4A-B67D-4567-BFFA-53B2ABAD8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168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AR"/>
              </a:p>
            </p:txBody>
          </p:sp>
          <p:sp>
            <p:nvSpPr>
              <p:cNvPr id="82984" name="Line 38">
                <a:extLst>
                  <a:ext uri="{FF2B5EF4-FFF2-40B4-BE49-F238E27FC236}">
                    <a16:creationId xmlns:a16="http://schemas.microsoft.com/office/drawing/2014/main" id="{8F0177DB-A3B8-4E54-8E68-0CAEFC45F5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6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AR"/>
              </a:p>
            </p:txBody>
          </p:sp>
          <p:sp>
            <p:nvSpPr>
              <p:cNvPr id="82985" name="Line 39">
                <a:extLst>
                  <a:ext uri="{FF2B5EF4-FFF2-40B4-BE49-F238E27FC236}">
                    <a16:creationId xmlns:a16="http://schemas.microsoft.com/office/drawing/2014/main" id="{0DF72758-CA7A-454B-AEB8-3E0B706813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7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AR"/>
              </a:p>
            </p:txBody>
          </p:sp>
        </p:grpSp>
      </p:grpSp>
      <p:sp>
        <p:nvSpPr>
          <p:cNvPr id="82955" name="Line 40">
            <a:extLst>
              <a:ext uri="{FF2B5EF4-FFF2-40B4-BE49-F238E27FC236}">
                <a16:creationId xmlns:a16="http://schemas.microsoft.com/office/drawing/2014/main" id="{DCFF0F03-ED05-44E2-B0C3-433C990E24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835099"/>
            <a:ext cx="0" cy="2286000"/>
          </a:xfrm>
          <a:prstGeom prst="line">
            <a:avLst/>
          </a:prstGeom>
          <a:noFill/>
          <a:ln w="38100" cmpd="dbl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  <p:grpSp>
        <p:nvGrpSpPr>
          <p:cNvPr id="82956" name="Group 41">
            <a:extLst>
              <a:ext uri="{FF2B5EF4-FFF2-40B4-BE49-F238E27FC236}">
                <a16:creationId xmlns:a16="http://schemas.microsoft.com/office/drawing/2014/main" id="{6E66F48A-5280-4186-9248-72FB3B54ACFE}"/>
              </a:ext>
            </a:extLst>
          </p:cNvPr>
          <p:cNvGrpSpPr>
            <a:grpSpLocks/>
          </p:cNvGrpSpPr>
          <p:nvPr/>
        </p:nvGrpSpPr>
        <p:grpSpPr bwMode="auto">
          <a:xfrm>
            <a:off x="1792545" y="5269153"/>
            <a:ext cx="914400" cy="404813"/>
            <a:chOff x="1296" y="3441"/>
            <a:chExt cx="576" cy="255"/>
          </a:xfrm>
        </p:grpSpPr>
        <p:sp>
          <p:nvSpPr>
            <p:cNvPr id="82976" name="Line 42">
              <a:extLst>
                <a:ext uri="{FF2B5EF4-FFF2-40B4-BE49-F238E27FC236}">
                  <a16:creationId xmlns:a16="http://schemas.microsoft.com/office/drawing/2014/main" id="{54A9153B-1390-4E11-A5A2-962D57962E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68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82977" name="Line 43">
              <a:extLst>
                <a:ext uri="{FF2B5EF4-FFF2-40B4-BE49-F238E27FC236}">
                  <a16:creationId xmlns:a16="http://schemas.microsoft.com/office/drawing/2014/main" id="{5EFD1875-643D-44CA-A3CD-912A25B90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44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AR" dirty="0"/>
            </a:p>
          </p:txBody>
        </p:sp>
        <p:sp>
          <p:nvSpPr>
            <p:cNvPr id="82978" name="Line 44">
              <a:extLst>
                <a:ext uri="{FF2B5EF4-FFF2-40B4-BE49-F238E27FC236}">
                  <a16:creationId xmlns:a16="http://schemas.microsoft.com/office/drawing/2014/main" id="{B9646189-BF58-4C94-A9C1-42FC2FEE8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AR"/>
            </a:p>
          </p:txBody>
        </p:sp>
      </p:grpSp>
      <p:sp>
        <p:nvSpPr>
          <p:cNvPr id="82957" name="Line 45">
            <a:extLst>
              <a:ext uri="{FF2B5EF4-FFF2-40B4-BE49-F238E27FC236}">
                <a16:creationId xmlns:a16="http://schemas.microsoft.com/office/drawing/2014/main" id="{72006689-FAB6-4FE3-BF56-1ECF90A6A1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1835099"/>
            <a:ext cx="0" cy="2286000"/>
          </a:xfrm>
          <a:prstGeom prst="line">
            <a:avLst/>
          </a:prstGeom>
          <a:noFill/>
          <a:ln w="38100" cmpd="dbl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82958" name="Line 46">
            <a:extLst>
              <a:ext uri="{FF2B5EF4-FFF2-40B4-BE49-F238E27FC236}">
                <a16:creationId xmlns:a16="http://schemas.microsoft.com/office/drawing/2014/main" id="{0D8BB014-05C2-44EC-B260-5E95F6BECB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940" y="4086076"/>
            <a:ext cx="0" cy="2286000"/>
          </a:xfrm>
          <a:prstGeom prst="line">
            <a:avLst/>
          </a:prstGeom>
          <a:noFill/>
          <a:ln w="38100" cmpd="dbl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  <p:grpSp>
        <p:nvGrpSpPr>
          <p:cNvPr id="82959" name="Group 47">
            <a:extLst>
              <a:ext uri="{FF2B5EF4-FFF2-40B4-BE49-F238E27FC236}">
                <a16:creationId xmlns:a16="http://schemas.microsoft.com/office/drawing/2014/main" id="{CF116253-D706-4DAD-B42C-E1A165599096}"/>
              </a:ext>
            </a:extLst>
          </p:cNvPr>
          <p:cNvGrpSpPr>
            <a:grpSpLocks/>
          </p:cNvGrpSpPr>
          <p:nvPr/>
        </p:nvGrpSpPr>
        <p:grpSpPr bwMode="auto">
          <a:xfrm>
            <a:off x="4390178" y="4301976"/>
            <a:ext cx="2743200" cy="1538288"/>
            <a:chOff x="2928" y="2832"/>
            <a:chExt cx="1728" cy="969"/>
          </a:xfrm>
        </p:grpSpPr>
        <p:grpSp>
          <p:nvGrpSpPr>
            <p:cNvPr id="82961" name="Group 48">
              <a:extLst>
                <a:ext uri="{FF2B5EF4-FFF2-40B4-BE49-F238E27FC236}">
                  <a16:creationId xmlns:a16="http://schemas.microsoft.com/office/drawing/2014/main" id="{94F54765-8768-4599-AD16-517E8BED3E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2832"/>
              <a:ext cx="1728" cy="969"/>
              <a:chOff x="3744" y="1248"/>
              <a:chExt cx="1728" cy="969"/>
            </a:xfrm>
          </p:grpSpPr>
          <p:sp>
            <p:nvSpPr>
              <p:cNvPr id="82966" name="Text Box 49">
                <a:extLst>
                  <a:ext uri="{FF2B5EF4-FFF2-40B4-BE49-F238E27FC236}">
                    <a16:creationId xmlns:a16="http://schemas.microsoft.com/office/drawing/2014/main" id="{3C1936C9-B190-4532-A700-5A699237A6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248"/>
                <a:ext cx="17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MX" altLang="es-AR" sz="2000">
                    <a:latin typeface="Verdana" panose="020B0604030504040204" pitchFamily="34" charset="0"/>
                  </a:rPr>
                  <a:t>5. *q=85;</a:t>
                </a:r>
                <a:endParaRPr lang="es-MX" altLang="es-AR" sz="2000" noProof="1">
                  <a:latin typeface="Verdana" panose="020B0604030504040204" pitchFamily="34" charset="0"/>
                </a:endParaRPr>
              </a:p>
            </p:txBody>
          </p:sp>
          <p:grpSp>
            <p:nvGrpSpPr>
              <p:cNvPr id="82967" name="Group 50">
                <a:extLst>
                  <a:ext uri="{FF2B5EF4-FFF2-40B4-BE49-F238E27FC236}">
                    <a16:creationId xmlns:a16="http://schemas.microsoft.com/office/drawing/2014/main" id="{70DEB87D-ECD0-4D9C-88B5-5D2A9EA231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1584"/>
                <a:ext cx="528" cy="633"/>
                <a:chOff x="864" y="1584"/>
                <a:chExt cx="528" cy="633"/>
              </a:xfrm>
            </p:grpSpPr>
            <p:sp>
              <p:nvSpPr>
                <p:cNvPr id="82973" name="Rectangle 51">
                  <a:extLst>
                    <a:ext uri="{FF2B5EF4-FFF2-40B4-BE49-F238E27FC236}">
                      <a16:creationId xmlns:a16="http://schemas.microsoft.com/office/drawing/2014/main" id="{635C3B1A-F4FB-4F40-AC76-758370F5A3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1584"/>
                  <a:ext cx="288" cy="24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ffectLst>
                  <a:outerShdw dist="107763" dir="8100000" algn="ctr" rotWithShape="0">
                    <a:srgbClr val="80808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endParaRPr lang="es-ES" altLang="es-AR"/>
                </a:p>
              </p:txBody>
            </p:sp>
            <p:sp>
              <p:nvSpPr>
                <p:cNvPr id="82974" name="Rectangle 52">
                  <a:extLst>
                    <a:ext uri="{FF2B5EF4-FFF2-40B4-BE49-F238E27FC236}">
                      <a16:creationId xmlns:a16="http://schemas.microsoft.com/office/drawing/2014/main" id="{DC6DFD25-8314-4E49-8551-32B14DBBA9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1968"/>
                  <a:ext cx="288" cy="24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ffectLst>
                  <a:outerShdw dist="107763" dir="8100000" algn="ctr" rotWithShape="0">
                    <a:srgbClr val="80808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endParaRPr lang="es-ES" altLang="es-AR"/>
                </a:p>
              </p:txBody>
            </p:sp>
            <p:sp>
              <p:nvSpPr>
                <p:cNvPr id="82975" name="Text Box 53">
                  <a:extLst>
                    <a:ext uri="{FF2B5EF4-FFF2-40B4-BE49-F238E27FC236}">
                      <a16:creationId xmlns:a16="http://schemas.microsoft.com/office/drawing/2014/main" id="{A13C0D2D-C0E7-4949-9DA2-E8F8C76FD93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4" y="1584"/>
                  <a:ext cx="288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s-MX" altLang="es-AR">
                      <a:latin typeface="Verdana" panose="020B0604030504040204" pitchFamily="34" charset="0"/>
                    </a:rPr>
                    <a:t>p</a:t>
                  </a:r>
                </a:p>
                <a:p>
                  <a:pPr eaLnBrk="1" hangingPunct="1">
                    <a:spcBef>
                      <a:spcPct val="50000"/>
                    </a:spcBef>
                  </a:pPr>
                  <a:r>
                    <a:rPr lang="es-MX" altLang="es-AR">
                      <a:latin typeface="Verdana" panose="020B0604030504040204" pitchFamily="34" charset="0"/>
                    </a:rPr>
                    <a:t>q</a:t>
                  </a:r>
                  <a:endParaRPr lang="es-MX" altLang="es-AR" noProof="1">
                    <a:latin typeface="Verdana" panose="020B0604030504040204" pitchFamily="34" charset="0"/>
                  </a:endParaRPr>
                </a:p>
              </p:txBody>
            </p:sp>
          </p:grpSp>
          <p:sp>
            <p:nvSpPr>
              <p:cNvPr id="82968" name="Rectangle 54">
                <a:extLst>
                  <a:ext uri="{FF2B5EF4-FFF2-40B4-BE49-F238E27FC236}">
                    <a16:creationId xmlns:a16="http://schemas.microsoft.com/office/drawing/2014/main" id="{C6A63B08-D18B-42D4-8433-0E071DC18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680"/>
                <a:ext cx="480" cy="240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s-MX" altLang="es-AR">
                    <a:latin typeface="Verdana" panose="020B0604030504040204" pitchFamily="34" charset="0"/>
                  </a:rPr>
                  <a:t>85</a:t>
                </a:r>
                <a:endParaRPr lang="es-MX" altLang="es-AR" noProof="1">
                  <a:latin typeface="Verdana" panose="020B0604030504040204" pitchFamily="34" charset="0"/>
                </a:endParaRPr>
              </a:p>
            </p:txBody>
          </p:sp>
          <p:grpSp>
            <p:nvGrpSpPr>
              <p:cNvPr id="82969" name="Group 55">
                <a:extLst>
                  <a:ext uri="{FF2B5EF4-FFF2-40B4-BE49-F238E27FC236}">
                    <a16:creationId xmlns:a16="http://schemas.microsoft.com/office/drawing/2014/main" id="{721FA487-BAD3-4FFD-82E9-36B049ED4C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6" y="1680"/>
                <a:ext cx="576" cy="96"/>
                <a:chOff x="2592" y="1680"/>
                <a:chExt cx="576" cy="96"/>
              </a:xfrm>
            </p:grpSpPr>
            <p:sp>
              <p:nvSpPr>
                <p:cNvPr id="82970" name="Line 56">
                  <a:extLst>
                    <a:ext uri="{FF2B5EF4-FFF2-40B4-BE49-F238E27FC236}">
                      <a16:creationId xmlns:a16="http://schemas.microsoft.com/office/drawing/2014/main" id="{08EF3DC5-61D5-4798-9B74-3CAA557FBB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92" y="168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s-AR"/>
                </a:p>
              </p:txBody>
            </p:sp>
            <p:sp>
              <p:nvSpPr>
                <p:cNvPr id="82971" name="Line 57">
                  <a:extLst>
                    <a:ext uri="{FF2B5EF4-FFF2-40B4-BE49-F238E27FC236}">
                      <a16:creationId xmlns:a16="http://schemas.microsoft.com/office/drawing/2014/main" id="{80F50FD2-1B28-4843-B9EA-3B8328CF92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6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s-AR"/>
                </a:p>
              </p:txBody>
            </p:sp>
            <p:sp>
              <p:nvSpPr>
                <p:cNvPr id="82972" name="Line 58">
                  <a:extLst>
                    <a:ext uri="{FF2B5EF4-FFF2-40B4-BE49-F238E27FC236}">
                      <a16:creationId xmlns:a16="http://schemas.microsoft.com/office/drawing/2014/main" id="{B37C16B1-BE17-4809-BDBB-65AEB44700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776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</p:grpSp>
        <p:grpSp>
          <p:nvGrpSpPr>
            <p:cNvPr id="82962" name="Group 59">
              <a:extLst>
                <a:ext uri="{FF2B5EF4-FFF2-40B4-BE49-F238E27FC236}">
                  <a16:creationId xmlns:a16="http://schemas.microsoft.com/office/drawing/2014/main" id="{D53DD3A5-7B5E-41AB-9DE7-4A17AD199A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3441"/>
              <a:ext cx="576" cy="255"/>
              <a:chOff x="1296" y="3441"/>
              <a:chExt cx="576" cy="255"/>
            </a:xfrm>
          </p:grpSpPr>
          <p:sp>
            <p:nvSpPr>
              <p:cNvPr id="82963" name="Line 60">
                <a:extLst>
                  <a:ext uri="{FF2B5EF4-FFF2-40B4-BE49-F238E27FC236}">
                    <a16:creationId xmlns:a16="http://schemas.microsoft.com/office/drawing/2014/main" id="{FF3DCB79-F6C2-4D20-972B-A007C69044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687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AR"/>
              </a:p>
            </p:txBody>
          </p:sp>
          <p:sp>
            <p:nvSpPr>
              <p:cNvPr id="82964" name="Line 61">
                <a:extLst>
                  <a:ext uri="{FF2B5EF4-FFF2-40B4-BE49-F238E27FC236}">
                    <a16:creationId xmlns:a16="http://schemas.microsoft.com/office/drawing/2014/main" id="{E6D032B8-2919-43B1-8857-CF63E80B05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3441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AR"/>
              </a:p>
            </p:txBody>
          </p:sp>
          <p:sp>
            <p:nvSpPr>
              <p:cNvPr id="82965" name="Line 62">
                <a:extLst>
                  <a:ext uri="{FF2B5EF4-FFF2-40B4-BE49-F238E27FC236}">
                    <a16:creationId xmlns:a16="http://schemas.microsoft.com/office/drawing/2014/main" id="{DEFCFCFE-8EB7-4DD2-9339-D6CADBDED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34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AR"/>
              </a:p>
            </p:txBody>
          </p:sp>
        </p:grpSp>
      </p:grpSp>
      <p:sp>
        <p:nvSpPr>
          <p:cNvPr id="82960" name="Rectangle 64">
            <a:extLst>
              <a:ext uri="{FF2B5EF4-FFF2-40B4-BE49-F238E27FC236}">
                <a16:creationId xmlns:a16="http://schemas.microsoft.com/office/drawing/2014/main" id="{5A3122D5-2042-437C-91DE-342756C4D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39763"/>
            <a:ext cx="2873891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s-ES_tradnl" altLang="es-AR" sz="4400" b="1" dirty="0">
                <a:solidFill>
                  <a:srgbClr val="C00000"/>
                </a:solidFill>
                <a:latin typeface="Arial" panose="020B0604020202020204" pitchFamily="34" charset="0"/>
              </a:rPr>
              <a:t>Ejemplo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Marcador de número de diapositiva 4">
            <a:extLst>
              <a:ext uri="{FF2B5EF4-FFF2-40B4-BE49-F238E27FC236}">
                <a16:creationId xmlns:a16="http://schemas.microsoft.com/office/drawing/2014/main" id="{3023CCC9-6D4A-4504-8AD7-972C09C5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97B8CD-4440-43EB-A9D2-15A5587F4CF3}" type="slidenum">
              <a:rPr lang="es-ES" altLang="es-AR"/>
              <a:pPr>
                <a:defRPr/>
              </a:pPr>
              <a:t>15</a:t>
            </a:fld>
            <a:endParaRPr lang="es-ES" altLang="es-AR"/>
          </a:p>
        </p:txBody>
      </p:sp>
      <p:sp>
        <p:nvSpPr>
          <p:cNvPr id="83971" name="Line 3">
            <a:extLst>
              <a:ext uri="{FF2B5EF4-FFF2-40B4-BE49-F238E27FC236}">
                <a16:creationId xmlns:a16="http://schemas.microsoft.com/office/drawing/2014/main" id="{88B66C0F-0BF8-410D-8A03-586B3FFFBF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828800"/>
            <a:ext cx="0" cy="2286000"/>
          </a:xfrm>
          <a:prstGeom prst="line">
            <a:avLst/>
          </a:prstGeom>
          <a:noFill/>
          <a:ln w="38100" cmpd="dbl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  <p:grpSp>
        <p:nvGrpSpPr>
          <p:cNvPr id="83972" name="Group 4">
            <a:extLst>
              <a:ext uri="{FF2B5EF4-FFF2-40B4-BE49-F238E27FC236}">
                <a16:creationId xmlns:a16="http://schemas.microsoft.com/office/drawing/2014/main" id="{4EB23ADC-1D80-4107-A812-55BEF5D5AE83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828800"/>
            <a:ext cx="2743200" cy="1538288"/>
            <a:chOff x="2928" y="2832"/>
            <a:chExt cx="1728" cy="969"/>
          </a:xfrm>
        </p:grpSpPr>
        <p:grpSp>
          <p:nvGrpSpPr>
            <p:cNvPr id="84005" name="Group 5">
              <a:extLst>
                <a:ext uri="{FF2B5EF4-FFF2-40B4-BE49-F238E27FC236}">
                  <a16:creationId xmlns:a16="http://schemas.microsoft.com/office/drawing/2014/main" id="{CE189F96-A3F8-42F0-A20E-F412BB804C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2832"/>
              <a:ext cx="1728" cy="969"/>
              <a:chOff x="3744" y="1248"/>
              <a:chExt cx="1728" cy="969"/>
            </a:xfrm>
          </p:grpSpPr>
          <p:sp>
            <p:nvSpPr>
              <p:cNvPr id="84010" name="Text Box 6">
                <a:extLst>
                  <a:ext uri="{FF2B5EF4-FFF2-40B4-BE49-F238E27FC236}">
                    <a16:creationId xmlns:a16="http://schemas.microsoft.com/office/drawing/2014/main" id="{2DC6C0E2-44F5-4A60-86E3-22E859C478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248"/>
                <a:ext cx="17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MX" altLang="es-AR" sz="2000">
                    <a:latin typeface="Verdana" panose="020B0604030504040204" pitchFamily="34" charset="0"/>
                  </a:rPr>
                  <a:t>5. *q=85;</a:t>
                </a:r>
                <a:endParaRPr lang="es-MX" altLang="es-AR" sz="2000" noProof="1">
                  <a:latin typeface="Verdana" panose="020B0604030504040204" pitchFamily="34" charset="0"/>
                </a:endParaRPr>
              </a:p>
            </p:txBody>
          </p:sp>
          <p:grpSp>
            <p:nvGrpSpPr>
              <p:cNvPr id="84011" name="Group 7">
                <a:extLst>
                  <a:ext uri="{FF2B5EF4-FFF2-40B4-BE49-F238E27FC236}">
                    <a16:creationId xmlns:a16="http://schemas.microsoft.com/office/drawing/2014/main" id="{A1DEB3AB-614C-44B7-A14A-20B4A1D7CF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1584"/>
                <a:ext cx="528" cy="633"/>
                <a:chOff x="864" y="1584"/>
                <a:chExt cx="528" cy="633"/>
              </a:xfrm>
            </p:grpSpPr>
            <p:sp>
              <p:nvSpPr>
                <p:cNvPr id="84017" name="Rectangle 8">
                  <a:extLst>
                    <a:ext uri="{FF2B5EF4-FFF2-40B4-BE49-F238E27FC236}">
                      <a16:creationId xmlns:a16="http://schemas.microsoft.com/office/drawing/2014/main" id="{E0536A15-E0BD-4728-8E1D-B8DBDB1BB7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1584"/>
                  <a:ext cx="288" cy="24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ffectLst>
                  <a:outerShdw dist="107763" dir="8100000" algn="ctr" rotWithShape="0">
                    <a:srgbClr val="80808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endParaRPr lang="es-ES" altLang="es-AR"/>
                </a:p>
              </p:txBody>
            </p:sp>
            <p:sp>
              <p:nvSpPr>
                <p:cNvPr id="84018" name="Rectangle 9">
                  <a:extLst>
                    <a:ext uri="{FF2B5EF4-FFF2-40B4-BE49-F238E27FC236}">
                      <a16:creationId xmlns:a16="http://schemas.microsoft.com/office/drawing/2014/main" id="{3E79D4C0-A4C2-4DB9-AD4B-87BED85AEC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1968"/>
                  <a:ext cx="288" cy="24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ffectLst>
                  <a:outerShdw dist="107763" dir="8100000" algn="ctr" rotWithShape="0">
                    <a:srgbClr val="80808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endParaRPr lang="es-ES" altLang="es-AR"/>
                </a:p>
              </p:txBody>
            </p:sp>
            <p:sp>
              <p:nvSpPr>
                <p:cNvPr id="84019" name="Text Box 10">
                  <a:extLst>
                    <a:ext uri="{FF2B5EF4-FFF2-40B4-BE49-F238E27FC236}">
                      <a16:creationId xmlns:a16="http://schemas.microsoft.com/office/drawing/2014/main" id="{D6C874A7-1643-4B0C-9E16-DEAFA96A9D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4" y="1584"/>
                  <a:ext cx="288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s-MX" altLang="es-AR">
                      <a:latin typeface="Verdana" panose="020B0604030504040204" pitchFamily="34" charset="0"/>
                    </a:rPr>
                    <a:t>p</a:t>
                  </a:r>
                </a:p>
                <a:p>
                  <a:pPr eaLnBrk="1" hangingPunct="1">
                    <a:spcBef>
                      <a:spcPct val="50000"/>
                    </a:spcBef>
                  </a:pPr>
                  <a:r>
                    <a:rPr lang="es-MX" altLang="es-AR">
                      <a:latin typeface="Verdana" panose="020B0604030504040204" pitchFamily="34" charset="0"/>
                    </a:rPr>
                    <a:t>q</a:t>
                  </a:r>
                  <a:endParaRPr lang="es-MX" altLang="es-AR" noProof="1">
                    <a:latin typeface="Verdana" panose="020B0604030504040204" pitchFamily="34" charset="0"/>
                  </a:endParaRPr>
                </a:p>
              </p:txBody>
            </p:sp>
          </p:grpSp>
          <p:sp>
            <p:nvSpPr>
              <p:cNvPr id="84012" name="Rectangle 11">
                <a:extLst>
                  <a:ext uri="{FF2B5EF4-FFF2-40B4-BE49-F238E27FC236}">
                    <a16:creationId xmlns:a16="http://schemas.microsoft.com/office/drawing/2014/main" id="{4DE192D6-7776-4DA6-9E7E-F7A57D03B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680"/>
                <a:ext cx="480" cy="240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s-MX" altLang="es-AR">
                    <a:latin typeface="Verdana" panose="020B0604030504040204" pitchFamily="34" charset="0"/>
                  </a:rPr>
                  <a:t>85</a:t>
                </a:r>
                <a:endParaRPr lang="es-MX" altLang="es-AR" noProof="1">
                  <a:latin typeface="Verdana" panose="020B0604030504040204" pitchFamily="34" charset="0"/>
                </a:endParaRPr>
              </a:p>
            </p:txBody>
          </p:sp>
          <p:grpSp>
            <p:nvGrpSpPr>
              <p:cNvPr id="84013" name="Group 12">
                <a:extLst>
                  <a:ext uri="{FF2B5EF4-FFF2-40B4-BE49-F238E27FC236}">
                    <a16:creationId xmlns:a16="http://schemas.microsoft.com/office/drawing/2014/main" id="{7258DD69-EC67-4850-83D5-F2BD71C00F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6" y="1680"/>
                <a:ext cx="576" cy="96"/>
                <a:chOff x="2592" y="1680"/>
                <a:chExt cx="576" cy="96"/>
              </a:xfrm>
            </p:grpSpPr>
            <p:sp>
              <p:nvSpPr>
                <p:cNvPr id="84014" name="Line 13">
                  <a:extLst>
                    <a:ext uri="{FF2B5EF4-FFF2-40B4-BE49-F238E27FC236}">
                      <a16:creationId xmlns:a16="http://schemas.microsoft.com/office/drawing/2014/main" id="{71CEEE1B-0397-4951-AC5D-D28D92DCD9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92" y="168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s-AR"/>
                </a:p>
              </p:txBody>
            </p:sp>
            <p:sp>
              <p:nvSpPr>
                <p:cNvPr id="84015" name="Line 14">
                  <a:extLst>
                    <a:ext uri="{FF2B5EF4-FFF2-40B4-BE49-F238E27FC236}">
                      <a16:creationId xmlns:a16="http://schemas.microsoft.com/office/drawing/2014/main" id="{74C41121-94CE-41D2-8001-DB2EDD8742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6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s-AR"/>
                </a:p>
              </p:txBody>
            </p:sp>
            <p:sp>
              <p:nvSpPr>
                <p:cNvPr id="84016" name="Line 15">
                  <a:extLst>
                    <a:ext uri="{FF2B5EF4-FFF2-40B4-BE49-F238E27FC236}">
                      <a16:creationId xmlns:a16="http://schemas.microsoft.com/office/drawing/2014/main" id="{B215F1DC-B399-4CE9-8346-1308356256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776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</p:grpSp>
        <p:grpSp>
          <p:nvGrpSpPr>
            <p:cNvPr id="84006" name="Group 16">
              <a:extLst>
                <a:ext uri="{FF2B5EF4-FFF2-40B4-BE49-F238E27FC236}">
                  <a16:creationId xmlns:a16="http://schemas.microsoft.com/office/drawing/2014/main" id="{087D5405-6F99-422F-80DE-AB423C7DC7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3441"/>
              <a:ext cx="576" cy="255"/>
              <a:chOff x="1296" y="3441"/>
              <a:chExt cx="576" cy="255"/>
            </a:xfrm>
          </p:grpSpPr>
          <p:sp>
            <p:nvSpPr>
              <p:cNvPr id="84007" name="Line 17">
                <a:extLst>
                  <a:ext uri="{FF2B5EF4-FFF2-40B4-BE49-F238E27FC236}">
                    <a16:creationId xmlns:a16="http://schemas.microsoft.com/office/drawing/2014/main" id="{A8C5FC53-FFA9-49CA-9F44-798867311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687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AR"/>
              </a:p>
            </p:txBody>
          </p:sp>
          <p:sp>
            <p:nvSpPr>
              <p:cNvPr id="84008" name="Line 18">
                <a:extLst>
                  <a:ext uri="{FF2B5EF4-FFF2-40B4-BE49-F238E27FC236}">
                    <a16:creationId xmlns:a16="http://schemas.microsoft.com/office/drawing/2014/main" id="{C1AA1235-794A-407F-828F-0EEFDA2C71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3441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AR"/>
              </a:p>
            </p:txBody>
          </p:sp>
          <p:sp>
            <p:nvSpPr>
              <p:cNvPr id="84009" name="Line 19">
                <a:extLst>
                  <a:ext uri="{FF2B5EF4-FFF2-40B4-BE49-F238E27FC236}">
                    <a16:creationId xmlns:a16="http://schemas.microsoft.com/office/drawing/2014/main" id="{D6B5A60E-FFD7-4ED1-A689-D909572D61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34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AR"/>
              </a:p>
            </p:txBody>
          </p:sp>
        </p:grpSp>
      </p:grpSp>
      <p:sp>
        <p:nvSpPr>
          <p:cNvPr id="83973" name="Text Box 20">
            <a:extLst>
              <a:ext uri="{FF2B5EF4-FFF2-40B4-BE49-F238E27FC236}">
                <a16:creationId xmlns:a16="http://schemas.microsoft.com/office/drawing/2014/main" id="{6F05AF52-B2DD-4D90-9287-226FC3DA4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9050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AR" sz="2000">
                <a:latin typeface="Verdana" panose="020B0604030504040204" pitchFamily="34" charset="0"/>
              </a:rPr>
              <a:t>6. p new ( int);</a:t>
            </a:r>
            <a:endParaRPr lang="es-MX" altLang="es-AR" sz="2000" noProof="1">
              <a:latin typeface="Verdana" panose="020B0604030504040204" pitchFamily="34" charset="0"/>
            </a:endParaRPr>
          </a:p>
        </p:txBody>
      </p:sp>
      <p:grpSp>
        <p:nvGrpSpPr>
          <p:cNvPr id="83974" name="Group 21">
            <a:extLst>
              <a:ext uri="{FF2B5EF4-FFF2-40B4-BE49-F238E27FC236}">
                <a16:creationId xmlns:a16="http://schemas.microsoft.com/office/drawing/2014/main" id="{CE9301BA-9D4D-4445-8487-EBFEB652F5ED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2438400"/>
            <a:ext cx="838200" cy="1004888"/>
            <a:chOff x="864" y="1584"/>
            <a:chExt cx="528" cy="633"/>
          </a:xfrm>
        </p:grpSpPr>
        <p:sp>
          <p:nvSpPr>
            <p:cNvPr id="84002" name="Rectangle 22">
              <a:extLst>
                <a:ext uri="{FF2B5EF4-FFF2-40B4-BE49-F238E27FC236}">
                  <a16:creationId xmlns:a16="http://schemas.microsoft.com/office/drawing/2014/main" id="{85EACC67-555A-4714-A096-FD72974D2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584"/>
              <a:ext cx="288" cy="24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>
              <a:outerShdw dist="107763" dir="81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s-ES" altLang="es-AR"/>
            </a:p>
          </p:txBody>
        </p:sp>
        <p:sp>
          <p:nvSpPr>
            <p:cNvPr id="84003" name="Rectangle 23">
              <a:extLst>
                <a:ext uri="{FF2B5EF4-FFF2-40B4-BE49-F238E27FC236}">
                  <a16:creationId xmlns:a16="http://schemas.microsoft.com/office/drawing/2014/main" id="{CF7134F9-6985-4DA4-B7BF-BBA7AED48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968"/>
              <a:ext cx="288" cy="24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>
              <a:outerShdw dist="107763" dir="81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es-ES" altLang="es-AR"/>
            </a:p>
          </p:txBody>
        </p:sp>
        <p:sp>
          <p:nvSpPr>
            <p:cNvPr id="84004" name="Text Box 24">
              <a:extLst>
                <a:ext uri="{FF2B5EF4-FFF2-40B4-BE49-F238E27FC236}">
                  <a16:creationId xmlns:a16="http://schemas.microsoft.com/office/drawing/2014/main" id="{D6E6BB26-ADC7-4C37-822C-AE2AF700A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584"/>
              <a:ext cx="288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AR">
                  <a:latin typeface="Verdana" panose="020B0604030504040204" pitchFamily="34" charset="0"/>
                </a:rPr>
                <a:t>p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s-MX" altLang="es-AR">
                  <a:latin typeface="Verdana" panose="020B0604030504040204" pitchFamily="34" charset="0"/>
                </a:rPr>
                <a:t>q</a:t>
              </a:r>
              <a:endParaRPr lang="es-MX" altLang="es-AR" noProof="1">
                <a:latin typeface="Verdana" panose="020B0604030504040204" pitchFamily="34" charset="0"/>
              </a:endParaRPr>
            </a:p>
          </p:txBody>
        </p:sp>
      </p:grpSp>
      <p:sp>
        <p:nvSpPr>
          <p:cNvPr id="83975" name="Rectangle 25">
            <a:extLst>
              <a:ext uri="{FF2B5EF4-FFF2-40B4-BE49-F238E27FC236}">
                <a16:creationId xmlns:a16="http://schemas.microsoft.com/office/drawing/2014/main" id="{2076623C-F5C7-4D8F-A373-C46D93985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2514600"/>
            <a:ext cx="762000" cy="381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s-MX" altLang="es-AR">
                <a:latin typeface="Verdana" panose="020B0604030504040204" pitchFamily="34" charset="0"/>
              </a:rPr>
              <a:t>?</a:t>
            </a:r>
            <a:endParaRPr lang="es-MX" altLang="es-AR" noProof="1">
              <a:latin typeface="Verdana" panose="020B0604030504040204" pitchFamily="34" charset="0"/>
            </a:endParaRPr>
          </a:p>
        </p:txBody>
      </p:sp>
      <p:grpSp>
        <p:nvGrpSpPr>
          <p:cNvPr id="83976" name="Group 26">
            <a:extLst>
              <a:ext uri="{FF2B5EF4-FFF2-40B4-BE49-F238E27FC236}">
                <a16:creationId xmlns:a16="http://schemas.microsoft.com/office/drawing/2014/main" id="{CD1169FA-0658-4926-80F6-EF1A3DC30056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3200400"/>
            <a:ext cx="914400" cy="152400"/>
            <a:chOff x="2592" y="1680"/>
            <a:chExt cx="576" cy="96"/>
          </a:xfrm>
        </p:grpSpPr>
        <p:sp>
          <p:nvSpPr>
            <p:cNvPr id="83999" name="Line 27">
              <a:extLst>
                <a:ext uri="{FF2B5EF4-FFF2-40B4-BE49-F238E27FC236}">
                  <a16:creationId xmlns:a16="http://schemas.microsoft.com/office/drawing/2014/main" id="{F3017AD6-8E4C-4458-8550-3F43B629C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6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84000" name="Line 28">
              <a:extLst>
                <a:ext uri="{FF2B5EF4-FFF2-40B4-BE49-F238E27FC236}">
                  <a16:creationId xmlns:a16="http://schemas.microsoft.com/office/drawing/2014/main" id="{60C9918B-9B5F-4F1A-8A9F-1AC44CB66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84001" name="Line 29">
              <a:extLst>
                <a:ext uri="{FF2B5EF4-FFF2-40B4-BE49-F238E27FC236}">
                  <a16:creationId xmlns:a16="http://schemas.microsoft.com/office/drawing/2014/main" id="{AE8412B5-5B78-44C9-B916-18AEE7376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AR"/>
            </a:p>
          </p:txBody>
        </p:sp>
      </p:grpSp>
      <p:sp>
        <p:nvSpPr>
          <p:cNvPr id="83977" name="Rectangle 30">
            <a:extLst>
              <a:ext uri="{FF2B5EF4-FFF2-40B4-BE49-F238E27FC236}">
                <a16:creationId xmlns:a16="http://schemas.microsoft.com/office/drawing/2014/main" id="{FE20BE1E-45AB-4F6C-AFCC-94333D262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171825"/>
            <a:ext cx="762000" cy="381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s-MX" altLang="es-AR">
                <a:latin typeface="Verdana" panose="020B0604030504040204" pitchFamily="34" charset="0"/>
              </a:rPr>
              <a:t>85</a:t>
            </a:r>
            <a:endParaRPr lang="es-MX" altLang="es-AR" noProof="1">
              <a:latin typeface="Verdana" panose="020B0604030504040204" pitchFamily="34" charset="0"/>
            </a:endParaRPr>
          </a:p>
        </p:txBody>
      </p:sp>
      <p:grpSp>
        <p:nvGrpSpPr>
          <p:cNvPr id="83978" name="Group 31">
            <a:extLst>
              <a:ext uri="{FF2B5EF4-FFF2-40B4-BE49-F238E27FC236}">
                <a16:creationId xmlns:a16="http://schemas.microsoft.com/office/drawing/2014/main" id="{94C5CB70-2637-46C3-8949-B26DD2277E99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2590800"/>
            <a:ext cx="914400" cy="152400"/>
            <a:chOff x="2592" y="1680"/>
            <a:chExt cx="576" cy="96"/>
          </a:xfrm>
        </p:grpSpPr>
        <p:sp>
          <p:nvSpPr>
            <p:cNvPr id="83996" name="Line 32">
              <a:extLst>
                <a:ext uri="{FF2B5EF4-FFF2-40B4-BE49-F238E27FC236}">
                  <a16:creationId xmlns:a16="http://schemas.microsoft.com/office/drawing/2014/main" id="{1FFF2026-5CE9-4BDB-8E4E-48285741E6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6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83997" name="Line 33">
              <a:extLst>
                <a:ext uri="{FF2B5EF4-FFF2-40B4-BE49-F238E27FC236}">
                  <a16:creationId xmlns:a16="http://schemas.microsoft.com/office/drawing/2014/main" id="{9D361654-3F17-4B94-8DA7-A7DF8DA68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83998" name="Line 34">
              <a:extLst>
                <a:ext uri="{FF2B5EF4-FFF2-40B4-BE49-F238E27FC236}">
                  <a16:creationId xmlns:a16="http://schemas.microsoft.com/office/drawing/2014/main" id="{06539DAC-C91F-4C76-B700-A08D03EBA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AR"/>
            </a:p>
          </p:txBody>
        </p:sp>
      </p:grpSp>
      <p:grpSp>
        <p:nvGrpSpPr>
          <p:cNvPr id="83979" name="Group 35">
            <a:extLst>
              <a:ext uri="{FF2B5EF4-FFF2-40B4-BE49-F238E27FC236}">
                <a16:creationId xmlns:a16="http://schemas.microsoft.com/office/drawing/2014/main" id="{713875AE-E2E9-4A95-A18B-27AECF9C2F78}"/>
              </a:ext>
            </a:extLst>
          </p:cNvPr>
          <p:cNvGrpSpPr>
            <a:grpSpLocks/>
          </p:cNvGrpSpPr>
          <p:nvPr/>
        </p:nvGrpSpPr>
        <p:grpSpPr bwMode="auto">
          <a:xfrm>
            <a:off x="2805113" y="4419600"/>
            <a:ext cx="2757487" cy="1647825"/>
            <a:chOff x="2976" y="2352"/>
            <a:chExt cx="1737" cy="1038"/>
          </a:xfrm>
        </p:grpSpPr>
        <p:sp>
          <p:nvSpPr>
            <p:cNvPr id="83981" name="Text Box 36">
              <a:extLst>
                <a:ext uri="{FF2B5EF4-FFF2-40B4-BE49-F238E27FC236}">
                  <a16:creationId xmlns:a16="http://schemas.microsoft.com/office/drawing/2014/main" id="{B5941A3E-AA90-4304-A2E9-A9937D54DD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352"/>
              <a:ext cx="1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AR" sz="2000">
                  <a:latin typeface="Verdana" panose="020B0604030504040204" pitchFamily="34" charset="0"/>
                </a:rPr>
                <a:t>7. *p= 9;</a:t>
              </a:r>
              <a:endParaRPr lang="es-MX" altLang="es-AR" sz="2000" noProof="1">
                <a:latin typeface="Verdana" panose="020B0604030504040204" pitchFamily="34" charset="0"/>
              </a:endParaRPr>
            </a:p>
          </p:txBody>
        </p:sp>
        <p:grpSp>
          <p:nvGrpSpPr>
            <p:cNvPr id="83982" name="Group 37">
              <a:extLst>
                <a:ext uri="{FF2B5EF4-FFF2-40B4-BE49-F238E27FC236}">
                  <a16:creationId xmlns:a16="http://schemas.microsoft.com/office/drawing/2014/main" id="{65BD28D7-5A6A-45E5-AC81-B5454D6CF3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2688"/>
              <a:ext cx="528" cy="633"/>
              <a:chOff x="864" y="1584"/>
              <a:chExt cx="528" cy="633"/>
            </a:xfrm>
          </p:grpSpPr>
          <p:sp>
            <p:nvSpPr>
              <p:cNvPr id="83993" name="Rectangle 38">
                <a:extLst>
                  <a:ext uri="{FF2B5EF4-FFF2-40B4-BE49-F238E27FC236}">
                    <a16:creationId xmlns:a16="http://schemas.microsoft.com/office/drawing/2014/main" id="{33B39959-EA0A-4A86-9334-68974FF23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584"/>
                <a:ext cx="288" cy="24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>
                <a:outerShdw dist="107763" dir="81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es-ES" altLang="es-AR"/>
              </a:p>
            </p:txBody>
          </p:sp>
          <p:sp>
            <p:nvSpPr>
              <p:cNvPr id="83994" name="Rectangle 39">
                <a:extLst>
                  <a:ext uri="{FF2B5EF4-FFF2-40B4-BE49-F238E27FC236}">
                    <a16:creationId xmlns:a16="http://schemas.microsoft.com/office/drawing/2014/main" id="{0D9488B4-7072-48DE-AD83-7A248D2BD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968"/>
                <a:ext cx="288" cy="24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>
                <a:outerShdw dist="107763" dir="81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es-ES" altLang="es-AR"/>
              </a:p>
            </p:txBody>
          </p:sp>
          <p:sp>
            <p:nvSpPr>
              <p:cNvPr id="83995" name="Text Box 40">
                <a:extLst>
                  <a:ext uri="{FF2B5EF4-FFF2-40B4-BE49-F238E27FC236}">
                    <a16:creationId xmlns:a16="http://schemas.microsoft.com/office/drawing/2014/main" id="{E2AD9299-E00A-4806-A192-0D23388269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1584"/>
                <a:ext cx="288" cy="6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MX" altLang="es-AR">
                    <a:latin typeface="Verdana" panose="020B0604030504040204" pitchFamily="34" charset="0"/>
                  </a:rPr>
                  <a:t>p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s-MX" altLang="es-AR">
                    <a:latin typeface="Verdana" panose="020B0604030504040204" pitchFamily="34" charset="0"/>
                  </a:rPr>
                  <a:t>q</a:t>
                </a:r>
                <a:endParaRPr lang="es-MX" altLang="es-AR" noProof="1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83983" name="Rectangle 41">
              <a:extLst>
                <a:ext uri="{FF2B5EF4-FFF2-40B4-BE49-F238E27FC236}">
                  <a16:creationId xmlns:a16="http://schemas.microsoft.com/office/drawing/2014/main" id="{B0CC5F1A-66DF-46D9-8B12-35DD87BB9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3" y="2736"/>
              <a:ext cx="480" cy="24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s-MX" altLang="es-AR">
                  <a:latin typeface="Verdana" panose="020B0604030504040204" pitchFamily="34" charset="0"/>
                </a:rPr>
                <a:t>9</a:t>
              </a:r>
              <a:endParaRPr lang="es-MX" altLang="es-AR" noProof="1">
                <a:latin typeface="Verdana" panose="020B0604030504040204" pitchFamily="34" charset="0"/>
              </a:endParaRPr>
            </a:p>
          </p:txBody>
        </p:sp>
        <p:grpSp>
          <p:nvGrpSpPr>
            <p:cNvPr id="83984" name="Group 42">
              <a:extLst>
                <a:ext uri="{FF2B5EF4-FFF2-40B4-BE49-F238E27FC236}">
                  <a16:creationId xmlns:a16="http://schemas.microsoft.com/office/drawing/2014/main" id="{0499A642-887A-42BB-A802-7361C4143A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3168"/>
              <a:ext cx="576" cy="96"/>
              <a:chOff x="2592" y="1680"/>
              <a:chExt cx="576" cy="96"/>
            </a:xfrm>
          </p:grpSpPr>
          <p:sp>
            <p:nvSpPr>
              <p:cNvPr id="83990" name="Line 43">
                <a:extLst>
                  <a:ext uri="{FF2B5EF4-FFF2-40B4-BE49-F238E27FC236}">
                    <a16:creationId xmlns:a16="http://schemas.microsoft.com/office/drawing/2014/main" id="{D06C0F27-578D-4B4B-8F4B-A29CB1B23A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168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AR"/>
              </a:p>
            </p:txBody>
          </p:sp>
          <p:sp>
            <p:nvSpPr>
              <p:cNvPr id="83991" name="Line 44">
                <a:extLst>
                  <a:ext uri="{FF2B5EF4-FFF2-40B4-BE49-F238E27FC236}">
                    <a16:creationId xmlns:a16="http://schemas.microsoft.com/office/drawing/2014/main" id="{62668C81-8A50-4D52-804A-707ACF005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6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AR"/>
              </a:p>
            </p:txBody>
          </p:sp>
          <p:sp>
            <p:nvSpPr>
              <p:cNvPr id="83992" name="Line 45">
                <a:extLst>
                  <a:ext uri="{FF2B5EF4-FFF2-40B4-BE49-F238E27FC236}">
                    <a16:creationId xmlns:a16="http://schemas.microsoft.com/office/drawing/2014/main" id="{D2ECA912-65E4-4774-99A8-BACE5CE0BD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7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AR"/>
              </a:p>
            </p:txBody>
          </p:sp>
        </p:grpSp>
        <p:sp>
          <p:nvSpPr>
            <p:cNvPr id="83985" name="Rectangle 46">
              <a:extLst>
                <a:ext uri="{FF2B5EF4-FFF2-40B4-BE49-F238E27FC236}">
                  <a16:creationId xmlns:a16="http://schemas.microsoft.com/office/drawing/2014/main" id="{3CD2A962-756D-4261-95FE-E264A3175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150"/>
              <a:ext cx="480" cy="24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s-MX" altLang="es-AR">
                  <a:latin typeface="Verdana" panose="020B0604030504040204" pitchFamily="34" charset="0"/>
                </a:rPr>
                <a:t>85</a:t>
              </a:r>
              <a:endParaRPr lang="es-MX" altLang="es-AR" noProof="1">
                <a:latin typeface="Verdana" panose="020B0604030504040204" pitchFamily="34" charset="0"/>
              </a:endParaRPr>
            </a:p>
          </p:txBody>
        </p:sp>
        <p:grpSp>
          <p:nvGrpSpPr>
            <p:cNvPr id="83986" name="Group 47">
              <a:extLst>
                <a:ext uri="{FF2B5EF4-FFF2-40B4-BE49-F238E27FC236}">
                  <a16:creationId xmlns:a16="http://schemas.microsoft.com/office/drawing/2014/main" id="{80B44C2B-A847-406A-B67E-98C426A40F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2784"/>
              <a:ext cx="576" cy="96"/>
              <a:chOff x="2592" y="1680"/>
              <a:chExt cx="576" cy="96"/>
            </a:xfrm>
          </p:grpSpPr>
          <p:sp>
            <p:nvSpPr>
              <p:cNvPr id="83987" name="Line 48">
                <a:extLst>
                  <a:ext uri="{FF2B5EF4-FFF2-40B4-BE49-F238E27FC236}">
                    <a16:creationId xmlns:a16="http://schemas.microsoft.com/office/drawing/2014/main" id="{9272AA2C-009E-41C1-A39C-9FF2073B4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168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AR"/>
              </a:p>
            </p:txBody>
          </p:sp>
          <p:sp>
            <p:nvSpPr>
              <p:cNvPr id="83988" name="Line 49">
                <a:extLst>
                  <a:ext uri="{FF2B5EF4-FFF2-40B4-BE49-F238E27FC236}">
                    <a16:creationId xmlns:a16="http://schemas.microsoft.com/office/drawing/2014/main" id="{4A9524EE-7863-498C-BCAA-BB5393B45F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6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AR"/>
              </a:p>
            </p:txBody>
          </p:sp>
          <p:sp>
            <p:nvSpPr>
              <p:cNvPr id="83989" name="Line 50">
                <a:extLst>
                  <a:ext uri="{FF2B5EF4-FFF2-40B4-BE49-F238E27FC236}">
                    <a16:creationId xmlns:a16="http://schemas.microsoft.com/office/drawing/2014/main" id="{3CC57262-EEB2-4201-99B0-C3CC51B2E4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7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AR"/>
              </a:p>
            </p:txBody>
          </p:sp>
        </p:grpSp>
      </p:grpSp>
      <p:sp>
        <p:nvSpPr>
          <p:cNvPr id="83980" name="Rectangle 54">
            <a:extLst>
              <a:ext uri="{FF2B5EF4-FFF2-40B4-BE49-F238E27FC236}">
                <a16:creationId xmlns:a16="http://schemas.microsoft.com/office/drawing/2014/main" id="{A633914A-8551-4824-A0E5-DAB3B25BE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39763"/>
            <a:ext cx="2585864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s-ES_tradnl" altLang="es-AR" sz="4400" b="1" dirty="0">
                <a:solidFill>
                  <a:srgbClr val="C00000"/>
                </a:solidFill>
                <a:latin typeface="Arial" panose="020B0604020202020204" pitchFamily="34" charset="0"/>
              </a:rPr>
              <a:t>Ejemplo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Marcador de número de diapositiva 4">
            <a:extLst>
              <a:ext uri="{FF2B5EF4-FFF2-40B4-BE49-F238E27FC236}">
                <a16:creationId xmlns:a16="http://schemas.microsoft.com/office/drawing/2014/main" id="{21C72C35-FBE9-41AE-A0A9-EA70E134B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33663" y="4726535"/>
            <a:ext cx="512638" cy="365125"/>
          </a:xfrm>
        </p:spPr>
        <p:txBody>
          <a:bodyPr/>
          <a:lstStyle/>
          <a:p>
            <a:pPr>
              <a:defRPr/>
            </a:pPr>
            <a:fld id="{22563C96-E73E-4FB4-941A-BAF2799F3EC6}" type="slidenum">
              <a:rPr lang="es-ES" altLang="es-AR"/>
              <a:pPr>
                <a:defRPr/>
              </a:pPr>
              <a:t>16</a:t>
            </a:fld>
            <a:endParaRPr lang="es-ES" altLang="es-AR"/>
          </a:p>
        </p:txBody>
      </p:sp>
      <p:sp>
        <p:nvSpPr>
          <p:cNvPr id="84995" name="Line 3">
            <a:extLst>
              <a:ext uri="{FF2B5EF4-FFF2-40B4-BE49-F238E27FC236}">
                <a16:creationId xmlns:a16="http://schemas.microsoft.com/office/drawing/2014/main" id="{1B7CC814-B906-4F08-801A-86E03A2E861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828800"/>
            <a:ext cx="0" cy="4267200"/>
          </a:xfrm>
          <a:prstGeom prst="line">
            <a:avLst/>
          </a:prstGeom>
          <a:noFill/>
          <a:ln w="38100" cmpd="dbl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84996" name="Text Box 6">
            <a:extLst>
              <a:ext uri="{FF2B5EF4-FFF2-40B4-BE49-F238E27FC236}">
                <a16:creationId xmlns:a16="http://schemas.microsoft.com/office/drawing/2014/main" id="{80BCBDF8-172A-454B-8317-F3FD9DE59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733800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AR" sz="2000">
                <a:latin typeface="Verdana" panose="020B0604030504040204" pitchFamily="34" charset="0"/>
              </a:rPr>
              <a:t>8. delete q;</a:t>
            </a:r>
            <a:endParaRPr lang="es-MX" altLang="es-AR" sz="2000" noProof="1">
              <a:latin typeface="Verdana" panose="020B0604030504040204" pitchFamily="34" charset="0"/>
            </a:endParaRPr>
          </a:p>
        </p:txBody>
      </p:sp>
      <p:grpSp>
        <p:nvGrpSpPr>
          <p:cNvPr id="84997" name="Group 56">
            <a:extLst>
              <a:ext uri="{FF2B5EF4-FFF2-40B4-BE49-F238E27FC236}">
                <a16:creationId xmlns:a16="http://schemas.microsoft.com/office/drawing/2014/main" id="{BA48B167-63B9-4ADD-8E4F-89C5C024654C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981200"/>
            <a:ext cx="2286000" cy="1004888"/>
            <a:chOff x="816" y="1248"/>
            <a:chExt cx="1440" cy="633"/>
          </a:xfrm>
        </p:grpSpPr>
        <p:grpSp>
          <p:nvGrpSpPr>
            <p:cNvPr id="85026" name="Group 54">
              <a:extLst>
                <a:ext uri="{FF2B5EF4-FFF2-40B4-BE49-F238E27FC236}">
                  <a16:creationId xmlns:a16="http://schemas.microsoft.com/office/drawing/2014/main" id="{D7A4B15B-5589-4010-8899-7DB719D743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248"/>
              <a:ext cx="1440" cy="633"/>
              <a:chOff x="816" y="1488"/>
              <a:chExt cx="1440" cy="633"/>
            </a:xfrm>
          </p:grpSpPr>
          <p:grpSp>
            <p:nvGrpSpPr>
              <p:cNvPr id="85031" name="Group 52">
                <a:extLst>
                  <a:ext uri="{FF2B5EF4-FFF2-40B4-BE49-F238E27FC236}">
                    <a16:creationId xmlns:a16="http://schemas.microsoft.com/office/drawing/2014/main" id="{D7567B2D-D08D-4F94-BE98-1BC21C6A38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6" y="1488"/>
                <a:ext cx="528" cy="633"/>
                <a:chOff x="816" y="1488"/>
                <a:chExt cx="528" cy="633"/>
              </a:xfrm>
            </p:grpSpPr>
            <p:sp>
              <p:nvSpPr>
                <p:cNvPr id="85037" name="Rectangle 8">
                  <a:extLst>
                    <a:ext uri="{FF2B5EF4-FFF2-40B4-BE49-F238E27FC236}">
                      <a16:creationId xmlns:a16="http://schemas.microsoft.com/office/drawing/2014/main" id="{CF56799C-7A03-4591-AA90-706066CD88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1488"/>
                  <a:ext cx="288" cy="24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ffectLst>
                  <a:outerShdw dist="107763" dir="8100000" algn="ctr" rotWithShape="0">
                    <a:srgbClr val="80808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endParaRPr lang="es-ES" altLang="es-AR"/>
                </a:p>
              </p:txBody>
            </p:sp>
            <p:sp>
              <p:nvSpPr>
                <p:cNvPr id="85038" name="Rectangle 9">
                  <a:extLst>
                    <a:ext uri="{FF2B5EF4-FFF2-40B4-BE49-F238E27FC236}">
                      <a16:creationId xmlns:a16="http://schemas.microsoft.com/office/drawing/2014/main" id="{09C8D935-7138-4A34-A17B-DC52F9E6EF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1872"/>
                  <a:ext cx="288" cy="24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ffectLst>
                  <a:outerShdw dist="107763" dir="8100000" algn="ctr" rotWithShape="0">
                    <a:srgbClr val="80808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endParaRPr lang="es-ES" altLang="es-AR"/>
                </a:p>
              </p:txBody>
            </p:sp>
            <p:sp>
              <p:nvSpPr>
                <p:cNvPr id="85039" name="Text Box 10">
                  <a:extLst>
                    <a:ext uri="{FF2B5EF4-FFF2-40B4-BE49-F238E27FC236}">
                      <a16:creationId xmlns:a16="http://schemas.microsoft.com/office/drawing/2014/main" id="{EC298B1F-9D12-4B6C-B87D-6BA12A7071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6" y="1488"/>
                  <a:ext cx="288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s-MX" altLang="es-AR">
                      <a:latin typeface="Verdana" panose="020B0604030504040204" pitchFamily="34" charset="0"/>
                    </a:rPr>
                    <a:t>p</a:t>
                  </a:r>
                </a:p>
                <a:p>
                  <a:pPr eaLnBrk="1" hangingPunct="1">
                    <a:spcBef>
                      <a:spcPct val="50000"/>
                    </a:spcBef>
                  </a:pPr>
                  <a:r>
                    <a:rPr lang="es-MX" altLang="es-AR">
                      <a:latin typeface="Verdana" panose="020B0604030504040204" pitchFamily="34" charset="0"/>
                    </a:rPr>
                    <a:t>q</a:t>
                  </a:r>
                  <a:endParaRPr lang="es-MX" altLang="es-AR" noProof="1">
                    <a:latin typeface="Verdana" panose="020B0604030504040204" pitchFamily="34" charset="0"/>
                  </a:endParaRPr>
                </a:p>
              </p:txBody>
            </p:sp>
          </p:grpSp>
          <p:sp>
            <p:nvSpPr>
              <p:cNvPr id="85032" name="Rectangle 11">
                <a:extLst>
                  <a:ext uri="{FF2B5EF4-FFF2-40B4-BE49-F238E27FC236}">
                    <a16:creationId xmlns:a16="http://schemas.microsoft.com/office/drawing/2014/main" id="{A76DFD0B-863D-45F2-9B1E-6FAAA4C55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584"/>
                <a:ext cx="480" cy="240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s-MX" altLang="es-AR">
                    <a:latin typeface="Verdana" panose="020B0604030504040204" pitchFamily="34" charset="0"/>
                  </a:rPr>
                  <a:t>85</a:t>
                </a:r>
                <a:endParaRPr lang="es-MX" altLang="es-AR" noProof="1">
                  <a:latin typeface="Verdana" panose="020B0604030504040204" pitchFamily="34" charset="0"/>
                </a:endParaRPr>
              </a:p>
            </p:txBody>
          </p:sp>
          <p:grpSp>
            <p:nvGrpSpPr>
              <p:cNvPr id="85033" name="Group 12">
                <a:extLst>
                  <a:ext uri="{FF2B5EF4-FFF2-40B4-BE49-F238E27FC236}">
                    <a16:creationId xmlns:a16="http://schemas.microsoft.com/office/drawing/2014/main" id="{C87FFAC4-E38C-4106-B50A-67B3D95138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1584"/>
                <a:ext cx="576" cy="96"/>
                <a:chOff x="2592" y="1680"/>
                <a:chExt cx="576" cy="96"/>
              </a:xfrm>
            </p:grpSpPr>
            <p:sp>
              <p:nvSpPr>
                <p:cNvPr id="85034" name="Line 13">
                  <a:extLst>
                    <a:ext uri="{FF2B5EF4-FFF2-40B4-BE49-F238E27FC236}">
                      <a16:creationId xmlns:a16="http://schemas.microsoft.com/office/drawing/2014/main" id="{1EE39AC1-B53F-40F3-9BBD-3C393F003F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92" y="168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s-AR"/>
                </a:p>
              </p:txBody>
            </p:sp>
            <p:sp>
              <p:nvSpPr>
                <p:cNvPr id="85035" name="Line 14">
                  <a:extLst>
                    <a:ext uri="{FF2B5EF4-FFF2-40B4-BE49-F238E27FC236}">
                      <a16:creationId xmlns:a16="http://schemas.microsoft.com/office/drawing/2014/main" id="{792C0E49-6E93-40AA-A0B4-3C8FA738C6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6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s-AR"/>
                </a:p>
              </p:txBody>
            </p:sp>
            <p:sp>
              <p:nvSpPr>
                <p:cNvPr id="85036" name="Line 15">
                  <a:extLst>
                    <a:ext uri="{FF2B5EF4-FFF2-40B4-BE49-F238E27FC236}">
                      <a16:creationId xmlns:a16="http://schemas.microsoft.com/office/drawing/2014/main" id="{E7302540-BCF9-4611-B302-84FFD20FE5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776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</p:grpSp>
        <p:grpSp>
          <p:nvGrpSpPr>
            <p:cNvPr id="85027" name="Group 55">
              <a:extLst>
                <a:ext uri="{FF2B5EF4-FFF2-40B4-BE49-F238E27FC236}">
                  <a16:creationId xmlns:a16="http://schemas.microsoft.com/office/drawing/2014/main" id="{3E80CEBA-1B14-4ECB-A15D-282CA1BFFB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1509"/>
              <a:ext cx="576" cy="255"/>
              <a:chOff x="1200" y="1509"/>
              <a:chExt cx="576" cy="255"/>
            </a:xfrm>
          </p:grpSpPr>
          <p:sp>
            <p:nvSpPr>
              <p:cNvPr id="85028" name="Line 17">
                <a:extLst>
                  <a:ext uri="{FF2B5EF4-FFF2-40B4-BE49-F238E27FC236}">
                    <a16:creationId xmlns:a16="http://schemas.microsoft.com/office/drawing/2014/main" id="{3152458F-FCB9-4DDA-AFB8-45B1913D0D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755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AR"/>
              </a:p>
            </p:txBody>
          </p:sp>
          <p:sp>
            <p:nvSpPr>
              <p:cNvPr id="85029" name="Line 18">
                <a:extLst>
                  <a:ext uri="{FF2B5EF4-FFF2-40B4-BE49-F238E27FC236}">
                    <a16:creationId xmlns:a16="http://schemas.microsoft.com/office/drawing/2014/main" id="{C1B6C1A7-C811-40BC-86C2-F2D2E11316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509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AR"/>
              </a:p>
            </p:txBody>
          </p:sp>
          <p:sp>
            <p:nvSpPr>
              <p:cNvPr id="85030" name="Line 19">
                <a:extLst>
                  <a:ext uri="{FF2B5EF4-FFF2-40B4-BE49-F238E27FC236}">
                    <a16:creationId xmlns:a16="http://schemas.microsoft.com/office/drawing/2014/main" id="{B00F96FB-530C-4FF4-A56E-E590A8D66C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15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AR"/>
              </a:p>
            </p:txBody>
          </p:sp>
        </p:grpSp>
      </p:grpSp>
      <p:grpSp>
        <p:nvGrpSpPr>
          <p:cNvPr id="84998" name="Group 72">
            <a:extLst>
              <a:ext uri="{FF2B5EF4-FFF2-40B4-BE49-F238E27FC236}">
                <a16:creationId xmlns:a16="http://schemas.microsoft.com/office/drawing/2014/main" id="{CF42DED6-5E3A-4E16-9B3E-5D259A6EFFF6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057400"/>
            <a:ext cx="2300288" cy="1114425"/>
            <a:chOff x="3024" y="1296"/>
            <a:chExt cx="1449" cy="702"/>
          </a:xfrm>
        </p:grpSpPr>
        <p:grpSp>
          <p:nvGrpSpPr>
            <p:cNvPr id="85012" name="Group 38">
              <a:extLst>
                <a:ext uri="{FF2B5EF4-FFF2-40B4-BE49-F238E27FC236}">
                  <a16:creationId xmlns:a16="http://schemas.microsoft.com/office/drawing/2014/main" id="{8DFE2F1F-2A33-4FD5-B20C-B318795EC0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1296"/>
              <a:ext cx="528" cy="633"/>
              <a:chOff x="864" y="1584"/>
              <a:chExt cx="528" cy="633"/>
            </a:xfrm>
          </p:grpSpPr>
          <p:sp>
            <p:nvSpPr>
              <p:cNvPr id="85023" name="Rectangle 39">
                <a:extLst>
                  <a:ext uri="{FF2B5EF4-FFF2-40B4-BE49-F238E27FC236}">
                    <a16:creationId xmlns:a16="http://schemas.microsoft.com/office/drawing/2014/main" id="{457A2FBD-6032-4E7E-85C0-55DD1750F6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584"/>
                <a:ext cx="288" cy="24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>
                <a:outerShdw dist="107763" dir="81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es-ES" altLang="es-AR"/>
              </a:p>
            </p:txBody>
          </p:sp>
          <p:sp>
            <p:nvSpPr>
              <p:cNvPr id="85024" name="Rectangle 40">
                <a:extLst>
                  <a:ext uri="{FF2B5EF4-FFF2-40B4-BE49-F238E27FC236}">
                    <a16:creationId xmlns:a16="http://schemas.microsoft.com/office/drawing/2014/main" id="{277D73AB-DE13-4FB0-83F3-D1947B9E96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968"/>
                <a:ext cx="288" cy="24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>
                <a:outerShdw dist="107763" dir="81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es-ES" altLang="es-AR"/>
              </a:p>
            </p:txBody>
          </p:sp>
          <p:sp>
            <p:nvSpPr>
              <p:cNvPr id="85025" name="Text Box 41">
                <a:extLst>
                  <a:ext uri="{FF2B5EF4-FFF2-40B4-BE49-F238E27FC236}">
                    <a16:creationId xmlns:a16="http://schemas.microsoft.com/office/drawing/2014/main" id="{8F4CDF76-1583-4E5C-9CE1-B6FBEBA267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1584"/>
                <a:ext cx="288" cy="6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MX" altLang="es-AR">
                    <a:latin typeface="Verdana" panose="020B0604030504040204" pitchFamily="34" charset="0"/>
                  </a:rPr>
                  <a:t>p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s-MX" altLang="es-AR">
                    <a:latin typeface="Verdana" panose="020B0604030504040204" pitchFamily="34" charset="0"/>
                  </a:rPr>
                  <a:t>q</a:t>
                </a:r>
                <a:endParaRPr lang="es-MX" altLang="es-AR" noProof="1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85013" name="Rectangle 42">
              <a:extLst>
                <a:ext uri="{FF2B5EF4-FFF2-40B4-BE49-F238E27FC236}">
                  <a16:creationId xmlns:a16="http://schemas.microsoft.com/office/drawing/2014/main" id="{6594746A-BE07-4095-BFB4-F4D2C924D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1344"/>
              <a:ext cx="480" cy="24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s-MX" altLang="es-AR">
                  <a:latin typeface="Verdana" panose="020B0604030504040204" pitchFamily="34" charset="0"/>
                </a:rPr>
                <a:t>9</a:t>
              </a:r>
              <a:endParaRPr lang="es-MX" altLang="es-AR" noProof="1">
                <a:latin typeface="Verdana" panose="020B0604030504040204" pitchFamily="34" charset="0"/>
              </a:endParaRPr>
            </a:p>
          </p:txBody>
        </p:sp>
        <p:grpSp>
          <p:nvGrpSpPr>
            <p:cNvPr id="85014" name="Group 43">
              <a:extLst>
                <a:ext uri="{FF2B5EF4-FFF2-40B4-BE49-F238E27FC236}">
                  <a16:creationId xmlns:a16="http://schemas.microsoft.com/office/drawing/2014/main" id="{AD986AF9-BF69-463D-AFC5-CA645B2027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776"/>
              <a:ext cx="576" cy="96"/>
              <a:chOff x="2592" y="1680"/>
              <a:chExt cx="576" cy="96"/>
            </a:xfrm>
          </p:grpSpPr>
          <p:sp>
            <p:nvSpPr>
              <p:cNvPr id="85020" name="Line 44">
                <a:extLst>
                  <a:ext uri="{FF2B5EF4-FFF2-40B4-BE49-F238E27FC236}">
                    <a16:creationId xmlns:a16="http://schemas.microsoft.com/office/drawing/2014/main" id="{227B1AA1-BDF8-455F-A636-3AEAA4182C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168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AR"/>
              </a:p>
            </p:txBody>
          </p:sp>
          <p:sp>
            <p:nvSpPr>
              <p:cNvPr id="85021" name="Line 45">
                <a:extLst>
                  <a:ext uri="{FF2B5EF4-FFF2-40B4-BE49-F238E27FC236}">
                    <a16:creationId xmlns:a16="http://schemas.microsoft.com/office/drawing/2014/main" id="{89C3CFB4-E4FF-4099-AFC1-C4A1657C91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6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AR"/>
              </a:p>
            </p:txBody>
          </p:sp>
          <p:sp>
            <p:nvSpPr>
              <p:cNvPr id="85022" name="Line 46">
                <a:extLst>
                  <a:ext uri="{FF2B5EF4-FFF2-40B4-BE49-F238E27FC236}">
                    <a16:creationId xmlns:a16="http://schemas.microsoft.com/office/drawing/2014/main" id="{91C7AD47-FCC4-4EB4-8FF0-36A14641E9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7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AR"/>
              </a:p>
            </p:txBody>
          </p:sp>
        </p:grpSp>
        <p:sp>
          <p:nvSpPr>
            <p:cNvPr id="85015" name="Rectangle 47">
              <a:extLst>
                <a:ext uri="{FF2B5EF4-FFF2-40B4-BE49-F238E27FC236}">
                  <a16:creationId xmlns:a16="http://schemas.microsoft.com/office/drawing/2014/main" id="{C1730EDD-A96F-4E99-BECC-AFF394D54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758"/>
              <a:ext cx="480" cy="24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s-MX" altLang="es-AR">
                  <a:latin typeface="Verdana" panose="020B0604030504040204" pitchFamily="34" charset="0"/>
                </a:rPr>
                <a:t>85</a:t>
              </a:r>
              <a:endParaRPr lang="es-MX" altLang="es-AR" noProof="1">
                <a:latin typeface="Verdana" panose="020B0604030504040204" pitchFamily="34" charset="0"/>
              </a:endParaRPr>
            </a:p>
          </p:txBody>
        </p:sp>
        <p:grpSp>
          <p:nvGrpSpPr>
            <p:cNvPr id="85016" name="Group 48">
              <a:extLst>
                <a:ext uri="{FF2B5EF4-FFF2-40B4-BE49-F238E27FC236}">
                  <a16:creationId xmlns:a16="http://schemas.microsoft.com/office/drawing/2014/main" id="{EF7F2ADB-A611-46EF-913B-388AC76632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392"/>
              <a:ext cx="576" cy="96"/>
              <a:chOff x="2592" y="1680"/>
              <a:chExt cx="576" cy="96"/>
            </a:xfrm>
          </p:grpSpPr>
          <p:sp>
            <p:nvSpPr>
              <p:cNvPr id="85017" name="Line 49">
                <a:extLst>
                  <a:ext uri="{FF2B5EF4-FFF2-40B4-BE49-F238E27FC236}">
                    <a16:creationId xmlns:a16="http://schemas.microsoft.com/office/drawing/2014/main" id="{D0600593-C2B2-4CDE-BCEA-0C7E48DF51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168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AR"/>
              </a:p>
            </p:txBody>
          </p:sp>
          <p:sp>
            <p:nvSpPr>
              <p:cNvPr id="85018" name="Line 50">
                <a:extLst>
                  <a:ext uri="{FF2B5EF4-FFF2-40B4-BE49-F238E27FC236}">
                    <a16:creationId xmlns:a16="http://schemas.microsoft.com/office/drawing/2014/main" id="{DD4AB8BD-9040-49C5-9E05-1548F00759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6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AR"/>
              </a:p>
            </p:txBody>
          </p:sp>
          <p:sp>
            <p:nvSpPr>
              <p:cNvPr id="85019" name="Line 51">
                <a:extLst>
                  <a:ext uri="{FF2B5EF4-FFF2-40B4-BE49-F238E27FC236}">
                    <a16:creationId xmlns:a16="http://schemas.microsoft.com/office/drawing/2014/main" id="{77CA4CE4-F4FC-492D-93C3-9C0483B1B4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7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AR"/>
              </a:p>
            </p:txBody>
          </p:sp>
        </p:grpSp>
      </p:grpSp>
      <p:sp>
        <p:nvSpPr>
          <p:cNvPr id="84999" name="Rectangle 60">
            <a:extLst>
              <a:ext uri="{FF2B5EF4-FFF2-40B4-BE49-F238E27FC236}">
                <a16:creationId xmlns:a16="http://schemas.microsoft.com/office/drawing/2014/main" id="{9D385256-CF9E-4547-B5B0-0DF9C37B7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4374" y="4379766"/>
            <a:ext cx="457200" cy="381000"/>
          </a:xfrm>
          <a:prstGeom prst="rect">
            <a:avLst/>
          </a:prstGeom>
          <a:solidFill>
            <a:srgbClr val="CCCCFF"/>
          </a:solidFill>
          <a:ln>
            <a:noFill/>
          </a:ln>
          <a:effectLst>
            <a:outerShdw dist="107763" dir="81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s-MX" altLang="es-AR">
                <a:latin typeface="Verdana" panose="020B0604030504040204" pitchFamily="34" charset="0"/>
              </a:rPr>
              <a:t>?</a:t>
            </a:r>
            <a:endParaRPr lang="es-MX" altLang="es-AR" noProof="1">
              <a:latin typeface="Verdana" panose="020B0604030504040204" pitchFamily="34" charset="0"/>
            </a:endParaRPr>
          </a:p>
        </p:txBody>
      </p:sp>
      <p:sp>
        <p:nvSpPr>
          <p:cNvPr id="85000" name="Rectangle 61">
            <a:extLst>
              <a:ext uri="{FF2B5EF4-FFF2-40B4-BE49-F238E27FC236}">
                <a16:creationId xmlns:a16="http://schemas.microsoft.com/office/drawing/2014/main" id="{C6DADE1A-8168-4539-8325-C53315F1A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4374" y="4989366"/>
            <a:ext cx="457200" cy="381000"/>
          </a:xfrm>
          <a:prstGeom prst="rect">
            <a:avLst/>
          </a:prstGeom>
          <a:solidFill>
            <a:srgbClr val="CCCCFF"/>
          </a:solidFill>
          <a:ln>
            <a:noFill/>
          </a:ln>
          <a:effectLst>
            <a:outerShdw dist="107763" dir="81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s-MX" altLang="es-AR">
                <a:latin typeface="Verdana" panose="020B0604030504040204" pitchFamily="34" charset="0"/>
              </a:rPr>
              <a:t>?</a:t>
            </a:r>
            <a:endParaRPr lang="es-MX" altLang="es-AR" noProof="1">
              <a:latin typeface="Verdana" panose="020B0604030504040204" pitchFamily="34" charset="0"/>
            </a:endParaRPr>
          </a:p>
        </p:txBody>
      </p:sp>
      <p:sp>
        <p:nvSpPr>
          <p:cNvPr id="85001" name="Text Box 62">
            <a:extLst>
              <a:ext uri="{FF2B5EF4-FFF2-40B4-BE49-F238E27FC236}">
                <a16:creationId xmlns:a16="http://schemas.microsoft.com/office/drawing/2014/main" id="{2279E771-4098-41CD-97A5-EE74B366D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3374" y="4379766"/>
            <a:ext cx="4572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AR">
                <a:latin typeface="Verdana" panose="020B0604030504040204" pitchFamily="34" charset="0"/>
              </a:rPr>
              <a:t>p</a:t>
            </a:r>
          </a:p>
          <a:p>
            <a:pPr eaLnBrk="1" hangingPunct="1">
              <a:spcBef>
                <a:spcPct val="50000"/>
              </a:spcBef>
            </a:pPr>
            <a:r>
              <a:rPr lang="es-MX" altLang="es-AR">
                <a:latin typeface="Verdana" panose="020B0604030504040204" pitchFamily="34" charset="0"/>
              </a:rPr>
              <a:t>q</a:t>
            </a:r>
            <a:endParaRPr lang="es-MX" altLang="es-AR" noProof="1">
              <a:latin typeface="Verdana" panose="020B0604030504040204" pitchFamily="34" charset="0"/>
            </a:endParaRPr>
          </a:p>
        </p:txBody>
      </p:sp>
      <p:sp>
        <p:nvSpPr>
          <p:cNvPr id="85002" name="Rectangle 74">
            <a:extLst>
              <a:ext uri="{FF2B5EF4-FFF2-40B4-BE49-F238E27FC236}">
                <a16:creationId xmlns:a16="http://schemas.microsoft.com/office/drawing/2014/main" id="{751BEC07-225D-446F-AACE-D4A51FE15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306" y="4390231"/>
            <a:ext cx="457200" cy="381000"/>
          </a:xfrm>
          <a:prstGeom prst="rect">
            <a:avLst/>
          </a:prstGeom>
          <a:solidFill>
            <a:srgbClr val="CCCCFF"/>
          </a:solidFill>
          <a:ln>
            <a:noFill/>
          </a:ln>
          <a:effectLst>
            <a:outerShdw dist="107763" dir="81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s-ES" altLang="es-AR"/>
          </a:p>
        </p:txBody>
      </p:sp>
      <p:sp>
        <p:nvSpPr>
          <p:cNvPr id="85003" name="Rectangle 75">
            <a:extLst>
              <a:ext uri="{FF2B5EF4-FFF2-40B4-BE49-F238E27FC236}">
                <a16:creationId xmlns:a16="http://schemas.microsoft.com/office/drawing/2014/main" id="{FE1B55D6-D23B-4424-8D9F-5543C3AB7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306" y="4999831"/>
            <a:ext cx="457200" cy="381000"/>
          </a:xfrm>
          <a:prstGeom prst="rect">
            <a:avLst/>
          </a:prstGeom>
          <a:solidFill>
            <a:srgbClr val="CCCCFF"/>
          </a:solidFill>
          <a:ln>
            <a:noFill/>
          </a:ln>
          <a:effectLst>
            <a:outerShdw dist="107763" dir="81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s-MX" altLang="es-AR">
                <a:latin typeface="Verdana" panose="020B0604030504040204" pitchFamily="34" charset="0"/>
              </a:rPr>
              <a:t>?</a:t>
            </a:r>
            <a:endParaRPr lang="es-MX" altLang="es-AR" noProof="1">
              <a:latin typeface="Verdana" panose="020B0604030504040204" pitchFamily="34" charset="0"/>
            </a:endParaRPr>
          </a:p>
        </p:txBody>
      </p:sp>
      <p:sp>
        <p:nvSpPr>
          <p:cNvPr id="85004" name="Text Box 76">
            <a:extLst>
              <a:ext uri="{FF2B5EF4-FFF2-40B4-BE49-F238E27FC236}">
                <a16:creationId xmlns:a16="http://schemas.microsoft.com/office/drawing/2014/main" id="{52009B42-32E4-4B3F-B947-123C4391D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306" y="4390231"/>
            <a:ext cx="4572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AR">
                <a:latin typeface="Verdana" panose="020B0604030504040204" pitchFamily="34" charset="0"/>
              </a:rPr>
              <a:t>p</a:t>
            </a:r>
          </a:p>
          <a:p>
            <a:pPr eaLnBrk="1" hangingPunct="1">
              <a:spcBef>
                <a:spcPct val="50000"/>
              </a:spcBef>
            </a:pPr>
            <a:r>
              <a:rPr lang="es-MX" altLang="es-AR">
                <a:latin typeface="Verdana" panose="020B0604030504040204" pitchFamily="34" charset="0"/>
              </a:rPr>
              <a:t>q</a:t>
            </a:r>
            <a:endParaRPr lang="es-MX" altLang="es-AR" noProof="1">
              <a:latin typeface="Verdana" panose="020B0604030504040204" pitchFamily="34" charset="0"/>
            </a:endParaRPr>
          </a:p>
        </p:txBody>
      </p:sp>
      <p:sp>
        <p:nvSpPr>
          <p:cNvPr id="85005" name="Rectangle 77">
            <a:extLst>
              <a:ext uri="{FF2B5EF4-FFF2-40B4-BE49-F238E27FC236}">
                <a16:creationId xmlns:a16="http://schemas.microsoft.com/office/drawing/2014/main" id="{6954187A-41CE-4CCF-8EC1-0FCF2208C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6593" y="4466431"/>
            <a:ext cx="762000" cy="381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s-MX" altLang="es-AR">
                <a:latin typeface="Verdana" panose="020B0604030504040204" pitchFamily="34" charset="0"/>
              </a:rPr>
              <a:t>9</a:t>
            </a:r>
            <a:endParaRPr lang="es-MX" altLang="es-AR" noProof="1">
              <a:latin typeface="Verdana" panose="020B0604030504040204" pitchFamily="34" charset="0"/>
            </a:endParaRPr>
          </a:p>
        </p:txBody>
      </p:sp>
      <p:grpSp>
        <p:nvGrpSpPr>
          <p:cNvPr id="85006" name="Group 83">
            <a:extLst>
              <a:ext uri="{FF2B5EF4-FFF2-40B4-BE49-F238E27FC236}">
                <a16:creationId xmlns:a16="http://schemas.microsoft.com/office/drawing/2014/main" id="{7E6CBD67-1AC7-411D-B22B-B14C16EC3798}"/>
              </a:ext>
            </a:extLst>
          </p:cNvPr>
          <p:cNvGrpSpPr>
            <a:grpSpLocks/>
          </p:cNvGrpSpPr>
          <p:nvPr/>
        </p:nvGrpSpPr>
        <p:grpSpPr bwMode="auto">
          <a:xfrm>
            <a:off x="1767906" y="4542631"/>
            <a:ext cx="914400" cy="152400"/>
            <a:chOff x="2592" y="1680"/>
            <a:chExt cx="576" cy="96"/>
          </a:xfrm>
        </p:grpSpPr>
        <p:sp>
          <p:nvSpPr>
            <p:cNvPr id="85009" name="Line 84">
              <a:extLst>
                <a:ext uri="{FF2B5EF4-FFF2-40B4-BE49-F238E27FC236}">
                  <a16:creationId xmlns:a16="http://schemas.microsoft.com/office/drawing/2014/main" id="{05360946-76E7-4EAD-ADB4-5578381FB5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6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85010" name="Line 85">
              <a:extLst>
                <a:ext uri="{FF2B5EF4-FFF2-40B4-BE49-F238E27FC236}">
                  <a16:creationId xmlns:a16="http://schemas.microsoft.com/office/drawing/2014/main" id="{045C71C2-6BBE-45D2-AC09-8572B4A50B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68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85011" name="Line 86">
              <a:extLst>
                <a:ext uri="{FF2B5EF4-FFF2-40B4-BE49-F238E27FC236}">
                  <a16:creationId xmlns:a16="http://schemas.microsoft.com/office/drawing/2014/main" id="{71A658D0-BD33-4DA8-A69F-D9BB641047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7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AR"/>
            </a:p>
          </p:txBody>
        </p:sp>
      </p:grpSp>
      <p:sp>
        <p:nvSpPr>
          <p:cNvPr id="85007" name="Text Box 87">
            <a:extLst>
              <a:ext uri="{FF2B5EF4-FFF2-40B4-BE49-F238E27FC236}">
                <a16:creationId xmlns:a16="http://schemas.microsoft.com/office/drawing/2014/main" id="{700E4FD9-961C-4D59-B693-6FAFCA4F6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733800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AR" sz="2000" dirty="0">
                <a:latin typeface="Verdana" panose="020B0604030504040204" pitchFamily="34" charset="0"/>
              </a:rPr>
              <a:t>9. </a:t>
            </a:r>
            <a:r>
              <a:rPr lang="es-MX" altLang="es-AR" sz="2000" dirty="0" err="1">
                <a:latin typeface="Verdana" panose="020B0604030504040204" pitchFamily="34" charset="0"/>
              </a:rPr>
              <a:t>delete</a:t>
            </a:r>
            <a:r>
              <a:rPr lang="es-MX" altLang="es-AR" sz="2000" dirty="0">
                <a:latin typeface="Verdana" panose="020B0604030504040204" pitchFamily="34" charset="0"/>
              </a:rPr>
              <a:t> p;</a:t>
            </a:r>
            <a:endParaRPr lang="es-MX" altLang="es-AR" sz="2000" noProof="1">
              <a:latin typeface="Verdana" panose="020B0604030504040204" pitchFamily="34" charset="0"/>
            </a:endParaRPr>
          </a:p>
        </p:txBody>
      </p:sp>
      <p:sp>
        <p:nvSpPr>
          <p:cNvPr id="85008" name="Rectangle 91">
            <a:extLst>
              <a:ext uri="{FF2B5EF4-FFF2-40B4-BE49-F238E27FC236}">
                <a16:creationId xmlns:a16="http://schemas.microsoft.com/office/drawing/2014/main" id="{C6D6B4D5-A259-4C17-BEF5-261EB1E3D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" y="639763"/>
            <a:ext cx="257405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s-ES_tradnl" altLang="es-AR" sz="4400" b="1" dirty="0">
                <a:solidFill>
                  <a:srgbClr val="C00000"/>
                </a:solidFill>
                <a:latin typeface="Arial" panose="020B0604020202020204" pitchFamily="34" charset="0"/>
              </a:rPr>
              <a:t>Ejemplo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2">
            <a:extLst>
              <a:ext uri="{FF2B5EF4-FFF2-40B4-BE49-F238E27FC236}">
                <a16:creationId xmlns:a16="http://schemas.microsoft.com/office/drawing/2014/main" id="{DF15694F-F612-4A2F-AE5E-3D8279FA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A39072-0742-4394-A2A6-413ED3234D71}" type="slidenum">
              <a:rPr lang="es-ES" altLang="es-AR"/>
              <a:pPr>
                <a:defRPr/>
              </a:pPr>
              <a:t>17</a:t>
            </a:fld>
            <a:endParaRPr lang="es-ES" altLang="es-AR"/>
          </a:p>
        </p:txBody>
      </p:sp>
      <p:sp>
        <p:nvSpPr>
          <p:cNvPr id="87043" name="Text Box 2">
            <a:extLst>
              <a:ext uri="{FF2B5EF4-FFF2-40B4-BE49-F238E27FC236}">
                <a16:creationId xmlns:a16="http://schemas.microsoft.com/office/drawing/2014/main" id="{4DF572DF-6E02-4E29-AA98-C6BA9BA79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700212"/>
            <a:ext cx="6840538" cy="345757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/>
          <a:lstStyle>
            <a:lvl1pPr>
              <a:tabLst>
                <a:tab pos="8937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8937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8937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8937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8937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37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37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37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93763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s-ES_tradnl" altLang="es-AR" dirty="0" err="1">
                <a:solidFill>
                  <a:srgbClr val="C00000"/>
                </a:solidFill>
                <a:latin typeface="Verdana" panose="020B0604030504040204" pitchFamily="34" charset="0"/>
              </a:rPr>
              <a:t>int</a:t>
            </a:r>
            <a:r>
              <a:rPr lang="es-ES_tradnl" altLang="es-AR" dirty="0">
                <a:solidFill>
                  <a:srgbClr val="C00000"/>
                </a:solidFill>
                <a:latin typeface="Verdana" panose="020B0604030504040204" pitchFamily="34" charset="0"/>
              </a:rPr>
              <a:t> *v;</a:t>
            </a:r>
          </a:p>
          <a:p>
            <a:pPr eaLnBrk="1" hangingPunct="1">
              <a:lnSpc>
                <a:spcPct val="120000"/>
              </a:lnSpc>
            </a:pPr>
            <a:endParaRPr lang="es-ES_tradnl" altLang="es-AR" sz="1000" dirty="0">
              <a:solidFill>
                <a:srgbClr val="C00000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s-ES_tradnl" altLang="es-AR" dirty="0">
                <a:solidFill>
                  <a:srgbClr val="C00000"/>
                </a:solidFill>
                <a:latin typeface="Verdana" panose="020B0604030504040204" pitchFamily="34" charset="0"/>
              </a:rPr>
              <a:t>v = new </a:t>
            </a:r>
            <a:r>
              <a:rPr lang="es-ES_tradnl" altLang="es-AR" dirty="0" err="1">
                <a:solidFill>
                  <a:srgbClr val="C00000"/>
                </a:solidFill>
                <a:latin typeface="Verdana" panose="020B0604030504040204" pitchFamily="34" charset="0"/>
              </a:rPr>
              <a:t>int</a:t>
            </a:r>
            <a:r>
              <a:rPr lang="es-ES_tradnl" altLang="es-AR" dirty="0">
                <a:solidFill>
                  <a:srgbClr val="C00000"/>
                </a:solidFill>
                <a:latin typeface="Verdana" panose="020B0604030504040204" pitchFamily="34" charset="0"/>
              </a:rPr>
              <a:t> [100]; </a:t>
            </a:r>
          </a:p>
          <a:p>
            <a:pPr eaLnBrk="1" hangingPunct="1">
              <a:lnSpc>
                <a:spcPct val="120000"/>
              </a:lnSpc>
            </a:pPr>
            <a:r>
              <a:rPr lang="es-ES_tradnl" altLang="es-AR" dirty="0">
                <a:solidFill>
                  <a:srgbClr val="C00000"/>
                </a:solidFill>
                <a:latin typeface="Verdana" panose="020B0604030504040204" pitchFamily="34" charset="0"/>
              </a:rPr>
              <a:t>// crea un arreglo dinámico de 100 enteros</a:t>
            </a:r>
          </a:p>
          <a:p>
            <a:pPr eaLnBrk="1" hangingPunct="1">
              <a:lnSpc>
                <a:spcPct val="120000"/>
              </a:lnSpc>
            </a:pPr>
            <a:endParaRPr lang="es-ES_tradnl" altLang="es-AR" dirty="0">
              <a:solidFill>
                <a:srgbClr val="C00000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120000"/>
              </a:lnSpc>
            </a:pPr>
            <a:endParaRPr lang="es-ES_tradnl" altLang="es-AR" sz="1000" dirty="0">
              <a:solidFill>
                <a:srgbClr val="C00000"/>
              </a:solidFill>
              <a:latin typeface="Verdana" panose="020B0604030504040204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s-ES_tradnl" altLang="es-AR" dirty="0" err="1">
                <a:solidFill>
                  <a:srgbClr val="C00000"/>
                </a:solidFill>
                <a:latin typeface="Verdana" panose="020B0604030504040204" pitchFamily="34" charset="0"/>
              </a:rPr>
              <a:t>delete</a:t>
            </a:r>
            <a:r>
              <a:rPr lang="es-ES_tradnl" altLang="es-AR" dirty="0">
                <a:solidFill>
                  <a:srgbClr val="C00000"/>
                </a:solidFill>
                <a:latin typeface="Verdana" panose="020B0604030504040204" pitchFamily="34" charset="0"/>
              </a:rPr>
              <a:t> [] v; </a:t>
            </a:r>
          </a:p>
          <a:p>
            <a:pPr eaLnBrk="1" hangingPunct="1">
              <a:lnSpc>
                <a:spcPct val="120000"/>
              </a:lnSpc>
            </a:pPr>
            <a:r>
              <a:rPr lang="es-ES_tradnl" altLang="es-AR" dirty="0">
                <a:solidFill>
                  <a:srgbClr val="C00000"/>
                </a:solidFill>
                <a:latin typeface="Verdana" panose="020B0604030504040204" pitchFamily="34" charset="0"/>
              </a:rPr>
              <a:t>// libera la memoria ocupada por v</a:t>
            </a:r>
          </a:p>
          <a:p>
            <a:pPr eaLnBrk="1" hangingPunct="1">
              <a:lnSpc>
                <a:spcPct val="120000"/>
              </a:lnSpc>
            </a:pPr>
            <a:endParaRPr lang="es-ES" altLang="es-AR" dirty="0">
              <a:solidFill>
                <a:srgbClr val="CC0066"/>
              </a:solidFill>
              <a:latin typeface="Verdana" panose="020B0604030504040204" pitchFamily="34" charset="0"/>
            </a:endParaRPr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CFCE31B8-4F9B-4425-ACED-288A7347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39763"/>
            <a:ext cx="7715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s-ES_tradnl" altLang="es-AR" sz="4400" b="1" dirty="0">
                <a:solidFill>
                  <a:srgbClr val="C00000"/>
                </a:solidFill>
                <a:latin typeface="Arial" panose="020B0604020202020204" pitchFamily="34" charset="0"/>
              </a:rPr>
              <a:t>Memoria Dinámica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Marcador de número de diapositiva 4">
            <a:extLst>
              <a:ext uri="{FF2B5EF4-FFF2-40B4-BE49-F238E27FC236}">
                <a16:creationId xmlns:a16="http://schemas.microsoft.com/office/drawing/2014/main" id="{1D767E3A-E2AF-49B0-B4E8-42AF1F68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3041B5-C629-4E0E-AF0B-B78906152803}" type="slidenum">
              <a:rPr lang="es-ES" altLang="es-AR"/>
              <a:pPr>
                <a:defRPr/>
              </a:pPr>
              <a:t>2</a:t>
            </a:fld>
            <a:endParaRPr lang="es-ES" altLang="es-AR" dirty="0"/>
          </a:p>
        </p:txBody>
      </p:sp>
      <p:graphicFrame>
        <p:nvGraphicFramePr>
          <p:cNvPr id="11311" name="Group 47">
            <a:extLst>
              <a:ext uri="{FF2B5EF4-FFF2-40B4-BE49-F238E27FC236}">
                <a16:creationId xmlns:a16="http://schemas.microsoft.com/office/drawing/2014/main" id="{88E8CBD8-4F0E-488D-BFB2-89A7E99D9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985658"/>
              </p:ext>
            </p:extLst>
          </p:nvPr>
        </p:nvGraphicFramePr>
        <p:xfrm>
          <a:off x="571500" y="1628800"/>
          <a:ext cx="7312867" cy="3940176"/>
        </p:xfrm>
        <a:graphic>
          <a:graphicData uri="http://schemas.openxmlformats.org/drawingml/2006/table">
            <a:tbl>
              <a:tblPr/>
              <a:tblGrid>
                <a:gridCol w="1044695">
                  <a:extLst>
                    <a:ext uri="{9D8B030D-6E8A-4147-A177-3AD203B41FA5}">
                      <a16:colId xmlns:a16="http://schemas.microsoft.com/office/drawing/2014/main" val="1501609603"/>
                    </a:ext>
                  </a:extLst>
                </a:gridCol>
                <a:gridCol w="1601866">
                  <a:extLst>
                    <a:ext uri="{9D8B030D-6E8A-4147-A177-3AD203B41FA5}">
                      <a16:colId xmlns:a16="http://schemas.microsoft.com/office/drawing/2014/main" val="1674353456"/>
                    </a:ext>
                  </a:extLst>
                </a:gridCol>
                <a:gridCol w="1044695">
                  <a:extLst>
                    <a:ext uri="{9D8B030D-6E8A-4147-A177-3AD203B41FA5}">
                      <a16:colId xmlns:a16="http://schemas.microsoft.com/office/drawing/2014/main" val="3418140457"/>
                    </a:ext>
                  </a:extLst>
                </a:gridCol>
                <a:gridCol w="3621611">
                  <a:extLst>
                    <a:ext uri="{9D8B030D-6E8A-4147-A177-3AD203B41FA5}">
                      <a16:colId xmlns:a16="http://schemas.microsoft.com/office/drawing/2014/main" val="2179990739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CL" altLang="es-A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</a:rPr>
                        <a:t>Tipo</a:t>
                      </a:r>
                      <a:endParaRPr kumimoji="0" lang="es-CL" altLang="es-AR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CL" altLang="es-A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</a:rPr>
                        <a:t>Ejemplo</a:t>
                      </a:r>
                      <a:endParaRPr kumimoji="0" lang="es-CL" altLang="es-AR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CL" altLang="es-A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</a:rPr>
                        <a:t>Bytes</a:t>
                      </a:r>
                      <a:endParaRPr kumimoji="0" lang="es-CL" altLang="es-AR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s-AR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</a:rPr>
                        <a:t>Rango</a:t>
                      </a:r>
                      <a:endParaRPr kumimoji="0" lang="en-US" altLang="es-AR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827407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s-A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</a:rPr>
                        <a:t>char</a:t>
                      </a:r>
                      <a:endParaRPr kumimoji="0" lang="en-US" altLang="es-AR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s-A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</a:rPr>
                        <a:t>‘a’</a:t>
                      </a:r>
                      <a:endParaRPr kumimoji="0" lang="en-US" altLang="es-AR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s-A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</a:rPr>
                        <a:t>1</a:t>
                      </a:r>
                      <a:endParaRPr kumimoji="0" lang="en-US" altLang="es-AR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s-A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</a:rPr>
                        <a:t>0..255</a:t>
                      </a:r>
                      <a:endParaRPr kumimoji="0" lang="en-US" altLang="es-AR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136587"/>
                  </a:ext>
                </a:extLst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s-A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</a:rPr>
                        <a:t>short</a:t>
                      </a:r>
                      <a:endParaRPr kumimoji="0" lang="en-US" altLang="es-AR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s-A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</a:rPr>
                        <a:t>-15</a:t>
                      </a:r>
                      <a:endParaRPr kumimoji="0" lang="en-US" altLang="es-AR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s-A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</a:rPr>
                        <a:t>1</a:t>
                      </a:r>
                      <a:endParaRPr kumimoji="0" lang="en-US" altLang="es-AR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s-A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</a:rPr>
                        <a:t>-128..127</a:t>
                      </a:r>
                      <a:endParaRPr kumimoji="0" lang="en-US" altLang="es-AR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445955"/>
                  </a:ext>
                </a:extLst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s-A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</a:rPr>
                        <a:t>int</a:t>
                      </a:r>
                      <a:endParaRPr kumimoji="0" lang="en-US" altLang="es-AR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s-A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</a:rPr>
                        <a:t>1024</a:t>
                      </a:r>
                      <a:endParaRPr kumimoji="0" lang="en-US" altLang="es-AR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s-A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</a:rPr>
                        <a:t>2</a:t>
                      </a:r>
                      <a:endParaRPr kumimoji="0" lang="en-US" altLang="es-AR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s-A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</a:rPr>
                        <a:t>-32768..32767</a:t>
                      </a:r>
                      <a:endParaRPr kumimoji="0" lang="en-US" altLang="es-AR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937229"/>
                  </a:ext>
                </a:extLst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s-A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</a:rPr>
                        <a:t>long</a:t>
                      </a:r>
                      <a:endParaRPr kumimoji="0" lang="en-US" altLang="es-AR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s-A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</a:rPr>
                        <a:t>262144</a:t>
                      </a:r>
                      <a:endParaRPr kumimoji="0" lang="en-US" altLang="es-AR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s-A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</a:rPr>
                        <a:t>4</a:t>
                      </a:r>
                      <a:endParaRPr kumimoji="0" lang="en-US" altLang="es-AR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s-A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</a:rPr>
                        <a:t>-2147483648..2147483637</a:t>
                      </a:r>
                      <a:endParaRPr kumimoji="0" lang="en-US" altLang="es-AR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280168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s-A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</a:rPr>
                        <a:t>float</a:t>
                      </a:r>
                      <a:endParaRPr kumimoji="0" lang="en-US" altLang="es-AR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_tradnl" altLang="es-A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</a:rPr>
                        <a:t>10.5</a:t>
                      </a:r>
                      <a:endParaRPr kumimoji="0" lang="es-ES_tradnl" altLang="es-AR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_tradnl" altLang="es-A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</a:rPr>
                        <a:t>4</a:t>
                      </a:r>
                      <a:endParaRPr kumimoji="0" lang="es-ES_tradnl" altLang="es-AR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_tradnl" altLang="es-A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</a:rPr>
                        <a:t>3.4*10E-38.3.4*10E308</a:t>
                      </a:r>
                      <a:endParaRPr kumimoji="0" lang="es-ES_tradnl" altLang="es-AR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41466"/>
                  </a:ext>
                </a:extLst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CL" altLang="es-A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</a:rPr>
                        <a:t>double</a:t>
                      </a:r>
                      <a:endParaRPr kumimoji="0" lang="es-CL" altLang="es-AR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CL" altLang="es-A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</a:rPr>
                        <a:t>0.00045</a:t>
                      </a:r>
                      <a:endParaRPr kumimoji="0" lang="es-CL" altLang="es-AR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CL" altLang="es-A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</a:rPr>
                        <a:t>8</a:t>
                      </a:r>
                      <a:endParaRPr kumimoji="0" lang="es-CL" altLang="es-AR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CC00FF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FF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FF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CL" altLang="es-A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8"/>
                          <a:ea typeface="Arial Unicode MS" pitchFamily="34" charset="-128"/>
                        </a:rPr>
                        <a:t>1.7*10E-308..1.7*10E308</a:t>
                      </a:r>
                      <a:endParaRPr kumimoji="0" lang="es-CL" altLang="es-AR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 Unicode MS" pitchFamily="34" charset="-128"/>
                        <a:ea typeface="Arial Unicode MS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224449"/>
                  </a:ext>
                </a:extLst>
              </a:tr>
            </a:tbl>
          </a:graphicData>
        </a:graphic>
      </p:graphicFrame>
      <p:sp>
        <p:nvSpPr>
          <p:cNvPr id="12333" name="Rectangle 48">
            <a:extLst>
              <a:ext uri="{FF2B5EF4-FFF2-40B4-BE49-F238E27FC236}">
                <a16:creationId xmlns:a16="http://schemas.microsoft.com/office/drawing/2014/main" id="{29E3F4C6-4CDB-468A-BB1A-721C3E297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76673"/>
            <a:ext cx="5178152" cy="74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s-ES_tradnl" altLang="es-AR" sz="49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Tipos de datos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B9203ED4-1A04-41F2-B417-4FB2D4249C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536" y="1268760"/>
            <a:ext cx="7056784" cy="2995612"/>
          </a:xfrm>
        </p:spPr>
        <p:txBody>
          <a:bodyPr>
            <a:noAutofit/>
          </a:bodyPr>
          <a:lstStyle/>
          <a:p>
            <a:pPr marL="476250" indent="-476250" algn="just" eaLnBrk="1" hangingPunct="1">
              <a:buClr>
                <a:srgbClr val="FF3300"/>
              </a:buClr>
            </a:pPr>
            <a:r>
              <a:rPr lang="es-ES_tradnl" altLang="es-AR" sz="3200" dirty="0">
                <a:solidFill>
                  <a:srgbClr val="C00000"/>
                </a:solidFill>
              </a:rPr>
              <a:t>Un puntero es una variable que puede </a:t>
            </a:r>
            <a:r>
              <a:rPr lang="es-ES_tradnl" altLang="es-AR" sz="3200" b="1" i="1" dirty="0">
                <a:solidFill>
                  <a:srgbClr val="C00000"/>
                </a:solidFill>
              </a:rPr>
              <a:t>almacenar</a:t>
            </a:r>
            <a:r>
              <a:rPr lang="es-ES_tradnl" altLang="es-AR" sz="3200" b="1" dirty="0">
                <a:solidFill>
                  <a:srgbClr val="C00000"/>
                </a:solidFill>
              </a:rPr>
              <a:t> una </a:t>
            </a:r>
            <a:r>
              <a:rPr lang="es-ES_tradnl" altLang="es-AR" sz="3200" b="1" i="1" dirty="0">
                <a:solidFill>
                  <a:srgbClr val="C00000"/>
                </a:solidFill>
              </a:rPr>
              <a:t>dirección de memoria</a:t>
            </a:r>
            <a:r>
              <a:rPr lang="es-ES_tradnl" altLang="es-AR" sz="3200" dirty="0">
                <a:solidFill>
                  <a:srgbClr val="C00000"/>
                </a:solidFill>
              </a:rPr>
              <a:t>.</a:t>
            </a:r>
          </a:p>
          <a:p>
            <a:pPr marL="476250" indent="-476250" eaLnBrk="1" hangingPunct="1">
              <a:buClr>
                <a:srgbClr val="FF3300"/>
              </a:buClr>
              <a:buFont typeface="Wingdings" panose="05000000000000000000" pitchFamily="2" charset="2"/>
              <a:buNone/>
            </a:pPr>
            <a:endParaRPr lang="es-ES_tradnl" altLang="es-AR" sz="3200" dirty="0">
              <a:solidFill>
                <a:srgbClr val="C00000"/>
              </a:solidFill>
            </a:endParaRPr>
          </a:p>
          <a:p>
            <a:pPr marL="476250" indent="-476250" algn="just" eaLnBrk="1" hangingPunct="1">
              <a:buClr>
                <a:srgbClr val="FF3300"/>
              </a:buClr>
            </a:pPr>
            <a:r>
              <a:rPr lang="es-ES_tradnl" altLang="es-AR" sz="3200" dirty="0">
                <a:solidFill>
                  <a:srgbClr val="C00000"/>
                </a:solidFill>
              </a:rPr>
              <a:t>Una variable de tipo puntero puede guardar direcciones de variables de un tipo determinado: punteros a </a:t>
            </a:r>
            <a:r>
              <a:rPr lang="es-ES_tradnl" altLang="es-AR" sz="3200" dirty="0" err="1">
                <a:solidFill>
                  <a:srgbClr val="C00000"/>
                </a:solidFill>
              </a:rPr>
              <a:t>int</a:t>
            </a:r>
            <a:r>
              <a:rPr lang="es-ES_tradnl" altLang="es-AR" sz="3200" dirty="0">
                <a:solidFill>
                  <a:srgbClr val="C00000"/>
                </a:solidFill>
              </a:rPr>
              <a:t>, a </a:t>
            </a:r>
            <a:r>
              <a:rPr lang="es-ES_tradnl" altLang="es-AR" sz="3200" dirty="0" err="1">
                <a:solidFill>
                  <a:srgbClr val="C00000"/>
                </a:solidFill>
              </a:rPr>
              <a:t>double</a:t>
            </a:r>
            <a:r>
              <a:rPr lang="es-ES_tradnl" altLang="es-AR" sz="3200" dirty="0">
                <a:solidFill>
                  <a:srgbClr val="C00000"/>
                </a:solidFill>
              </a:rPr>
              <a:t>,  a </a:t>
            </a:r>
            <a:r>
              <a:rPr lang="es-ES_tradnl" altLang="es-AR" sz="3200" dirty="0" err="1">
                <a:solidFill>
                  <a:srgbClr val="C00000"/>
                </a:solidFill>
              </a:rPr>
              <a:t>char</a:t>
            </a:r>
            <a:r>
              <a:rPr lang="es-ES_tradnl" altLang="es-AR" sz="3200" dirty="0">
                <a:solidFill>
                  <a:srgbClr val="C00000"/>
                </a:solidFill>
              </a:rPr>
              <a:t>, etc.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4518B4-B88A-4129-8BD6-1BB6BAA7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0EA3A-DEA7-41D8-A20C-337EFBF1066D}" type="slidenum">
              <a:rPr lang="es-ES" altLang="es-AR"/>
              <a:pPr>
                <a:defRPr/>
              </a:pPr>
              <a:t>3</a:t>
            </a:fld>
            <a:endParaRPr lang="es-ES" altLang="es-AR"/>
          </a:p>
        </p:txBody>
      </p:sp>
      <p:sp>
        <p:nvSpPr>
          <p:cNvPr id="14340" name="Rectangle 5">
            <a:extLst>
              <a:ext uri="{FF2B5EF4-FFF2-40B4-BE49-F238E27FC236}">
                <a16:creationId xmlns:a16="http://schemas.microsoft.com/office/drawing/2014/main" id="{7E2C19D1-CD1F-4B49-AC23-442C9C7D5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332656"/>
            <a:ext cx="3820666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s-ES_tradnl" altLang="es-AR" sz="4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Punteros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:a16="http://schemas.microsoft.com/office/drawing/2014/main" id="{CBE413FB-AD4F-4F99-B81C-0C4C0A6D10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552" y="1052736"/>
            <a:ext cx="7467600" cy="4680520"/>
          </a:xfrm>
        </p:spPr>
        <p:txBody>
          <a:bodyPr>
            <a:normAutofit fontScale="32500" lnSpcReduction="20000"/>
          </a:bodyPr>
          <a:lstStyle/>
          <a:p>
            <a:pPr marL="482600" indent="-482600" eaLnBrk="1" hangingPunct="1">
              <a:buFont typeface="Wingdings" panose="05000000000000000000" pitchFamily="2" charset="2"/>
              <a:buNone/>
            </a:pPr>
            <a:r>
              <a:rPr lang="es-ES_tradnl" altLang="es-AR" sz="2400" b="1" dirty="0">
                <a:solidFill>
                  <a:srgbClr val="3333FF"/>
                </a:solidFill>
              </a:rPr>
              <a:t>	</a:t>
            </a:r>
          </a:p>
          <a:p>
            <a:pPr marL="482600" indent="-482600" eaLnBrk="1" hangingPunct="1">
              <a:buFont typeface="Wingdings" panose="05000000000000000000" pitchFamily="2" charset="2"/>
              <a:buNone/>
            </a:pPr>
            <a:r>
              <a:rPr lang="es-ES_tradnl" altLang="es-AR" sz="7400" b="1" dirty="0">
                <a:solidFill>
                  <a:srgbClr val="C00000"/>
                </a:solidFill>
              </a:rPr>
              <a:t>tipo *</a:t>
            </a:r>
            <a:r>
              <a:rPr lang="es-ES_tradnl" altLang="es-AR" sz="7400" b="1" dirty="0" err="1">
                <a:solidFill>
                  <a:srgbClr val="C00000"/>
                </a:solidFill>
              </a:rPr>
              <a:t>nombre_variable</a:t>
            </a:r>
            <a:r>
              <a:rPr lang="es-ES_tradnl" altLang="es-AR" sz="7400" b="1" dirty="0">
                <a:solidFill>
                  <a:srgbClr val="C00000"/>
                </a:solidFill>
              </a:rPr>
              <a:t>;</a:t>
            </a:r>
          </a:p>
          <a:p>
            <a:pPr marL="482600" indent="-482600" eaLnBrk="1" hangingPunct="1">
              <a:buFont typeface="Wingdings" panose="05000000000000000000" pitchFamily="2" charset="2"/>
              <a:buNone/>
            </a:pPr>
            <a:endParaRPr lang="es-ES_tradnl" altLang="es-AR" sz="7400" dirty="0">
              <a:solidFill>
                <a:srgbClr val="C00000"/>
              </a:solidFill>
            </a:endParaRPr>
          </a:p>
          <a:p>
            <a:pPr marL="482600" indent="-482600" eaLnBrk="1" hangingPunct="1">
              <a:buFont typeface="Wingdings" panose="05000000000000000000" pitchFamily="2" charset="2"/>
              <a:buNone/>
            </a:pPr>
            <a:r>
              <a:rPr lang="es-ES_tradnl" altLang="es-AR" sz="7400" dirty="0" err="1">
                <a:solidFill>
                  <a:srgbClr val="C00000"/>
                </a:solidFill>
                <a:latin typeface="Verdana" panose="020B0604030504040204" pitchFamily="34" charset="0"/>
              </a:rPr>
              <a:t>int</a:t>
            </a:r>
            <a:r>
              <a:rPr lang="es-ES_tradnl" altLang="es-AR" sz="7400" dirty="0">
                <a:solidFill>
                  <a:srgbClr val="C00000"/>
                </a:solidFill>
                <a:latin typeface="Verdana" panose="020B0604030504040204" pitchFamily="34" charset="0"/>
              </a:rPr>
              <a:t> i=3, *p,*r;	// p y r son punteros a entero</a:t>
            </a:r>
          </a:p>
          <a:p>
            <a:pPr marL="482600" indent="-482600" eaLnBrk="1" hangingPunct="1">
              <a:buFont typeface="Wingdings" panose="05000000000000000000" pitchFamily="2" charset="2"/>
              <a:buNone/>
            </a:pPr>
            <a:r>
              <a:rPr lang="es-ES_tradnl" altLang="es-AR" sz="7400" dirty="0" err="1">
                <a:solidFill>
                  <a:srgbClr val="C00000"/>
                </a:solidFill>
                <a:latin typeface="Verdana" panose="020B0604030504040204" pitchFamily="34" charset="0"/>
              </a:rPr>
              <a:t>double</a:t>
            </a:r>
            <a:r>
              <a:rPr lang="es-ES_tradnl" altLang="es-AR" sz="7400" dirty="0">
                <a:solidFill>
                  <a:srgbClr val="C00000"/>
                </a:solidFill>
                <a:latin typeface="Verdana" panose="020B0604030504040204" pitchFamily="34" charset="0"/>
              </a:rPr>
              <a:t> d=3.3,*q;	// q es un puntero a </a:t>
            </a:r>
            <a:r>
              <a:rPr lang="es-ES_tradnl" altLang="es-AR" sz="7400" dirty="0" err="1">
                <a:solidFill>
                  <a:srgbClr val="C00000"/>
                </a:solidFill>
                <a:latin typeface="Verdana" panose="020B0604030504040204" pitchFamily="34" charset="0"/>
              </a:rPr>
              <a:t>double</a:t>
            </a:r>
            <a:endParaRPr lang="es-ES_tradnl" altLang="es-AR" sz="7400" dirty="0">
              <a:solidFill>
                <a:srgbClr val="C00000"/>
              </a:solidFill>
              <a:latin typeface="Verdana" panose="020B0604030504040204" pitchFamily="34" charset="0"/>
            </a:endParaRPr>
          </a:p>
          <a:p>
            <a:pPr marL="482600" indent="-482600" eaLnBrk="1" hangingPunct="1">
              <a:buFont typeface="Wingdings" panose="05000000000000000000" pitchFamily="2" charset="2"/>
              <a:buNone/>
            </a:pPr>
            <a:r>
              <a:rPr lang="es-ES_tradnl" altLang="es-AR" sz="7400" dirty="0" err="1">
                <a:solidFill>
                  <a:srgbClr val="C00000"/>
                </a:solidFill>
                <a:latin typeface="Verdana" panose="020B0604030504040204" pitchFamily="34" charset="0"/>
              </a:rPr>
              <a:t>char</a:t>
            </a:r>
            <a:r>
              <a:rPr lang="es-ES_tradnl" altLang="es-AR" sz="7400" dirty="0">
                <a:solidFill>
                  <a:srgbClr val="C00000"/>
                </a:solidFill>
                <a:latin typeface="Verdana" panose="020B0604030504040204" pitchFamily="34" charset="0"/>
              </a:rPr>
              <a:t> c='a', *t;	// t es un puntero a carácter</a:t>
            </a:r>
          </a:p>
          <a:p>
            <a:pPr marL="482600" indent="-482600" eaLnBrk="1" hangingPunct="1">
              <a:buFont typeface="Wingdings" panose="05000000000000000000" pitchFamily="2" charset="2"/>
              <a:buNone/>
            </a:pPr>
            <a:endParaRPr lang="es-ES_tradnl" altLang="es-AR" sz="7400" dirty="0">
              <a:solidFill>
                <a:srgbClr val="C00000"/>
              </a:solidFill>
            </a:endParaRPr>
          </a:p>
          <a:p>
            <a:pPr marL="482600" indent="-482600" algn="just" eaLnBrk="1" hangingPunct="1">
              <a:buClr>
                <a:srgbClr val="FF3300"/>
              </a:buClr>
            </a:pPr>
            <a:r>
              <a:rPr lang="es-ES_tradnl" altLang="es-AR" sz="7400" dirty="0">
                <a:solidFill>
                  <a:srgbClr val="C00000"/>
                </a:solidFill>
                <a:latin typeface="Verdana" panose="020B0604030504040204" pitchFamily="34" charset="0"/>
              </a:rPr>
              <a:t>p=&amp;i;</a:t>
            </a:r>
          </a:p>
          <a:p>
            <a:pPr marL="482600" indent="-482600" algn="just" eaLnBrk="1" hangingPunct="1">
              <a:buClr>
                <a:srgbClr val="FF3300"/>
              </a:buClr>
            </a:pPr>
            <a:r>
              <a:rPr lang="es-ES_tradnl" altLang="es-AR" sz="7400" dirty="0">
                <a:solidFill>
                  <a:srgbClr val="C00000"/>
                </a:solidFill>
                <a:latin typeface="Verdana" panose="020B0604030504040204" pitchFamily="34" charset="0"/>
              </a:rPr>
              <a:t>r=p;</a:t>
            </a:r>
          </a:p>
          <a:p>
            <a:pPr marL="482600" indent="-482600" algn="just" eaLnBrk="1" hangingPunct="1">
              <a:buClr>
                <a:srgbClr val="FF3300"/>
              </a:buClr>
            </a:pPr>
            <a:r>
              <a:rPr lang="es-ES_tradnl" altLang="es-AR" sz="7400" dirty="0">
                <a:solidFill>
                  <a:srgbClr val="C00000"/>
                </a:solidFill>
                <a:latin typeface="Verdana" panose="020B0604030504040204" pitchFamily="34" charset="0"/>
              </a:rPr>
              <a:t>p=q;</a:t>
            </a:r>
            <a:r>
              <a:rPr lang="es-ES_tradnl" altLang="es-AR" sz="7400" dirty="0">
                <a:solidFill>
                  <a:srgbClr val="C00000"/>
                </a:solidFill>
              </a:rPr>
              <a:t> es un </a:t>
            </a:r>
            <a:r>
              <a:rPr lang="es-ES_tradnl" altLang="es-AR" sz="7400" b="1" i="1" dirty="0">
                <a:solidFill>
                  <a:srgbClr val="C00000"/>
                </a:solidFill>
              </a:rPr>
              <a:t>ERROR</a:t>
            </a:r>
            <a:r>
              <a:rPr lang="es-ES_tradnl" altLang="es-AR" sz="7400" dirty="0">
                <a:solidFill>
                  <a:srgbClr val="C00000"/>
                </a:solidFill>
              </a:rPr>
              <a:t> porque son punteros de diferente tipo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D55BEC1-1E7B-4EB6-B2C0-04452522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28A19D-0AA3-4B82-BC9F-801AB25B0423}" type="slidenum">
              <a:rPr lang="es-ES" altLang="es-AR"/>
              <a:pPr>
                <a:defRPr/>
              </a:pPr>
              <a:t>4</a:t>
            </a:fld>
            <a:endParaRPr lang="es-ES" altLang="es-AR"/>
          </a:p>
        </p:txBody>
      </p:sp>
      <p:sp>
        <p:nvSpPr>
          <p:cNvPr id="15364" name="Rectangle 5">
            <a:extLst>
              <a:ext uri="{FF2B5EF4-FFF2-40B4-BE49-F238E27FC236}">
                <a16:creationId xmlns:a16="http://schemas.microsoft.com/office/drawing/2014/main" id="{3A5636B5-204C-4B29-AC0E-CD14D860C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260648"/>
            <a:ext cx="7715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s-ES_tradnl" altLang="es-AR" sz="4400" b="1" dirty="0">
                <a:solidFill>
                  <a:srgbClr val="C00000"/>
                </a:solidFill>
                <a:latin typeface="Arial" panose="020B0604020202020204" pitchFamily="34" charset="0"/>
              </a:rPr>
              <a:t>Declaración de punteros</a:t>
            </a:r>
            <a:endParaRPr lang="es-ES_tradnl" altLang="es-AR" sz="4400" b="1" i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ADF7CE23-F406-437D-A33E-C0D73F7787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536" y="1333500"/>
            <a:ext cx="7467600" cy="4191000"/>
          </a:xfrm>
        </p:spPr>
        <p:txBody>
          <a:bodyPr/>
          <a:lstStyle/>
          <a:p>
            <a:pPr marL="482600" indent="-482600" eaLnBrk="1" hangingPunct="1">
              <a:buFont typeface="Wingdings" panose="05000000000000000000" pitchFamily="2" charset="2"/>
              <a:buNone/>
            </a:pPr>
            <a:endParaRPr lang="es-ES_tradnl" altLang="es-AR" dirty="0"/>
          </a:p>
          <a:p>
            <a:pPr marL="482600" indent="-482600" eaLnBrk="1" hangingPunct="1">
              <a:buClr>
                <a:srgbClr val="FF3300"/>
              </a:buClr>
            </a:pPr>
            <a:r>
              <a:rPr lang="es-ES_tradnl" altLang="es-AR" sz="3200" dirty="0" err="1">
                <a:solidFill>
                  <a:srgbClr val="C00000"/>
                </a:solidFill>
                <a:latin typeface="Verdana" panose="020B0604030504040204" pitchFamily="34" charset="0"/>
              </a:rPr>
              <a:t>cin</a:t>
            </a:r>
            <a:r>
              <a:rPr lang="es-ES_tradnl" altLang="es-AR" sz="3200" dirty="0">
                <a:solidFill>
                  <a:srgbClr val="C00000"/>
                </a:solidFill>
                <a:latin typeface="Verdana" panose="020B0604030504040204" pitchFamily="34" charset="0"/>
              </a:rPr>
              <a:t>&gt;&gt;*p;</a:t>
            </a:r>
          </a:p>
          <a:p>
            <a:pPr marL="482600" indent="-482600" eaLnBrk="1" hangingPunct="1">
              <a:buClr>
                <a:srgbClr val="FF3300"/>
              </a:buClr>
            </a:pPr>
            <a:r>
              <a:rPr lang="es-ES_tradnl" altLang="es-AR" sz="3200" dirty="0" err="1">
                <a:solidFill>
                  <a:srgbClr val="C00000"/>
                </a:solidFill>
                <a:latin typeface="Verdana" panose="020B0604030504040204" pitchFamily="34" charset="0"/>
              </a:rPr>
              <a:t>if</a:t>
            </a:r>
            <a:r>
              <a:rPr lang="es-ES_tradnl" altLang="es-AR" sz="3200" dirty="0">
                <a:solidFill>
                  <a:srgbClr val="C00000"/>
                </a:solidFill>
                <a:latin typeface="Verdana" panose="020B0604030504040204" pitchFamily="34" charset="0"/>
              </a:rPr>
              <a:t> (p==r)</a:t>
            </a:r>
          </a:p>
          <a:p>
            <a:pPr marL="482600" indent="-482600" eaLnBrk="1" hangingPunct="1">
              <a:buClr>
                <a:srgbClr val="FF3300"/>
              </a:buClr>
            </a:pPr>
            <a:r>
              <a:rPr lang="es-ES_tradnl" altLang="es-AR" sz="3200" dirty="0" err="1">
                <a:solidFill>
                  <a:srgbClr val="C00000"/>
                </a:solidFill>
                <a:latin typeface="Verdana" panose="020B0604030504040204" pitchFamily="34" charset="0"/>
              </a:rPr>
              <a:t>cout</a:t>
            </a:r>
            <a:r>
              <a:rPr lang="es-ES_tradnl" altLang="es-AR" sz="3200" dirty="0">
                <a:solidFill>
                  <a:srgbClr val="C00000"/>
                </a:solidFill>
                <a:latin typeface="Verdana" panose="020B0604030504040204" pitchFamily="34" charset="0"/>
              </a:rPr>
              <a:t>&lt;&lt;"El valor de i es: "&lt;&lt;*p;</a:t>
            </a:r>
          </a:p>
          <a:p>
            <a:pPr marL="482600" indent="-482600" eaLnBrk="1" hangingPunct="1">
              <a:buClr>
                <a:srgbClr val="FF3300"/>
              </a:buClr>
            </a:pPr>
            <a:r>
              <a:rPr lang="es-ES_tradnl" altLang="es-AR" sz="3200" dirty="0">
                <a:solidFill>
                  <a:srgbClr val="C00000"/>
                </a:solidFill>
                <a:latin typeface="Verdana" panose="020B0604030504040204" pitchFamily="34" charset="0"/>
              </a:rPr>
              <a:t>*p=*p+3;</a:t>
            </a:r>
          </a:p>
          <a:p>
            <a:pPr marL="482600" indent="-482600" eaLnBrk="1" hangingPunct="1">
              <a:buClr>
                <a:srgbClr val="FF3300"/>
              </a:buClr>
            </a:pPr>
            <a:r>
              <a:rPr lang="es-ES_tradnl" altLang="es-AR" sz="3200" dirty="0">
                <a:solidFill>
                  <a:srgbClr val="C00000"/>
                </a:solidFill>
                <a:latin typeface="Verdana" panose="020B0604030504040204" pitchFamily="34" charset="0"/>
              </a:rPr>
              <a:t>p=p+3;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BED9A5-28DF-4FAA-8B0F-DF9B1BB7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1828A7-002B-41D9-965A-DA299CA4628B}" type="slidenum">
              <a:rPr lang="es-ES" altLang="es-AR"/>
              <a:pPr>
                <a:defRPr/>
              </a:pPr>
              <a:t>5</a:t>
            </a:fld>
            <a:endParaRPr lang="es-ES" altLang="es-AR"/>
          </a:p>
        </p:txBody>
      </p:sp>
      <p:sp>
        <p:nvSpPr>
          <p:cNvPr id="16388" name="Rectangle 5">
            <a:extLst>
              <a:ext uri="{FF2B5EF4-FFF2-40B4-BE49-F238E27FC236}">
                <a16:creationId xmlns:a16="http://schemas.microsoft.com/office/drawing/2014/main" id="{8783F97E-0471-4985-A155-57F1DB255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11" y="709417"/>
            <a:ext cx="7715250" cy="731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s-ES_tradnl" altLang="es-AR" sz="4400" b="1" dirty="0">
                <a:solidFill>
                  <a:srgbClr val="C00000"/>
                </a:solidFill>
                <a:latin typeface="Arial" panose="020B0604020202020204" pitchFamily="34" charset="0"/>
              </a:rPr>
              <a:t>Operaciones con punteros</a:t>
            </a:r>
            <a:endParaRPr lang="es-ES_tradnl" altLang="es-AR" sz="4400" b="1" i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>
            <a:extLst>
              <a:ext uri="{FF2B5EF4-FFF2-40B4-BE49-F238E27FC236}">
                <a16:creationId xmlns:a16="http://schemas.microsoft.com/office/drawing/2014/main" id="{90EC7CC4-EAA5-4845-9C5B-2D37A6C97E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8609" y="1787646"/>
            <a:ext cx="6347714" cy="3880773"/>
          </a:xfrm>
        </p:spPr>
        <p:txBody>
          <a:bodyPr/>
          <a:lstStyle/>
          <a:p>
            <a:pPr algn="just" eaLnBrk="1" hangingPunct="1">
              <a:buClr>
                <a:srgbClr val="FF3300"/>
              </a:buClr>
              <a:tabLst>
                <a:tab pos="952500" algn="l"/>
              </a:tabLst>
            </a:pPr>
            <a:r>
              <a:rPr lang="es-ES_tradnl" altLang="es-AR" sz="2400" dirty="0">
                <a:solidFill>
                  <a:srgbClr val="C00000"/>
                </a:solidFill>
              </a:rPr>
              <a:t>Es posible desplegar una dirección como valor de una variable de tipo puntero, o la dirección de cualquier variable, utilizando  </a:t>
            </a:r>
            <a:r>
              <a:rPr lang="es-ES_tradnl" altLang="es-AR" sz="2400" dirty="0" err="1">
                <a:solidFill>
                  <a:srgbClr val="C00000"/>
                </a:solidFill>
              </a:rPr>
              <a:t>cout</a:t>
            </a:r>
            <a:endParaRPr lang="es-ES_tradnl" altLang="es-AR" sz="2400" dirty="0">
              <a:solidFill>
                <a:srgbClr val="C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endParaRPr lang="es-ES_tradnl" altLang="es-AR" sz="2400" dirty="0"/>
          </a:p>
          <a:p>
            <a:pPr eaLnBrk="1" hangingPunct="1"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s-ES_tradnl" altLang="es-AR" dirty="0">
                <a:solidFill>
                  <a:srgbClr val="3333FF"/>
                </a:solidFill>
              </a:rPr>
              <a:t>		</a:t>
            </a:r>
            <a:endParaRPr lang="es-ES_tradnl" altLang="es-AR" sz="2400" dirty="0">
              <a:solidFill>
                <a:srgbClr val="3333FF"/>
              </a:solidFill>
            </a:endParaRPr>
          </a:p>
        </p:txBody>
      </p:sp>
      <p:sp>
        <p:nvSpPr>
          <p:cNvPr id="6" name="Marcador de número de diapositiva 4">
            <a:extLst>
              <a:ext uri="{FF2B5EF4-FFF2-40B4-BE49-F238E27FC236}">
                <a16:creationId xmlns:a16="http://schemas.microsoft.com/office/drawing/2014/main" id="{BBA26F0E-8A9F-4198-AAEB-2BBBA2B6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4A16A-273B-4EFD-ADE5-EA1842E79EDF}" type="slidenum">
              <a:rPr lang="es-ES" altLang="es-AR"/>
              <a:pPr>
                <a:defRPr/>
              </a:pPr>
              <a:t>6</a:t>
            </a:fld>
            <a:endParaRPr lang="es-ES" altLang="es-AR"/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DCD1760D-B8F9-48B2-88C2-FAD3B6B95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3728032"/>
            <a:ext cx="5401068" cy="1569660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es-AR" dirty="0" err="1">
                <a:solidFill>
                  <a:srgbClr val="C00000"/>
                </a:solidFill>
                <a:latin typeface="Verdana" panose="020B0604030504040204" pitchFamily="34" charset="0"/>
              </a:rPr>
              <a:t>cout</a:t>
            </a:r>
            <a:r>
              <a:rPr lang="es-ES_tradnl" altLang="es-AR" dirty="0">
                <a:solidFill>
                  <a:srgbClr val="C00000"/>
                </a:solidFill>
                <a:latin typeface="Verdana" panose="020B0604030504040204" pitchFamily="34" charset="0"/>
              </a:rPr>
              <a:t> &lt;&lt; “p = “ &lt;&lt; p &lt;&lt; </a:t>
            </a:r>
            <a:r>
              <a:rPr lang="es-ES_tradnl" altLang="es-AR" dirty="0" err="1">
                <a:solidFill>
                  <a:srgbClr val="C00000"/>
                </a:solidFill>
                <a:latin typeface="Verdana" panose="020B0604030504040204" pitchFamily="34" charset="0"/>
              </a:rPr>
              <a:t>endl</a:t>
            </a:r>
            <a:r>
              <a:rPr lang="es-ES_tradnl" altLang="es-AR" dirty="0">
                <a:solidFill>
                  <a:srgbClr val="C00000"/>
                </a:solidFill>
                <a:latin typeface="Verdana" panose="020B0604030504040204" pitchFamily="34" charset="0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AR" dirty="0" err="1">
                <a:solidFill>
                  <a:srgbClr val="C00000"/>
                </a:solidFill>
                <a:latin typeface="Verdana" panose="020B0604030504040204" pitchFamily="34" charset="0"/>
              </a:rPr>
              <a:t>cout</a:t>
            </a:r>
            <a:r>
              <a:rPr lang="es-ES_tradnl" altLang="es-AR" dirty="0">
                <a:solidFill>
                  <a:srgbClr val="C00000"/>
                </a:solidFill>
                <a:latin typeface="Verdana" panose="020B0604030504040204" pitchFamily="34" charset="0"/>
              </a:rPr>
              <a:t> &lt;&lt; “&amp;n = “ &lt;&lt; &amp;n &lt;&lt; </a:t>
            </a:r>
            <a:r>
              <a:rPr lang="es-ES_tradnl" altLang="es-AR" dirty="0" err="1">
                <a:solidFill>
                  <a:srgbClr val="C00000"/>
                </a:solidFill>
                <a:latin typeface="Verdana" panose="020B0604030504040204" pitchFamily="34" charset="0"/>
              </a:rPr>
              <a:t>endl</a:t>
            </a:r>
            <a:r>
              <a:rPr lang="es-ES_tradnl" altLang="es-AR" dirty="0">
                <a:solidFill>
                  <a:srgbClr val="C00000"/>
                </a:solidFill>
                <a:latin typeface="Verdana" panose="020B0604030504040204" pitchFamily="34" charset="0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s-ES_tradnl" altLang="es-AR" dirty="0" err="1">
                <a:solidFill>
                  <a:srgbClr val="C00000"/>
                </a:solidFill>
                <a:latin typeface="Verdana" panose="020B0604030504040204" pitchFamily="34" charset="0"/>
              </a:rPr>
              <a:t>cout</a:t>
            </a:r>
            <a:r>
              <a:rPr lang="es-ES_tradnl" altLang="es-AR" dirty="0">
                <a:solidFill>
                  <a:srgbClr val="C00000"/>
                </a:solidFill>
                <a:latin typeface="Verdana" panose="020B0604030504040204" pitchFamily="34" charset="0"/>
              </a:rPr>
              <a:t> &lt;&lt; “&amp;p= “ &lt;&lt; &amp;p &lt;&lt; </a:t>
            </a:r>
            <a:r>
              <a:rPr lang="es-ES_tradnl" altLang="es-AR" dirty="0" err="1">
                <a:solidFill>
                  <a:srgbClr val="C00000"/>
                </a:solidFill>
                <a:latin typeface="Verdana" panose="020B0604030504040204" pitchFamily="34" charset="0"/>
              </a:rPr>
              <a:t>endl</a:t>
            </a:r>
            <a:r>
              <a:rPr lang="es-ES_tradnl" altLang="es-AR" dirty="0">
                <a:solidFill>
                  <a:srgbClr val="C00000"/>
                </a:solidFill>
                <a:latin typeface="Verdana" panose="020B0604030504040204" pitchFamily="34" charset="0"/>
              </a:rPr>
              <a:t>;</a:t>
            </a:r>
            <a:endParaRPr lang="es-ES_tradnl" altLang="es-AR" noProof="1">
              <a:solidFill>
                <a:srgbClr val="C00000"/>
              </a:solidFill>
              <a:latin typeface="Verdana" panose="020B0604030504040204" pitchFamily="34" charset="0"/>
            </a:endParaRP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EB7BC3CB-C404-49D4-A00E-5D196AE6A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39763"/>
            <a:ext cx="7715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s-ES_tradnl" altLang="es-AR" sz="4400" b="1" dirty="0">
                <a:solidFill>
                  <a:srgbClr val="C00000"/>
                </a:solidFill>
                <a:latin typeface="Arial" panose="020B0604020202020204" pitchFamily="34" charset="0"/>
              </a:rPr>
              <a:t>Mostrar una dirección</a:t>
            </a:r>
            <a:endParaRPr lang="es-ES_tradnl" altLang="es-AR" sz="4400" b="1" i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Marcador de número de diapositiva 4">
            <a:extLst>
              <a:ext uri="{FF2B5EF4-FFF2-40B4-BE49-F238E27FC236}">
                <a16:creationId xmlns:a16="http://schemas.microsoft.com/office/drawing/2014/main" id="{672A3663-06DF-4F61-AB42-9D7D30DC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D881D3-7320-46E5-8D1B-190D4777E9C9}" type="slidenum">
              <a:rPr lang="es-ES" altLang="es-AR"/>
              <a:pPr>
                <a:defRPr/>
              </a:pPr>
              <a:t>7</a:t>
            </a:fld>
            <a:endParaRPr lang="es-ES" altLang="es-AR"/>
          </a:p>
        </p:txBody>
      </p:sp>
      <p:sp>
        <p:nvSpPr>
          <p:cNvPr id="18435" name="Text Box 5">
            <a:extLst>
              <a:ext uri="{FF2B5EF4-FFF2-40B4-BE49-F238E27FC236}">
                <a16:creationId xmlns:a16="http://schemas.microsoft.com/office/drawing/2014/main" id="{2B19893F-91C3-4AE4-A488-26D49ADB9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623843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AR" sz="2000" dirty="0">
                <a:latin typeface="Verdana" panose="020B0604030504040204" pitchFamily="34" charset="0"/>
              </a:rPr>
              <a:t>1. </a:t>
            </a:r>
            <a:r>
              <a:rPr lang="es-MX" altLang="es-AR" sz="2000" dirty="0" err="1">
                <a:latin typeface="Verdana" panose="020B0604030504040204" pitchFamily="34" charset="0"/>
              </a:rPr>
              <a:t>int</a:t>
            </a:r>
            <a:r>
              <a:rPr lang="es-MX" altLang="es-AR" sz="2000" dirty="0">
                <a:latin typeface="Verdana" panose="020B0604030504040204" pitchFamily="34" charset="0"/>
              </a:rPr>
              <a:t> *p, *q, a=5</a:t>
            </a:r>
            <a:endParaRPr lang="es-MX" altLang="es-AR" sz="2000" noProof="1">
              <a:latin typeface="Verdana" panose="020B0604030504040204" pitchFamily="34" charset="0"/>
            </a:endParaRPr>
          </a:p>
        </p:txBody>
      </p:sp>
      <p:grpSp>
        <p:nvGrpSpPr>
          <p:cNvPr id="18436" name="Group 10">
            <a:extLst>
              <a:ext uri="{FF2B5EF4-FFF2-40B4-BE49-F238E27FC236}">
                <a16:creationId xmlns:a16="http://schemas.microsoft.com/office/drawing/2014/main" id="{8D7CFFBE-D2C6-4E00-A99C-FB7C33BA685E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157243"/>
            <a:ext cx="838200" cy="990600"/>
            <a:chOff x="864" y="1584"/>
            <a:chExt cx="528" cy="624"/>
          </a:xfrm>
        </p:grpSpPr>
        <p:sp>
          <p:nvSpPr>
            <p:cNvPr id="18500" name="Rectangle 7">
              <a:extLst>
                <a:ext uri="{FF2B5EF4-FFF2-40B4-BE49-F238E27FC236}">
                  <a16:creationId xmlns:a16="http://schemas.microsoft.com/office/drawing/2014/main" id="{9C321481-E768-4327-9608-2D178CB14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584"/>
              <a:ext cx="288" cy="24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>
              <a:outerShdw dist="107763" dir="81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s-MX" altLang="es-AR">
                  <a:latin typeface="Verdana" panose="020B0604030504040204" pitchFamily="34" charset="0"/>
                </a:rPr>
                <a:t>?</a:t>
              </a:r>
              <a:endParaRPr lang="es-MX" altLang="es-AR" noProof="1">
                <a:latin typeface="Verdana" panose="020B0604030504040204" pitchFamily="34" charset="0"/>
              </a:endParaRPr>
            </a:p>
          </p:txBody>
        </p:sp>
        <p:sp>
          <p:nvSpPr>
            <p:cNvPr id="18501" name="Rectangle 8">
              <a:extLst>
                <a:ext uri="{FF2B5EF4-FFF2-40B4-BE49-F238E27FC236}">
                  <a16:creationId xmlns:a16="http://schemas.microsoft.com/office/drawing/2014/main" id="{6D0911F1-4A2C-4CB6-933B-81E82DF73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968"/>
              <a:ext cx="288" cy="24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>
              <a:outerShdw dist="107763" dir="81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s-MX" altLang="es-AR">
                  <a:latin typeface="Verdana" panose="020B0604030504040204" pitchFamily="34" charset="0"/>
                </a:rPr>
                <a:t>?</a:t>
              </a:r>
              <a:endParaRPr lang="es-MX" altLang="es-AR" noProof="1">
                <a:latin typeface="Verdana" panose="020B0604030504040204" pitchFamily="34" charset="0"/>
              </a:endParaRPr>
            </a:p>
          </p:txBody>
        </p:sp>
        <p:sp>
          <p:nvSpPr>
            <p:cNvPr id="18502" name="Text Box 9">
              <a:extLst>
                <a:ext uri="{FF2B5EF4-FFF2-40B4-BE49-F238E27FC236}">
                  <a16:creationId xmlns:a16="http://schemas.microsoft.com/office/drawing/2014/main" id="{8527D5DF-AEEB-4A4D-ABC3-A8C94A4B81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584"/>
              <a:ext cx="288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AR" sz="2000">
                  <a:latin typeface="Verdana" panose="020B0604030504040204" pitchFamily="34" charset="0"/>
                </a:rPr>
                <a:t>p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s-MX" altLang="es-AR" sz="2000">
                  <a:latin typeface="Verdana" panose="020B0604030504040204" pitchFamily="34" charset="0"/>
                </a:rPr>
                <a:t>q</a:t>
              </a:r>
              <a:endParaRPr lang="es-MX" altLang="es-AR" sz="2000" noProof="1">
                <a:latin typeface="Verdana" panose="020B0604030504040204" pitchFamily="34" charset="0"/>
              </a:endParaRPr>
            </a:p>
          </p:txBody>
        </p:sp>
      </p:grpSp>
      <p:sp>
        <p:nvSpPr>
          <p:cNvPr id="18437" name="Text Box 11">
            <a:extLst>
              <a:ext uri="{FF2B5EF4-FFF2-40B4-BE49-F238E27FC236}">
                <a16:creationId xmlns:a16="http://schemas.microsoft.com/office/drawing/2014/main" id="{7C97DEC5-73BC-40C4-BA2E-4981BE94F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623843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AR" sz="2000">
                <a:latin typeface="Verdana" panose="020B0604030504040204" pitchFamily="34" charset="0"/>
              </a:rPr>
              <a:t>2. p=&amp;a</a:t>
            </a:r>
            <a:endParaRPr lang="es-MX" altLang="es-AR" sz="2000" noProof="1">
              <a:latin typeface="Verdana" panose="020B0604030504040204" pitchFamily="34" charset="0"/>
            </a:endParaRPr>
          </a:p>
        </p:txBody>
      </p:sp>
      <p:grpSp>
        <p:nvGrpSpPr>
          <p:cNvPr id="18438" name="Group 34">
            <a:extLst>
              <a:ext uri="{FF2B5EF4-FFF2-40B4-BE49-F238E27FC236}">
                <a16:creationId xmlns:a16="http://schemas.microsoft.com/office/drawing/2014/main" id="{66439DDC-72BC-49D6-ADCB-8E21516D98F2}"/>
              </a:ext>
            </a:extLst>
          </p:cNvPr>
          <p:cNvGrpSpPr>
            <a:grpSpLocks/>
          </p:cNvGrpSpPr>
          <p:nvPr/>
        </p:nvGrpSpPr>
        <p:grpSpPr bwMode="auto">
          <a:xfrm>
            <a:off x="5254625" y="1707981"/>
            <a:ext cx="2743200" cy="1524000"/>
            <a:chOff x="3744" y="1248"/>
            <a:chExt cx="1728" cy="960"/>
          </a:xfrm>
        </p:grpSpPr>
        <p:sp>
          <p:nvSpPr>
            <p:cNvPr id="18490" name="Text Box 23">
              <a:extLst>
                <a:ext uri="{FF2B5EF4-FFF2-40B4-BE49-F238E27FC236}">
                  <a16:creationId xmlns:a16="http://schemas.microsoft.com/office/drawing/2014/main" id="{67C71146-1400-4C8F-AC23-3A8FB3703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248"/>
              <a:ext cx="1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AR" sz="2000">
                  <a:latin typeface="Verdana" panose="020B0604030504040204" pitchFamily="34" charset="0"/>
                </a:rPr>
                <a:t>3. *p=8;</a:t>
              </a:r>
              <a:endParaRPr lang="es-MX" altLang="es-AR" sz="2000" noProof="1">
                <a:latin typeface="Verdana" panose="020B0604030504040204" pitchFamily="34" charset="0"/>
              </a:endParaRPr>
            </a:p>
          </p:txBody>
        </p:sp>
        <p:grpSp>
          <p:nvGrpSpPr>
            <p:cNvPr id="18491" name="Group 24">
              <a:extLst>
                <a:ext uri="{FF2B5EF4-FFF2-40B4-BE49-F238E27FC236}">
                  <a16:creationId xmlns:a16="http://schemas.microsoft.com/office/drawing/2014/main" id="{4496B756-FFB3-4656-A6B9-3924D773C0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1584"/>
              <a:ext cx="528" cy="624"/>
              <a:chOff x="864" y="1584"/>
              <a:chExt cx="528" cy="624"/>
            </a:xfrm>
          </p:grpSpPr>
          <p:sp>
            <p:nvSpPr>
              <p:cNvPr id="18497" name="Rectangle 25">
                <a:extLst>
                  <a:ext uri="{FF2B5EF4-FFF2-40B4-BE49-F238E27FC236}">
                    <a16:creationId xmlns:a16="http://schemas.microsoft.com/office/drawing/2014/main" id="{8DA5B3B0-F998-4F12-A4B3-D993592BE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584"/>
                <a:ext cx="288" cy="24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>
                <a:outerShdw dist="107763" dir="81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es-ES" altLang="es-AR"/>
              </a:p>
            </p:txBody>
          </p:sp>
          <p:sp>
            <p:nvSpPr>
              <p:cNvPr id="18498" name="Rectangle 26">
                <a:extLst>
                  <a:ext uri="{FF2B5EF4-FFF2-40B4-BE49-F238E27FC236}">
                    <a16:creationId xmlns:a16="http://schemas.microsoft.com/office/drawing/2014/main" id="{8BE2D2C0-A424-4CB4-B3CA-02D1EAE637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968"/>
                <a:ext cx="288" cy="24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>
                <a:outerShdw dist="107763" dir="81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s-MX" altLang="es-AR">
                    <a:latin typeface="Verdana" panose="020B0604030504040204" pitchFamily="34" charset="0"/>
                  </a:rPr>
                  <a:t>?</a:t>
                </a:r>
                <a:endParaRPr lang="es-MX" altLang="es-AR" noProof="1">
                  <a:latin typeface="Verdana" panose="020B0604030504040204" pitchFamily="34" charset="0"/>
                </a:endParaRPr>
              </a:p>
            </p:txBody>
          </p:sp>
          <p:sp>
            <p:nvSpPr>
              <p:cNvPr id="18499" name="Text Box 27">
                <a:extLst>
                  <a:ext uri="{FF2B5EF4-FFF2-40B4-BE49-F238E27FC236}">
                    <a16:creationId xmlns:a16="http://schemas.microsoft.com/office/drawing/2014/main" id="{F584C603-EA35-449C-B988-37C6ABC72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1584"/>
                <a:ext cx="288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MX" altLang="es-AR" sz="2000">
                    <a:latin typeface="Verdana" panose="020B0604030504040204" pitchFamily="34" charset="0"/>
                  </a:rPr>
                  <a:t>p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s-MX" altLang="es-AR" sz="2000">
                    <a:latin typeface="Verdana" panose="020B0604030504040204" pitchFamily="34" charset="0"/>
                  </a:rPr>
                  <a:t>q</a:t>
                </a:r>
                <a:endParaRPr lang="es-MX" altLang="es-AR" sz="2000" noProof="1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18492" name="Rectangle 28">
              <a:extLst>
                <a:ext uri="{FF2B5EF4-FFF2-40B4-BE49-F238E27FC236}">
                  <a16:creationId xmlns:a16="http://schemas.microsoft.com/office/drawing/2014/main" id="{A64675A9-BEB3-46A4-8925-6CCBB2224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680"/>
              <a:ext cx="480" cy="24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s-MX" altLang="es-AR">
                  <a:latin typeface="Verdana" panose="020B0604030504040204" pitchFamily="34" charset="0"/>
                </a:rPr>
                <a:t>8</a:t>
              </a:r>
              <a:endParaRPr lang="es-MX" altLang="es-AR" noProof="1">
                <a:latin typeface="Verdana" panose="020B0604030504040204" pitchFamily="34" charset="0"/>
              </a:endParaRPr>
            </a:p>
          </p:txBody>
        </p:sp>
        <p:grpSp>
          <p:nvGrpSpPr>
            <p:cNvPr id="18493" name="Group 29">
              <a:extLst>
                <a:ext uri="{FF2B5EF4-FFF2-40B4-BE49-F238E27FC236}">
                  <a16:creationId xmlns:a16="http://schemas.microsoft.com/office/drawing/2014/main" id="{545CFD5D-5E6B-4BA4-96E1-0901A16F01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1680"/>
              <a:ext cx="576" cy="96"/>
              <a:chOff x="2592" y="1680"/>
              <a:chExt cx="576" cy="96"/>
            </a:xfrm>
          </p:grpSpPr>
          <p:sp>
            <p:nvSpPr>
              <p:cNvPr id="18494" name="Line 30">
                <a:extLst>
                  <a:ext uri="{FF2B5EF4-FFF2-40B4-BE49-F238E27FC236}">
                    <a16:creationId xmlns:a16="http://schemas.microsoft.com/office/drawing/2014/main" id="{F3FE0212-74FA-40A1-889B-DF69362021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168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AR"/>
              </a:p>
            </p:txBody>
          </p:sp>
          <p:sp>
            <p:nvSpPr>
              <p:cNvPr id="18495" name="Line 31">
                <a:extLst>
                  <a:ext uri="{FF2B5EF4-FFF2-40B4-BE49-F238E27FC236}">
                    <a16:creationId xmlns:a16="http://schemas.microsoft.com/office/drawing/2014/main" id="{E678776A-10A5-4656-B574-56FD163613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6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AR"/>
              </a:p>
            </p:txBody>
          </p:sp>
          <p:sp>
            <p:nvSpPr>
              <p:cNvPr id="18496" name="Line 32">
                <a:extLst>
                  <a:ext uri="{FF2B5EF4-FFF2-40B4-BE49-F238E27FC236}">
                    <a16:creationId xmlns:a16="http://schemas.microsoft.com/office/drawing/2014/main" id="{E308F21E-474A-4FF8-9B86-60B8B38634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7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AR"/>
              </a:p>
            </p:txBody>
          </p:sp>
        </p:grpSp>
      </p:grpSp>
      <p:grpSp>
        <p:nvGrpSpPr>
          <p:cNvPr id="18439" name="Group 35">
            <a:extLst>
              <a:ext uri="{FF2B5EF4-FFF2-40B4-BE49-F238E27FC236}">
                <a16:creationId xmlns:a16="http://schemas.microsoft.com/office/drawing/2014/main" id="{7B9968CC-B98C-47E2-8B36-AACAAAE57C40}"/>
              </a:ext>
            </a:extLst>
          </p:cNvPr>
          <p:cNvGrpSpPr>
            <a:grpSpLocks/>
          </p:cNvGrpSpPr>
          <p:nvPr/>
        </p:nvGrpSpPr>
        <p:grpSpPr bwMode="auto">
          <a:xfrm>
            <a:off x="979010" y="4490668"/>
            <a:ext cx="2743200" cy="1524000"/>
            <a:chOff x="3744" y="1248"/>
            <a:chExt cx="1728" cy="960"/>
          </a:xfrm>
        </p:grpSpPr>
        <p:sp>
          <p:nvSpPr>
            <p:cNvPr id="18480" name="Text Box 36">
              <a:extLst>
                <a:ext uri="{FF2B5EF4-FFF2-40B4-BE49-F238E27FC236}">
                  <a16:creationId xmlns:a16="http://schemas.microsoft.com/office/drawing/2014/main" id="{005709AF-4E8B-4518-BB07-0BF89D13C3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248"/>
              <a:ext cx="1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AR" sz="2000">
                  <a:latin typeface="Verdana" panose="020B0604030504040204" pitchFamily="34" charset="0"/>
                </a:rPr>
                <a:t>4. q=p;</a:t>
              </a:r>
              <a:endParaRPr lang="es-MX" altLang="es-AR" sz="2000" noProof="1">
                <a:latin typeface="Verdana" panose="020B0604030504040204" pitchFamily="34" charset="0"/>
              </a:endParaRPr>
            </a:p>
          </p:txBody>
        </p:sp>
        <p:grpSp>
          <p:nvGrpSpPr>
            <p:cNvPr id="18481" name="Group 37">
              <a:extLst>
                <a:ext uri="{FF2B5EF4-FFF2-40B4-BE49-F238E27FC236}">
                  <a16:creationId xmlns:a16="http://schemas.microsoft.com/office/drawing/2014/main" id="{4A5413B3-1C16-47DA-A842-EA9D53F0C8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1584"/>
              <a:ext cx="528" cy="624"/>
              <a:chOff x="864" y="1584"/>
              <a:chExt cx="528" cy="624"/>
            </a:xfrm>
          </p:grpSpPr>
          <p:sp>
            <p:nvSpPr>
              <p:cNvPr id="18487" name="Rectangle 38">
                <a:extLst>
                  <a:ext uri="{FF2B5EF4-FFF2-40B4-BE49-F238E27FC236}">
                    <a16:creationId xmlns:a16="http://schemas.microsoft.com/office/drawing/2014/main" id="{C6616296-FDC4-4561-B7F6-EF8E60896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584"/>
                <a:ext cx="288" cy="24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>
                <a:outerShdw dist="107763" dir="81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es-ES" altLang="es-AR"/>
              </a:p>
            </p:txBody>
          </p:sp>
          <p:sp>
            <p:nvSpPr>
              <p:cNvPr id="18488" name="Rectangle 39">
                <a:extLst>
                  <a:ext uri="{FF2B5EF4-FFF2-40B4-BE49-F238E27FC236}">
                    <a16:creationId xmlns:a16="http://schemas.microsoft.com/office/drawing/2014/main" id="{CC7E9E9E-39FE-4472-8D5A-77ED88E3C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968"/>
                <a:ext cx="288" cy="24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>
                <a:outerShdw dist="107763" dir="81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es-ES" altLang="es-AR"/>
              </a:p>
            </p:txBody>
          </p:sp>
          <p:sp>
            <p:nvSpPr>
              <p:cNvPr id="18489" name="Text Box 40">
                <a:extLst>
                  <a:ext uri="{FF2B5EF4-FFF2-40B4-BE49-F238E27FC236}">
                    <a16:creationId xmlns:a16="http://schemas.microsoft.com/office/drawing/2014/main" id="{BF828D3C-4817-41F3-9E3E-AA8ADB1151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1584"/>
                <a:ext cx="288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MX" altLang="es-AR" sz="2000">
                    <a:latin typeface="Verdana" panose="020B0604030504040204" pitchFamily="34" charset="0"/>
                  </a:rPr>
                  <a:t>p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s-MX" altLang="es-AR" sz="2000">
                    <a:latin typeface="Verdana" panose="020B0604030504040204" pitchFamily="34" charset="0"/>
                  </a:rPr>
                  <a:t>q</a:t>
                </a:r>
                <a:endParaRPr lang="es-MX" altLang="es-AR" sz="2000" noProof="1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18482" name="Rectangle 41">
              <a:extLst>
                <a:ext uri="{FF2B5EF4-FFF2-40B4-BE49-F238E27FC236}">
                  <a16:creationId xmlns:a16="http://schemas.microsoft.com/office/drawing/2014/main" id="{3A26668C-8ABE-4177-8B65-276F7EE02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1680"/>
              <a:ext cx="480" cy="24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s-MX" altLang="es-AR" dirty="0">
                  <a:latin typeface="Verdana" panose="020B0604030504040204" pitchFamily="34" charset="0"/>
                </a:rPr>
                <a:t>8</a:t>
              </a:r>
              <a:endParaRPr lang="es-MX" altLang="es-AR" noProof="1">
                <a:latin typeface="Verdana" panose="020B0604030504040204" pitchFamily="34" charset="0"/>
              </a:endParaRPr>
            </a:p>
          </p:txBody>
        </p:sp>
        <p:grpSp>
          <p:nvGrpSpPr>
            <p:cNvPr id="18483" name="Group 42">
              <a:extLst>
                <a:ext uri="{FF2B5EF4-FFF2-40B4-BE49-F238E27FC236}">
                  <a16:creationId xmlns:a16="http://schemas.microsoft.com/office/drawing/2014/main" id="{BC6DE855-83C9-4459-93EC-D15A7635AC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1680"/>
              <a:ext cx="576" cy="96"/>
              <a:chOff x="2592" y="1680"/>
              <a:chExt cx="576" cy="96"/>
            </a:xfrm>
          </p:grpSpPr>
          <p:sp>
            <p:nvSpPr>
              <p:cNvPr id="18484" name="Line 43">
                <a:extLst>
                  <a:ext uri="{FF2B5EF4-FFF2-40B4-BE49-F238E27FC236}">
                    <a16:creationId xmlns:a16="http://schemas.microsoft.com/office/drawing/2014/main" id="{58852F5F-09F5-407E-80EB-158C0D934F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168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AR"/>
              </a:p>
            </p:txBody>
          </p:sp>
          <p:sp>
            <p:nvSpPr>
              <p:cNvPr id="18485" name="Line 44">
                <a:extLst>
                  <a:ext uri="{FF2B5EF4-FFF2-40B4-BE49-F238E27FC236}">
                    <a16:creationId xmlns:a16="http://schemas.microsoft.com/office/drawing/2014/main" id="{7916EA3A-5C68-44A3-AB9B-E21204DC25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6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AR"/>
              </a:p>
            </p:txBody>
          </p:sp>
          <p:sp>
            <p:nvSpPr>
              <p:cNvPr id="18486" name="Line 45">
                <a:extLst>
                  <a:ext uri="{FF2B5EF4-FFF2-40B4-BE49-F238E27FC236}">
                    <a16:creationId xmlns:a16="http://schemas.microsoft.com/office/drawing/2014/main" id="{233A24B9-F1AB-4A4D-BF24-912EB352CC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7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AR"/>
              </a:p>
            </p:txBody>
          </p:sp>
        </p:grpSp>
      </p:grpSp>
      <p:sp>
        <p:nvSpPr>
          <p:cNvPr id="18440" name="Line 46">
            <a:extLst>
              <a:ext uri="{FF2B5EF4-FFF2-40B4-BE49-F238E27FC236}">
                <a16:creationId xmlns:a16="http://schemas.microsoft.com/office/drawing/2014/main" id="{F82AC4F6-8644-4217-A9DD-850F778195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634956"/>
            <a:ext cx="0" cy="2286000"/>
          </a:xfrm>
          <a:prstGeom prst="line">
            <a:avLst/>
          </a:prstGeom>
          <a:noFill/>
          <a:ln w="38100" cmpd="dbl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  <p:grpSp>
        <p:nvGrpSpPr>
          <p:cNvPr id="18441" name="Group 51">
            <a:extLst>
              <a:ext uri="{FF2B5EF4-FFF2-40B4-BE49-F238E27FC236}">
                <a16:creationId xmlns:a16="http://schemas.microsoft.com/office/drawing/2014/main" id="{C5FCE44B-D3DD-4042-AAB0-42B77A4AFD17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5462588"/>
            <a:ext cx="914400" cy="404812"/>
            <a:chOff x="1296" y="3441"/>
            <a:chExt cx="576" cy="255"/>
          </a:xfrm>
        </p:grpSpPr>
        <p:sp>
          <p:nvSpPr>
            <p:cNvPr id="18477" name="Line 47">
              <a:extLst>
                <a:ext uri="{FF2B5EF4-FFF2-40B4-BE49-F238E27FC236}">
                  <a16:creationId xmlns:a16="http://schemas.microsoft.com/office/drawing/2014/main" id="{F2C02B82-96FA-4BCA-AD6D-8A31C2336E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68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18478" name="Line 49">
              <a:extLst>
                <a:ext uri="{FF2B5EF4-FFF2-40B4-BE49-F238E27FC236}">
                  <a16:creationId xmlns:a16="http://schemas.microsoft.com/office/drawing/2014/main" id="{39337BCB-6826-4E61-990C-A3BD7E2973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44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18479" name="Line 50">
              <a:extLst>
                <a:ext uri="{FF2B5EF4-FFF2-40B4-BE49-F238E27FC236}">
                  <a16:creationId xmlns:a16="http://schemas.microsoft.com/office/drawing/2014/main" id="{DC7398FA-5D2D-4775-8B76-EDC87DD89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45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AR"/>
            </a:p>
          </p:txBody>
        </p:sp>
      </p:grpSp>
      <p:sp>
        <p:nvSpPr>
          <p:cNvPr id="18442" name="Line 52">
            <a:extLst>
              <a:ext uri="{FF2B5EF4-FFF2-40B4-BE49-F238E27FC236}">
                <a16:creationId xmlns:a16="http://schemas.microsoft.com/office/drawing/2014/main" id="{4BB30C30-D6A2-4BD1-ADD7-24DCF4AC7E3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634956"/>
            <a:ext cx="0" cy="2286000"/>
          </a:xfrm>
          <a:prstGeom prst="line">
            <a:avLst/>
          </a:prstGeom>
          <a:noFill/>
          <a:ln w="38100" cmpd="dbl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18443" name="Line 53">
            <a:extLst>
              <a:ext uri="{FF2B5EF4-FFF2-40B4-BE49-F238E27FC236}">
                <a16:creationId xmlns:a16="http://schemas.microsoft.com/office/drawing/2014/main" id="{60D834BF-DFF3-465F-9188-C847E93AE9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5862" y="4173168"/>
            <a:ext cx="0" cy="2286000"/>
          </a:xfrm>
          <a:prstGeom prst="line">
            <a:avLst/>
          </a:prstGeom>
          <a:noFill/>
          <a:ln w="38100" cmpd="dbl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  <p:grpSp>
        <p:nvGrpSpPr>
          <p:cNvPr id="18444" name="Group 69">
            <a:extLst>
              <a:ext uri="{FF2B5EF4-FFF2-40B4-BE49-F238E27FC236}">
                <a16:creationId xmlns:a16="http://schemas.microsoft.com/office/drawing/2014/main" id="{83F51F69-46BB-4FBF-83FF-FEA8FBADD22D}"/>
              </a:ext>
            </a:extLst>
          </p:cNvPr>
          <p:cNvGrpSpPr>
            <a:grpSpLocks/>
          </p:cNvGrpSpPr>
          <p:nvPr/>
        </p:nvGrpSpPr>
        <p:grpSpPr bwMode="auto">
          <a:xfrm>
            <a:off x="4432424" y="4376368"/>
            <a:ext cx="2743200" cy="1524000"/>
            <a:chOff x="2928" y="2832"/>
            <a:chExt cx="1728" cy="960"/>
          </a:xfrm>
        </p:grpSpPr>
        <p:grpSp>
          <p:nvGrpSpPr>
            <p:cNvPr id="18462" name="Group 54">
              <a:extLst>
                <a:ext uri="{FF2B5EF4-FFF2-40B4-BE49-F238E27FC236}">
                  <a16:creationId xmlns:a16="http://schemas.microsoft.com/office/drawing/2014/main" id="{210D6A67-93EC-42A9-AB27-D725790DFD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2832"/>
              <a:ext cx="1728" cy="960"/>
              <a:chOff x="3744" y="1248"/>
              <a:chExt cx="1728" cy="960"/>
            </a:xfrm>
          </p:grpSpPr>
          <p:sp>
            <p:nvSpPr>
              <p:cNvPr id="18467" name="Text Box 55">
                <a:extLst>
                  <a:ext uri="{FF2B5EF4-FFF2-40B4-BE49-F238E27FC236}">
                    <a16:creationId xmlns:a16="http://schemas.microsoft.com/office/drawing/2014/main" id="{4C268315-1C0C-46E5-A2F9-4883AC8F42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248"/>
                <a:ext cx="17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MX" altLang="es-AR" sz="2000">
                    <a:latin typeface="Verdana" panose="020B0604030504040204" pitchFamily="34" charset="0"/>
                  </a:rPr>
                  <a:t>5. *q=85;</a:t>
                </a:r>
                <a:endParaRPr lang="es-MX" altLang="es-AR" sz="2000" noProof="1">
                  <a:latin typeface="Verdana" panose="020B0604030504040204" pitchFamily="34" charset="0"/>
                </a:endParaRPr>
              </a:p>
            </p:txBody>
          </p:sp>
          <p:grpSp>
            <p:nvGrpSpPr>
              <p:cNvPr id="18468" name="Group 56">
                <a:extLst>
                  <a:ext uri="{FF2B5EF4-FFF2-40B4-BE49-F238E27FC236}">
                    <a16:creationId xmlns:a16="http://schemas.microsoft.com/office/drawing/2014/main" id="{DBD76DAB-65CE-4773-8D9C-8F81DF174E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1584"/>
                <a:ext cx="528" cy="624"/>
                <a:chOff x="864" y="1584"/>
                <a:chExt cx="528" cy="624"/>
              </a:xfrm>
            </p:grpSpPr>
            <p:sp>
              <p:nvSpPr>
                <p:cNvPr id="18474" name="Rectangle 57">
                  <a:extLst>
                    <a:ext uri="{FF2B5EF4-FFF2-40B4-BE49-F238E27FC236}">
                      <a16:creationId xmlns:a16="http://schemas.microsoft.com/office/drawing/2014/main" id="{82F94EA0-ED84-4C41-83D9-D13024F392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1584"/>
                  <a:ext cx="288" cy="24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ffectLst>
                  <a:outerShdw dist="107763" dir="8100000" algn="ctr" rotWithShape="0">
                    <a:srgbClr val="80808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endParaRPr lang="es-ES" altLang="es-AR"/>
                </a:p>
              </p:txBody>
            </p:sp>
            <p:sp>
              <p:nvSpPr>
                <p:cNvPr id="18475" name="Rectangle 58">
                  <a:extLst>
                    <a:ext uri="{FF2B5EF4-FFF2-40B4-BE49-F238E27FC236}">
                      <a16:creationId xmlns:a16="http://schemas.microsoft.com/office/drawing/2014/main" id="{D93B0A75-94D9-4344-A95D-5ECD807006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1968"/>
                  <a:ext cx="288" cy="24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ffectLst>
                  <a:outerShdw dist="107763" dir="8100000" algn="ctr" rotWithShape="0">
                    <a:srgbClr val="80808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endParaRPr lang="es-ES" altLang="es-AR"/>
                </a:p>
              </p:txBody>
            </p:sp>
            <p:sp>
              <p:nvSpPr>
                <p:cNvPr id="18476" name="Text Box 59">
                  <a:extLst>
                    <a:ext uri="{FF2B5EF4-FFF2-40B4-BE49-F238E27FC236}">
                      <a16:creationId xmlns:a16="http://schemas.microsoft.com/office/drawing/2014/main" id="{CBEE3987-A98C-4D4E-B92F-82F83E55D2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4" y="1584"/>
                  <a:ext cx="288" cy="5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s-MX" altLang="es-AR" sz="2000">
                      <a:latin typeface="Verdana" panose="020B0604030504040204" pitchFamily="34" charset="0"/>
                    </a:rPr>
                    <a:t>p</a:t>
                  </a:r>
                </a:p>
                <a:p>
                  <a:pPr eaLnBrk="1" hangingPunct="1">
                    <a:spcBef>
                      <a:spcPct val="50000"/>
                    </a:spcBef>
                  </a:pPr>
                  <a:r>
                    <a:rPr lang="es-MX" altLang="es-AR" sz="2000">
                      <a:latin typeface="Verdana" panose="020B0604030504040204" pitchFamily="34" charset="0"/>
                    </a:rPr>
                    <a:t>q</a:t>
                  </a:r>
                  <a:endParaRPr lang="es-MX" altLang="es-AR" sz="2000" noProof="1">
                    <a:latin typeface="Verdana" panose="020B0604030504040204" pitchFamily="34" charset="0"/>
                  </a:endParaRPr>
                </a:p>
              </p:txBody>
            </p:sp>
          </p:grpSp>
          <p:sp>
            <p:nvSpPr>
              <p:cNvPr id="18469" name="Rectangle 60">
                <a:extLst>
                  <a:ext uri="{FF2B5EF4-FFF2-40B4-BE49-F238E27FC236}">
                    <a16:creationId xmlns:a16="http://schemas.microsoft.com/office/drawing/2014/main" id="{E2935C60-E649-4B65-9356-31BE02FF7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1680"/>
                <a:ext cx="480" cy="240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s-MX" altLang="es-AR">
                    <a:latin typeface="Verdana" panose="020B0604030504040204" pitchFamily="34" charset="0"/>
                  </a:rPr>
                  <a:t>85</a:t>
                </a:r>
                <a:endParaRPr lang="es-MX" altLang="es-AR" noProof="1">
                  <a:latin typeface="Verdana" panose="020B0604030504040204" pitchFamily="34" charset="0"/>
                </a:endParaRPr>
              </a:p>
            </p:txBody>
          </p:sp>
          <p:grpSp>
            <p:nvGrpSpPr>
              <p:cNvPr id="18470" name="Group 61">
                <a:extLst>
                  <a:ext uri="{FF2B5EF4-FFF2-40B4-BE49-F238E27FC236}">
                    <a16:creationId xmlns:a16="http://schemas.microsoft.com/office/drawing/2014/main" id="{5FC442B4-A55A-4A1A-A108-E534C51362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6" y="1680"/>
                <a:ext cx="576" cy="96"/>
                <a:chOff x="2592" y="1680"/>
                <a:chExt cx="576" cy="96"/>
              </a:xfrm>
            </p:grpSpPr>
            <p:sp>
              <p:nvSpPr>
                <p:cNvPr id="18471" name="Line 62">
                  <a:extLst>
                    <a:ext uri="{FF2B5EF4-FFF2-40B4-BE49-F238E27FC236}">
                      <a16:creationId xmlns:a16="http://schemas.microsoft.com/office/drawing/2014/main" id="{E34E037C-912B-4E8D-8E35-3B98C908E3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92" y="168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s-AR"/>
                </a:p>
              </p:txBody>
            </p:sp>
            <p:sp>
              <p:nvSpPr>
                <p:cNvPr id="18472" name="Line 63">
                  <a:extLst>
                    <a:ext uri="{FF2B5EF4-FFF2-40B4-BE49-F238E27FC236}">
                      <a16:creationId xmlns:a16="http://schemas.microsoft.com/office/drawing/2014/main" id="{7C454F39-9853-4C64-AD1C-9AD594361F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6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s-AR"/>
                </a:p>
              </p:txBody>
            </p:sp>
            <p:sp>
              <p:nvSpPr>
                <p:cNvPr id="18473" name="Line 64">
                  <a:extLst>
                    <a:ext uri="{FF2B5EF4-FFF2-40B4-BE49-F238E27FC236}">
                      <a16:creationId xmlns:a16="http://schemas.microsoft.com/office/drawing/2014/main" id="{F76EB2E5-26BA-47B4-95D5-CB9B4BF782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776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</p:grpSp>
        <p:grpSp>
          <p:nvGrpSpPr>
            <p:cNvPr id="18463" name="Group 65">
              <a:extLst>
                <a:ext uri="{FF2B5EF4-FFF2-40B4-BE49-F238E27FC236}">
                  <a16:creationId xmlns:a16="http://schemas.microsoft.com/office/drawing/2014/main" id="{AFE52BF3-E899-4DB8-A818-2EF11FAA2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3441"/>
              <a:ext cx="576" cy="255"/>
              <a:chOff x="1296" y="3441"/>
              <a:chExt cx="576" cy="255"/>
            </a:xfrm>
          </p:grpSpPr>
          <p:sp>
            <p:nvSpPr>
              <p:cNvPr id="18464" name="Line 66">
                <a:extLst>
                  <a:ext uri="{FF2B5EF4-FFF2-40B4-BE49-F238E27FC236}">
                    <a16:creationId xmlns:a16="http://schemas.microsoft.com/office/drawing/2014/main" id="{4B01E4EB-BEBE-412C-8418-40AB4803D5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687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AR"/>
              </a:p>
            </p:txBody>
          </p:sp>
          <p:sp>
            <p:nvSpPr>
              <p:cNvPr id="18465" name="Line 67">
                <a:extLst>
                  <a:ext uri="{FF2B5EF4-FFF2-40B4-BE49-F238E27FC236}">
                    <a16:creationId xmlns:a16="http://schemas.microsoft.com/office/drawing/2014/main" id="{D9B37C85-75F1-4830-AEA9-8EEEB83E28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3441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AR"/>
              </a:p>
            </p:txBody>
          </p:sp>
          <p:sp>
            <p:nvSpPr>
              <p:cNvPr id="18466" name="Line 68">
                <a:extLst>
                  <a:ext uri="{FF2B5EF4-FFF2-40B4-BE49-F238E27FC236}">
                    <a16:creationId xmlns:a16="http://schemas.microsoft.com/office/drawing/2014/main" id="{D6AB0D9C-70CB-45DA-8DE9-6EA217D27D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345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AR"/>
              </a:p>
            </p:txBody>
          </p:sp>
        </p:grpSp>
      </p:grpSp>
      <p:grpSp>
        <p:nvGrpSpPr>
          <p:cNvPr id="18445" name="Group 74">
            <a:extLst>
              <a:ext uri="{FF2B5EF4-FFF2-40B4-BE49-F238E27FC236}">
                <a16:creationId xmlns:a16="http://schemas.microsoft.com/office/drawing/2014/main" id="{B151914A-E17F-4327-A4E6-86BF611FDBED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233443"/>
            <a:ext cx="2362200" cy="1128713"/>
            <a:chOff x="2064" y="1584"/>
            <a:chExt cx="1488" cy="711"/>
          </a:xfrm>
        </p:grpSpPr>
        <p:grpSp>
          <p:nvGrpSpPr>
            <p:cNvPr id="18452" name="Group 12">
              <a:extLst>
                <a:ext uri="{FF2B5EF4-FFF2-40B4-BE49-F238E27FC236}">
                  <a16:creationId xmlns:a16="http://schemas.microsoft.com/office/drawing/2014/main" id="{8953F69B-8FF8-46C4-A4C8-0F79ED098A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1671"/>
              <a:ext cx="528" cy="624"/>
              <a:chOff x="864" y="1584"/>
              <a:chExt cx="528" cy="624"/>
            </a:xfrm>
          </p:grpSpPr>
          <p:sp>
            <p:nvSpPr>
              <p:cNvPr id="18459" name="Rectangle 13">
                <a:extLst>
                  <a:ext uri="{FF2B5EF4-FFF2-40B4-BE49-F238E27FC236}">
                    <a16:creationId xmlns:a16="http://schemas.microsoft.com/office/drawing/2014/main" id="{C3E39FF6-E8CC-4278-8F60-33A8ABCF3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584"/>
                <a:ext cx="288" cy="24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>
                <a:outerShdw dist="107763" dir="81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es-ES" altLang="es-AR"/>
              </a:p>
            </p:txBody>
          </p:sp>
          <p:sp>
            <p:nvSpPr>
              <p:cNvPr id="18460" name="Rectangle 14">
                <a:extLst>
                  <a:ext uri="{FF2B5EF4-FFF2-40B4-BE49-F238E27FC236}">
                    <a16:creationId xmlns:a16="http://schemas.microsoft.com/office/drawing/2014/main" id="{9C20DAAB-056E-4506-A189-E56662DCF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968"/>
                <a:ext cx="288" cy="24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>
                <a:outerShdw dist="107763" dir="81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s-MX" altLang="es-AR">
                    <a:latin typeface="Verdana" panose="020B0604030504040204" pitchFamily="34" charset="0"/>
                  </a:rPr>
                  <a:t>?</a:t>
                </a:r>
                <a:endParaRPr lang="es-MX" altLang="es-AR" noProof="1">
                  <a:latin typeface="Verdana" panose="020B0604030504040204" pitchFamily="34" charset="0"/>
                </a:endParaRPr>
              </a:p>
            </p:txBody>
          </p:sp>
          <p:sp>
            <p:nvSpPr>
              <p:cNvPr id="18461" name="Text Box 15">
                <a:extLst>
                  <a:ext uri="{FF2B5EF4-FFF2-40B4-BE49-F238E27FC236}">
                    <a16:creationId xmlns:a16="http://schemas.microsoft.com/office/drawing/2014/main" id="{ECB8B874-D921-4AE1-868F-145AB926E9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1584"/>
                <a:ext cx="288" cy="5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MX" altLang="es-AR" sz="2000">
                    <a:latin typeface="Verdana" panose="020B0604030504040204" pitchFamily="34" charset="0"/>
                  </a:rPr>
                  <a:t>p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s-MX" altLang="es-AR" sz="2000">
                    <a:latin typeface="Verdana" panose="020B0604030504040204" pitchFamily="34" charset="0"/>
                  </a:rPr>
                  <a:t>q</a:t>
                </a:r>
                <a:endParaRPr lang="es-MX" altLang="es-AR" sz="2000" noProof="1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18453" name="Rectangle 16">
              <a:extLst>
                <a:ext uri="{FF2B5EF4-FFF2-40B4-BE49-F238E27FC236}">
                  <a16:creationId xmlns:a16="http://schemas.microsoft.com/office/drawing/2014/main" id="{5549DDA3-51D4-4F9C-96CF-DE5FB8DE2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719"/>
              <a:ext cx="480" cy="24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s-MX" altLang="es-AR">
                  <a:latin typeface="Verdana" panose="020B0604030504040204" pitchFamily="34" charset="0"/>
                </a:rPr>
                <a:t>5</a:t>
              </a:r>
              <a:endParaRPr lang="es-MX" altLang="es-AR" noProof="1">
                <a:latin typeface="Verdana" panose="020B0604030504040204" pitchFamily="34" charset="0"/>
              </a:endParaRPr>
            </a:p>
          </p:txBody>
        </p:sp>
        <p:grpSp>
          <p:nvGrpSpPr>
            <p:cNvPr id="18454" name="Group 22">
              <a:extLst>
                <a:ext uri="{FF2B5EF4-FFF2-40B4-BE49-F238E27FC236}">
                  <a16:creationId xmlns:a16="http://schemas.microsoft.com/office/drawing/2014/main" id="{42E87480-D755-4DE3-B3DC-15399AB738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1767"/>
              <a:ext cx="576" cy="96"/>
              <a:chOff x="2592" y="1680"/>
              <a:chExt cx="576" cy="96"/>
            </a:xfrm>
          </p:grpSpPr>
          <p:sp>
            <p:nvSpPr>
              <p:cNvPr id="18456" name="Line 19">
                <a:extLst>
                  <a:ext uri="{FF2B5EF4-FFF2-40B4-BE49-F238E27FC236}">
                    <a16:creationId xmlns:a16="http://schemas.microsoft.com/office/drawing/2014/main" id="{0E6D503C-5C1E-4BBE-81CE-F343527F73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168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AR"/>
              </a:p>
            </p:txBody>
          </p:sp>
          <p:sp>
            <p:nvSpPr>
              <p:cNvPr id="18457" name="Line 20">
                <a:extLst>
                  <a:ext uri="{FF2B5EF4-FFF2-40B4-BE49-F238E27FC236}">
                    <a16:creationId xmlns:a16="http://schemas.microsoft.com/office/drawing/2014/main" id="{6A80BE17-96A5-4299-9DD5-B36C179F8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6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AR"/>
              </a:p>
            </p:txBody>
          </p:sp>
          <p:sp>
            <p:nvSpPr>
              <p:cNvPr id="18458" name="Line 21">
                <a:extLst>
                  <a:ext uri="{FF2B5EF4-FFF2-40B4-BE49-F238E27FC236}">
                    <a16:creationId xmlns:a16="http://schemas.microsoft.com/office/drawing/2014/main" id="{95A9089A-78BC-4CFA-AF4E-9F49A7976F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7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AR"/>
              </a:p>
            </p:txBody>
          </p:sp>
        </p:grpSp>
        <p:sp>
          <p:nvSpPr>
            <p:cNvPr id="18455" name="Text Box 70">
              <a:extLst>
                <a:ext uri="{FF2B5EF4-FFF2-40B4-BE49-F238E27FC236}">
                  <a16:creationId xmlns:a16="http://schemas.microsoft.com/office/drawing/2014/main" id="{3991311B-1648-4CA0-8B32-65497891D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58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AR" sz="2000">
                  <a:latin typeface="Verdana" panose="020B0604030504040204" pitchFamily="34" charset="0"/>
                </a:rPr>
                <a:t>a</a:t>
              </a:r>
              <a:endParaRPr lang="es-MX" altLang="es-AR" sz="2000" noProof="1">
                <a:latin typeface="Verdana" panose="020B0604030504040204" pitchFamily="34" charset="0"/>
              </a:endParaRPr>
            </a:p>
          </p:txBody>
        </p:sp>
      </p:grpSp>
      <p:sp>
        <p:nvSpPr>
          <p:cNvPr id="18446" name="Rectangle 71">
            <a:extLst>
              <a:ext uri="{FF2B5EF4-FFF2-40B4-BE49-F238E27FC236}">
                <a16:creationId xmlns:a16="http://schemas.microsoft.com/office/drawing/2014/main" id="{7C394160-25BE-49B3-8E06-354C9DD2C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52643"/>
            <a:ext cx="762000" cy="381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s-MX" altLang="es-AR">
                <a:latin typeface="Verdana" panose="020B0604030504040204" pitchFamily="34" charset="0"/>
              </a:rPr>
              <a:t>5</a:t>
            </a:r>
            <a:endParaRPr lang="es-MX" altLang="es-AR" noProof="1">
              <a:latin typeface="Verdana" panose="020B0604030504040204" pitchFamily="34" charset="0"/>
            </a:endParaRPr>
          </a:p>
        </p:txBody>
      </p:sp>
      <p:sp>
        <p:nvSpPr>
          <p:cNvPr id="18447" name="Text Box 72">
            <a:extLst>
              <a:ext uri="{FF2B5EF4-FFF2-40B4-BE49-F238E27FC236}">
                <a16:creationId xmlns:a16="http://schemas.microsoft.com/office/drawing/2014/main" id="{32DFDB95-B27A-4252-8E4A-A188ED929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506418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AR" sz="2000" dirty="0"/>
              <a:t>a:</a:t>
            </a:r>
            <a:endParaRPr lang="es-MX" altLang="es-AR" sz="2000" noProof="1"/>
          </a:p>
        </p:txBody>
      </p:sp>
      <p:sp>
        <p:nvSpPr>
          <p:cNvPr id="18448" name="Text Box 75">
            <a:extLst>
              <a:ext uri="{FF2B5EF4-FFF2-40B4-BE49-F238E27FC236}">
                <a16:creationId xmlns:a16="http://schemas.microsoft.com/office/drawing/2014/main" id="{5DCD1834-83A2-4990-953E-BD2AB0F06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3725" y="2119143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AR" sz="2000">
                <a:latin typeface="Verdana" panose="020B0604030504040204" pitchFamily="34" charset="0"/>
              </a:rPr>
              <a:t>a</a:t>
            </a:r>
            <a:endParaRPr lang="es-MX" altLang="es-AR" sz="2000" noProof="1">
              <a:latin typeface="Verdana" panose="020B0604030504040204" pitchFamily="34" charset="0"/>
            </a:endParaRPr>
          </a:p>
        </p:txBody>
      </p:sp>
      <p:sp>
        <p:nvSpPr>
          <p:cNvPr id="18449" name="Text Box 76">
            <a:extLst>
              <a:ext uri="{FF2B5EF4-FFF2-40B4-BE49-F238E27FC236}">
                <a16:creationId xmlns:a16="http://schemas.microsoft.com/office/drawing/2014/main" id="{5F5698A2-CC79-4911-BCE4-08855DE7E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1224" y="4741493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AR" sz="2000">
                <a:latin typeface="Verdana" panose="020B0604030504040204" pitchFamily="34" charset="0"/>
              </a:rPr>
              <a:t>a</a:t>
            </a:r>
            <a:endParaRPr lang="es-MX" altLang="es-AR" sz="2000" noProof="1">
              <a:latin typeface="Verdana" panose="020B0604030504040204" pitchFamily="34" charset="0"/>
            </a:endParaRPr>
          </a:p>
        </p:txBody>
      </p:sp>
      <p:sp>
        <p:nvSpPr>
          <p:cNvPr id="18450" name="Text Box 77">
            <a:extLst>
              <a:ext uri="{FF2B5EF4-FFF2-40B4-BE49-F238E27FC236}">
                <a16:creationId xmlns:a16="http://schemas.microsoft.com/office/drawing/2014/main" id="{3E75A492-FC9D-45ED-93AB-A1E096CA2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8824" y="4817693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AR" sz="2000">
                <a:latin typeface="Verdana" panose="020B0604030504040204" pitchFamily="34" charset="0"/>
              </a:rPr>
              <a:t>a</a:t>
            </a:r>
            <a:endParaRPr lang="es-MX" altLang="es-AR" sz="2000" noProof="1">
              <a:latin typeface="Verdana" panose="020B0604030504040204" pitchFamily="34" charset="0"/>
            </a:endParaRPr>
          </a:p>
        </p:txBody>
      </p:sp>
      <p:sp>
        <p:nvSpPr>
          <p:cNvPr id="18451" name="Rectangle 79">
            <a:extLst>
              <a:ext uri="{FF2B5EF4-FFF2-40B4-BE49-F238E27FC236}">
                <a16:creationId xmlns:a16="http://schemas.microsoft.com/office/drawing/2014/main" id="{E8C1B95C-8EE4-42D8-8CE4-D20F7415F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39763"/>
            <a:ext cx="244184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s-ES_tradnl" altLang="es-AR" sz="4400" b="1" dirty="0">
                <a:solidFill>
                  <a:srgbClr val="C00000"/>
                </a:solidFill>
                <a:latin typeface="Arial" panose="020B0604020202020204" pitchFamily="34" charset="0"/>
              </a:rPr>
              <a:t>Ejemplo</a:t>
            </a:r>
            <a:endParaRPr lang="es-ES_tradnl" altLang="es-AR" sz="4400" b="1" i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Marcador de número de diapositiva 4">
            <a:extLst>
              <a:ext uri="{FF2B5EF4-FFF2-40B4-BE49-F238E27FC236}">
                <a16:creationId xmlns:a16="http://schemas.microsoft.com/office/drawing/2014/main" id="{00C86705-F986-4C7E-B1D0-9F61324BA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83CED7-B0F0-46D5-BA4C-9D944C524210}" type="slidenum">
              <a:rPr lang="es-ES" altLang="es-AR"/>
              <a:pPr>
                <a:defRPr/>
              </a:pPr>
              <a:t>8</a:t>
            </a:fld>
            <a:endParaRPr lang="es-ES" altLang="es-AR"/>
          </a:p>
        </p:txBody>
      </p:sp>
      <p:sp>
        <p:nvSpPr>
          <p:cNvPr id="19459" name="Line 40">
            <a:extLst>
              <a:ext uri="{FF2B5EF4-FFF2-40B4-BE49-F238E27FC236}">
                <a16:creationId xmlns:a16="http://schemas.microsoft.com/office/drawing/2014/main" id="{E673BCB8-F4DD-4B1A-87FB-395BE056C0C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2900" y="1473696"/>
            <a:ext cx="0" cy="2286000"/>
          </a:xfrm>
          <a:prstGeom prst="line">
            <a:avLst/>
          </a:prstGeom>
          <a:noFill/>
          <a:ln w="38100" cmpd="dbl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AR"/>
          </a:p>
        </p:txBody>
      </p:sp>
      <p:grpSp>
        <p:nvGrpSpPr>
          <p:cNvPr id="19460" name="Group 98">
            <a:extLst>
              <a:ext uri="{FF2B5EF4-FFF2-40B4-BE49-F238E27FC236}">
                <a16:creationId xmlns:a16="http://schemas.microsoft.com/office/drawing/2014/main" id="{1E3BC86B-53CE-4789-A4CD-B390ED5DDC8F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1473696"/>
            <a:ext cx="2743200" cy="1538288"/>
            <a:chOff x="528" y="1152"/>
            <a:chExt cx="1728" cy="969"/>
          </a:xfrm>
        </p:grpSpPr>
        <p:sp>
          <p:nvSpPr>
            <p:cNvPr id="19505" name="Text Box 49">
              <a:extLst>
                <a:ext uri="{FF2B5EF4-FFF2-40B4-BE49-F238E27FC236}">
                  <a16:creationId xmlns:a16="http://schemas.microsoft.com/office/drawing/2014/main" id="{E51F1CA7-1149-4FDC-8182-19C631AE8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152"/>
              <a:ext cx="17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AR" sz="2000">
                  <a:latin typeface="Verdana" panose="020B0604030504040204" pitchFamily="34" charset="0"/>
                </a:rPr>
                <a:t>6. a=33;</a:t>
              </a:r>
              <a:endParaRPr lang="es-MX" altLang="es-AR" sz="2000" noProof="1">
                <a:latin typeface="Verdana" panose="020B0604030504040204" pitchFamily="34" charset="0"/>
              </a:endParaRPr>
            </a:p>
          </p:txBody>
        </p:sp>
        <p:grpSp>
          <p:nvGrpSpPr>
            <p:cNvPr id="19506" name="Group 50">
              <a:extLst>
                <a:ext uri="{FF2B5EF4-FFF2-40B4-BE49-F238E27FC236}">
                  <a16:creationId xmlns:a16="http://schemas.microsoft.com/office/drawing/2014/main" id="{2F988182-AC8E-43F1-90DC-4BE51517D3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488"/>
              <a:ext cx="528" cy="633"/>
              <a:chOff x="864" y="1584"/>
              <a:chExt cx="528" cy="633"/>
            </a:xfrm>
          </p:grpSpPr>
          <p:sp>
            <p:nvSpPr>
              <p:cNvPr id="19512" name="Rectangle 51">
                <a:extLst>
                  <a:ext uri="{FF2B5EF4-FFF2-40B4-BE49-F238E27FC236}">
                    <a16:creationId xmlns:a16="http://schemas.microsoft.com/office/drawing/2014/main" id="{48EC111A-995E-48A1-8F3D-9D1C636A9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584"/>
                <a:ext cx="288" cy="24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>
                <a:outerShdw dist="107763" dir="81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es-ES" altLang="es-AR"/>
              </a:p>
            </p:txBody>
          </p:sp>
          <p:sp>
            <p:nvSpPr>
              <p:cNvPr id="19513" name="Rectangle 52">
                <a:extLst>
                  <a:ext uri="{FF2B5EF4-FFF2-40B4-BE49-F238E27FC236}">
                    <a16:creationId xmlns:a16="http://schemas.microsoft.com/office/drawing/2014/main" id="{48A0BEF7-A377-432A-BA29-BE946C11F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968"/>
                <a:ext cx="288" cy="24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>
                <a:outerShdw dist="107763" dir="81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es-ES" altLang="es-AR"/>
              </a:p>
            </p:txBody>
          </p:sp>
          <p:sp>
            <p:nvSpPr>
              <p:cNvPr id="19514" name="Text Box 53">
                <a:extLst>
                  <a:ext uri="{FF2B5EF4-FFF2-40B4-BE49-F238E27FC236}">
                    <a16:creationId xmlns:a16="http://schemas.microsoft.com/office/drawing/2014/main" id="{8E4FA3B8-E162-4716-A4AC-0A264927CD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1584"/>
                <a:ext cx="288" cy="6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MX" altLang="es-AR">
                    <a:latin typeface="Verdana" panose="020B0604030504040204" pitchFamily="34" charset="0"/>
                  </a:rPr>
                  <a:t>p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s-MX" altLang="es-AR">
                    <a:latin typeface="Verdana" panose="020B0604030504040204" pitchFamily="34" charset="0"/>
                  </a:rPr>
                  <a:t>q</a:t>
                </a:r>
                <a:endParaRPr lang="es-MX" altLang="es-AR" noProof="1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19507" name="Rectangle 54">
              <a:extLst>
                <a:ext uri="{FF2B5EF4-FFF2-40B4-BE49-F238E27FC236}">
                  <a16:creationId xmlns:a16="http://schemas.microsoft.com/office/drawing/2014/main" id="{F5452A30-A9E9-4525-A4CD-0C424CC2C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584"/>
              <a:ext cx="480" cy="24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s-MX" altLang="es-AR">
                  <a:latin typeface="Verdana" panose="020B0604030504040204" pitchFamily="34" charset="0"/>
                </a:rPr>
                <a:t>33</a:t>
              </a:r>
              <a:endParaRPr lang="es-MX" altLang="es-AR" noProof="1">
                <a:latin typeface="Verdana" panose="020B0604030504040204" pitchFamily="34" charset="0"/>
              </a:endParaRPr>
            </a:p>
          </p:txBody>
        </p:sp>
        <p:grpSp>
          <p:nvGrpSpPr>
            <p:cNvPr id="19508" name="Group 55">
              <a:extLst>
                <a:ext uri="{FF2B5EF4-FFF2-40B4-BE49-F238E27FC236}">
                  <a16:creationId xmlns:a16="http://schemas.microsoft.com/office/drawing/2014/main" id="{01213EA3-C046-4391-B7F7-577D789234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1584"/>
              <a:ext cx="576" cy="96"/>
              <a:chOff x="2592" y="1680"/>
              <a:chExt cx="576" cy="96"/>
            </a:xfrm>
          </p:grpSpPr>
          <p:sp>
            <p:nvSpPr>
              <p:cNvPr id="19509" name="Line 56">
                <a:extLst>
                  <a:ext uri="{FF2B5EF4-FFF2-40B4-BE49-F238E27FC236}">
                    <a16:creationId xmlns:a16="http://schemas.microsoft.com/office/drawing/2014/main" id="{1BDD41BC-82BA-45B8-8A1B-E178275A3A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168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AR"/>
              </a:p>
            </p:txBody>
          </p:sp>
          <p:sp>
            <p:nvSpPr>
              <p:cNvPr id="19510" name="Line 57">
                <a:extLst>
                  <a:ext uri="{FF2B5EF4-FFF2-40B4-BE49-F238E27FC236}">
                    <a16:creationId xmlns:a16="http://schemas.microsoft.com/office/drawing/2014/main" id="{3C11C644-38B9-406B-A682-D009E1779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6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AR"/>
              </a:p>
            </p:txBody>
          </p:sp>
          <p:sp>
            <p:nvSpPr>
              <p:cNvPr id="19511" name="Line 58">
                <a:extLst>
                  <a:ext uri="{FF2B5EF4-FFF2-40B4-BE49-F238E27FC236}">
                    <a16:creationId xmlns:a16="http://schemas.microsoft.com/office/drawing/2014/main" id="{1BA18238-0EA6-4D01-A9BC-DCC522DB5D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7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AR"/>
              </a:p>
            </p:txBody>
          </p:sp>
        </p:grpSp>
      </p:grpSp>
      <p:grpSp>
        <p:nvGrpSpPr>
          <p:cNvPr id="19461" name="Group 97">
            <a:extLst>
              <a:ext uri="{FF2B5EF4-FFF2-40B4-BE49-F238E27FC236}">
                <a16:creationId xmlns:a16="http://schemas.microsoft.com/office/drawing/2014/main" id="{BD3465C8-43CE-4BA8-BCC3-DD2D657B44E6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2448421"/>
            <a:ext cx="914400" cy="404812"/>
            <a:chOff x="1200" y="1761"/>
            <a:chExt cx="576" cy="255"/>
          </a:xfrm>
        </p:grpSpPr>
        <p:sp>
          <p:nvSpPr>
            <p:cNvPr id="19502" name="Line 60">
              <a:extLst>
                <a:ext uri="{FF2B5EF4-FFF2-40B4-BE49-F238E27FC236}">
                  <a16:creationId xmlns:a16="http://schemas.microsoft.com/office/drawing/2014/main" id="{9F92FF74-898B-4398-A196-05D6C7093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00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19503" name="Line 61">
              <a:extLst>
                <a:ext uri="{FF2B5EF4-FFF2-40B4-BE49-F238E27FC236}">
                  <a16:creationId xmlns:a16="http://schemas.microsoft.com/office/drawing/2014/main" id="{A4708899-7878-4E84-802B-310506DA3A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76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19504" name="Line 62">
              <a:extLst>
                <a:ext uri="{FF2B5EF4-FFF2-40B4-BE49-F238E27FC236}">
                  <a16:creationId xmlns:a16="http://schemas.microsoft.com/office/drawing/2014/main" id="{7B6225D9-B35B-4DD1-BA27-D186F9C51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7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AR"/>
            </a:p>
          </p:txBody>
        </p:sp>
      </p:grpSp>
      <p:grpSp>
        <p:nvGrpSpPr>
          <p:cNvPr id="19462" name="Group 103">
            <a:extLst>
              <a:ext uri="{FF2B5EF4-FFF2-40B4-BE49-F238E27FC236}">
                <a16:creationId xmlns:a16="http://schemas.microsoft.com/office/drawing/2014/main" id="{344D8A49-771C-43BE-8010-011718E351B8}"/>
              </a:ext>
            </a:extLst>
          </p:cNvPr>
          <p:cNvGrpSpPr>
            <a:grpSpLocks/>
          </p:cNvGrpSpPr>
          <p:nvPr/>
        </p:nvGrpSpPr>
        <p:grpSpPr bwMode="auto">
          <a:xfrm>
            <a:off x="4381500" y="1549896"/>
            <a:ext cx="3429000" cy="1647825"/>
            <a:chOff x="2880" y="1200"/>
            <a:chExt cx="2160" cy="1038"/>
          </a:xfrm>
        </p:grpSpPr>
        <p:sp>
          <p:nvSpPr>
            <p:cNvPr id="19491" name="Text Box 64">
              <a:extLst>
                <a:ext uri="{FF2B5EF4-FFF2-40B4-BE49-F238E27FC236}">
                  <a16:creationId xmlns:a16="http://schemas.microsoft.com/office/drawing/2014/main" id="{24EBB9E4-8722-4867-B545-A941016F3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200"/>
              <a:ext cx="21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AR" sz="2000">
                  <a:latin typeface="Verdana" panose="020B0604030504040204" pitchFamily="34" charset="0"/>
                </a:rPr>
                <a:t>7. int b=1;</a:t>
              </a:r>
              <a:endParaRPr lang="es-MX" altLang="es-AR" sz="2000" noProof="1">
                <a:latin typeface="Verdana" panose="020B0604030504040204" pitchFamily="34" charset="0"/>
              </a:endParaRPr>
            </a:p>
          </p:txBody>
        </p:sp>
        <p:grpSp>
          <p:nvGrpSpPr>
            <p:cNvPr id="19492" name="Group 65">
              <a:extLst>
                <a:ext uri="{FF2B5EF4-FFF2-40B4-BE49-F238E27FC236}">
                  <a16:creationId xmlns:a16="http://schemas.microsoft.com/office/drawing/2014/main" id="{D0EFFBF7-5D45-4921-8335-0EF8F2F5B3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536"/>
              <a:ext cx="528" cy="633"/>
              <a:chOff x="864" y="1584"/>
              <a:chExt cx="528" cy="633"/>
            </a:xfrm>
          </p:grpSpPr>
          <p:sp>
            <p:nvSpPr>
              <p:cNvPr id="19499" name="Rectangle 66">
                <a:extLst>
                  <a:ext uri="{FF2B5EF4-FFF2-40B4-BE49-F238E27FC236}">
                    <a16:creationId xmlns:a16="http://schemas.microsoft.com/office/drawing/2014/main" id="{2703C066-F2E1-406D-BF7B-E7B941397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584"/>
                <a:ext cx="288" cy="24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>
                <a:outerShdw dist="107763" dir="81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es-ES" altLang="es-AR"/>
              </a:p>
            </p:txBody>
          </p:sp>
          <p:sp>
            <p:nvSpPr>
              <p:cNvPr id="19500" name="Rectangle 67">
                <a:extLst>
                  <a:ext uri="{FF2B5EF4-FFF2-40B4-BE49-F238E27FC236}">
                    <a16:creationId xmlns:a16="http://schemas.microsoft.com/office/drawing/2014/main" id="{7C9CB3A5-4C4E-480E-B760-8C6B8AD1E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968"/>
                <a:ext cx="288" cy="24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>
                <a:outerShdw dist="107763" dir="8100000" algn="ctr" rotWithShape="0">
                  <a:srgbClr val="80808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endParaRPr lang="es-ES" altLang="es-AR"/>
              </a:p>
            </p:txBody>
          </p:sp>
          <p:sp>
            <p:nvSpPr>
              <p:cNvPr id="19501" name="Text Box 68">
                <a:extLst>
                  <a:ext uri="{FF2B5EF4-FFF2-40B4-BE49-F238E27FC236}">
                    <a16:creationId xmlns:a16="http://schemas.microsoft.com/office/drawing/2014/main" id="{77FA92CD-1B18-4085-B454-CD38CB3841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1584"/>
                <a:ext cx="288" cy="6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MX" altLang="es-AR">
                    <a:latin typeface="Verdana" panose="020B0604030504040204" pitchFamily="34" charset="0"/>
                  </a:rPr>
                  <a:t>p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s-MX" altLang="es-AR">
                    <a:latin typeface="Verdana" panose="020B0604030504040204" pitchFamily="34" charset="0"/>
                  </a:rPr>
                  <a:t>q</a:t>
                </a:r>
                <a:endParaRPr lang="es-MX" altLang="es-AR" noProof="1">
                  <a:latin typeface="Verdana" panose="020B0604030504040204" pitchFamily="34" charset="0"/>
                </a:endParaRPr>
              </a:p>
            </p:txBody>
          </p:sp>
        </p:grpSp>
        <p:sp>
          <p:nvSpPr>
            <p:cNvPr id="19493" name="Rectangle 69">
              <a:extLst>
                <a:ext uri="{FF2B5EF4-FFF2-40B4-BE49-F238E27FC236}">
                  <a16:creationId xmlns:a16="http://schemas.microsoft.com/office/drawing/2014/main" id="{8567178C-6599-49D9-84A7-3CC922695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1584"/>
              <a:ext cx="480" cy="24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s-MX" altLang="es-AR">
                  <a:latin typeface="Verdana" panose="020B0604030504040204" pitchFamily="34" charset="0"/>
                </a:rPr>
                <a:t>33</a:t>
              </a:r>
              <a:endParaRPr lang="es-MX" altLang="es-AR" noProof="1">
                <a:latin typeface="Verdana" panose="020B0604030504040204" pitchFamily="34" charset="0"/>
              </a:endParaRPr>
            </a:p>
          </p:txBody>
        </p:sp>
        <p:sp>
          <p:nvSpPr>
            <p:cNvPr id="19494" name="Rectangle 78">
              <a:extLst>
                <a:ext uri="{FF2B5EF4-FFF2-40B4-BE49-F238E27FC236}">
                  <a16:creationId xmlns:a16="http://schemas.microsoft.com/office/drawing/2014/main" id="{0C552719-3AFF-430B-AE66-FB43797F9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998"/>
              <a:ext cx="480" cy="240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es-MX" altLang="es-AR">
                  <a:latin typeface="Verdana" panose="020B0604030504040204" pitchFamily="34" charset="0"/>
                </a:rPr>
                <a:t>1</a:t>
              </a:r>
              <a:endParaRPr lang="es-MX" altLang="es-AR" noProof="1">
                <a:latin typeface="Verdana" panose="020B0604030504040204" pitchFamily="34" charset="0"/>
              </a:endParaRPr>
            </a:p>
          </p:txBody>
        </p:sp>
        <p:grpSp>
          <p:nvGrpSpPr>
            <p:cNvPr id="19495" name="Group 25">
              <a:extLst>
                <a:ext uri="{FF2B5EF4-FFF2-40B4-BE49-F238E27FC236}">
                  <a16:creationId xmlns:a16="http://schemas.microsoft.com/office/drawing/2014/main" id="{FEE11983-658E-4900-A794-8A8C12BC6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1632"/>
              <a:ext cx="576" cy="96"/>
              <a:chOff x="2592" y="1680"/>
              <a:chExt cx="576" cy="96"/>
            </a:xfrm>
          </p:grpSpPr>
          <p:sp>
            <p:nvSpPr>
              <p:cNvPr id="19496" name="Line 26">
                <a:extLst>
                  <a:ext uri="{FF2B5EF4-FFF2-40B4-BE49-F238E27FC236}">
                    <a16:creationId xmlns:a16="http://schemas.microsoft.com/office/drawing/2014/main" id="{08271797-8195-4FAB-9BCD-97C0F57A99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168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AR"/>
              </a:p>
            </p:txBody>
          </p:sp>
          <p:sp>
            <p:nvSpPr>
              <p:cNvPr id="19497" name="Line 27">
                <a:extLst>
                  <a:ext uri="{FF2B5EF4-FFF2-40B4-BE49-F238E27FC236}">
                    <a16:creationId xmlns:a16="http://schemas.microsoft.com/office/drawing/2014/main" id="{0FAB9AE8-46C3-40DB-8B3F-197C2EB71C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6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AR"/>
              </a:p>
            </p:txBody>
          </p:sp>
          <p:sp>
            <p:nvSpPr>
              <p:cNvPr id="19498" name="Line 28">
                <a:extLst>
                  <a:ext uri="{FF2B5EF4-FFF2-40B4-BE49-F238E27FC236}">
                    <a16:creationId xmlns:a16="http://schemas.microsoft.com/office/drawing/2014/main" id="{FBC6CF05-CBC7-49A7-81C5-BB0E9C2DEC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77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s-AR"/>
              </a:p>
            </p:txBody>
          </p:sp>
        </p:grpSp>
      </p:grpSp>
      <p:sp>
        <p:nvSpPr>
          <p:cNvPr id="19463" name="Text Box 96">
            <a:extLst>
              <a:ext uri="{FF2B5EF4-FFF2-40B4-BE49-F238E27FC236}">
                <a16:creationId xmlns:a16="http://schemas.microsoft.com/office/drawing/2014/main" id="{CDC628E7-0CE4-48CA-9044-72BC3C61D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2656" y="2349996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AR" sz="2000" dirty="0">
                <a:latin typeface="Verdana" panose="020B0604030504040204" pitchFamily="34" charset="0"/>
              </a:rPr>
              <a:t>a</a:t>
            </a:r>
            <a:endParaRPr lang="es-MX" altLang="es-AR" sz="2000" noProof="1">
              <a:latin typeface="Verdana" panose="020B0604030504040204" pitchFamily="34" charset="0"/>
            </a:endParaRPr>
          </a:p>
        </p:txBody>
      </p:sp>
      <p:grpSp>
        <p:nvGrpSpPr>
          <p:cNvPr id="19464" name="Group 99">
            <a:extLst>
              <a:ext uri="{FF2B5EF4-FFF2-40B4-BE49-F238E27FC236}">
                <a16:creationId xmlns:a16="http://schemas.microsoft.com/office/drawing/2014/main" id="{5A64B744-D3DE-4CA1-9B1D-5A23599C825A}"/>
              </a:ext>
            </a:extLst>
          </p:cNvPr>
          <p:cNvGrpSpPr>
            <a:grpSpLocks/>
          </p:cNvGrpSpPr>
          <p:nvPr/>
        </p:nvGrpSpPr>
        <p:grpSpPr bwMode="auto">
          <a:xfrm>
            <a:off x="5822156" y="2472233"/>
            <a:ext cx="914400" cy="404812"/>
            <a:chOff x="1200" y="1761"/>
            <a:chExt cx="576" cy="255"/>
          </a:xfrm>
        </p:grpSpPr>
        <p:sp>
          <p:nvSpPr>
            <p:cNvPr id="19488" name="Line 100">
              <a:extLst>
                <a:ext uri="{FF2B5EF4-FFF2-40B4-BE49-F238E27FC236}">
                  <a16:creationId xmlns:a16="http://schemas.microsoft.com/office/drawing/2014/main" id="{45CFC62F-4E48-41B7-A016-BD0215BA7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00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19489" name="Line 101">
              <a:extLst>
                <a:ext uri="{FF2B5EF4-FFF2-40B4-BE49-F238E27FC236}">
                  <a16:creationId xmlns:a16="http://schemas.microsoft.com/office/drawing/2014/main" id="{C7918992-63C0-4F4B-BA56-F70B07F00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76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19490" name="Line 102">
              <a:extLst>
                <a:ext uri="{FF2B5EF4-FFF2-40B4-BE49-F238E27FC236}">
                  <a16:creationId xmlns:a16="http://schemas.microsoft.com/office/drawing/2014/main" id="{DAF69081-B05A-4EAB-9CF9-7CE85B747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7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s-AR"/>
            </a:p>
          </p:txBody>
        </p:sp>
      </p:grpSp>
      <p:sp>
        <p:nvSpPr>
          <p:cNvPr id="19465" name="Text Box 104">
            <a:extLst>
              <a:ext uri="{FF2B5EF4-FFF2-40B4-BE49-F238E27FC236}">
                <a16:creationId xmlns:a16="http://schemas.microsoft.com/office/drawing/2014/main" id="{89573A72-62D9-43C9-B474-29BDE79A2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3812" y="2453771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AR" sz="2000" dirty="0">
                <a:latin typeface="Verdana" panose="020B0604030504040204" pitchFamily="34" charset="0"/>
              </a:rPr>
              <a:t>a</a:t>
            </a:r>
            <a:endParaRPr lang="es-MX" altLang="es-AR" sz="2000" noProof="1">
              <a:latin typeface="Verdana" panose="020B0604030504040204" pitchFamily="34" charset="0"/>
            </a:endParaRPr>
          </a:p>
        </p:txBody>
      </p:sp>
      <p:sp>
        <p:nvSpPr>
          <p:cNvPr id="19466" name="Text Box 105">
            <a:extLst>
              <a:ext uri="{FF2B5EF4-FFF2-40B4-BE49-F238E27FC236}">
                <a16:creationId xmlns:a16="http://schemas.microsoft.com/office/drawing/2014/main" id="{23BBF70B-52CE-4D42-9A57-771F8ECE6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3812" y="2903056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AR" sz="2000" dirty="0">
                <a:latin typeface="Verdana" panose="020B0604030504040204" pitchFamily="34" charset="0"/>
              </a:rPr>
              <a:t>b</a:t>
            </a:r>
            <a:endParaRPr lang="es-MX" altLang="es-AR" sz="2000" noProof="1">
              <a:latin typeface="Verdana" panose="020B0604030504040204" pitchFamily="34" charset="0"/>
            </a:endParaRPr>
          </a:p>
        </p:txBody>
      </p:sp>
      <p:grpSp>
        <p:nvGrpSpPr>
          <p:cNvPr id="19467" name="Group 108">
            <a:extLst>
              <a:ext uri="{FF2B5EF4-FFF2-40B4-BE49-F238E27FC236}">
                <a16:creationId xmlns:a16="http://schemas.microsoft.com/office/drawing/2014/main" id="{ECE6B856-B890-4DD2-ADD7-CC90CE5219C7}"/>
              </a:ext>
            </a:extLst>
          </p:cNvPr>
          <p:cNvGrpSpPr>
            <a:grpSpLocks/>
          </p:cNvGrpSpPr>
          <p:nvPr/>
        </p:nvGrpSpPr>
        <p:grpSpPr bwMode="auto">
          <a:xfrm>
            <a:off x="349250" y="4081959"/>
            <a:ext cx="2757488" cy="1647825"/>
            <a:chOff x="1767" y="2784"/>
            <a:chExt cx="1737" cy="1038"/>
          </a:xfrm>
        </p:grpSpPr>
        <p:grpSp>
          <p:nvGrpSpPr>
            <p:cNvPr id="19470" name="Group 80">
              <a:extLst>
                <a:ext uri="{FF2B5EF4-FFF2-40B4-BE49-F238E27FC236}">
                  <a16:creationId xmlns:a16="http://schemas.microsoft.com/office/drawing/2014/main" id="{7D29FEE7-502E-43BD-8D38-345D0992F2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7" y="2784"/>
              <a:ext cx="1737" cy="1038"/>
              <a:chOff x="2976" y="2352"/>
              <a:chExt cx="1737" cy="1038"/>
            </a:xfrm>
          </p:grpSpPr>
          <p:sp>
            <p:nvSpPr>
              <p:cNvPr id="19473" name="Text Box 81">
                <a:extLst>
                  <a:ext uri="{FF2B5EF4-FFF2-40B4-BE49-F238E27FC236}">
                    <a16:creationId xmlns:a16="http://schemas.microsoft.com/office/drawing/2014/main" id="{EF02DB9D-2432-4A82-B64E-33FA7A32AD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2352"/>
                <a:ext cx="17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MX" altLang="es-AR" sz="2000">
                    <a:latin typeface="Comic Sans MS" panose="030F0702030302020204" pitchFamily="66" charset="0"/>
                  </a:rPr>
                  <a:t>   </a:t>
                </a:r>
                <a:r>
                  <a:rPr lang="es-MX" altLang="es-AR" sz="2000">
                    <a:latin typeface="Verdana" panose="020B0604030504040204" pitchFamily="34" charset="0"/>
                  </a:rPr>
                  <a:t>8. q=&amp;b;</a:t>
                </a:r>
                <a:endParaRPr lang="es-MX" altLang="es-AR" sz="2000" noProof="1">
                  <a:latin typeface="Verdana" panose="020B0604030504040204" pitchFamily="34" charset="0"/>
                </a:endParaRPr>
              </a:p>
            </p:txBody>
          </p:sp>
          <p:grpSp>
            <p:nvGrpSpPr>
              <p:cNvPr id="19474" name="Group 82">
                <a:extLst>
                  <a:ext uri="{FF2B5EF4-FFF2-40B4-BE49-F238E27FC236}">
                    <a16:creationId xmlns:a16="http://schemas.microsoft.com/office/drawing/2014/main" id="{F334E0BD-3778-4694-904F-08E43B9AA9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4" y="2688"/>
                <a:ext cx="528" cy="633"/>
                <a:chOff x="864" y="1584"/>
                <a:chExt cx="528" cy="633"/>
              </a:xfrm>
            </p:grpSpPr>
            <p:sp>
              <p:nvSpPr>
                <p:cNvPr id="19485" name="Rectangle 83">
                  <a:extLst>
                    <a:ext uri="{FF2B5EF4-FFF2-40B4-BE49-F238E27FC236}">
                      <a16:creationId xmlns:a16="http://schemas.microsoft.com/office/drawing/2014/main" id="{63A245A9-ED34-4AB0-9E4D-B32E28DBA7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1584"/>
                  <a:ext cx="288" cy="24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ffectLst>
                  <a:outerShdw dist="107763" dir="8100000" algn="ctr" rotWithShape="0">
                    <a:srgbClr val="80808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endParaRPr lang="es-ES" altLang="es-AR"/>
                </a:p>
              </p:txBody>
            </p:sp>
            <p:sp>
              <p:nvSpPr>
                <p:cNvPr id="19486" name="Rectangle 84">
                  <a:extLst>
                    <a:ext uri="{FF2B5EF4-FFF2-40B4-BE49-F238E27FC236}">
                      <a16:creationId xmlns:a16="http://schemas.microsoft.com/office/drawing/2014/main" id="{DA17640F-809B-4E9A-AEBE-EFA2B6D815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04" y="1968"/>
                  <a:ext cx="288" cy="240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ffectLst>
                  <a:outerShdw dist="107763" dir="8100000" algn="ctr" rotWithShape="0">
                    <a:srgbClr val="808080"/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eaLnBrk="1" hangingPunct="1"/>
                  <a:endParaRPr lang="es-ES" altLang="es-AR"/>
                </a:p>
              </p:txBody>
            </p:sp>
            <p:sp>
              <p:nvSpPr>
                <p:cNvPr id="19487" name="Text Box 85">
                  <a:extLst>
                    <a:ext uri="{FF2B5EF4-FFF2-40B4-BE49-F238E27FC236}">
                      <a16:creationId xmlns:a16="http://schemas.microsoft.com/office/drawing/2014/main" id="{983BB148-6DFC-47DE-A16E-838C538270C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4" y="1584"/>
                  <a:ext cx="288" cy="6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s-MX" altLang="es-AR">
                      <a:latin typeface="Verdana" panose="020B0604030504040204" pitchFamily="34" charset="0"/>
                    </a:rPr>
                    <a:t>p</a:t>
                  </a:r>
                </a:p>
                <a:p>
                  <a:pPr eaLnBrk="1" hangingPunct="1">
                    <a:spcBef>
                      <a:spcPct val="50000"/>
                    </a:spcBef>
                  </a:pPr>
                  <a:r>
                    <a:rPr lang="es-MX" altLang="es-AR">
                      <a:latin typeface="Verdana" panose="020B0604030504040204" pitchFamily="34" charset="0"/>
                    </a:rPr>
                    <a:t>q</a:t>
                  </a:r>
                  <a:endParaRPr lang="es-MX" altLang="es-AR" noProof="1">
                    <a:latin typeface="Verdana" panose="020B0604030504040204" pitchFamily="34" charset="0"/>
                  </a:endParaRPr>
                </a:p>
              </p:txBody>
            </p:sp>
          </p:grpSp>
          <p:sp>
            <p:nvSpPr>
              <p:cNvPr id="19475" name="Rectangle 86">
                <a:extLst>
                  <a:ext uri="{FF2B5EF4-FFF2-40B4-BE49-F238E27FC236}">
                    <a16:creationId xmlns:a16="http://schemas.microsoft.com/office/drawing/2014/main" id="{716C5C9C-1D15-4737-80B3-8D5257858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3" y="2736"/>
                <a:ext cx="480" cy="240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s-MX" altLang="es-AR" dirty="0">
                    <a:latin typeface="Verdana" panose="020B0604030504040204" pitchFamily="34" charset="0"/>
                  </a:rPr>
                  <a:t>33</a:t>
                </a:r>
                <a:endParaRPr lang="es-MX" altLang="es-AR" noProof="1">
                  <a:latin typeface="Verdana" panose="020B0604030504040204" pitchFamily="34" charset="0"/>
                </a:endParaRPr>
              </a:p>
            </p:txBody>
          </p:sp>
          <p:grpSp>
            <p:nvGrpSpPr>
              <p:cNvPr id="19476" name="Group 87">
                <a:extLst>
                  <a:ext uri="{FF2B5EF4-FFF2-40B4-BE49-F238E27FC236}">
                    <a16:creationId xmlns:a16="http://schemas.microsoft.com/office/drawing/2014/main" id="{FD644AF7-ABF4-48DF-824D-5F723E0F17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8" y="3168"/>
                <a:ext cx="576" cy="96"/>
                <a:chOff x="2592" y="1680"/>
                <a:chExt cx="576" cy="96"/>
              </a:xfrm>
            </p:grpSpPr>
            <p:sp>
              <p:nvSpPr>
                <p:cNvPr id="19482" name="Line 88">
                  <a:extLst>
                    <a:ext uri="{FF2B5EF4-FFF2-40B4-BE49-F238E27FC236}">
                      <a16:creationId xmlns:a16="http://schemas.microsoft.com/office/drawing/2014/main" id="{FD04759D-50CB-4803-AB0E-FDE1955C8E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92" y="168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s-AR"/>
                </a:p>
              </p:txBody>
            </p:sp>
            <p:sp>
              <p:nvSpPr>
                <p:cNvPr id="19483" name="Line 89">
                  <a:extLst>
                    <a:ext uri="{FF2B5EF4-FFF2-40B4-BE49-F238E27FC236}">
                      <a16:creationId xmlns:a16="http://schemas.microsoft.com/office/drawing/2014/main" id="{43E66F6A-B27A-4F68-89CB-4EB5290BC5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6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s-AR"/>
                </a:p>
              </p:txBody>
            </p:sp>
            <p:sp>
              <p:nvSpPr>
                <p:cNvPr id="19484" name="Line 90">
                  <a:extLst>
                    <a:ext uri="{FF2B5EF4-FFF2-40B4-BE49-F238E27FC236}">
                      <a16:creationId xmlns:a16="http://schemas.microsoft.com/office/drawing/2014/main" id="{D8B8E3FF-1463-4631-9A02-4A3240B232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776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  <p:sp>
            <p:nvSpPr>
              <p:cNvPr id="19477" name="Rectangle 91">
                <a:extLst>
                  <a:ext uri="{FF2B5EF4-FFF2-40B4-BE49-F238E27FC236}">
                    <a16:creationId xmlns:a16="http://schemas.microsoft.com/office/drawing/2014/main" id="{688C305E-E4DC-4F8C-83AE-9A52A33EFD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3150"/>
                <a:ext cx="480" cy="240"/>
              </a:xfrm>
              <a:prstGeom prst="rect">
                <a:avLst/>
              </a:prstGeom>
              <a:solidFill>
                <a:srgbClr val="FF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lang="es-MX" altLang="es-AR">
                    <a:latin typeface="Verdana" panose="020B0604030504040204" pitchFamily="34" charset="0"/>
                  </a:rPr>
                  <a:t>1</a:t>
                </a:r>
                <a:endParaRPr lang="es-MX" altLang="es-AR" noProof="1">
                  <a:latin typeface="Verdana" panose="020B0604030504040204" pitchFamily="34" charset="0"/>
                </a:endParaRPr>
              </a:p>
            </p:txBody>
          </p:sp>
          <p:grpSp>
            <p:nvGrpSpPr>
              <p:cNvPr id="19478" name="Group 92">
                <a:extLst>
                  <a:ext uri="{FF2B5EF4-FFF2-40B4-BE49-F238E27FC236}">
                    <a16:creationId xmlns:a16="http://schemas.microsoft.com/office/drawing/2014/main" id="{4AECC47E-1A23-41B7-AAAF-D1A288B726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8" y="2784"/>
                <a:ext cx="576" cy="96"/>
                <a:chOff x="2592" y="1680"/>
                <a:chExt cx="576" cy="96"/>
              </a:xfrm>
            </p:grpSpPr>
            <p:sp>
              <p:nvSpPr>
                <p:cNvPr id="19479" name="Line 93">
                  <a:extLst>
                    <a:ext uri="{FF2B5EF4-FFF2-40B4-BE49-F238E27FC236}">
                      <a16:creationId xmlns:a16="http://schemas.microsoft.com/office/drawing/2014/main" id="{299B8FC4-BE16-413B-BB73-74F2B39AA7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92" y="168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s-AR"/>
                </a:p>
              </p:txBody>
            </p:sp>
            <p:sp>
              <p:nvSpPr>
                <p:cNvPr id="19480" name="Line 94">
                  <a:extLst>
                    <a:ext uri="{FF2B5EF4-FFF2-40B4-BE49-F238E27FC236}">
                      <a16:creationId xmlns:a16="http://schemas.microsoft.com/office/drawing/2014/main" id="{11FCF1AB-4724-4D3C-8E56-AD8C124C8C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6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s-AR"/>
                </a:p>
              </p:txBody>
            </p:sp>
            <p:sp>
              <p:nvSpPr>
                <p:cNvPr id="19481" name="Line 95">
                  <a:extLst>
                    <a:ext uri="{FF2B5EF4-FFF2-40B4-BE49-F238E27FC236}">
                      <a16:creationId xmlns:a16="http://schemas.microsoft.com/office/drawing/2014/main" id="{D3C128AC-DB73-4DF5-8779-4F0E9947BF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1776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s-AR"/>
                </a:p>
              </p:txBody>
            </p:sp>
          </p:grpSp>
        </p:grpSp>
        <p:sp>
          <p:nvSpPr>
            <p:cNvPr id="19471" name="Text Box 106">
              <a:extLst>
                <a:ext uri="{FF2B5EF4-FFF2-40B4-BE49-F238E27FC236}">
                  <a16:creationId xmlns:a16="http://schemas.microsoft.com/office/drawing/2014/main" id="{66D00720-E652-4974-9196-072B448D8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3062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AR" sz="2000">
                  <a:latin typeface="Verdana" panose="020B0604030504040204" pitchFamily="34" charset="0"/>
                </a:rPr>
                <a:t>a</a:t>
              </a:r>
              <a:endParaRPr lang="es-MX" altLang="es-AR" sz="2000" noProof="1">
                <a:latin typeface="Verdana" panose="020B0604030504040204" pitchFamily="34" charset="0"/>
              </a:endParaRPr>
            </a:p>
          </p:txBody>
        </p:sp>
        <p:sp>
          <p:nvSpPr>
            <p:cNvPr id="19472" name="Text Box 107">
              <a:extLst>
                <a:ext uri="{FF2B5EF4-FFF2-40B4-BE49-F238E27FC236}">
                  <a16:creationId xmlns:a16="http://schemas.microsoft.com/office/drawing/2014/main" id="{3DCAA994-DB09-4197-93C6-4FD0E81D4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1" y="3446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AR" sz="2000">
                  <a:latin typeface="Verdana" panose="020B0604030504040204" pitchFamily="34" charset="0"/>
                </a:rPr>
                <a:t>b</a:t>
              </a:r>
              <a:endParaRPr lang="es-MX" altLang="es-AR" sz="2000" noProof="1">
                <a:latin typeface="Verdana" panose="020B0604030504040204" pitchFamily="34" charset="0"/>
              </a:endParaRPr>
            </a:p>
          </p:txBody>
        </p:sp>
      </p:grpSp>
      <p:sp>
        <p:nvSpPr>
          <p:cNvPr id="19468" name="Text Box 109">
            <a:extLst>
              <a:ext uri="{FF2B5EF4-FFF2-40B4-BE49-F238E27FC236}">
                <a16:creationId xmlns:a16="http://schemas.microsoft.com/office/drawing/2014/main" id="{C04D6F67-6B05-4037-ADC5-3352A72C3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882" y="4294684"/>
            <a:ext cx="3429000" cy="115887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AR" sz="2000" b="1" u="sng" dirty="0">
                <a:latin typeface="Verdana" panose="020B0604030504040204" pitchFamily="34" charset="0"/>
              </a:rPr>
              <a:t>NOTA</a:t>
            </a:r>
          </a:p>
          <a:p>
            <a:pPr algn="ctr" eaLnBrk="1" hangingPunct="1">
              <a:spcBef>
                <a:spcPct val="50000"/>
              </a:spcBef>
            </a:pPr>
            <a:r>
              <a:rPr lang="es-MX" altLang="es-AR" sz="2000" b="1" dirty="0">
                <a:solidFill>
                  <a:srgbClr val="CC0066"/>
                </a:solidFill>
                <a:latin typeface="Verdana" panose="020B0604030504040204" pitchFamily="34" charset="0"/>
              </a:rPr>
              <a:t>a, b, p, q :</a:t>
            </a:r>
            <a:r>
              <a:rPr lang="es-MX" altLang="es-AR" sz="2000" dirty="0">
                <a:latin typeface="Verdana" panose="020B0604030504040204" pitchFamily="34" charset="0"/>
              </a:rPr>
              <a:t> variables locales</a:t>
            </a:r>
            <a:endParaRPr lang="es-MX" altLang="es-AR" sz="2000" noProof="1">
              <a:latin typeface="Verdana" panose="020B0604030504040204" pitchFamily="34" charset="0"/>
            </a:endParaRPr>
          </a:p>
        </p:txBody>
      </p:sp>
      <p:sp>
        <p:nvSpPr>
          <p:cNvPr id="19469" name="Rectangle 111">
            <a:extLst>
              <a:ext uri="{FF2B5EF4-FFF2-40B4-BE49-F238E27FC236}">
                <a16:creationId xmlns:a16="http://schemas.microsoft.com/office/drawing/2014/main" id="{26F2382A-718E-4AEF-831D-0A3F817D7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39763"/>
            <a:ext cx="2819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s-ES_tradnl" altLang="es-AR" sz="4400" b="1" dirty="0">
                <a:solidFill>
                  <a:srgbClr val="C00000"/>
                </a:solidFill>
                <a:latin typeface="Arial" panose="020B0604020202020204" pitchFamily="34" charset="0"/>
              </a:rPr>
              <a:t>Ejemplo</a:t>
            </a:r>
            <a:endParaRPr lang="es-ES_tradnl" altLang="es-AR" sz="3600" b="1" i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>
            <a:extLst>
              <a:ext uri="{FF2B5EF4-FFF2-40B4-BE49-F238E27FC236}">
                <a16:creationId xmlns:a16="http://schemas.microsoft.com/office/drawing/2014/main" id="{ECAEC10C-8EB4-4AE6-B62F-7B12A9B248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639763"/>
            <a:ext cx="4098032" cy="773013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es-ES_tradnl" altLang="es-AR" sz="4400" b="1" dirty="0"/>
              <a:t>Ejemplo 1: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AF5B4408-A253-4BCD-B995-9106AB6FC5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2593" y="1628800"/>
            <a:ext cx="6224588" cy="4321150"/>
          </a:xfrm>
          <a:solidFill>
            <a:srgbClr val="FFFFCC"/>
          </a:solidFill>
        </p:spPr>
        <p:txBody>
          <a:bodyPr/>
          <a:lstStyle/>
          <a:p>
            <a:pPr marL="568325" indent="-568325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s-ES_tradnl" altLang="es-AR" sz="1800" dirty="0" err="1">
                <a:solidFill>
                  <a:srgbClr val="C00000"/>
                </a:solidFill>
                <a:latin typeface="Verdana" panose="020B0604030504040204" pitchFamily="34" charset="0"/>
              </a:rPr>
              <a:t>int</a:t>
            </a: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 </a:t>
            </a:r>
            <a:r>
              <a:rPr lang="es-ES_tradnl" altLang="es-AR" sz="1800" dirty="0" err="1">
                <a:solidFill>
                  <a:srgbClr val="C00000"/>
                </a:solidFill>
                <a:latin typeface="Verdana" panose="020B0604030504040204" pitchFamily="34" charset="0"/>
              </a:rPr>
              <a:t>main</a:t>
            </a: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() {</a:t>
            </a:r>
          </a:p>
          <a:p>
            <a:pPr marL="568325" indent="-568325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   </a:t>
            </a:r>
            <a:r>
              <a:rPr lang="es-ES_tradnl" altLang="es-AR" sz="1800" dirty="0" err="1">
                <a:solidFill>
                  <a:srgbClr val="C00000"/>
                </a:solidFill>
                <a:latin typeface="Verdana" panose="020B0604030504040204" pitchFamily="34" charset="0"/>
              </a:rPr>
              <a:t>int</a:t>
            </a: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 x, y, *p, *q;</a:t>
            </a:r>
          </a:p>
          <a:p>
            <a:pPr marL="568325" indent="-568325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   p = &amp;x;</a:t>
            </a:r>
          </a:p>
          <a:p>
            <a:pPr marL="568325" indent="-568325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   *p = 5;</a:t>
            </a:r>
          </a:p>
          <a:p>
            <a:pPr marL="568325" indent="-568325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   q = &amp;y;</a:t>
            </a:r>
          </a:p>
          <a:p>
            <a:pPr marL="568325" indent="-568325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   *q = 23;</a:t>
            </a:r>
          </a:p>
          <a:p>
            <a:pPr marL="568325" indent="-568325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   </a:t>
            </a:r>
            <a:r>
              <a:rPr lang="es-ES_tradnl" altLang="es-AR" sz="1800" dirty="0" err="1">
                <a:solidFill>
                  <a:srgbClr val="C00000"/>
                </a:solidFill>
                <a:latin typeface="Verdana" panose="020B0604030504040204" pitchFamily="34" charset="0"/>
              </a:rPr>
              <a:t>cout</a:t>
            </a: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 &lt;&lt; *p &lt;&lt; " “ &lt;&lt; *q &lt;&lt; </a:t>
            </a:r>
            <a:r>
              <a:rPr lang="es-ES_tradnl" altLang="es-AR" sz="1800" dirty="0" err="1">
                <a:solidFill>
                  <a:srgbClr val="C00000"/>
                </a:solidFill>
                <a:latin typeface="Verdana" panose="020B0604030504040204" pitchFamily="34" charset="0"/>
              </a:rPr>
              <a:t>endl</a:t>
            </a: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;</a:t>
            </a:r>
          </a:p>
          <a:p>
            <a:pPr marL="568325" indent="-568325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   q = p;</a:t>
            </a:r>
          </a:p>
          <a:p>
            <a:pPr marL="568325" indent="-568325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   *p = 35;</a:t>
            </a:r>
          </a:p>
          <a:p>
            <a:pPr marL="568325" indent="-568325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   </a:t>
            </a:r>
            <a:r>
              <a:rPr lang="es-ES_tradnl" altLang="es-AR" sz="1800" dirty="0" err="1">
                <a:solidFill>
                  <a:srgbClr val="C00000"/>
                </a:solidFill>
                <a:latin typeface="Verdana" panose="020B0604030504040204" pitchFamily="34" charset="0"/>
              </a:rPr>
              <a:t>cout</a:t>
            </a: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 &lt;&lt; *p &lt;&lt; " “ &lt;&lt; *q &lt;&lt; </a:t>
            </a:r>
            <a:r>
              <a:rPr lang="es-ES_tradnl" altLang="es-AR" sz="1800" dirty="0" err="1">
                <a:solidFill>
                  <a:srgbClr val="C00000"/>
                </a:solidFill>
                <a:latin typeface="Verdana" panose="020B0604030504040204" pitchFamily="34" charset="0"/>
              </a:rPr>
              <a:t>endl</a:t>
            </a: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;</a:t>
            </a:r>
          </a:p>
          <a:p>
            <a:pPr marL="568325" indent="-568325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   q = NULL;</a:t>
            </a:r>
          </a:p>
          <a:p>
            <a:pPr marL="568325" indent="-568325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   </a:t>
            </a:r>
            <a:r>
              <a:rPr lang="es-ES_tradnl" altLang="es-AR" sz="1800" dirty="0" err="1">
                <a:solidFill>
                  <a:srgbClr val="C00000"/>
                </a:solidFill>
                <a:latin typeface="Verdana" panose="020B0604030504040204" pitchFamily="34" charset="0"/>
              </a:rPr>
              <a:t>cout</a:t>
            </a: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 &lt;&lt; x &lt;&lt; " “ &lt;&lt; y &lt;&lt; </a:t>
            </a:r>
            <a:r>
              <a:rPr lang="es-ES_tradnl" altLang="es-AR" sz="1800" dirty="0" err="1">
                <a:solidFill>
                  <a:srgbClr val="C00000"/>
                </a:solidFill>
                <a:latin typeface="Verdana" panose="020B0604030504040204" pitchFamily="34" charset="0"/>
              </a:rPr>
              <a:t>endl</a:t>
            </a: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;</a:t>
            </a:r>
          </a:p>
          <a:p>
            <a:pPr marL="568325" indent="-568325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   </a:t>
            </a:r>
            <a:r>
              <a:rPr lang="es-ES_tradnl" altLang="es-AR" sz="1800" dirty="0" err="1">
                <a:solidFill>
                  <a:srgbClr val="C00000"/>
                </a:solidFill>
                <a:latin typeface="Verdana" panose="020B0604030504040204" pitchFamily="34" charset="0"/>
              </a:rPr>
              <a:t>return</a:t>
            </a: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 0;</a:t>
            </a:r>
          </a:p>
          <a:p>
            <a:pPr marL="568325" indent="-568325" eaLnBrk="1" hangingPunct="1">
              <a:spcBef>
                <a:spcPct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r>
              <a:rPr lang="es-ES_tradnl" altLang="es-AR" sz="1800" dirty="0">
                <a:solidFill>
                  <a:srgbClr val="C00000"/>
                </a:solidFill>
                <a:latin typeface="Verdana" panose="020B0604030504040204" pitchFamily="34" charset="0"/>
              </a:rPr>
              <a:t>}</a:t>
            </a:r>
          </a:p>
          <a:p>
            <a:pPr marL="568325" indent="-568325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952500" algn="l"/>
              </a:tabLst>
            </a:pPr>
            <a:endParaRPr lang="es-ES_tradnl" altLang="es-AR" sz="1800" dirty="0">
              <a:solidFill>
                <a:srgbClr val="CC0066"/>
              </a:solidFill>
              <a:latin typeface="Verdana" panose="020B0604030504040204" pitchFamily="34" charset="0"/>
            </a:endParaRPr>
          </a:p>
        </p:txBody>
      </p:sp>
      <p:sp>
        <p:nvSpPr>
          <p:cNvPr id="6" name="Marcador de número de diapositiva 4">
            <a:extLst>
              <a:ext uri="{FF2B5EF4-FFF2-40B4-BE49-F238E27FC236}">
                <a16:creationId xmlns:a16="http://schemas.microsoft.com/office/drawing/2014/main" id="{9162431E-A3C5-413E-9A84-7A7C97D9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7E9A96-9B95-4A5B-8910-E97117453055}" type="slidenum">
              <a:rPr lang="es-ES" altLang="es-AR"/>
              <a:pPr>
                <a:defRPr/>
              </a:pPr>
              <a:t>9</a:t>
            </a:fld>
            <a:endParaRPr lang="es-ES" altLang="es-AR"/>
          </a:p>
        </p:txBody>
      </p:sp>
      <p:sp>
        <p:nvSpPr>
          <p:cNvPr id="20484" name="Text Box 3">
            <a:extLst>
              <a:ext uri="{FF2B5EF4-FFF2-40B4-BE49-F238E27FC236}">
                <a16:creationId xmlns:a16="http://schemas.microsoft.com/office/drawing/2014/main" id="{FCC6CB69-A3FB-47BE-90BB-44292D8E0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525" y="56038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ES" altLang="es-AR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Faceta">
  <a:themeElements>
    <a:clrScheme name="Naranja roj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1973</TotalTime>
  <Words>713</Words>
  <Application>Microsoft Office PowerPoint</Application>
  <PresentationFormat>Presentación en pantalla (4:3)</PresentationFormat>
  <Paragraphs>264</Paragraphs>
  <Slides>17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7" baseType="lpstr">
      <vt:lpstr>Arial</vt:lpstr>
      <vt:lpstr>Arial Unicode MS</vt:lpstr>
      <vt:lpstr>Calibri</vt:lpstr>
      <vt:lpstr>Comic Sans MS</vt:lpstr>
      <vt:lpstr>Times New Roman</vt:lpstr>
      <vt:lpstr>Trebuchet MS</vt:lpstr>
      <vt:lpstr>Verdana</vt:lpstr>
      <vt:lpstr>Wingdings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Ejemplo 1:</vt:lpstr>
      <vt:lpstr>Ejemplo 2:</vt:lpstr>
      <vt:lpstr>Ejemplo 3:</vt:lpstr>
      <vt:lpstr>Ejemplo 4: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Secuencial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C++</dc:title>
  <dc:creator>izado</dc:creator>
  <cp:lastModifiedBy>Alejandra Bosio</cp:lastModifiedBy>
  <cp:revision>192</cp:revision>
  <dcterms:created xsi:type="dcterms:W3CDTF">2003-09-19T18:45:04Z</dcterms:created>
  <dcterms:modified xsi:type="dcterms:W3CDTF">2019-04-03T23:06:48Z</dcterms:modified>
</cp:coreProperties>
</file>