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70" r:id="rId10"/>
    <p:sldId id="271" r:id="rId11"/>
    <p:sldId id="272" r:id="rId12"/>
    <p:sldId id="295" r:id="rId13"/>
    <p:sldId id="278" r:id="rId14"/>
  </p:sldIdLst>
  <p:sldSz cx="9144000" cy="6858000" type="screen4x3"/>
  <p:notesSz cx="7304088" cy="9586913"/>
  <p:defaultTextStyle>
    <a:defPPr>
      <a:defRPr lang="en-GB"/>
    </a:defPPr>
    <a:lvl1pPr algn="l" defTabSz="449263" rtl="0" fontAlgn="base">
      <a:lnSpc>
        <a:spcPct val="97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defTabSz="449263" rtl="0" fontAlgn="base">
      <a:lnSpc>
        <a:spcPct val="97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defTabSz="449263" rtl="0" fontAlgn="base">
      <a:lnSpc>
        <a:spcPct val="97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defTabSz="449263" rtl="0" fontAlgn="base">
      <a:lnSpc>
        <a:spcPct val="97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defTabSz="449263" rtl="0" fontAlgn="base">
      <a:lnSpc>
        <a:spcPct val="97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>
      <p:cViewPr>
        <p:scale>
          <a:sx n="94" d="100"/>
          <a:sy n="94" d="100"/>
        </p:scale>
        <p:origin x="1027" y="5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9D210E32-4DB2-43F7-AFCD-9DA7C3C58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04088" cy="95869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F3138A74-F3C4-4109-BFE3-06E26E9AEB0C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1623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80" tIns="48240" rIns="96480" bIns="4824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</a:defRPr>
            </a:lvl1pPr>
          </a:lstStyle>
          <a:p>
            <a:endParaRPr lang="en-GB" altLang="es-AR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A8E9394-011F-451A-96B5-49B86BB2C841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138613" y="0"/>
            <a:ext cx="31623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80" tIns="48240" rIns="96480" bIns="4824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</a:defRPr>
            </a:lvl1pPr>
          </a:lstStyle>
          <a:p>
            <a:endParaRPr lang="en-GB" altLang="es-A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82E6999-0B20-49DC-84EE-787E2D103E8C}"/>
              </a:ext>
            </a:extLst>
          </p:cNvPr>
          <p:cNvSpPr>
            <a:spLocks noGrp="1" noChangeArrowheads="1"/>
          </p:cNvSpPr>
          <p:nvPr>
            <p:ph type="sldImg"/>
          </p:nvPr>
        </p:nvSpPr>
        <p:spPr bwMode="auto">
          <a:xfrm>
            <a:off x="1254125" y="719138"/>
            <a:ext cx="4792663" cy="35941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446CCC2-7492-47E0-A2D1-63CF9DB6CC8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73138" y="4554538"/>
            <a:ext cx="5354637" cy="431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80" tIns="48240" rIns="96480" bIns="482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AR" altLang="es-AR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42F4B259-7BA1-4CD3-86AF-437EB1013B9A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107488"/>
            <a:ext cx="3162300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80" tIns="48240" rIns="96480" bIns="4824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</a:defRPr>
            </a:lvl1pPr>
          </a:lstStyle>
          <a:p>
            <a:endParaRPr lang="en-GB" altLang="es-AR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7CD65107-A638-49AD-8705-0ECB613A9A1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138613" y="9107488"/>
            <a:ext cx="3162300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80" tIns="48240" rIns="96480" bIns="4824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</a:defRPr>
            </a:lvl1pPr>
          </a:lstStyle>
          <a:p>
            <a:fld id="{6DC5D3A3-FE06-4685-8BAF-D192E139A0B3}" type="slidenum">
              <a:rPr lang="en-GB" altLang="es-AR"/>
              <a:pPr/>
              <a:t>‹Nº›</a:t>
            </a:fld>
            <a:endParaRPr lang="en-GB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E072285-D192-4FD5-90B2-CCE08EF17D1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173F08E-2BA5-4BF1-BE03-D5107DFFAE79}" type="slidenum">
              <a:rPr lang="en-GB" altLang="es-AR"/>
              <a:pPr/>
              <a:t>2</a:t>
            </a:fld>
            <a:endParaRPr lang="en-GB" altLang="es-AR"/>
          </a:p>
        </p:txBody>
      </p:sp>
      <p:sp>
        <p:nvSpPr>
          <p:cNvPr id="45057" name="Rectangle 1">
            <a:extLst>
              <a:ext uri="{FF2B5EF4-FFF2-40B4-BE49-F238E27FC236}">
                <a16:creationId xmlns:a16="http://schemas.microsoft.com/office/drawing/2014/main" id="{2FB829C1-E106-4D81-A957-0A38336D128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BDE67DA6-7A41-4D0E-9054-4303D3588423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54538"/>
            <a:ext cx="5356225" cy="4314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 altLang="es-A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6BAA949-4B5A-4353-B245-F315FDCE1E3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C450E2-4629-48F0-B9E1-3552C0C7EB80}" type="slidenum">
              <a:rPr lang="en-GB" altLang="es-AR"/>
              <a:pPr/>
              <a:t>11</a:t>
            </a:fld>
            <a:endParaRPr lang="en-GB" altLang="es-AR"/>
          </a:p>
        </p:txBody>
      </p:sp>
      <p:sp>
        <p:nvSpPr>
          <p:cNvPr id="60417" name="Rectangle 1">
            <a:extLst>
              <a:ext uri="{FF2B5EF4-FFF2-40B4-BE49-F238E27FC236}">
                <a16:creationId xmlns:a16="http://schemas.microsoft.com/office/drawing/2014/main" id="{0BA4E3D8-A95B-4CAE-A10C-90F93633050B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0E162CB7-700A-4F86-81B9-C1A95BF0B7B3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54538"/>
            <a:ext cx="5356225" cy="4314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 altLang="es-A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6BAA949-4B5A-4353-B245-F315FDCE1E3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C450E2-4629-48F0-B9E1-3552C0C7EB80}" type="slidenum">
              <a:rPr lang="en-GB" altLang="es-AR"/>
              <a:pPr/>
              <a:t>12</a:t>
            </a:fld>
            <a:endParaRPr lang="en-GB" altLang="es-AR"/>
          </a:p>
        </p:txBody>
      </p:sp>
      <p:sp>
        <p:nvSpPr>
          <p:cNvPr id="60417" name="Rectangle 1">
            <a:extLst>
              <a:ext uri="{FF2B5EF4-FFF2-40B4-BE49-F238E27FC236}">
                <a16:creationId xmlns:a16="http://schemas.microsoft.com/office/drawing/2014/main" id="{0BA4E3D8-A95B-4CAE-A10C-90F93633050B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0E162CB7-700A-4F86-81B9-C1A95BF0B7B3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54538"/>
            <a:ext cx="5356225" cy="4314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703813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3639E42-5749-4507-8151-1DBA4FCEAA9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002C152-0181-477A-A6B3-5F892E2C7D27}" type="slidenum">
              <a:rPr lang="en-GB" altLang="es-AR"/>
              <a:pPr/>
              <a:t>13</a:t>
            </a:fld>
            <a:endParaRPr lang="en-GB" altLang="es-AR"/>
          </a:p>
        </p:txBody>
      </p:sp>
      <p:sp>
        <p:nvSpPr>
          <p:cNvPr id="66561" name="Rectangle 1">
            <a:extLst>
              <a:ext uri="{FF2B5EF4-FFF2-40B4-BE49-F238E27FC236}">
                <a16:creationId xmlns:a16="http://schemas.microsoft.com/office/drawing/2014/main" id="{0FDD5853-80AD-4F3F-822E-847DB0B01772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AE24E92F-D33C-42D3-8377-569C711284E7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54538"/>
            <a:ext cx="5356225" cy="4314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 alt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88FD290-DA91-43EB-85B1-5C8633392DF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81E7117-6EBB-4E20-9F3D-92D7AD056D63}" type="slidenum">
              <a:rPr lang="en-GB" altLang="es-AR"/>
              <a:pPr/>
              <a:t>3</a:t>
            </a:fld>
            <a:endParaRPr lang="en-GB" altLang="es-AR"/>
          </a:p>
        </p:txBody>
      </p:sp>
      <p:sp>
        <p:nvSpPr>
          <p:cNvPr id="46081" name="Rectangle 1">
            <a:extLst>
              <a:ext uri="{FF2B5EF4-FFF2-40B4-BE49-F238E27FC236}">
                <a16:creationId xmlns:a16="http://schemas.microsoft.com/office/drawing/2014/main" id="{5DB27DF8-CE5E-4481-8180-A0F4159DB1D9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772FE615-BE70-46F6-9950-2C847AA2131F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54538"/>
            <a:ext cx="5356225" cy="4314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 alt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BC3BF6E-73A7-4640-AE5B-7B2D208D688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85885AB-0EC0-4FFC-8116-9C8D40C5852B}" type="slidenum">
              <a:rPr lang="en-GB" altLang="es-AR"/>
              <a:pPr/>
              <a:t>4</a:t>
            </a:fld>
            <a:endParaRPr lang="en-GB" altLang="es-AR"/>
          </a:p>
        </p:txBody>
      </p:sp>
      <p:sp>
        <p:nvSpPr>
          <p:cNvPr id="47105" name="Rectangle 1">
            <a:extLst>
              <a:ext uri="{FF2B5EF4-FFF2-40B4-BE49-F238E27FC236}">
                <a16:creationId xmlns:a16="http://schemas.microsoft.com/office/drawing/2014/main" id="{1E2EADBC-F4B9-4AC2-BDFC-D7A21C7E36B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531C6A4E-44EB-4EBE-88BC-0BA0BDB93D82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54538"/>
            <a:ext cx="5356225" cy="4314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 altLang="es-A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AF4D3B3-F436-4A96-9036-AA72203F931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001D3EE-8701-48D7-B8D4-3299AFAD5FAE}" type="slidenum">
              <a:rPr lang="en-GB" altLang="es-AR"/>
              <a:pPr/>
              <a:t>5</a:t>
            </a:fld>
            <a:endParaRPr lang="en-GB" altLang="es-AR"/>
          </a:p>
        </p:txBody>
      </p:sp>
      <p:sp>
        <p:nvSpPr>
          <p:cNvPr id="49153" name="Rectangle 1">
            <a:extLst>
              <a:ext uri="{FF2B5EF4-FFF2-40B4-BE49-F238E27FC236}">
                <a16:creationId xmlns:a16="http://schemas.microsoft.com/office/drawing/2014/main" id="{DC2B56F8-0247-4143-8C18-664CA6739064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B8BAB04A-FBC0-4F8C-AB22-3834EBF4E8EE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54538"/>
            <a:ext cx="5356225" cy="4314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 altLang="es-A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1193FEB-B91A-4D31-B8FB-D9AAC0604B5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449870D-CD5D-4995-9442-43875337F7D1}" type="slidenum">
              <a:rPr lang="en-GB" altLang="es-AR"/>
              <a:pPr/>
              <a:t>6</a:t>
            </a:fld>
            <a:endParaRPr lang="en-GB" altLang="es-AR"/>
          </a:p>
        </p:txBody>
      </p:sp>
      <p:sp>
        <p:nvSpPr>
          <p:cNvPr id="50177" name="Rectangle 1">
            <a:extLst>
              <a:ext uri="{FF2B5EF4-FFF2-40B4-BE49-F238E27FC236}">
                <a16:creationId xmlns:a16="http://schemas.microsoft.com/office/drawing/2014/main" id="{6AC24CE6-6E57-43A3-B930-AF6706C50C3A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46AFD0EE-9576-49C6-A3BC-A95EB717A839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54538"/>
            <a:ext cx="5356225" cy="4314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 altLang="es-A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6355BFD-A40F-465A-B520-9502BD1EF1F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34D12DA-B4F1-47AF-8FCA-B3EDD448D79A}" type="slidenum">
              <a:rPr lang="en-GB" altLang="es-AR"/>
              <a:pPr/>
              <a:t>7</a:t>
            </a:fld>
            <a:endParaRPr lang="en-GB" altLang="es-AR"/>
          </a:p>
        </p:txBody>
      </p:sp>
      <p:sp>
        <p:nvSpPr>
          <p:cNvPr id="52225" name="Rectangle 1">
            <a:extLst>
              <a:ext uri="{FF2B5EF4-FFF2-40B4-BE49-F238E27FC236}">
                <a16:creationId xmlns:a16="http://schemas.microsoft.com/office/drawing/2014/main" id="{F40B5D7C-5F40-4FC2-BDBC-8DE17CED559F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AF1EF83C-94BB-4422-B6E4-5A0542958E0F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54538"/>
            <a:ext cx="5356225" cy="4314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 altLang="es-A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6276795-0688-444C-A31F-E484F5FFD82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908C9B3-5429-4D50-B8B8-F1396A84FEEC}" type="slidenum">
              <a:rPr lang="en-GB" altLang="es-AR"/>
              <a:pPr/>
              <a:t>8</a:t>
            </a:fld>
            <a:endParaRPr lang="en-GB" altLang="es-AR"/>
          </a:p>
        </p:txBody>
      </p:sp>
      <p:sp>
        <p:nvSpPr>
          <p:cNvPr id="53249" name="Rectangle 1">
            <a:extLst>
              <a:ext uri="{FF2B5EF4-FFF2-40B4-BE49-F238E27FC236}">
                <a16:creationId xmlns:a16="http://schemas.microsoft.com/office/drawing/2014/main" id="{94200991-4871-4C15-96A8-610643421128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2BD06FD4-3E9E-4A15-AD83-BF2B77B7021F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54538"/>
            <a:ext cx="5356225" cy="4314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 altLang="es-A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B6F926A-43DA-48C8-9EA4-A972E8CA93B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FBDC509-828E-4D87-9912-19182E79D9E0}" type="slidenum">
              <a:rPr lang="en-GB" altLang="es-AR"/>
              <a:pPr/>
              <a:t>9</a:t>
            </a:fld>
            <a:endParaRPr lang="en-GB" altLang="es-AR"/>
          </a:p>
        </p:txBody>
      </p:sp>
      <p:sp>
        <p:nvSpPr>
          <p:cNvPr id="58369" name="Rectangle 1">
            <a:extLst>
              <a:ext uri="{FF2B5EF4-FFF2-40B4-BE49-F238E27FC236}">
                <a16:creationId xmlns:a16="http://schemas.microsoft.com/office/drawing/2014/main" id="{2DD724A1-28E8-4734-8E65-5F64B299D07A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E0759FBB-8FA6-4B18-BDB3-3E40DA284340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54538"/>
            <a:ext cx="5356225" cy="4314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 altLang="es-A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2AE1650-1823-4EFE-B23D-20C0A9666E1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4BCC6FD-E4A4-439B-A565-6B2DE36DB036}" type="slidenum">
              <a:rPr lang="en-GB" altLang="es-AR"/>
              <a:pPr/>
              <a:t>10</a:t>
            </a:fld>
            <a:endParaRPr lang="en-GB" altLang="es-AR"/>
          </a:p>
        </p:txBody>
      </p:sp>
      <p:sp>
        <p:nvSpPr>
          <p:cNvPr id="59393" name="Rectangle 1">
            <a:extLst>
              <a:ext uri="{FF2B5EF4-FFF2-40B4-BE49-F238E27FC236}">
                <a16:creationId xmlns:a16="http://schemas.microsoft.com/office/drawing/2014/main" id="{965AD160-4734-473A-BEC0-E88668D4533F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9900AF4E-D3B1-405E-99B7-7BEF68E4956C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73138" y="4554538"/>
            <a:ext cx="5356225" cy="4314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 alt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CE50-5AEE-4642-A495-DC0F4DED0A06}" type="slidenum">
              <a:rPr lang="en-GB" altLang="es-AR" smtClean="0"/>
              <a:pPr/>
              <a:t>‹Nº›</a:t>
            </a:fld>
            <a:endParaRPr lang="en-GB" altLang="es-AR"/>
          </a:p>
        </p:txBody>
      </p:sp>
    </p:spTree>
    <p:extLst>
      <p:ext uri="{BB962C8B-B14F-4D97-AF65-F5344CB8AC3E}">
        <p14:creationId xmlns:p14="http://schemas.microsoft.com/office/powerpoint/2010/main" val="283800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5349-F2ED-4070-8C7B-D697C7AF1B14}" type="slidenum">
              <a:rPr lang="en-GB" altLang="es-AR" smtClean="0"/>
              <a:pPr/>
              <a:t>‹Nº›</a:t>
            </a:fld>
            <a:endParaRPr lang="en-GB" altLang="es-AR"/>
          </a:p>
        </p:txBody>
      </p:sp>
    </p:spTree>
    <p:extLst>
      <p:ext uri="{BB962C8B-B14F-4D97-AF65-F5344CB8AC3E}">
        <p14:creationId xmlns:p14="http://schemas.microsoft.com/office/powerpoint/2010/main" val="416638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5349-F2ED-4070-8C7B-D697C7AF1B14}" type="slidenum">
              <a:rPr lang="en-GB" altLang="es-AR" smtClean="0"/>
              <a:pPr/>
              <a:t>‹Nº›</a:t>
            </a:fld>
            <a:endParaRPr lang="en-GB" altLang="es-A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7184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5349-F2ED-4070-8C7B-D697C7AF1B14}" type="slidenum">
              <a:rPr lang="en-GB" altLang="es-AR" smtClean="0"/>
              <a:pPr/>
              <a:t>‹Nº›</a:t>
            </a:fld>
            <a:endParaRPr lang="en-GB" altLang="es-AR"/>
          </a:p>
        </p:txBody>
      </p:sp>
    </p:spTree>
    <p:extLst>
      <p:ext uri="{BB962C8B-B14F-4D97-AF65-F5344CB8AC3E}">
        <p14:creationId xmlns:p14="http://schemas.microsoft.com/office/powerpoint/2010/main" val="402697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5349-F2ED-4070-8C7B-D697C7AF1B14}" type="slidenum">
              <a:rPr lang="en-GB" altLang="es-AR" smtClean="0"/>
              <a:pPr/>
              <a:t>‹Nº›</a:t>
            </a:fld>
            <a:endParaRPr lang="en-GB" altLang="es-A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5606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25349-F2ED-4070-8C7B-D697C7AF1B14}" type="slidenum">
              <a:rPr lang="en-GB" altLang="es-AR" smtClean="0"/>
              <a:pPr/>
              <a:t>‹Nº›</a:t>
            </a:fld>
            <a:endParaRPr lang="en-GB" altLang="es-AR"/>
          </a:p>
        </p:txBody>
      </p:sp>
    </p:spTree>
    <p:extLst>
      <p:ext uri="{BB962C8B-B14F-4D97-AF65-F5344CB8AC3E}">
        <p14:creationId xmlns:p14="http://schemas.microsoft.com/office/powerpoint/2010/main" val="38704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FD15-A054-4DD3-988F-2F2867598BAA}" type="slidenum">
              <a:rPr lang="en-GB" altLang="es-AR" smtClean="0"/>
              <a:pPr/>
              <a:t>‹Nº›</a:t>
            </a:fld>
            <a:endParaRPr lang="en-GB" altLang="es-AR"/>
          </a:p>
        </p:txBody>
      </p:sp>
    </p:spTree>
    <p:extLst>
      <p:ext uri="{BB962C8B-B14F-4D97-AF65-F5344CB8AC3E}">
        <p14:creationId xmlns:p14="http://schemas.microsoft.com/office/powerpoint/2010/main" val="607716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AA07-153E-4390-A75C-78644B2EE209}" type="slidenum">
              <a:rPr lang="en-GB" altLang="es-AR" smtClean="0"/>
              <a:pPr/>
              <a:t>‹Nº›</a:t>
            </a:fld>
            <a:endParaRPr lang="en-GB" altLang="es-AR"/>
          </a:p>
        </p:txBody>
      </p:sp>
    </p:spTree>
    <p:extLst>
      <p:ext uri="{BB962C8B-B14F-4D97-AF65-F5344CB8AC3E}">
        <p14:creationId xmlns:p14="http://schemas.microsoft.com/office/powerpoint/2010/main" val="150159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5416-660A-4FD9-A479-AA7969317A8F}" type="slidenum">
              <a:rPr lang="en-GB" altLang="es-AR" smtClean="0"/>
              <a:pPr/>
              <a:t>‹Nº›</a:t>
            </a:fld>
            <a:endParaRPr lang="en-GB" altLang="es-AR"/>
          </a:p>
        </p:txBody>
      </p:sp>
    </p:spTree>
    <p:extLst>
      <p:ext uri="{BB962C8B-B14F-4D97-AF65-F5344CB8AC3E}">
        <p14:creationId xmlns:p14="http://schemas.microsoft.com/office/powerpoint/2010/main" val="645851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1DFAC-E448-4FB2-8FFE-11A5A215404F}" type="slidenum">
              <a:rPr lang="en-GB" altLang="es-AR" smtClean="0"/>
              <a:pPr/>
              <a:t>‹Nº›</a:t>
            </a:fld>
            <a:endParaRPr lang="en-GB" altLang="es-AR"/>
          </a:p>
        </p:txBody>
      </p:sp>
    </p:spTree>
    <p:extLst>
      <p:ext uri="{BB962C8B-B14F-4D97-AF65-F5344CB8AC3E}">
        <p14:creationId xmlns:p14="http://schemas.microsoft.com/office/powerpoint/2010/main" val="138095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7D88-36EB-461D-85D1-54609B5C1818}" type="slidenum">
              <a:rPr lang="en-GB" altLang="es-AR" smtClean="0"/>
              <a:pPr/>
              <a:t>‹Nº›</a:t>
            </a:fld>
            <a:endParaRPr lang="en-GB" altLang="es-AR"/>
          </a:p>
        </p:txBody>
      </p:sp>
    </p:spTree>
    <p:extLst>
      <p:ext uri="{BB962C8B-B14F-4D97-AF65-F5344CB8AC3E}">
        <p14:creationId xmlns:p14="http://schemas.microsoft.com/office/powerpoint/2010/main" val="278592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9F991-1477-4080-8EC5-3BB3A699B833}" type="slidenum">
              <a:rPr lang="en-GB" altLang="es-AR" smtClean="0"/>
              <a:pPr/>
              <a:t>‹Nº›</a:t>
            </a:fld>
            <a:endParaRPr lang="en-GB" altLang="es-AR"/>
          </a:p>
        </p:txBody>
      </p:sp>
    </p:spTree>
    <p:extLst>
      <p:ext uri="{BB962C8B-B14F-4D97-AF65-F5344CB8AC3E}">
        <p14:creationId xmlns:p14="http://schemas.microsoft.com/office/powerpoint/2010/main" val="146693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A8927-4B34-4185-B956-D9CDE067568F}" type="slidenum">
              <a:rPr lang="en-GB" altLang="es-AR" smtClean="0"/>
              <a:pPr/>
              <a:t>‹Nº›</a:t>
            </a:fld>
            <a:endParaRPr lang="en-GB" altLang="es-AR"/>
          </a:p>
        </p:txBody>
      </p:sp>
    </p:spTree>
    <p:extLst>
      <p:ext uri="{BB962C8B-B14F-4D97-AF65-F5344CB8AC3E}">
        <p14:creationId xmlns:p14="http://schemas.microsoft.com/office/powerpoint/2010/main" val="296787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50682-F3CA-4E5C-BD49-865C3347C4CA}" type="slidenum">
              <a:rPr lang="en-GB" altLang="es-AR" smtClean="0"/>
              <a:pPr/>
              <a:t>‹Nº›</a:t>
            </a:fld>
            <a:endParaRPr lang="en-GB" altLang="es-AR"/>
          </a:p>
        </p:txBody>
      </p:sp>
    </p:spTree>
    <p:extLst>
      <p:ext uri="{BB962C8B-B14F-4D97-AF65-F5344CB8AC3E}">
        <p14:creationId xmlns:p14="http://schemas.microsoft.com/office/powerpoint/2010/main" val="36036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4C20-74F8-48F2-AE04-4CE35E92E508}" type="slidenum">
              <a:rPr lang="en-GB" altLang="es-AR" smtClean="0"/>
              <a:pPr/>
              <a:t>‹Nº›</a:t>
            </a:fld>
            <a:endParaRPr lang="en-GB" altLang="es-AR"/>
          </a:p>
        </p:txBody>
      </p:sp>
    </p:spTree>
    <p:extLst>
      <p:ext uri="{BB962C8B-B14F-4D97-AF65-F5344CB8AC3E}">
        <p14:creationId xmlns:p14="http://schemas.microsoft.com/office/powerpoint/2010/main" val="1898318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alt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alt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03682-AC80-490B-A235-EB8E27EEE3A7}" type="slidenum">
              <a:rPr lang="en-GB" altLang="es-AR" smtClean="0"/>
              <a:pPr/>
              <a:t>‹Nº›</a:t>
            </a:fld>
            <a:endParaRPr lang="en-GB" altLang="es-AR"/>
          </a:p>
        </p:txBody>
      </p:sp>
    </p:spTree>
    <p:extLst>
      <p:ext uri="{BB962C8B-B14F-4D97-AF65-F5344CB8AC3E}">
        <p14:creationId xmlns:p14="http://schemas.microsoft.com/office/powerpoint/2010/main" val="85039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C925349-F2ED-4070-8C7B-D697C7AF1B14}" type="slidenum">
              <a:rPr lang="en-GB" altLang="es-AR" smtClean="0"/>
              <a:pPr/>
              <a:t>‹Nº›</a:t>
            </a:fld>
            <a:endParaRPr lang="en-GB" altLang="es-AR"/>
          </a:p>
        </p:txBody>
      </p:sp>
    </p:spTree>
    <p:extLst>
      <p:ext uri="{BB962C8B-B14F-4D97-AF65-F5344CB8AC3E}">
        <p14:creationId xmlns:p14="http://schemas.microsoft.com/office/powerpoint/2010/main" val="413485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1636B6B-8DA5-4CC8-B2D8-28F158A3C9AB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908720"/>
            <a:ext cx="7560840" cy="36724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br>
              <a:rPr lang="es-MX" altLang="es-AR" dirty="0"/>
            </a:br>
            <a:r>
              <a:rPr lang="es-MX" altLang="es-AR" dirty="0"/>
              <a:t>UNIDAD VII</a:t>
            </a:r>
            <a:br>
              <a:rPr lang="es-MX" altLang="es-AR" dirty="0"/>
            </a:br>
            <a:br>
              <a:rPr lang="es-MX" altLang="es-AR" dirty="0"/>
            </a:br>
            <a:r>
              <a:rPr lang="es-AR" dirty="0"/>
              <a:t>Clases genéricas o parametrizadas </a:t>
            </a:r>
            <a:endParaRPr lang="es-ES" altLang="es-A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13348F1-009B-4B9C-A342-50F56D2B0D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107950"/>
            <a:ext cx="6561778" cy="1200329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</a:pPr>
            <a:r>
              <a:rPr lang="en-GB" altLang="es-AR" dirty="0" err="1"/>
              <a:t>Declaración</a:t>
            </a:r>
            <a:r>
              <a:rPr lang="en-GB" altLang="es-AR" dirty="0"/>
              <a:t> de una Plantilla de </a:t>
            </a:r>
            <a:r>
              <a:rPr lang="en-GB" altLang="es-AR" dirty="0" err="1"/>
              <a:t>Clase</a:t>
            </a:r>
            <a:endParaRPr lang="en-GB" altLang="es-AR" dirty="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D9375B8-9237-409B-89F7-CC60AED617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19672" y="2579916"/>
            <a:ext cx="4953000" cy="3352800"/>
          </a:xfrm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None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r>
              <a:rPr lang="en-GB" altLang="es-AR" dirty="0"/>
              <a:t>template &lt;class T&gt;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r>
              <a:rPr lang="en-GB" altLang="es-AR" dirty="0"/>
              <a:t>class </a:t>
            </a:r>
            <a:r>
              <a:rPr lang="en-GB" altLang="es-AR" dirty="0" err="1"/>
              <a:t>className</a:t>
            </a:r>
            <a:r>
              <a:rPr lang="en-GB" altLang="es-AR" dirty="0"/>
              <a:t> {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r>
              <a:rPr lang="en-GB" altLang="es-AR" dirty="0"/>
              <a:t>public: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endParaRPr lang="en-GB" altLang="es-AR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r>
              <a:rPr lang="en-GB" altLang="es-AR" dirty="0"/>
              <a:t>private: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r>
              <a:rPr lang="en-GB" altLang="es-AR" dirty="0"/>
              <a:t> 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r>
              <a:rPr lang="en-GB" altLang="es-AR" dirty="0"/>
              <a:t>};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endParaRPr lang="en-GB" altLang="es-AR" dirty="0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47E8B4DE-4367-4A13-8425-FEE08F2E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D224A-3495-4AAA-ABC7-331D32D0CA5D}" type="slidenum">
              <a:rPr lang="en-GB" altLang="es-AR"/>
              <a:pPr/>
              <a:t>10</a:t>
            </a:fld>
            <a:endParaRPr lang="en-GB" altLang="es-AR"/>
          </a:p>
        </p:txBody>
      </p:sp>
      <p:sp>
        <p:nvSpPr>
          <p:cNvPr id="19457" name="Text Box 1">
            <a:extLst>
              <a:ext uri="{FF2B5EF4-FFF2-40B4-BE49-F238E27FC236}">
                <a16:creationId xmlns:a16="http://schemas.microsoft.com/office/drawing/2014/main" id="{9AE2ED4C-A6B4-4A7C-9A08-00044455A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268760"/>
            <a:ext cx="6987480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58738">
              <a:tabLst>
                <a:tab pos="58738" algn="l"/>
                <a:tab pos="973138" algn="l"/>
                <a:tab pos="1887538" algn="l"/>
                <a:tab pos="2801938" algn="l"/>
                <a:tab pos="3716338" algn="l"/>
                <a:tab pos="4630738" algn="l"/>
                <a:tab pos="5545138" algn="l"/>
                <a:tab pos="6459538" algn="l"/>
                <a:tab pos="7373938" algn="l"/>
                <a:tab pos="8288338" algn="l"/>
                <a:tab pos="9202738" algn="l"/>
                <a:tab pos="10117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tabLst>
                <a:tab pos="58738" algn="l"/>
                <a:tab pos="973138" algn="l"/>
                <a:tab pos="1887538" algn="l"/>
                <a:tab pos="2801938" algn="l"/>
                <a:tab pos="3716338" algn="l"/>
                <a:tab pos="4630738" algn="l"/>
                <a:tab pos="5545138" algn="l"/>
                <a:tab pos="6459538" algn="l"/>
                <a:tab pos="7373938" algn="l"/>
                <a:tab pos="8288338" algn="l"/>
                <a:tab pos="9202738" algn="l"/>
                <a:tab pos="10117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tabLst>
                <a:tab pos="58738" algn="l"/>
                <a:tab pos="973138" algn="l"/>
                <a:tab pos="1887538" algn="l"/>
                <a:tab pos="2801938" algn="l"/>
                <a:tab pos="3716338" algn="l"/>
                <a:tab pos="4630738" algn="l"/>
                <a:tab pos="5545138" algn="l"/>
                <a:tab pos="6459538" algn="l"/>
                <a:tab pos="7373938" algn="l"/>
                <a:tab pos="8288338" algn="l"/>
                <a:tab pos="9202738" algn="l"/>
                <a:tab pos="10117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tabLst>
                <a:tab pos="58738" algn="l"/>
                <a:tab pos="973138" algn="l"/>
                <a:tab pos="1887538" algn="l"/>
                <a:tab pos="2801938" algn="l"/>
                <a:tab pos="3716338" algn="l"/>
                <a:tab pos="4630738" algn="l"/>
                <a:tab pos="5545138" algn="l"/>
                <a:tab pos="6459538" algn="l"/>
                <a:tab pos="7373938" algn="l"/>
                <a:tab pos="8288338" algn="l"/>
                <a:tab pos="9202738" algn="l"/>
                <a:tab pos="10117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tabLst>
                <a:tab pos="58738" algn="l"/>
                <a:tab pos="973138" algn="l"/>
                <a:tab pos="1887538" algn="l"/>
                <a:tab pos="2801938" algn="l"/>
                <a:tab pos="3716338" algn="l"/>
                <a:tab pos="4630738" algn="l"/>
                <a:tab pos="5545138" algn="l"/>
                <a:tab pos="6459538" algn="l"/>
                <a:tab pos="7373938" algn="l"/>
                <a:tab pos="8288338" algn="l"/>
                <a:tab pos="9202738" algn="l"/>
                <a:tab pos="10117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defTabSz="449263" fontAlgn="base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8738" algn="l"/>
                <a:tab pos="973138" algn="l"/>
                <a:tab pos="1887538" algn="l"/>
                <a:tab pos="2801938" algn="l"/>
                <a:tab pos="3716338" algn="l"/>
                <a:tab pos="4630738" algn="l"/>
                <a:tab pos="5545138" algn="l"/>
                <a:tab pos="6459538" algn="l"/>
                <a:tab pos="7373938" algn="l"/>
                <a:tab pos="8288338" algn="l"/>
                <a:tab pos="9202738" algn="l"/>
                <a:tab pos="10117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defTabSz="449263" fontAlgn="base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8738" algn="l"/>
                <a:tab pos="973138" algn="l"/>
                <a:tab pos="1887538" algn="l"/>
                <a:tab pos="2801938" algn="l"/>
                <a:tab pos="3716338" algn="l"/>
                <a:tab pos="4630738" algn="l"/>
                <a:tab pos="5545138" algn="l"/>
                <a:tab pos="6459538" algn="l"/>
                <a:tab pos="7373938" algn="l"/>
                <a:tab pos="8288338" algn="l"/>
                <a:tab pos="9202738" algn="l"/>
                <a:tab pos="10117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defTabSz="449263" fontAlgn="base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8738" algn="l"/>
                <a:tab pos="973138" algn="l"/>
                <a:tab pos="1887538" algn="l"/>
                <a:tab pos="2801938" algn="l"/>
                <a:tab pos="3716338" algn="l"/>
                <a:tab pos="4630738" algn="l"/>
                <a:tab pos="5545138" algn="l"/>
                <a:tab pos="6459538" algn="l"/>
                <a:tab pos="7373938" algn="l"/>
                <a:tab pos="8288338" algn="l"/>
                <a:tab pos="9202738" algn="l"/>
                <a:tab pos="10117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defTabSz="449263" fontAlgn="base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8738" algn="l"/>
                <a:tab pos="973138" algn="l"/>
                <a:tab pos="1887538" algn="l"/>
                <a:tab pos="2801938" algn="l"/>
                <a:tab pos="3716338" algn="l"/>
                <a:tab pos="4630738" algn="l"/>
                <a:tab pos="5545138" algn="l"/>
                <a:tab pos="6459538" algn="l"/>
                <a:tab pos="7373938" algn="l"/>
                <a:tab pos="8288338" algn="l"/>
                <a:tab pos="9202738" algn="l"/>
                <a:tab pos="10117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500"/>
              </a:spcBef>
              <a:buFont typeface="Arial" panose="020B0604020202020204" pitchFamily="34" charset="0"/>
              <a:buNone/>
            </a:pPr>
            <a:r>
              <a:rPr lang="en-GB" altLang="es-AR" dirty="0" err="1">
                <a:latin typeface="Arial" panose="020B0604020202020204" pitchFamily="34" charset="0"/>
              </a:rPr>
              <a:t>Formato</a:t>
            </a:r>
            <a:r>
              <a:rPr lang="en-GB" altLang="es-AR" dirty="0">
                <a:latin typeface="Arial" panose="020B0604020202020204" pitchFamily="34" charset="0"/>
              </a:rPr>
              <a:t> general para </a:t>
            </a:r>
            <a:r>
              <a:rPr lang="en-GB" altLang="es-AR" dirty="0" err="1">
                <a:latin typeface="Arial" panose="020B0604020202020204" pitchFamily="34" charset="0"/>
              </a:rPr>
              <a:t>declarar</a:t>
            </a:r>
            <a:r>
              <a:rPr lang="en-GB" altLang="es-AR" dirty="0">
                <a:latin typeface="Arial" panose="020B0604020202020204" pitchFamily="34" charset="0"/>
              </a:rPr>
              <a:t> una </a:t>
            </a:r>
            <a:r>
              <a:rPr lang="en-GB" altLang="es-AR" dirty="0" err="1">
                <a:latin typeface="Arial" panose="020B0604020202020204" pitchFamily="34" charset="0"/>
              </a:rPr>
              <a:t>plantilla</a:t>
            </a:r>
            <a:r>
              <a:rPr lang="en-GB" altLang="es-AR" dirty="0">
                <a:latin typeface="Arial" panose="020B0604020202020204" pitchFamily="34" charset="0"/>
              </a:rPr>
              <a:t> de </a:t>
            </a:r>
            <a:r>
              <a:rPr lang="en-GB" altLang="es-AR" dirty="0" err="1">
                <a:latin typeface="Arial" panose="020B0604020202020204" pitchFamily="34" charset="0"/>
              </a:rPr>
              <a:t>clases</a:t>
            </a:r>
            <a:r>
              <a:rPr lang="en-GB" altLang="es-AR" dirty="0">
                <a:latin typeface="Arial" panose="020B0604020202020204" pitchFamily="34" charset="0"/>
              </a:rPr>
              <a:t>. El </a:t>
            </a:r>
            <a:r>
              <a:rPr lang="en-GB" altLang="es-AR" dirty="0" err="1">
                <a:latin typeface="Arial" panose="020B0604020202020204" pitchFamily="34" charset="0"/>
              </a:rPr>
              <a:t>parámetro</a:t>
            </a:r>
            <a:r>
              <a:rPr lang="en-GB" altLang="es-AR" dirty="0">
                <a:latin typeface="Arial" panose="020B0604020202020204" pitchFamily="34" charset="0"/>
              </a:rPr>
              <a:t> </a:t>
            </a:r>
            <a:r>
              <a:rPr lang="en-GB" altLang="es-AR" dirty="0">
                <a:solidFill>
                  <a:srgbClr val="333399"/>
                </a:solidFill>
                <a:latin typeface="Arial" panose="020B0604020202020204" pitchFamily="34" charset="0"/>
              </a:rPr>
              <a:t>T</a:t>
            </a:r>
            <a:r>
              <a:rPr lang="en-GB" altLang="es-AR" dirty="0">
                <a:latin typeface="Arial" panose="020B0604020202020204" pitchFamily="34" charset="0"/>
              </a:rPr>
              <a:t> </a:t>
            </a:r>
            <a:r>
              <a:rPr lang="en-GB" altLang="es-AR" dirty="0" err="1">
                <a:latin typeface="Arial" panose="020B0604020202020204" pitchFamily="34" charset="0"/>
              </a:rPr>
              <a:t>representa</a:t>
            </a:r>
            <a:r>
              <a:rPr lang="en-GB" altLang="es-AR" dirty="0">
                <a:latin typeface="Arial" panose="020B0604020202020204" pitchFamily="34" charset="0"/>
              </a:rPr>
              <a:t> un </a:t>
            </a:r>
            <a:r>
              <a:rPr lang="en-GB" altLang="es-AR" dirty="0" err="1">
                <a:latin typeface="Arial" panose="020B0604020202020204" pitchFamily="34" charset="0"/>
              </a:rPr>
              <a:t>tipo</a:t>
            </a:r>
            <a:r>
              <a:rPr lang="en-GB" altLang="es-AR" dirty="0">
                <a:latin typeface="Arial" panose="020B0604020202020204" pitchFamily="34" charset="0"/>
              </a:rPr>
              <a:t> de </a:t>
            </a:r>
            <a:r>
              <a:rPr lang="en-GB" altLang="es-AR" dirty="0" err="1">
                <a:latin typeface="Arial" panose="020B0604020202020204" pitchFamily="34" charset="0"/>
              </a:rPr>
              <a:t>datos</a:t>
            </a:r>
            <a:r>
              <a:rPr lang="en-GB" altLang="es-AR" dirty="0"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398C6D7-3DBB-4A54-8735-7A255AEA28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40821"/>
            <a:ext cx="7793038" cy="646331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</a:pPr>
            <a:r>
              <a:rPr lang="en-GB" altLang="es-AR" dirty="0" err="1"/>
              <a:t>Clase</a:t>
            </a:r>
            <a:r>
              <a:rPr lang="en-GB" altLang="es-AR" dirty="0"/>
              <a:t> Vector: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2D7CBEF-543A-43F6-B8FC-6F0FDAD098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67744" y="1630822"/>
            <a:ext cx="3733800" cy="4775666"/>
          </a:xfrm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1400" dirty="0"/>
              <a:t>template &lt;class T&gt;</a:t>
            </a:r>
            <a:endParaRPr lang="es-AR" sz="1400" dirty="0"/>
          </a:p>
          <a:p>
            <a:pPr marL="0" indent="0">
              <a:buNone/>
            </a:pPr>
            <a:r>
              <a:rPr lang="en-GB" sz="1400" dirty="0"/>
              <a:t>class vector{</a:t>
            </a:r>
            <a:endParaRPr lang="es-AR" sz="1400" dirty="0"/>
          </a:p>
          <a:p>
            <a:pPr marL="0" indent="0">
              <a:buNone/>
            </a:pPr>
            <a:r>
              <a:rPr lang="en-GB" sz="1400" dirty="0"/>
              <a:t>   private:</a:t>
            </a:r>
            <a:endParaRPr lang="es-AR" sz="1400" dirty="0"/>
          </a:p>
          <a:p>
            <a:pPr marL="0" indent="0">
              <a:buNone/>
            </a:pPr>
            <a:r>
              <a:rPr lang="en-GB" sz="1400" dirty="0"/>
              <a:t>       T *V;</a:t>
            </a:r>
            <a:endParaRPr lang="es-AR" sz="1400" dirty="0"/>
          </a:p>
          <a:p>
            <a:pPr marL="0" indent="0">
              <a:buNone/>
            </a:pPr>
            <a:r>
              <a:rPr lang="en-GB" sz="1400" dirty="0"/>
              <a:t>       int tam;</a:t>
            </a:r>
            <a:endParaRPr lang="es-AR" sz="1400" dirty="0"/>
          </a:p>
          <a:p>
            <a:pPr marL="0" indent="0">
              <a:buNone/>
            </a:pPr>
            <a:r>
              <a:rPr lang="en-GB" sz="1400" dirty="0"/>
              <a:t>   </a:t>
            </a:r>
            <a:r>
              <a:rPr lang="es-AR" sz="1400" dirty="0" err="1"/>
              <a:t>public</a:t>
            </a:r>
            <a:r>
              <a:rPr lang="es-AR" sz="1400" dirty="0"/>
              <a:t>:</a:t>
            </a:r>
          </a:p>
          <a:p>
            <a:pPr marL="0" indent="0">
              <a:buNone/>
            </a:pPr>
            <a:r>
              <a:rPr lang="es-AR" sz="1400" dirty="0"/>
              <a:t>    vector(</a:t>
            </a:r>
            <a:r>
              <a:rPr lang="es-AR" sz="1400" dirty="0" err="1"/>
              <a:t>int</a:t>
            </a:r>
            <a:r>
              <a:rPr lang="es-AR" sz="1400" dirty="0"/>
              <a:t>);</a:t>
            </a:r>
          </a:p>
          <a:p>
            <a:pPr marL="0" indent="0">
              <a:buNone/>
            </a:pPr>
            <a:r>
              <a:rPr lang="es-AR" sz="1400" dirty="0"/>
              <a:t>    vector(</a:t>
            </a:r>
            <a:r>
              <a:rPr lang="es-AR" sz="1400" dirty="0" err="1"/>
              <a:t>const</a:t>
            </a:r>
            <a:r>
              <a:rPr lang="es-AR" sz="1400" dirty="0"/>
              <a:t> vector&amp;);</a:t>
            </a:r>
          </a:p>
          <a:p>
            <a:pPr marL="0" indent="0">
              <a:buNone/>
            </a:pPr>
            <a:r>
              <a:rPr lang="es-AR" sz="1400" dirty="0"/>
              <a:t>    vector </a:t>
            </a:r>
            <a:r>
              <a:rPr lang="es-AR" sz="1400" dirty="0" err="1"/>
              <a:t>operator</a:t>
            </a:r>
            <a:r>
              <a:rPr lang="es-AR" sz="1400" dirty="0"/>
              <a:t>+(vector x);</a:t>
            </a:r>
          </a:p>
          <a:p>
            <a:pPr marL="0" indent="0">
              <a:buNone/>
            </a:pPr>
            <a:r>
              <a:rPr lang="es-AR" sz="1400" dirty="0"/>
              <a:t>    vector </a:t>
            </a:r>
            <a:r>
              <a:rPr lang="es-AR" sz="1400" dirty="0" err="1"/>
              <a:t>operator</a:t>
            </a:r>
            <a:r>
              <a:rPr lang="es-AR" sz="1400" dirty="0"/>
              <a:t>-(vector x);</a:t>
            </a:r>
          </a:p>
          <a:p>
            <a:pPr marL="0" indent="0">
              <a:buNone/>
            </a:pPr>
            <a:r>
              <a:rPr lang="es-AR" sz="1400" dirty="0"/>
              <a:t>    </a:t>
            </a:r>
            <a:r>
              <a:rPr lang="en-GB" sz="1400" dirty="0"/>
              <a:t>void operator=(vector x);</a:t>
            </a:r>
            <a:endParaRPr lang="es-AR" sz="1400" dirty="0"/>
          </a:p>
          <a:p>
            <a:pPr marL="0" indent="0">
              <a:buNone/>
            </a:pPr>
            <a:r>
              <a:rPr lang="en-GB" sz="1400" dirty="0"/>
              <a:t>    T&amp; operator[](int </a:t>
            </a:r>
            <a:r>
              <a:rPr lang="en-GB" sz="1400" dirty="0" err="1"/>
              <a:t>i</a:t>
            </a:r>
            <a:r>
              <a:rPr lang="en-GB" sz="1400" dirty="0"/>
              <a:t>);</a:t>
            </a:r>
            <a:endParaRPr lang="es-AR" sz="1400" dirty="0"/>
          </a:p>
          <a:p>
            <a:pPr marL="0" indent="0">
              <a:buNone/>
            </a:pPr>
            <a:r>
              <a:rPr lang="en-GB" sz="1400" dirty="0"/>
              <a:t>    </a:t>
            </a:r>
            <a:r>
              <a:rPr lang="es-AR" sz="1400" dirty="0"/>
              <a:t>~vector();</a:t>
            </a:r>
          </a:p>
          <a:p>
            <a:pPr marL="0" indent="0">
              <a:buNone/>
            </a:pPr>
            <a:r>
              <a:rPr lang="es-AR" sz="1400" dirty="0"/>
              <a:t>};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1705AD76-3D64-4E61-894E-6C5E99EC3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BE3DC-12A5-4A16-B390-5E3789329F5D}" type="slidenum">
              <a:rPr lang="en-GB" altLang="es-AR"/>
              <a:pPr/>
              <a:t>11</a:t>
            </a:fld>
            <a:endParaRPr lang="en-GB" altLang="es-AR"/>
          </a:p>
        </p:txBody>
      </p:sp>
      <p:sp>
        <p:nvSpPr>
          <p:cNvPr id="20481" name="Text Box 1">
            <a:extLst>
              <a:ext uri="{FF2B5EF4-FFF2-40B4-BE49-F238E27FC236}">
                <a16:creationId xmlns:a16="http://schemas.microsoft.com/office/drawing/2014/main" id="{3E4400B0-9CEF-4741-A618-B2B64FA13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" y="695519"/>
            <a:ext cx="6926163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57150">
              <a:tabLst>
                <a:tab pos="57150" algn="l"/>
                <a:tab pos="971550" algn="l"/>
                <a:tab pos="1885950" algn="l"/>
                <a:tab pos="2800350" algn="l"/>
                <a:tab pos="3714750" algn="l"/>
                <a:tab pos="4629150" algn="l"/>
                <a:tab pos="5543550" algn="l"/>
                <a:tab pos="6457950" algn="l"/>
                <a:tab pos="7372350" algn="l"/>
                <a:tab pos="8286750" algn="l"/>
                <a:tab pos="9201150" algn="l"/>
                <a:tab pos="101155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tabLst>
                <a:tab pos="57150" algn="l"/>
                <a:tab pos="971550" algn="l"/>
                <a:tab pos="1885950" algn="l"/>
                <a:tab pos="2800350" algn="l"/>
                <a:tab pos="3714750" algn="l"/>
                <a:tab pos="4629150" algn="l"/>
                <a:tab pos="5543550" algn="l"/>
                <a:tab pos="6457950" algn="l"/>
                <a:tab pos="7372350" algn="l"/>
                <a:tab pos="8286750" algn="l"/>
                <a:tab pos="9201150" algn="l"/>
                <a:tab pos="101155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tabLst>
                <a:tab pos="57150" algn="l"/>
                <a:tab pos="971550" algn="l"/>
                <a:tab pos="1885950" algn="l"/>
                <a:tab pos="2800350" algn="l"/>
                <a:tab pos="3714750" algn="l"/>
                <a:tab pos="4629150" algn="l"/>
                <a:tab pos="5543550" algn="l"/>
                <a:tab pos="6457950" algn="l"/>
                <a:tab pos="7372350" algn="l"/>
                <a:tab pos="8286750" algn="l"/>
                <a:tab pos="9201150" algn="l"/>
                <a:tab pos="101155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tabLst>
                <a:tab pos="57150" algn="l"/>
                <a:tab pos="971550" algn="l"/>
                <a:tab pos="1885950" algn="l"/>
                <a:tab pos="2800350" algn="l"/>
                <a:tab pos="3714750" algn="l"/>
                <a:tab pos="4629150" algn="l"/>
                <a:tab pos="5543550" algn="l"/>
                <a:tab pos="6457950" algn="l"/>
                <a:tab pos="7372350" algn="l"/>
                <a:tab pos="8286750" algn="l"/>
                <a:tab pos="9201150" algn="l"/>
                <a:tab pos="101155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tabLst>
                <a:tab pos="57150" algn="l"/>
                <a:tab pos="971550" algn="l"/>
                <a:tab pos="1885950" algn="l"/>
                <a:tab pos="2800350" algn="l"/>
                <a:tab pos="3714750" algn="l"/>
                <a:tab pos="4629150" algn="l"/>
                <a:tab pos="5543550" algn="l"/>
                <a:tab pos="6457950" algn="l"/>
                <a:tab pos="7372350" algn="l"/>
                <a:tab pos="8286750" algn="l"/>
                <a:tab pos="9201150" algn="l"/>
                <a:tab pos="101155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defTabSz="449263" fontAlgn="base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7150" algn="l"/>
                <a:tab pos="971550" algn="l"/>
                <a:tab pos="1885950" algn="l"/>
                <a:tab pos="2800350" algn="l"/>
                <a:tab pos="3714750" algn="l"/>
                <a:tab pos="4629150" algn="l"/>
                <a:tab pos="5543550" algn="l"/>
                <a:tab pos="6457950" algn="l"/>
                <a:tab pos="7372350" algn="l"/>
                <a:tab pos="8286750" algn="l"/>
                <a:tab pos="9201150" algn="l"/>
                <a:tab pos="101155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defTabSz="449263" fontAlgn="base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7150" algn="l"/>
                <a:tab pos="971550" algn="l"/>
                <a:tab pos="1885950" algn="l"/>
                <a:tab pos="2800350" algn="l"/>
                <a:tab pos="3714750" algn="l"/>
                <a:tab pos="4629150" algn="l"/>
                <a:tab pos="5543550" algn="l"/>
                <a:tab pos="6457950" algn="l"/>
                <a:tab pos="7372350" algn="l"/>
                <a:tab pos="8286750" algn="l"/>
                <a:tab pos="9201150" algn="l"/>
                <a:tab pos="101155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defTabSz="449263" fontAlgn="base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7150" algn="l"/>
                <a:tab pos="971550" algn="l"/>
                <a:tab pos="1885950" algn="l"/>
                <a:tab pos="2800350" algn="l"/>
                <a:tab pos="3714750" algn="l"/>
                <a:tab pos="4629150" algn="l"/>
                <a:tab pos="5543550" algn="l"/>
                <a:tab pos="6457950" algn="l"/>
                <a:tab pos="7372350" algn="l"/>
                <a:tab pos="8286750" algn="l"/>
                <a:tab pos="9201150" algn="l"/>
                <a:tab pos="101155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defTabSz="449263" fontAlgn="base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7150" algn="l"/>
                <a:tab pos="971550" algn="l"/>
                <a:tab pos="1885950" algn="l"/>
                <a:tab pos="2800350" algn="l"/>
                <a:tab pos="3714750" algn="l"/>
                <a:tab pos="4629150" algn="l"/>
                <a:tab pos="5543550" algn="l"/>
                <a:tab pos="6457950" algn="l"/>
                <a:tab pos="7372350" algn="l"/>
                <a:tab pos="8286750" algn="l"/>
                <a:tab pos="9201150" algn="l"/>
                <a:tab pos="101155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250"/>
              </a:spcBef>
              <a:buFont typeface="Arial" panose="020B0604020202020204" pitchFamily="34" charset="0"/>
              <a:buNone/>
            </a:pPr>
            <a:r>
              <a:rPr lang="en-GB" altLang="es-AR" sz="2000" dirty="0">
                <a:latin typeface="Arial" panose="020B0604020202020204" pitchFamily="34" charset="0"/>
              </a:rPr>
              <a:t>Una </a:t>
            </a:r>
            <a:r>
              <a:rPr lang="en-GB" altLang="es-AR" sz="2000" dirty="0" err="1">
                <a:latin typeface="Arial" panose="020B0604020202020204" pitchFamily="34" charset="0"/>
              </a:rPr>
              <a:t>clase</a:t>
            </a:r>
            <a:r>
              <a:rPr lang="en-GB" altLang="es-AR" sz="2000" dirty="0">
                <a:latin typeface="Arial" panose="020B0604020202020204" pitchFamily="34" charset="0"/>
              </a:rPr>
              <a:t> </a:t>
            </a:r>
            <a:r>
              <a:rPr lang="en-GB" altLang="es-AR" sz="2000" dirty="0" err="1">
                <a:latin typeface="Arial" panose="020B0604020202020204" pitchFamily="34" charset="0"/>
              </a:rPr>
              <a:t>arreglo</a:t>
            </a:r>
            <a:r>
              <a:rPr lang="en-GB" altLang="es-AR" sz="2000" dirty="0">
                <a:latin typeface="Arial" panose="020B0604020202020204" pitchFamily="34" charset="0"/>
              </a:rPr>
              <a:t> para </a:t>
            </a:r>
            <a:r>
              <a:rPr lang="en-GB" altLang="es-AR" sz="2000" dirty="0" err="1">
                <a:latin typeface="Arial" panose="020B0604020202020204" pitchFamily="34" charset="0"/>
              </a:rPr>
              <a:t>almacenar</a:t>
            </a:r>
            <a:r>
              <a:rPr lang="en-GB" altLang="es-AR" sz="2000" dirty="0">
                <a:latin typeface="Arial" panose="020B0604020202020204" pitchFamily="34" charset="0"/>
              </a:rPr>
              <a:t> </a:t>
            </a:r>
            <a:r>
              <a:rPr lang="en-GB" altLang="es-AR" sz="2000" dirty="0" err="1">
                <a:latin typeface="Arial" panose="020B0604020202020204" pitchFamily="34" charset="0"/>
              </a:rPr>
              <a:t>elementos</a:t>
            </a:r>
            <a:r>
              <a:rPr lang="en-GB" altLang="es-AR" sz="2000" dirty="0">
                <a:latin typeface="Arial" panose="020B0604020202020204" pitchFamily="34" charset="0"/>
              </a:rPr>
              <a:t> de </a:t>
            </a:r>
            <a:r>
              <a:rPr lang="en-GB" altLang="es-AR" sz="2000" dirty="0" err="1">
                <a:latin typeface="Arial" panose="020B0604020202020204" pitchFamily="34" charset="0"/>
              </a:rPr>
              <a:t>cualquier</a:t>
            </a:r>
            <a:r>
              <a:rPr lang="en-GB" altLang="es-AR" sz="2000" dirty="0">
                <a:latin typeface="Arial" panose="020B0604020202020204" pitchFamily="34" charset="0"/>
              </a:rPr>
              <a:t> </a:t>
            </a:r>
            <a:r>
              <a:rPr lang="en-GB" altLang="es-AR" sz="2000" dirty="0" err="1">
                <a:latin typeface="Arial" panose="020B0604020202020204" pitchFamily="34" charset="0"/>
              </a:rPr>
              <a:t>tipo</a:t>
            </a:r>
            <a:r>
              <a:rPr lang="en-GB" altLang="es-AR" sz="2000" dirty="0">
                <a:latin typeface="Arial" panose="020B0604020202020204" pitchFamily="34" charset="0"/>
              </a:rPr>
              <a:t> de </a:t>
            </a:r>
            <a:r>
              <a:rPr lang="en-GB" altLang="es-AR" sz="2000" dirty="0" err="1">
                <a:latin typeface="Arial" panose="020B0604020202020204" pitchFamily="34" charset="0"/>
              </a:rPr>
              <a:t>datos</a:t>
            </a:r>
            <a:r>
              <a:rPr lang="en-GB" altLang="es-AR" sz="2000" dirty="0">
                <a:latin typeface="Arial" panose="020B0604020202020204" pitchFamily="34" charset="0"/>
              </a:rPr>
              <a:t>.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398C6D7-3DBB-4A54-8735-7A255AEA28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40821"/>
            <a:ext cx="7793038" cy="646331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</a:pPr>
            <a:r>
              <a:rPr lang="en-GB" altLang="es-AR" dirty="0" err="1"/>
              <a:t>Clase</a:t>
            </a:r>
            <a:r>
              <a:rPr lang="en-GB" altLang="es-AR" dirty="0"/>
              <a:t> Vector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2D7CBEF-543A-43F6-B8FC-6F0FDAD098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1720" y="1384850"/>
            <a:ext cx="3733800" cy="4088299"/>
          </a:xfrm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fr-FR" sz="1400" dirty="0" err="1"/>
              <a:t>template</a:t>
            </a:r>
            <a:r>
              <a:rPr lang="fr-FR" sz="1400" dirty="0"/>
              <a:t>&lt;class T&gt;</a:t>
            </a:r>
          </a:p>
          <a:p>
            <a:pPr marL="0" indent="0">
              <a:buNone/>
            </a:pPr>
            <a:r>
              <a:rPr lang="fr-FR" sz="1400" dirty="0" err="1"/>
              <a:t>vector</a:t>
            </a:r>
            <a:r>
              <a:rPr lang="fr-FR" sz="1400" dirty="0"/>
              <a:t>&lt;T&gt;::</a:t>
            </a:r>
            <a:r>
              <a:rPr lang="fr-FR" sz="1400" dirty="0" err="1"/>
              <a:t>vector</a:t>
            </a:r>
            <a:r>
              <a:rPr lang="fr-FR" sz="1400" dirty="0"/>
              <a:t>(</a:t>
            </a:r>
            <a:r>
              <a:rPr lang="fr-FR" sz="1400" dirty="0" err="1"/>
              <a:t>int</a:t>
            </a:r>
            <a:r>
              <a:rPr lang="fr-FR" sz="1400" dirty="0"/>
              <a:t> t){</a:t>
            </a:r>
          </a:p>
          <a:p>
            <a:pPr marL="0" indent="0">
              <a:buNone/>
            </a:pPr>
            <a:r>
              <a:rPr lang="fr-FR" sz="1400" dirty="0"/>
              <a:t> </a:t>
            </a:r>
            <a:r>
              <a:rPr lang="fr-FR" sz="1400" dirty="0" err="1"/>
              <a:t>tam</a:t>
            </a:r>
            <a:r>
              <a:rPr lang="fr-FR" sz="1400" dirty="0"/>
              <a:t>=10;</a:t>
            </a:r>
          </a:p>
          <a:p>
            <a:pPr marL="0" indent="0">
              <a:buNone/>
            </a:pPr>
            <a:r>
              <a:rPr lang="fr-FR" sz="1400" dirty="0"/>
              <a:t> V=new T [</a:t>
            </a:r>
            <a:r>
              <a:rPr lang="fr-FR" sz="1400" dirty="0" err="1"/>
              <a:t>tam</a:t>
            </a:r>
            <a:r>
              <a:rPr lang="fr-FR" sz="1400" dirty="0"/>
              <a:t>];</a:t>
            </a:r>
          </a:p>
          <a:p>
            <a:pPr marL="0" indent="0">
              <a:buNone/>
            </a:pPr>
            <a:r>
              <a:rPr lang="fr-FR" sz="1400" dirty="0"/>
              <a:t>}</a:t>
            </a:r>
          </a:p>
          <a:p>
            <a:pPr marL="0" indent="0">
              <a:buNone/>
            </a:pPr>
            <a:endParaRPr lang="fr-FR" sz="1400" dirty="0"/>
          </a:p>
          <a:p>
            <a:pPr marL="0" indent="0">
              <a:buNone/>
            </a:pPr>
            <a:r>
              <a:rPr lang="en-US" sz="1400" dirty="0"/>
              <a:t>template&lt;class T&gt;</a:t>
            </a:r>
          </a:p>
          <a:p>
            <a:pPr marL="0" indent="0">
              <a:buNone/>
            </a:pPr>
            <a:r>
              <a:rPr lang="en-US" sz="1400" dirty="0"/>
              <a:t>T &amp;vector&lt;T&gt;::operator[](int </a:t>
            </a:r>
            <a:r>
              <a:rPr lang="en-US" sz="1400" dirty="0" err="1"/>
              <a:t>i</a:t>
            </a:r>
            <a:r>
              <a:rPr lang="en-US" sz="1400" dirty="0"/>
              <a:t>){</a:t>
            </a:r>
          </a:p>
          <a:p>
            <a:pPr marL="0" indent="0">
              <a:buNone/>
            </a:pPr>
            <a:r>
              <a:rPr lang="en-US" sz="1400" dirty="0"/>
              <a:t>   return V[</a:t>
            </a:r>
            <a:r>
              <a:rPr lang="en-US" sz="1400" dirty="0" err="1"/>
              <a:t>i</a:t>
            </a:r>
            <a:r>
              <a:rPr lang="en-US" sz="1400" dirty="0"/>
              <a:t>];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endParaRPr lang="fr-FR" sz="1400" dirty="0"/>
          </a:p>
          <a:p>
            <a:pPr marL="0" indent="0">
              <a:buNone/>
            </a:pPr>
            <a:endParaRPr lang="es-AR" sz="1400" dirty="0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1705AD76-3D64-4E61-894E-6C5E99EC3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BE3DC-12A5-4A16-B390-5E3789329F5D}" type="slidenum">
              <a:rPr lang="en-GB" altLang="es-AR"/>
              <a:pPr/>
              <a:t>12</a:t>
            </a:fld>
            <a:endParaRPr lang="en-GB" altLang="es-AR"/>
          </a:p>
        </p:txBody>
      </p:sp>
      <p:sp>
        <p:nvSpPr>
          <p:cNvPr id="20481" name="Text Box 1">
            <a:extLst>
              <a:ext uri="{FF2B5EF4-FFF2-40B4-BE49-F238E27FC236}">
                <a16:creationId xmlns:a16="http://schemas.microsoft.com/office/drawing/2014/main" id="{3E4400B0-9CEF-4741-A618-B2B64FA13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" y="695519"/>
            <a:ext cx="6926163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57150">
              <a:tabLst>
                <a:tab pos="57150" algn="l"/>
                <a:tab pos="971550" algn="l"/>
                <a:tab pos="1885950" algn="l"/>
                <a:tab pos="2800350" algn="l"/>
                <a:tab pos="3714750" algn="l"/>
                <a:tab pos="4629150" algn="l"/>
                <a:tab pos="5543550" algn="l"/>
                <a:tab pos="6457950" algn="l"/>
                <a:tab pos="7372350" algn="l"/>
                <a:tab pos="8286750" algn="l"/>
                <a:tab pos="9201150" algn="l"/>
                <a:tab pos="101155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tabLst>
                <a:tab pos="57150" algn="l"/>
                <a:tab pos="971550" algn="l"/>
                <a:tab pos="1885950" algn="l"/>
                <a:tab pos="2800350" algn="l"/>
                <a:tab pos="3714750" algn="l"/>
                <a:tab pos="4629150" algn="l"/>
                <a:tab pos="5543550" algn="l"/>
                <a:tab pos="6457950" algn="l"/>
                <a:tab pos="7372350" algn="l"/>
                <a:tab pos="8286750" algn="l"/>
                <a:tab pos="9201150" algn="l"/>
                <a:tab pos="101155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tabLst>
                <a:tab pos="57150" algn="l"/>
                <a:tab pos="971550" algn="l"/>
                <a:tab pos="1885950" algn="l"/>
                <a:tab pos="2800350" algn="l"/>
                <a:tab pos="3714750" algn="l"/>
                <a:tab pos="4629150" algn="l"/>
                <a:tab pos="5543550" algn="l"/>
                <a:tab pos="6457950" algn="l"/>
                <a:tab pos="7372350" algn="l"/>
                <a:tab pos="8286750" algn="l"/>
                <a:tab pos="9201150" algn="l"/>
                <a:tab pos="101155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tabLst>
                <a:tab pos="57150" algn="l"/>
                <a:tab pos="971550" algn="l"/>
                <a:tab pos="1885950" algn="l"/>
                <a:tab pos="2800350" algn="l"/>
                <a:tab pos="3714750" algn="l"/>
                <a:tab pos="4629150" algn="l"/>
                <a:tab pos="5543550" algn="l"/>
                <a:tab pos="6457950" algn="l"/>
                <a:tab pos="7372350" algn="l"/>
                <a:tab pos="8286750" algn="l"/>
                <a:tab pos="9201150" algn="l"/>
                <a:tab pos="101155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tabLst>
                <a:tab pos="57150" algn="l"/>
                <a:tab pos="971550" algn="l"/>
                <a:tab pos="1885950" algn="l"/>
                <a:tab pos="2800350" algn="l"/>
                <a:tab pos="3714750" algn="l"/>
                <a:tab pos="4629150" algn="l"/>
                <a:tab pos="5543550" algn="l"/>
                <a:tab pos="6457950" algn="l"/>
                <a:tab pos="7372350" algn="l"/>
                <a:tab pos="8286750" algn="l"/>
                <a:tab pos="9201150" algn="l"/>
                <a:tab pos="101155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defTabSz="449263" fontAlgn="base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7150" algn="l"/>
                <a:tab pos="971550" algn="l"/>
                <a:tab pos="1885950" algn="l"/>
                <a:tab pos="2800350" algn="l"/>
                <a:tab pos="3714750" algn="l"/>
                <a:tab pos="4629150" algn="l"/>
                <a:tab pos="5543550" algn="l"/>
                <a:tab pos="6457950" algn="l"/>
                <a:tab pos="7372350" algn="l"/>
                <a:tab pos="8286750" algn="l"/>
                <a:tab pos="9201150" algn="l"/>
                <a:tab pos="101155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defTabSz="449263" fontAlgn="base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7150" algn="l"/>
                <a:tab pos="971550" algn="l"/>
                <a:tab pos="1885950" algn="l"/>
                <a:tab pos="2800350" algn="l"/>
                <a:tab pos="3714750" algn="l"/>
                <a:tab pos="4629150" algn="l"/>
                <a:tab pos="5543550" algn="l"/>
                <a:tab pos="6457950" algn="l"/>
                <a:tab pos="7372350" algn="l"/>
                <a:tab pos="8286750" algn="l"/>
                <a:tab pos="9201150" algn="l"/>
                <a:tab pos="101155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defTabSz="449263" fontAlgn="base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7150" algn="l"/>
                <a:tab pos="971550" algn="l"/>
                <a:tab pos="1885950" algn="l"/>
                <a:tab pos="2800350" algn="l"/>
                <a:tab pos="3714750" algn="l"/>
                <a:tab pos="4629150" algn="l"/>
                <a:tab pos="5543550" algn="l"/>
                <a:tab pos="6457950" algn="l"/>
                <a:tab pos="7372350" algn="l"/>
                <a:tab pos="8286750" algn="l"/>
                <a:tab pos="9201150" algn="l"/>
                <a:tab pos="101155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defTabSz="449263" fontAlgn="base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7150" algn="l"/>
                <a:tab pos="971550" algn="l"/>
                <a:tab pos="1885950" algn="l"/>
                <a:tab pos="2800350" algn="l"/>
                <a:tab pos="3714750" algn="l"/>
                <a:tab pos="4629150" algn="l"/>
                <a:tab pos="5543550" algn="l"/>
                <a:tab pos="6457950" algn="l"/>
                <a:tab pos="7372350" algn="l"/>
                <a:tab pos="8286750" algn="l"/>
                <a:tab pos="9201150" algn="l"/>
                <a:tab pos="101155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250"/>
              </a:spcBef>
              <a:buFont typeface="Arial" panose="020B0604020202020204" pitchFamily="34" charset="0"/>
              <a:buNone/>
            </a:pPr>
            <a:r>
              <a:rPr lang="en-GB" altLang="es-AR" sz="2000" dirty="0" err="1">
                <a:latin typeface="Arial" panose="020B0604020202020204" pitchFamily="34" charset="0"/>
              </a:rPr>
              <a:t>Implementacion</a:t>
            </a:r>
            <a:r>
              <a:rPr lang="en-GB" altLang="es-AR" sz="2000" dirty="0">
                <a:latin typeface="Arial" panose="020B0604020202020204" pitchFamily="34" charset="0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037288711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26D476D4-D58B-4D21-AEAD-2A17D6497B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504" y="128346"/>
            <a:ext cx="7793038" cy="646331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</a:pPr>
            <a:r>
              <a:rPr lang="en-GB" altLang="es-AR" dirty="0" err="1"/>
              <a:t>Uso</a:t>
            </a:r>
            <a:r>
              <a:rPr lang="en-GB" altLang="es-AR" dirty="0"/>
              <a:t> de la </a:t>
            </a:r>
            <a:r>
              <a:rPr lang="en-GB" altLang="es-AR" dirty="0" err="1"/>
              <a:t>clase</a:t>
            </a:r>
            <a:r>
              <a:rPr lang="en-GB" altLang="es-AR"/>
              <a:t> vector</a:t>
            </a:r>
            <a:endParaRPr lang="en-GB" altLang="es-AR" dirty="0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C1B09A4-AC1B-46BE-AA66-385F99229E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68111" y="2090408"/>
            <a:ext cx="5562600" cy="3611245"/>
          </a:xfrm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None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endParaRPr lang="pt-BR" altLang="es-AR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r>
              <a:rPr lang="pt-BR" altLang="es-AR" dirty="0" err="1"/>
              <a:t>int</a:t>
            </a:r>
            <a:r>
              <a:rPr lang="pt-BR" altLang="es-AR" dirty="0"/>
              <a:t> </a:t>
            </a:r>
            <a:r>
              <a:rPr lang="pt-BR" altLang="es-AR" dirty="0" err="1"/>
              <a:t>main</a:t>
            </a:r>
            <a:r>
              <a:rPr lang="pt-BR" altLang="es-AR" dirty="0"/>
              <a:t>(){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r>
              <a:rPr lang="pt-BR" altLang="es-AR" dirty="0"/>
              <a:t> vector&lt;</a:t>
            </a:r>
            <a:r>
              <a:rPr lang="pt-BR" altLang="es-AR" dirty="0" err="1"/>
              <a:t>int</a:t>
            </a:r>
            <a:r>
              <a:rPr lang="pt-BR" altLang="es-AR" dirty="0"/>
              <a:t>&gt; a(10),b(10),c(10);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r>
              <a:rPr lang="pt-BR" altLang="es-AR" dirty="0"/>
              <a:t>...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r>
              <a:rPr lang="pt-BR" altLang="es-AR" dirty="0"/>
              <a:t> vector&lt;</a:t>
            </a:r>
            <a:r>
              <a:rPr lang="pt-BR" altLang="es-AR" dirty="0" err="1"/>
              <a:t>float</a:t>
            </a:r>
            <a:r>
              <a:rPr lang="pt-BR" altLang="es-AR" dirty="0"/>
              <a:t>&gt; </a:t>
            </a:r>
            <a:r>
              <a:rPr lang="pt-BR" altLang="es-AR" dirty="0" err="1"/>
              <a:t>af</a:t>
            </a:r>
            <a:r>
              <a:rPr lang="pt-BR" altLang="es-AR" dirty="0"/>
              <a:t>(10),</a:t>
            </a:r>
            <a:r>
              <a:rPr lang="pt-BR" altLang="es-AR" dirty="0" err="1"/>
              <a:t>bf</a:t>
            </a:r>
            <a:r>
              <a:rPr lang="pt-BR" altLang="es-AR" dirty="0"/>
              <a:t>(10),</a:t>
            </a:r>
            <a:r>
              <a:rPr lang="pt-BR" altLang="es-AR" dirty="0" err="1"/>
              <a:t>cf</a:t>
            </a:r>
            <a:r>
              <a:rPr lang="pt-BR" altLang="es-AR" dirty="0"/>
              <a:t>(10);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r>
              <a:rPr lang="pt-BR" altLang="es-AR" dirty="0"/>
              <a:t>...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r>
              <a:rPr lang="pt-BR" altLang="es-AR" dirty="0"/>
              <a:t> vector&lt;racional&gt; r1(10),r2(10),r3(10);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endParaRPr lang="pt-BR" altLang="es-AR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r>
              <a:rPr lang="pt-BR" altLang="es-AR" dirty="0"/>
              <a:t>}</a:t>
            </a:r>
            <a:endParaRPr lang="en-GB" altLang="es-AR" dirty="0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8AE8AB2C-7BF4-4874-B77A-7E09AF64C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6F56-DE80-4724-BCEA-F2BFED8200CB}" type="slidenum">
              <a:rPr lang="en-GB" altLang="es-AR"/>
              <a:pPr/>
              <a:t>13</a:t>
            </a:fld>
            <a:endParaRPr lang="en-GB" altLang="es-AR"/>
          </a:p>
        </p:txBody>
      </p:sp>
      <p:sp>
        <p:nvSpPr>
          <p:cNvPr id="26625" name="Text Box 1">
            <a:extLst>
              <a:ext uri="{FF2B5EF4-FFF2-40B4-BE49-F238E27FC236}">
                <a16:creationId xmlns:a16="http://schemas.microsoft.com/office/drawing/2014/main" id="{C2E19B6A-EBCA-4244-8851-8E4E48799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757241"/>
            <a:ext cx="7128792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58738">
              <a:tabLst>
                <a:tab pos="58738" algn="l"/>
                <a:tab pos="973138" algn="l"/>
                <a:tab pos="1887538" algn="l"/>
                <a:tab pos="2801938" algn="l"/>
                <a:tab pos="3716338" algn="l"/>
                <a:tab pos="4630738" algn="l"/>
                <a:tab pos="5545138" algn="l"/>
                <a:tab pos="6459538" algn="l"/>
                <a:tab pos="7373938" algn="l"/>
                <a:tab pos="8288338" algn="l"/>
                <a:tab pos="9202738" algn="l"/>
                <a:tab pos="10117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tabLst>
                <a:tab pos="58738" algn="l"/>
                <a:tab pos="973138" algn="l"/>
                <a:tab pos="1887538" algn="l"/>
                <a:tab pos="2801938" algn="l"/>
                <a:tab pos="3716338" algn="l"/>
                <a:tab pos="4630738" algn="l"/>
                <a:tab pos="5545138" algn="l"/>
                <a:tab pos="6459538" algn="l"/>
                <a:tab pos="7373938" algn="l"/>
                <a:tab pos="8288338" algn="l"/>
                <a:tab pos="9202738" algn="l"/>
                <a:tab pos="10117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tabLst>
                <a:tab pos="58738" algn="l"/>
                <a:tab pos="973138" algn="l"/>
                <a:tab pos="1887538" algn="l"/>
                <a:tab pos="2801938" algn="l"/>
                <a:tab pos="3716338" algn="l"/>
                <a:tab pos="4630738" algn="l"/>
                <a:tab pos="5545138" algn="l"/>
                <a:tab pos="6459538" algn="l"/>
                <a:tab pos="7373938" algn="l"/>
                <a:tab pos="8288338" algn="l"/>
                <a:tab pos="9202738" algn="l"/>
                <a:tab pos="10117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tabLst>
                <a:tab pos="58738" algn="l"/>
                <a:tab pos="973138" algn="l"/>
                <a:tab pos="1887538" algn="l"/>
                <a:tab pos="2801938" algn="l"/>
                <a:tab pos="3716338" algn="l"/>
                <a:tab pos="4630738" algn="l"/>
                <a:tab pos="5545138" algn="l"/>
                <a:tab pos="6459538" algn="l"/>
                <a:tab pos="7373938" algn="l"/>
                <a:tab pos="8288338" algn="l"/>
                <a:tab pos="9202738" algn="l"/>
                <a:tab pos="10117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tabLst>
                <a:tab pos="58738" algn="l"/>
                <a:tab pos="973138" algn="l"/>
                <a:tab pos="1887538" algn="l"/>
                <a:tab pos="2801938" algn="l"/>
                <a:tab pos="3716338" algn="l"/>
                <a:tab pos="4630738" algn="l"/>
                <a:tab pos="5545138" algn="l"/>
                <a:tab pos="6459538" algn="l"/>
                <a:tab pos="7373938" algn="l"/>
                <a:tab pos="8288338" algn="l"/>
                <a:tab pos="9202738" algn="l"/>
                <a:tab pos="10117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defTabSz="449263" fontAlgn="base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8738" algn="l"/>
                <a:tab pos="973138" algn="l"/>
                <a:tab pos="1887538" algn="l"/>
                <a:tab pos="2801938" algn="l"/>
                <a:tab pos="3716338" algn="l"/>
                <a:tab pos="4630738" algn="l"/>
                <a:tab pos="5545138" algn="l"/>
                <a:tab pos="6459538" algn="l"/>
                <a:tab pos="7373938" algn="l"/>
                <a:tab pos="8288338" algn="l"/>
                <a:tab pos="9202738" algn="l"/>
                <a:tab pos="10117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defTabSz="449263" fontAlgn="base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8738" algn="l"/>
                <a:tab pos="973138" algn="l"/>
                <a:tab pos="1887538" algn="l"/>
                <a:tab pos="2801938" algn="l"/>
                <a:tab pos="3716338" algn="l"/>
                <a:tab pos="4630738" algn="l"/>
                <a:tab pos="5545138" algn="l"/>
                <a:tab pos="6459538" algn="l"/>
                <a:tab pos="7373938" algn="l"/>
                <a:tab pos="8288338" algn="l"/>
                <a:tab pos="9202738" algn="l"/>
                <a:tab pos="10117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defTabSz="449263" fontAlgn="base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8738" algn="l"/>
                <a:tab pos="973138" algn="l"/>
                <a:tab pos="1887538" algn="l"/>
                <a:tab pos="2801938" algn="l"/>
                <a:tab pos="3716338" algn="l"/>
                <a:tab pos="4630738" algn="l"/>
                <a:tab pos="5545138" algn="l"/>
                <a:tab pos="6459538" algn="l"/>
                <a:tab pos="7373938" algn="l"/>
                <a:tab pos="8288338" algn="l"/>
                <a:tab pos="9202738" algn="l"/>
                <a:tab pos="10117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defTabSz="449263" fontAlgn="base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8738" algn="l"/>
                <a:tab pos="973138" algn="l"/>
                <a:tab pos="1887538" algn="l"/>
                <a:tab pos="2801938" algn="l"/>
                <a:tab pos="3716338" algn="l"/>
                <a:tab pos="4630738" algn="l"/>
                <a:tab pos="5545138" algn="l"/>
                <a:tab pos="6459538" algn="l"/>
                <a:tab pos="7373938" algn="l"/>
                <a:tab pos="8288338" algn="l"/>
                <a:tab pos="9202738" algn="l"/>
                <a:tab pos="10117138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500"/>
              </a:spcBef>
              <a:buFont typeface="Arial" panose="020B0604020202020204" pitchFamily="34" charset="0"/>
              <a:buNone/>
            </a:pPr>
            <a:r>
              <a:rPr lang="en-GB" altLang="es-AR" dirty="0">
                <a:latin typeface="Arial" panose="020B0604020202020204" pitchFamily="34" charset="0"/>
              </a:rPr>
              <a:t>Un </a:t>
            </a:r>
            <a:r>
              <a:rPr lang="en-GB" altLang="es-AR" dirty="0" err="1">
                <a:latin typeface="Arial" panose="020B0604020202020204" pitchFamily="34" charset="0"/>
              </a:rPr>
              <a:t>programa</a:t>
            </a:r>
            <a:r>
              <a:rPr lang="en-GB" altLang="es-AR" dirty="0">
                <a:latin typeface="Arial" panose="020B0604020202020204" pitchFamily="34" charset="0"/>
              </a:rPr>
              <a:t> </a:t>
            </a:r>
            <a:r>
              <a:rPr lang="en-GB" altLang="es-AR" dirty="0" err="1">
                <a:latin typeface="Arial" panose="020B0604020202020204" pitchFamily="34" charset="0"/>
              </a:rPr>
              <a:t>cliente</a:t>
            </a:r>
            <a:r>
              <a:rPr lang="en-GB" altLang="es-AR" dirty="0">
                <a:latin typeface="Arial" panose="020B0604020202020204" pitchFamily="34" charset="0"/>
              </a:rPr>
              <a:t> </a:t>
            </a:r>
            <a:r>
              <a:rPr lang="en-GB" altLang="es-AR" dirty="0" err="1">
                <a:latin typeface="Arial" panose="020B0604020202020204" pitchFamily="34" charset="0"/>
              </a:rPr>
              <a:t>puede</a:t>
            </a:r>
            <a:r>
              <a:rPr lang="en-GB" altLang="es-AR" dirty="0">
                <a:latin typeface="Arial" panose="020B0604020202020204" pitchFamily="34" charset="0"/>
              </a:rPr>
              <a:t> </a:t>
            </a:r>
            <a:r>
              <a:rPr lang="en-GB" altLang="es-AR" dirty="0" err="1">
                <a:latin typeface="Arial" panose="020B0604020202020204" pitchFamily="34" charset="0"/>
              </a:rPr>
              <a:t>crear</a:t>
            </a:r>
            <a:r>
              <a:rPr lang="en-GB" altLang="es-AR" dirty="0">
                <a:latin typeface="Arial" panose="020B0604020202020204" pitchFamily="34" charset="0"/>
              </a:rPr>
              <a:t> </a:t>
            </a:r>
            <a:r>
              <a:rPr lang="en-GB" altLang="es-AR" dirty="0" err="1">
                <a:latin typeface="Arial" panose="020B0604020202020204" pitchFamily="34" charset="0"/>
              </a:rPr>
              <a:t>cualquier</a:t>
            </a:r>
            <a:r>
              <a:rPr lang="en-GB" altLang="es-AR" dirty="0">
                <a:latin typeface="Arial" panose="020B0604020202020204" pitchFamily="34" charset="0"/>
              </a:rPr>
              <a:t> </a:t>
            </a:r>
            <a:r>
              <a:rPr lang="en-GB" altLang="es-AR" dirty="0" err="1">
                <a:latin typeface="Arial" panose="020B0604020202020204" pitchFamily="34" charset="0"/>
              </a:rPr>
              <a:t>tipo</a:t>
            </a:r>
            <a:r>
              <a:rPr lang="en-GB" altLang="es-AR" dirty="0">
                <a:latin typeface="Arial" panose="020B0604020202020204" pitchFamily="34" charset="0"/>
              </a:rPr>
              <a:t> de </a:t>
            </a:r>
            <a:r>
              <a:rPr lang="en-GB" altLang="es-AR" dirty="0" err="1">
                <a:latin typeface="Arial" panose="020B0604020202020204" pitchFamily="34" charset="0"/>
              </a:rPr>
              <a:t>arreglo</a:t>
            </a:r>
            <a:r>
              <a:rPr lang="en-GB" altLang="es-AR" dirty="0">
                <a:latin typeface="Arial" panose="020B0604020202020204" pitchFamily="34" charset="0"/>
              </a:rPr>
              <a:t> </a:t>
            </a:r>
            <a:r>
              <a:rPr lang="en-GB" altLang="es-AR" dirty="0" err="1">
                <a:latin typeface="Arial" panose="020B0604020202020204" pitchFamily="34" charset="0"/>
              </a:rPr>
              <a:t>usando</a:t>
            </a:r>
            <a:r>
              <a:rPr lang="en-GB" altLang="es-AR" dirty="0">
                <a:latin typeface="Arial" panose="020B0604020202020204" pitchFamily="34" charset="0"/>
              </a:rPr>
              <a:t> la </a:t>
            </a:r>
            <a:r>
              <a:rPr lang="en-GB" altLang="es-AR" dirty="0" err="1">
                <a:latin typeface="Arial" panose="020B0604020202020204" pitchFamily="34" charset="0"/>
              </a:rPr>
              <a:t>plantilla</a:t>
            </a:r>
            <a:r>
              <a:rPr lang="en-GB" altLang="es-AR" dirty="0">
                <a:latin typeface="Arial" panose="020B0604020202020204" pitchFamily="34" charset="0"/>
              </a:rPr>
              <a:t> </a:t>
            </a:r>
            <a:r>
              <a:rPr lang="en-GB" altLang="es-AR" dirty="0" err="1">
                <a:latin typeface="Arial" panose="020B0604020202020204" pitchFamily="34" charset="0"/>
              </a:rPr>
              <a:t>mientras</a:t>
            </a:r>
            <a:r>
              <a:rPr lang="en-GB" altLang="es-AR" dirty="0">
                <a:latin typeface="Arial" panose="020B0604020202020204" pitchFamily="34" charset="0"/>
              </a:rPr>
              <a:t> la </a:t>
            </a:r>
            <a:r>
              <a:rPr lang="en-GB" altLang="es-AR" dirty="0" err="1">
                <a:latin typeface="Arial" panose="020B0604020202020204" pitchFamily="34" charset="0"/>
              </a:rPr>
              <a:t>clase</a:t>
            </a:r>
            <a:r>
              <a:rPr lang="en-GB" altLang="es-AR" dirty="0">
                <a:latin typeface="Arial" panose="020B0604020202020204" pitchFamily="34" charset="0"/>
              </a:rPr>
              <a:t> </a:t>
            </a:r>
            <a:r>
              <a:rPr lang="en-GB" altLang="es-AR" dirty="0" err="1">
                <a:latin typeface="Arial" panose="020B0604020202020204" pitchFamily="34" charset="0"/>
              </a:rPr>
              <a:t>admita</a:t>
            </a:r>
            <a:r>
              <a:rPr lang="en-GB" altLang="es-AR" dirty="0">
                <a:latin typeface="Arial" panose="020B0604020202020204" pitchFamily="34" charset="0"/>
              </a:rPr>
              <a:t> la </a:t>
            </a:r>
            <a:r>
              <a:rPr lang="en-GB" altLang="es-AR" dirty="0" err="1">
                <a:latin typeface="Arial" panose="020B0604020202020204" pitchFamily="34" charset="0"/>
              </a:rPr>
              <a:t>asignación</a:t>
            </a:r>
            <a:r>
              <a:rPr lang="en-GB" altLang="es-AR" dirty="0">
                <a:latin typeface="Arial" panose="020B0604020202020204" pitchFamily="34" charset="0"/>
              </a:rPr>
              <a:t> (</a:t>
            </a:r>
            <a:r>
              <a:rPr lang="en-GB" altLang="es-AR" dirty="0" err="1">
                <a:latin typeface="Arial" panose="020B0604020202020204" pitchFamily="34" charset="0"/>
              </a:rPr>
              <a:t>operador</a:t>
            </a:r>
            <a:r>
              <a:rPr lang="en-GB" altLang="es-AR" dirty="0">
                <a:latin typeface="Arial" panose="020B0604020202020204" pitchFamily="34" charset="0"/>
              </a:rPr>
              <a:t> =).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72208A98-8562-47E5-A0FE-7DF3EF65E8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528" y="620688"/>
            <a:ext cx="7793038" cy="9906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</a:pPr>
            <a:r>
              <a:rPr lang="en-GB" altLang="es-AR" dirty="0" err="1"/>
              <a:t>Definición</a:t>
            </a:r>
            <a:endParaRPr lang="en-GB" altLang="es-AR" dirty="0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DC0ABB4-68E8-4FAF-A850-FF95CBEFAC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528" y="1772816"/>
            <a:ext cx="6828556" cy="2108269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r>
              <a:rPr lang="en-GB" altLang="es-AR" sz="2400" dirty="0"/>
              <a:t>Una </a:t>
            </a:r>
            <a:r>
              <a:rPr lang="en-GB" altLang="es-AR" sz="2400" dirty="0" err="1"/>
              <a:t>plantilla</a:t>
            </a:r>
            <a:r>
              <a:rPr lang="en-GB" altLang="es-AR" sz="2400" dirty="0"/>
              <a:t> (template) es un </a:t>
            </a:r>
            <a:r>
              <a:rPr lang="en-GB" altLang="es-AR" sz="2400" dirty="0" err="1"/>
              <a:t>patrón</a:t>
            </a:r>
            <a:r>
              <a:rPr lang="en-GB" altLang="es-AR" sz="2400" dirty="0"/>
              <a:t> para </a:t>
            </a:r>
            <a:r>
              <a:rPr lang="en-GB" altLang="es-AR" sz="2400" dirty="0" err="1"/>
              <a:t>crear</a:t>
            </a:r>
            <a:r>
              <a:rPr lang="en-GB" altLang="es-AR" sz="2400" dirty="0"/>
              <a:t> </a:t>
            </a:r>
            <a:r>
              <a:rPr lang="en-GB" altLang="es-AR" sz="2400" dirty="0" err="1"/>
              <a:t>funciones</a:t>
            </a:r>
            <a:r>
              <a:rPr lang="en-GB" altLang="es-AR" sz="2400" dirty="0"/>
              <a:t> y </a:t>
            </a:r>
            <a:r>
              <a:rPr lang="en-GB" altLang="es-AR" sz="2400" dirty="0" err="1"/>
              <a:t>clases</a:t>
            </a:r>
            <a:r>
              <a:rPr lang="en-GB" altLang="es-AR" sz="2400" dirty="0"/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r>
              <a:rPr lang="en-GB" altLang="es-AR" sz="2400" dirty="0"/>
              <a:t>Hay dos </a:t>
            </a:r>
            <a:r>
              <a:rPr lang="en-GB" altLang="es-AR" sz="2400" dirty="0" err="1"/>
              <a:t>tipos</a:t>
            </a:r>
            <a:r>
              <a:rPr lang="en-GB" altLang="es-AR" sz="2400" dirty="0"/>
              <a:t> de templates:</a:t>
            </a:r>
          </a:p>
          <a:p>
            <a:pPr lvl="1">
              <a:spcBef>
                <a:spcPts val="600"/>
              </a:spcBef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r>
              <a:rPr lang="en-GB" altLang="es-AR" sz="2200" dirty="0" err="1"/>
              <a:t>Funciones</a:t>
            </a:r>
            <a:r>
              <a:rPr lang="en-GB" altLang="es-AR" sz="2200" dirty="0"/>
              <a:t> Templates (de </a:t>
            </a:r>
            <a:r>
              <a:rPr lang="en-GB" altLang="es-AR" sz="2200" dirty="0" err="1"/>
              <a:t>tipos</a:t>
            </a:r>
            <a:r>
              <a:rPr lang="en-GB" altLang="es-AR" sz="2200" dirty="0"/>
              <a:t> </a:t>
            </a:r>
            <a:r>
              <a:rPr lang="en-GB" altLang="es-AR" sz="2200" dirty="0" err="1"/>
              <a:t>parametrizados</a:t>
            </a:r>
            <a:r>
              <a:rPr lang="en-GB" altLang="es-AR" sz="2200" dirty="0"/>
              <a:t>)</a:t>
            </a:r>
          </a:p>
          <a:p>
            <a:pPr lvl="1">
              <a:spcBef>
                <a:spcPts val="600"/>
              </a:spcBef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r>
              <a:rPr lang="en-GB" altLang="es-AR" sz="2200" dirty="0" err="1"/>
              <a:t>Clases</a:t>
            </a:r>
            <a:r>
              <a:rPr lang="en-GB" altLang="es-AR" sz="2200" dirty="0"/>
              <a:t> Templates (</a:t>
            </a:r>
            <a:r>
              <a:rPr lang="en-GB" altLang="es-AR" sz="2200" dirty="0" err="1"/>
              <a:t>clases</a:t>
            </a:r>
            <a:r>
              <a:rPr lang="en-GB" altLang="es-AR" sz="2200" dirty="0"/>
              <a:t> </a:t>
            </a:r>
            <a:r>
              <a:rPr lang="en-GB" altLang="es-AR" sz="2200" dirty="0" err="1"/>
              <a:t>parametrizadas</a:t>
            </a:r>
            <a:r>
              <a:rPr lang="en-GB" altLang="es-AR" sz="2200" dirty="0"/>
              <a:t>)</a:t>
            </a:r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1CA6BC86-BD62-4A40-9E56-21C7F6DB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28D49-470E-44B6-8A6C-1605CF709AEC}" type="slidenum">
              <a:rPr lang="en-GB" altLang="es-AR"/>
              <a:pPr/>
              <a:t>2</a:t>
            </a:fld>
            <a:endParaRPr lang="en-GB" altLang="es-AR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61DDAF1F-6F05-4F9D-91DA-819814509C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2" y="134144"/>
            <a:ext cx="7793038" cy="9906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</a:pPr>
            <a:r>
              <a:rPr lang="en-GB" altLang="es-AR" dirty="0" err="1"/>
              <a:t>Propósito</a:t>
            </a:r>
            <a:endParaRPr lang="en-GB" altLang="es-AR" dirty="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D14B583A-B0D3-4DF8-BF35-432EAEDDD2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7544" y="1112731"/>
            <a:ext cx="6719564" cy="529375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r>
              <a:rPr lang="en-GB" altLang="es-AR" sz="2400" dirty="0" err="1"/>
              <a:t>Evitar</a:t>
            </a:r>
            <a:r>
              <a:rPr lang="en-GB" altLang="es-AR" sz="2400" dirty="0"/>
              <a:t> </a:t>
            </a:r>
            <a:r>
              <a:rPr lang="en-GB" altLang="es-AR" sz="2400" dirty="0" err="1"/>
              <a:t>escribir</a:t>
            </a:r>
            <a:r>
              <a:rPr lang="en-GB" altLang="es-AR" sz="2400" dirty="0"/>
              <a:t> </a:t>
            </a:r>
            <a:r>
              <a:rPr lang="en-GB" altLang="es-AR" sz="2400" dirty="0" err="1"/>
              <a:t>múltiples</a:t>
            </a:r>
            <a:r>
              <a:rPr lang="en-GB" altLang="es-AR" sz="2400" dirty="0"/>
              <a:t> </a:t>
            </a:r>
            <a:r>
              <a:rPr lang="en-GB" altLang="es-AR" sz="2400" dirty="0" err="1"/>
              <a:t>versiones</a:t>
            </a:r>
            <a:r>
              <a:rPr lang="en-GB" altLang="es-AR" sz="2400" dirty="0"/>
              <a:t> de la </a:t>
            </a:r>
            <a:r>
              <a:rPr lang="en-GB" altLang="es-AR" sz="2400" dirty="0" err="1"/>
              <a:t>misma</a:t>
            </a:r>
            <a:r>
              <a:rPr lang="en-GB" altLang="es-AR" sz="2400" dirty="0"/>
              <a:t> </a:t>
            </a:r>
            <a:r>
              <a:rPr lang="en-GB" altLang="es-AR" sz="2400" dirty="0" err="1"/>
              <a:t>función</a:t>
            </a:r>
            <a:r>
              <a:rPr lang="en-GB" altLang="es-AR" sz="2400" dirty="0"/>
              <a:t> para </a:t>
            </a:r>
            <a:r>
              <a:rPr lang="en-GB" altLang="es-AR" sz="2400" dirty="0" err="1"/>
              <a:t>llevar</a:t>
            </a:r>
            <a:r>
              <a:rPr lang="en-GB" altLang="es-AR" sz="2400" dirty="0"/>
              <a:t> a </a:t>
            </a:r>
            <a:r>
              <a:rPr lang="en-GB" altLang="es-AR" sz="2400" dirty="0" err="1"/>
              <a:t>cabo</a:t>
            </a:r>
            <a:r>
              <a:rPr lang="en-GB" altLang="es-AR" sz="2400" dirty="0"/>
              <a:t> la </a:t>
            </a:r>
            <a:r>
              <a:rPr lang="en-GB" altLang="es-AR" sz="2400" dirty="0" err="1"/>
              <a:t>misma</a:t>
            </a:r>
            <a:r>
              <a:rPr lang="en-GB" altLang="es-AR" sz="2400" dirty="0"/>
              <a:t> </a:t>
            </a:r>
            <a:r>
              <a:rPr lang="en-GB" altLang="es-AR" sz="2400" dirty="0" err="1"/>
              <a:t>operación</a:t>
            </a:r>
            <a:r>
              <a:rPr lang="en-GB" altLang="es-AR" sz="2400" dirty="0"/>
              <a:t> </a:t>
            </a:r>
            <a:r>
              <a:rPr lang="en-GB" altLang="es-AR" sz="2400" dirty="0" err="1"/>
              <a:t>sobre</a:t>
            </a:r>
            <a:r>
              <a:rPr lang="en-GB" altLang="es-AR" sz="2400" dirty="0"/>
              <a:t> </a:t>
            </a:r>
            <a:r>
              <a:rPr lang="en-GB" altLang="es-AR" sz="2400" dirty="0" err="1"/>
              <a:t>datos</a:t>
            </a:r>
            <a:r>
              <a:rPr lang="en-GB" altLang="es-AR" sz="2400" dirty="0"/>
              <a:t> de </a:t>
            </a:r>
            <a:r>
              <a:rPr lang="en-GB" altLang="es-AR" sz="2400" dirty="0" err="1"/>
              <a:t>distinto</a:t>
            </a:r>
            <a:r>
              <a:rPr lang="en-GB" altLang="es-AR" sz="2400" dirty="0"/>
              <a:t> </a:t>
            </a:r>
            <a:r>
              <a:rPr lang="en-GB" altLang="es-AR" sz="2400" dirty="0" err="1"/>
              <a:t>tipo</a:t>
            </a:r>
            <a:r>
              <a:rPr lang="en-GB" altLang="es-AR" sz="24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r>
              <a:rPr lang="en-GB" altLang="es-AR" sz="2400" dirty="0" err="1"/>
              <a:t>Ejemplo</a:t>
            </a:r>
            <a:r>
              <a:rPr lang="en-GB" altLang="es-AR" sz="2400" dirty="0"/>
              <a:t> </a:t>
            </a:r>
            <a:r>
              <a:rPr lang="en-GB" altLang="es-AR" sz="2400" dirty="0" err="1"/>
              <a:t>función</a:t>
            </a:r>
            <a:r>
              <a:rPr lang="en-GB" altLang="es-AR" sz="2400" dirty="0"/>
              <a:t> swap() para </a:t>
            </a:r>
            <a:r>
              <a:rPr lang="en-GB" altLang="es-AR" sz="2400" dirty="0" err="1"/>
              <a:t>intercambiar</a:t>
            </a:r>
            <a:r>
              <a:rPr lang="en-GB" altLang="es-AR" sz="2400" dirty="0"/>
              <a:t> el </a:t>
            </a:r>
            <a:r>
              <a:rPr lang="en-GB" altLang="es-AR" sz="2400" dirty="0" err="1"/>
              <a:t>valor</a:t>
            </a:r>
            <a:r>
              <a:rPr lang="en-GB" altLang="es-AR" sz="2400" dirty="0"/>
              <a:t> de dos variables</a:t>
            </a: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r>
              <a:rPr lang="en-GB" altLang="es-AR" sz="2400" dirty="0"/>
              <a:t>Los </a:t>
            </a:r>
            <a:r>
              <a:rPr lang="en-GB" altLang="es-AR" sz="2400" dirty="0" err="1"/>
              <a:t>datos</a:t>
            </a:r>
            <a:r>
              <a:rPr lang="en-GB" altLang="es-AR" sz="2400" dirty="0"/>
              <a:t> </a:t>
            </a:r>
            <a:r>
              <a:rPr lang="en-GB" altLang="es-AR" sz="2400" dirty="0" err="1"/>
              <a:t>podrian</a:t>
            </a:r>
            <a:r>
              <a:rPr lang="en-GB" altLang="es-AR" sz="2400" dirty="0"/>
              <a:t> ser:</a:t>
            </a:r>
          </a:p>
          <a:p>
            <a:pPr lvl="1">
              <a:spcBef>
                <a:spcPts val="600"/>
              </a:spcBef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r>
              <a:rPr lang="en-GB" altLang="es-AR" sz="2200" dirty="0"/>
              <a:t>int				</a:t>
            </a:r>
          </a:p>
          <a:p>
            <a:pPr lvl="1">
              <a:spcBef>
                <a:spcPts val="600"/>
              </a:spcBef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r>
              <a:rPr lang="en-GB" altLang="es-AR" sz="2200" dirty="0"/>
              <a:t>Float</a:t>
            </a:r>
          </a:p>
          <a:p>
            <a:pPr lvl="1">
              <a:spcBef>
                <a:spcPts val="600"/>
              </a:spcBef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r>
              <a:rPr lang="en-GB" altLang="es-AR" sz="2200" dirty="0"/>
              <a:t>Char</a:t>
            </a:r>
          </a:p>
          <a:p>
            <a:pPr lvl="1">
              <a:spcBef>
                <a:spcPts val="600"/>
              </a:spcBef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r>
              <a:rPr lang="en-GB" altLang="es-AR" sz="2200" dirty="0" err="1"/>
              <a:t>Fecha</a:t>
            </a:r>
            <a:endParaRPr lang="en-GB" altLang="es-AR" sz="2200" dirty="0"/>
          </a:p>
          <a:p>
            <a:pPr lvl="1">
              <a:spcBef>
                <a:spcPts val="600"/>
              </a:spcBef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r>
              <a:rPr lang="en-GB" altLang="es-AR" sz="2200" dirty="0" err="1"/>
              <a:t>Racional</a:t>
            </a:r>
            <a:endParaRPr lang="en-GB" altLang="es-AR" sz="2200" dirty="0"/>
          </a:p>
          <a:p>
            <a:pPr lvl="1">
              <a:spcBef>
                <a:spcPts val="600"/>
              </a:spcBef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r>
              <a:rPr lang="en-GB" altLang="es-AR" sz="2200" dirty="0"/>
              <a:t>…</a:t>
            </a:r>
            <a:br>
              <a:rPr lang="en-GB" altLang="es-AR" sz="2200" dirty="0"/>
            </a:br>
            <a:endParaRPr lang="en-GB" altLang="es-AR" sz="2200" dirty="0"/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A3B5463C-2E32-4927-96BE-99D2E979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DCAC5-578D-474D-86BE-D0C1068F3349}" type="slidenum">
              <a:rPr lang="en-GB" altLang="es-AR"/>
              <a:pPr/>
              <a:t>3</a:t>
            </a:fld>
            <a:endParaRPr lang="en-GB" altLang="es-AR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>
            <a:extLst>
              <a:ext uri="{FF2B5EF4-FFF2-40B4-BE49-F238E27FC236}">
                <a16:creationId xmlns:a16="http://schemas.microsoft.com/office/drawing/2014/main" id="{81373293-A402-4B2E-8900-B55357007F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528" y="381000"/>
            <a:ext cx="7793038" cy="646331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</a:pPr>
            <a:r>
              <a:rPr lang="en-GB" altLang="es-AR" dirty="0" err="1"/>
              <a:t>Funciónes</a:t>
            </a:r>
            <a:r>
              <a:rPr lang="en-GB" altLang="es-AR" dirty="0"/>
              <a:t> Templates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A3CA2962-2D59-4FF2-9708-AC133C15B9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0840" y="2100943"/>
            <a:ext cx="7618413" cy="1447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None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r>
              <a:rPr lang="en-GB" altLang="es-AR" dirty="0"/>
              <a:t>template&lt;class T&gt;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r>
              <a:rPr lang="en-GB" altLang="es-AR" dirty="0"/>
              <a:t>return-type function-name( T param 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endParaRPr lang="en-GB" alt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23D689-5E34-4ADA-9512-8E91AFE1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931B2-6DBE-4FAA-B946-3E142439BC0C}" type="slidenum">
              <a:rPr lang="en-GB" altLang="es-AR"/>
              <a:pPr/>
              <a:t>4</a:t>
            </a:fld>
            <a:endParaRPr lang="en-GB" altLang="es-AR"/>
          </a:p>
        </p:txBody>
      </p:sp>
      <p:sp>
        <p:nvSpPr>
          <p:cNvPr id="7169" name="Text Box 1">
            <a:extLst>
              <a:ext uri="{FF2B5EF4-FFF2-40B4-BE49-F238E27FC236}">
                <a16:creationId xmlns:a16="http://schemas.microsoft.com/office/drawing/2014/main" id="{EB35F699-0797-406C-B9F8-28CDA86F6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284533"/>
            <a:ext cx="7543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85750" indent="-285750">
              <a:tabLst>
                <a:tab pos="285750" algn="l"/>
                <a:tab pos="1200150" algn="l"/>
                <a:tab pos="2114550" algn="l"/>
                <a:tab pos="3028950" algn="l"/>
                <a:tab pos="3943350" algn="l"/>
                <a:tab pos="4857750" algn="l"/>
                <a:tab pos="5772150" algn="l"/>
                <a:tab pos="6686550" algn="l"/>
                <a:tab pos="7600950" algn="l"/>
                <a:tab pos="8515350" algn="l"/>
                <a:tab pos="9429750" algn="l"/>
                <a:tab pos="103441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tabLst>
                <a:tab pos="285750" algn="l"/>
                <a:tab pos="1200150" algn="l"/>
                <a:tab pos="2114550" algn="l"/>
                <a:tab pos="3028950" algn="l"/>
                <a:tab pos="3943350" algn="l"/>
                <a:tab pos="4857750" algn="l"/>
                <a:tab pos="5772150" algn="l"/>
                <a:tab pos="6686550" algn="l"/>
                <a:tab pos="7600950" algn="l"/>
                <a:tab pos="8515350" algn="l"/>
                <a:tab pos="9429750" algn="l"/>
                <a:tab pos="103441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tabLst>
                <a:tab pos="285750" algn="l"/>
                <a:tab pos="1200150" algn="l"/>
                <a:tab pos="2114550" algn="l"/>
                <a:tab pos="3028950" algn="l"/>
                <a:tab pos="3943350" algn="l"/>
                <a:tab pos="4857750" algn="l"/>
                <a:tab pos="5772150" algn="l"/>
                <a:tab pos="6686550" algn="l"/>
                <a:tab pos="7600950" algn="l"/>
                <a:tab pos="8515350" algn="l"/>
                <a:tab pos="9429750" algn="l"/>
                <a:tab pos="103441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tabLst>
                <a:tab pos="285750" algn="l"/>
                <a:tab pos="1200150" algn="l"/>
                <a:tab pos="2114550" algn="l"/>
                <a:tab pos="3028950" algn="l"/>
                <a:tab pos="3943350" algn="l"/>
                <a:tab pos="4857750" algn="l"/>
                <a:tab pos="5772150" algn="l"/>
                <a:tab pos="6686550" algn="l"/>
                <a:tab pos="7600950" algn="l"/>
                <a:tab pos="8515350" algn="l"/>
                <a:tab pos="9429750" algn="l"/>
                <a:tab pos="103441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tabLst>
                <a:tab pos="285750" algn="l"/>
                <a:tab pos="1200150" algn="l"/>
                <a:tab pos="2114550" algn="l"/>
                <a:tab pos="3028950" algn="l"/>
                <a:tab pos="3943350" algn="l"/>
                <a:tab pos="4857750" algn="l"/>
                <a:tab pos="5772150" algn="l"/>
                <a:tab pos="6686550" algn="l"/>
                <a:tab pos="7600950" algn="l"/>
                <a:tab pos="8515350" algn="l"/>
                <a:tab pos="9429750" algn="l"/>
                <a:tab pos="103441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defTabSz="449263" fontAlgn="base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5750" algn="l"/>
                <a:tab pos="1200150" algn="l"/>
                <a:tab pos="2114550" algn="l"/>
                <a:tab pos="3028950" algn="l"/>
                <a:tab pos="3943350" algn="l"/>
                <a:tab pos="4857750" algn="l"/>
                <a:tab pos="5772150" algn="l"/>
                <a:tab pos="6686550" algn="l"/>
                <a:tab pos="7600950" algn="l"/>
                <a:tab pos="8515350" algn="l"/>
                <a:tab pos="9429750" algn="l"/>
                <a:tab pos="103441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defTabSz="449263" fontAlgn="base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5750" algn="l"/>
                <a:tab pos="1200150" algn="l"/>
                <a:tab pos="2114550" algn="l"/>
                <a:tab pos="3028950" algn="l"/>
                <a:tab pos="3943350" algn="l"/>
                <a:tab pos="4857750" algn="l"/>
                <a:tab pos="5772150" algn="l"/>
                <a:tab pos="6686550" algn="l"/>
                <a:tab pos="7600950" algn="l"/>
                <a:tab pos="8515350" algn="l"/>
                <a:tab pos="9429750" algn="l"/>
                <a:tab pos="103441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defTabSz="449263" fontAlgn="base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5750" algn="l"/>
                <a:tab pos="1200150" algn="l"/>
                <a:tab pos="2114550" algn="l"/>
                <a:tab pos="3028950" algn="l"/>
                <a:tab pos="3943350" algn="l"/>
                <a:tab pos="4857750" algn="l"/>
                <a:tab pos="5772150" algn="l"/>
                <a:tab pos="6686550" algn="l"/>
                <a:tab pos="7600950" algn="l"/>
                <a:tab pos="8515350" algn="l"/>
                <a:tab pos="9429750" algn="l"/>
                <a:tab pos="103441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defTabSz="449263" fontAlgn="base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5750" algn="l"/>
                <a:tab pos="1200150" algn="l"/>
                <a:tab pos="2114550" algn="l"/>
                <a:tab pos="3028950" algn="l"/>
                <a:tab pos="3943350" algn="l"/>
                <a:tab pos="4857750" algn="l"/>
                <a:tab pos="5772150" algn="l"/>
                <a:tab pos="6686550" algn="l"/>
                <a:tab pos="7600950" algn="l"/>
                <a:tab pos="8515350" algn="l"/>
                <a:tab pos="9429750" algn="l"/>
                <a:tab pos="103441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500"/>
              </a:spcBef>
              <a:buFont typeface="Arial" panose="020B0604020202020204" pitchFamily="34" charset="0"/>
              <a:buNone/>
            </a:pPr>
            <a:r>
              <a:rPr lang="en-GB" altLang="es-AR" dirty="0">
                <a:latin typeface="Arial" panose="020B0604020202020204" pitchFamily="34" charset="0"/>
              </a:rPr>
              <a:t>Una </a:t>
            </a:r>
            <a:r>
              <a:rPr lang="en-GB" altLang="es-AR" dirty="0" err="1">
                <a:latin typeface="Arial" panose="020B0604020202020204" pitchFamily="34" charset="0"/>
              </a:rPr>
              <a:t>función</a:t>
            </a:r>
            <a:r>
              <a:rPr lang="en-GB" altLang="es-AR" dirty="0">
                <a:latin typeface="Arial" panose="020B0604020202020204" pitchFamily="34" charset="0"/>
              </a:rPr>
              <a:t> </a:t>
            </a:r>
            <a:r>
              <a:rPr lang="en-GB" altLang="es-AR" dirty="0" err="1">
                <a:latin typeface="Arial" panose="020B0604020202020204" pitchFamily="34" charset="0"/>
              </a:rPr>
              <a:t>plantilla</a:t>
            </a:r>
            <a:r>
              <a:rPr lang="en-GB" altLang="es-AR" dirty="0">
                <a:latin typeface="Arial" panose="020B0604020202020204" pitchFamily="34" charset="0"/>
              </a:rPr>
              <a:t> </a:t>
            </a:r>
            <a:r>
              <a:rPr lang="en-GB" altLang="es-AR" dirty="0" err="1">
                <a:latin typeface="Arial" panose="020B0604020202020204" pitchFamily="34" charset="0"/>
              </a:rPr>
              <a:t>tiene</a:t>
            </a:r>
            <a:r>
              <a:rPr lang="en-GB" altLang="es-AR" dirty="0">
                <a:latin typeface="Arial" panose="020B0604020202020204" pitchFamily="34" charset="0"/>
              </a:rPr>
              <a:t> </a:t>
            </a:r>
            <a:r>
              <a:rPr lang="en-GB" altLang="es-AR" i="1" dirty="0" err="1">
                <a:latin typeface="Arial" panose="020B0604020202020204" pitchFamily="34" charset="0"/>
              </a:rPr>
              <a:t>uno</a:t>
            </a:r>
            <a:r>
              <a:rPr lang="en-GB" altLang="es-AR" i="1" dirty="0">
                <a:latin typeface="Arial" panose="020B0604020202020204" pitchFamily="34" charset="0"/>
              </a:rPr>
              <a:t> o </a:t>
            </a:r>
            <a:r>
              <a:rPr lang="en-GB" altLang="es-AR" i="1" dirty="0" err="1">
                <a:latin typeface="Arial" panose="020B0604020202020204" pitchFamily="34" charset="0"/>
              </a:rPr>
              <a:t>más</a:t>
            </a:r>
            <a:r>
              <a:rPr lang="en-GB" altLang="es-AR" dirty="0">
                <a:latin typeface="Arial" panose="020B0604020202020204" pitchFamily="34" charset="0"/>
              </a:rPr>
              <a:t> </a:t>
            </a:r>
            <a:r>
              <a:rPr lang="en-GB" altLang="es-AR" dirty="0" err="1">
                <a:latin typeface="Arial" panose="020B0604020202020204" pitchFamily="34" charset="0"/>
              </a:rPr>
              <a:t>parámetros</a:t>
            </a:r>
            <a:r>
              <a:rPr lang="en-GB" altLang="es-AR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7170" name="Text Box 2">
            <a:extLst>
              <a:ext uri="{FF2B5EF4-FFF2-40B4-BE49-F238E27FC236}">
                <a16:creationId xmlns:a16="http://schemas.microsoft.com/office/drawing/2014/main" id="{1CB5282D-28A0-405D-84BB-78DFF57D4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323" y="3303523"/>
            <a:ext cx="6578117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>
              <a:tabLst>
                <a:tab pos="285750" algn="l"/>
                <a:tab pos="1200150" algn="l"/>
                <a:tab pos="2114550" algn="l"/>
                <a:tab pos="3028950" algn="l"/>
                <a:tab pos="3943350" algn="l"/>
                <a:tab pos="4857750" algn="l"/>
                <a:tab pos="5772150" algn="l"/>
                <a:tab pos="6686550" algn="l"/>
                <a:tab pos="7600950" algn="l"/>
                <a:tab pos="8515350" algn="l"/>
                <a:tab pos="9429750" algn="l"/>
                <a:tab pos="103441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tabLst>
                <a:tab pos="285750" algn="l"/>
                <a:tab pos="1200150" algn="l"/>
                <a:tab pos="2114550" algn="l"/>
                <a:tab pos="3028950" algn="l"/>
                <a:tab pos="3943350" algn="l"/>
                <a:tab pos="4857750" algn="l"/>
                <a:tab pos="5772150" algn="l"/>
                <a:tab pos="6686550" algn="l"/>
                <a:tab pos="7600950" algn="l"/>
                <a:tab pos="8515350" algn="l"/>
                <a:tab pos="9429750" algn="l"/>
                <a:tab pos="103441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tabLst>
                <a:tab pos="285750" algn="l"/>
                <a:tab pos="1200150" algn="l"/>
                <a:tab pos="2114550" algn="l"/>
                <a:tab pos="3028950" algn="l"/>
                <a:tab pos="3943350" algn="l"/>
                <a:tab pos="4857750" algn="l"/>
                <a:tab pos="5772150" algn="l"/>
                <a:tab pos="6686550" algn="l"/>
                <a:tab pos="7600950" algn="l"/>
                <a:tab pos="8515350" algn="l"/>
                <a:tab pos="9429750" algn="l"/>
                <a:tab pos="103441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tabLst>
                <a:tab pos="285750" algn="l"/>
                <a:tab pos="1200150" algn="l"/>
                <a:tab pos="2114550" algn="l"/>
                <a:tab pos="3028950" algn="l"/>
                <a:tab pos="3943350" algn="l"/>
                <a:tab pos="4857750" algn="l"/>
                <a:tab pos="5772150" algn="l"/>
                <a:tab pos="6686550" algn="l"/>
                <a:tab pos="7600950" algn="l"/>
                <a:tab pos="8515350" algn="l"/>
                <a:tab pos="9429750" algn="l"/>
                <a:tab pos="103441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tabLst>
                <a:tab pos="285750" algn="l"/>
                <a:tab pos="1200150" algn="l"/>
                <a:tab pos="2114550" algn="l"/>
                <a:tab pos="3028950" algn="l"/>
                <a:tab pos="3943350" algn="l"/>
                <a:tab pos="4857750" algn="l"/>
                <a:tab pos="5772150" algn="l"/>
                <a:tab pos="6686550" algn="l"/>
                <a:tab pos="7600950" algn="l"/>
                <a:tab pos="8515350" algn="l"/>
                <a:tab pos="9429750" algn="l"/>
                <a:tab pos="103441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defTabSz="449263" fontAlgn="base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5750" algn="l"/>
                <a:tab pos="1200150" algn="l"/>
                <a:tab pos="2114550" algn="l"/>
                <a:tab pos="3028950" algn="l"/>
                <a:tab pos="3943350" algn="l"/>
                <a:tab pos="4857750" algn="l"/>
                <a:tab pos="5772150" algn="l"/>
                <a:tab pos="6686550" algn="l"/>
                <a:tab pos="7600950" algn="l"/>
                <a:tab pos="8515350" algn="l"/>
                <a:tab pos="9429750" algn="l"/>
                <a:tab pos="103441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defTabSz="449263" fontAlgn="base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5750" algn="l"/>
                <a:tab pos="1200150" algn="l"/>
                <a:tab pos="2114550" algn="l"/>
                <a:tab pos="3028950" algn="l"/>
                <a:tab pos="3943350" algn="l"/>
                <a:tab pos="4857750" algn="l"/>
                <a:tab pos="5772150" algn="l"/>
                <a:tab pos="6686550" algn="l"/>
                <a:tab pos="7600950" algn="l"/>
                <a:tab pos="8515350" algn="l"/>
                <a:tab pos="9429750" algn="l"/>
                <a:tab pos="103441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defTabSz="449263" fontAlgn="base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5750" algn="l"/>
                <a:tab pos="1200150" algn="l"/>
                <a:tab pos="2114550" algn="l"/>
                <a:tab pos="3028950" algn="l"/>
                <a:tab pos="3943350" algn="l"/>
                <a:tab pos="4857750" algn="l"/>
                <a:tab pos="5772150" algn="l"/>
                <a:tab pos="6686550" algn="l"/>
                <a:tab pos="7600950" algn="l"/>
                <a:tab pos="8515350" algn="l"/>
                <a:tab pos="9429750" algn="l"/>
                <a:tab pos="103441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defTabSz="449263" fontAlgn="base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5750" algn="l"/>
                <a:tab pos="1200150" algn="l"/>
                <a:tab pos="2114550" algn="l"/>
                <a:tab pos="3028950" algn="l"/>
                <a:tab pos="3943350" algn="l"/>
                <a:tab pos="4857750" algn="l"/>
                <a:tab pos="5772150" algn="l"/>
                <a:tab pos="6686550" algn="l"/>
                <a:tab pos="7600950" algn="l"/>
                <a:tab pos="8515350" algn="l"/>
                <a:tab pos="9429750" algn="l"/>
                <a:tab pos="103441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500"/>
              </a:spcBef>
              <a:buClr>
                <a:srgbClr val="333399"/>
              </a:buClr>
              <a:buFont typeface="Courier New" panose="02070309020205020404" pitchFamily="49" charset="0"/>
              <a:buNone/>
            </a:pPr>
            <a:r>
              <a:rPr lang="en-GB" altLang="es-AR" b="1" dirty="0">
                <a:solidFill>
                  <a:srgbClr val="333399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</a:t>
            </a:r>
            <a:r>
              <a:rPr lang="en-GB" altLang="es-AR" dirty="0">
                <a:solidFill>
                  <a:srgbClr val="333399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 altLang="es-AR" dirty="0">
                <a:latin typeface="Arial" panose="020B0604020202020204" pitchFamily="34" charset="0"/>
                <a:cs typeface="Times New Roman" panose="02020603050405020304" pitchFamily="18" charset="0"/>
              </a:rPr>
              <a:t>es un </a:t>
            </a:r>
            <a:r>
              <a:rPr lang="en-GB" altLang="es-AR" dirty="0" err="1">
                <a:latin typeface="Arial" panose="020B0604020202020204" pitchFamily="34" charset="0"/>
                <a:cs typeface="Times New Roman" panose="02020603050405020304" pitchFamily="18" charset="0"/>
              </a:rPr>
              <a:t>parámetro</a:t>
            </a:r>
            <a:r>
              <a:rPr lang="en-GB" altLang="es-AR" dirty="0">
                <a:latin typeface="Arial" panose="020B0604020202020204" pitchFamily="34" charset="0"/>
                <a:cs typeface="Times New Roman" panose="02020603050405020304" pitchFamily="18" charset="0"/>
              </a:rPr>
              <a:t> de la </a:t>
            </a:r>
            <a:r>
              <a:rPr lang="en-GB" altLang="es-AR" dirty="0" err="1">
                <a:latin typeface="Arial" panose="020B0604020202020204" pitchFamily="34" charset="0"/>
                <a:cs typeface="Times New Roman" panose="02020603050405020304" pitchFamily="18" charset="0"/>
              </a:rPr>
              <a:t>plantilla</a:t>
            </a:r>
            <a:r>
              <a:rPr lang="en-GB" altLang="es-AR" dirty="0">
                <a:latin typeface="Arial" panose="020B0604020202020204" pitchFamily="34" charset="0"/>
                <a:cs typeface="Times New Roman" panose="02020603050405020304" pitchFamily="18" charset="0"/>
              </a:rPr>
              <a:t> (o template)</a:t>
            </a:r>
            <a:r>
              <a:rPr lang="en-GB" altLang="es-AR" i="1" dirty="0">
                <a:latin typeface="Arial" panose="020B0604020202020204" pitchFamily="34" charset="0"/>
                <a:cs typeface="Times New Roman" panose="02020603050405020304" pitchFamily="18" charset="0"/>
              </a:rPr>
              <a:t>. </a:t>
            </a:r>
            <a:r>
              <a:rPr lang="en-GB" altLang="es-AR" dirty="0">
                <a:latin typeface="Arial" panose="020B0604020202020204" pitchFamily="34" charset="0"/>
                <a:cs typeface="Times New Roman" panose="02020603050405020304" pitchFamily="18" charset="0"/>
              </a:rPr>
              <a:t>Este </a:t>
            </a:r>
            <a:r>
              <a:rPr lang="en-GB" altLang="es-AR" dirty="0" err="1">
                <a:latin typeface="Arial" panose="020B0604020202020204" pitchFamily="34" charset="0"/>
                <a:cs typeface="Times New Roman" panose="02020603050405020304" pitchFamily="18" charset="0"/>
              </a:rPr>
              <a:t>indica</a:t>
            </a:r>
            <a:r>
              <a:rPr lang="en-GB" altLang="es-AR" dirty="0">
                <a:latin typeface="Arial" panose="020B0604020202020204" pitchFamily="34" charset="0"/>
                <a:cs typeface="Times New Roman" panose="02020603050405020304" pitchFamily="18" charset="0"/>
              </a:rPr>
              <a:t> el </a:t>
            </a:r>
            <a:r>
              <a:rPr lang="en-GB" altLang="es-AR" dirty="0" err="1">
                <a:latin typeface="Arial" panose="020B0604020202020204" pitchFamily="34" charset="0"/>
                <a:cs typeface="Times New Roman" panose="02020603050405020304" pitchFamily="18" charset="0"/>
              </a:rPr>
              <a:t>tipo</a:t>
            </a:r>
            <a:r>
              <a:rPr lang="en-GB" altLang="es-AR" dirty="0">
                <a:latin typeface="Arial" panose="020B0604020202020204" pitchFamily="34" charset="0"/>
                <a:cs typeface="Times New Roman" panose="02020603050405020304" pitchFamily="18" charset="0"/>
              </a:rPr>
              <a:t> de </a:t>
            </a:r>
            <a:r>
              <a:rPr lang="en-GB" altLang="es-AR" dirty="0" err="1">
                <a:latin typeface="Arial" panose="020B0604020202020204" pitchFamily="34" charset="0"/>
                <a:cs typeface="Times New Roman" panose="02020603050405020304" pitchFamily="18" charset="0"/>
              </a:rPr>
              <a:t>dato</a:t>
            </a:r>
            <a:r>
              <a:rPr lang="en-GB" altLang="es-AR" dirty="0">
                <a:latin typeface="Arial" panose="020B0604020202020204" pitchFamily="34" charset="0"/>
                <a:cs typeface="Times New Roman" panose="02020603050405020304" pitchFamily="18" charset="0"/>
              </a:rPr>
              <a:t> que </a:t>
            </a:r>
            <a:r>
              <a:rPr lang="en-GB" altLang="es-AR" dirty="0" err="1">
                <a:latin typeface="Arial" panose="020B0604020202020204" pitchFamily="34" charset="0"/>
                <a:cs typeface="Times New Roman" panose="02020603050405020304" pitchFamily="18" charset="0"/>
              </a:rPr>
              <a:t>será</a:t>
            </a:r>
            <a:r>
              <a:rPr lang="en-GB" altLang="es-AR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 altLang="es-AR" dirty="0" err="1">
                <a:latin typeface="Arial" panose="020B0604020202020204" pitchFamily="34" charset="0"/>
                <a:cs typeface="Times New Roman" panose="02020603050405020304" pitchFamily="18" charset="0"/>
              </a:rPr>
              <a:t>suministrado</a:t>
            </a:r>
            <a:r>
              <a:rPr lang="en-GB" altLang="es-AR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 altLang="es-AR" dirty="0" err="1">
                <a:latin typeface="Arial" panose="020B0604020202020204" pitchFamily="34" charset="0"/>
                <a:cs typeface="Times New Roman" panose="02020603050405020304" pitchFamily="18" charset="0"/>
              </a:rPr>
              <a:t>cuando</a:t>
            </a:r>
            <a:r>
              <a:rPr lang="en-GB" altLang="es-AR" dirty="0">
                <a:latin typeface="Arial" panose="020B0604020202020204" pitchFamily="34" charset="0"/>
                <a:cs typeface="Times New Roman" panose="02020603050405020304" pitchFamily="18" charset="0"/>
              </a:rPr>
              <a:t> la </a:t>
            </a:r>
            <a:r>
              <a:rPr lang="en-GB" altLang="es-AR" dirty="0" err="1">
                <a:latin typeface="Arial" panose="020B0604020202020204" pitchFamily="34" charset="0"/>
                <a:cs typeface="Times New Roman" panose="02020603050405020304" pitchFamily="18" charset="0"/>
              </a:rPr>
              <a:t>función</a:t>
            </a:r>
            <a:r>
              <a:rPr lang="en-GB" altLang="es-AR" dirty="0">
                <a:latin typeface="Arial" panose="020B0604020202020204" pitchFamily="34" charset="0"/>
                <a:cs typeface="Times New Roman" panose="02020603050405020304" pitchFamily="18" charset="0"/>
              </a:rPr>
              <a:t> sea </a:t>
            </a:r>
            <a:r>
              <a:rPr lang="en-GB" altLang="es-AR" dirty="0" err="1">
                <a:latin typeface="Arial" panose="020B0604020202020204" pitchFamily="34" charset="0"/>
                <a:cs typeface="Times New Roman" panose="02020603050405020304" pitchFamily="18" charset="0"/>
              </a:rPr>
              <a:t>llamada</a:t>
            </a:r>
            <a:r>
              <a:rPr lang="en-GB" altLang="es-AR" dirty="0">
                <a:latin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5D0188E-5969-4A7B-B1D1-B8BC9EB62A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0181" y="304800"/>
            <a:ext cx="7793038" cy="9906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</a:pPr>
            <a:r>
              <a:rPr lang="en-GB" altLang="es-AR" dirty="0" err="1"/>
              <a:t>Función</a:t>
            </a:r>
            <a:r>
              <a:rPr lang="en-GB" altLang="es-AR" dirty="0"/>
              <a:t> swap()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1F50BB2-19DC-4D16-8C06-BDB4C656F0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1995" y="1187628"/>
            <a:ext cx="3429000" cy="4206280"/>
          </a:xfrm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None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r>
              <a:rPr lang="en-GB" altLang="es-AR" sz="1600" dirty="0"/>
              <a:t>void swap(int &amp; X, int &amp; Y)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None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r>
              <a:rPr lang="en-GB" altLang="es-AR" sz="1600" dirty="0"/>
              <a:t>{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None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r>
              <a:rPr lang="en-GB" altLang="es-AR" sz="1600" dirty="0"/>
              <a:t>  int temp = X;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None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r>
              <a:rPr lang="en-GB" altLang="es-AR" sz="1600" dirty="0"/>
              <a:t>  X = Y;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None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r>
              <a:rPr lang="en-GB" altLang="es-AR" sz="1600" dirty="0"/>
              <a:t>  Y = temp;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None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r>
              <a:rPr lang="en-GB" altLang="es-AR" sz="1600" dirty="0"/>
              <a:t>}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None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endParaRPr lang="en-GB" altLang="es-AR" sz="1600" dirty="0"/>
          </a:p>
          <a:p>
            <a:pPr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None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r>
              <a:rPr lang="en-GB" altLang="es-AR" sz="1600" dirty="0"/>
              <a:t>void swap(float &amp; X, float &amp; Y)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None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r>
              <a:rPr lang="en-GB" altLang="es-AR" sz="1600" dirty="0"/>
              <a:t>{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None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r>
              <a:rPr lang="en-GB" altLang="es-AR" sz="1600" dirty="0"/>
              <a:t>  float temp = X;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None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r>
              <a:rPr lang="en-GB" altLang="es-AR" sz="1600" dirty="0"/>
              <a:t>  X = Y;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None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r>
              <a:rPr lang="en-GB" altLang="es-AR" sz="1600" dirty="0"/>
              <a:t>  Y = temp;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None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r>
              <a:rPr lang="en-GB" altLang="es-AR" sz="1600" dirty="0"/>
              <a:t>}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None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endParaRPr lang="en-GB" altLang="es-AR" sz="1600" dirty="0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6F5304C3-C8D3-4385-B8EC-574C8680A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418AF-9333-4D44-BA54-267011375C17}" type="slidenum">
              <a:rPr lang="en-GB" altLang="es-AR"/>
              <a:pPr/>
              <a:t>5</a:t>
            </a:fld>
            <a:endParaRPr lang="en-GB" altLang="es-AR"/>
          </a:p>
        </p:txBody>
      </p:sp>
      <p:sp>
        <p:nvSpPr>
          <p:cNvPr id="9217" name="Text Box 1">
            <a:extLst>
              <a:ext uri="{FF2B5EF4-FFF2-40B4-BE49-F238E27FC236}">
                <a16:creationId xmlns:a16="http://schemas.microsoft.com/office/drawing/2014/main" id="{C75FFFAB-3DF5-4FAD-B0E7-B11EB9538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936" y="1578591"/>
            <a:ext cx="3191569" cy="33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defTabSz="449263" fontAlgn="base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defTabSz="449263" fontAlgn="base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defTabSz="449263" fontAlgn="base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defTabSz="449263" fontAlgn="base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1250"/>
              </a:spcBef>
              <a:buFont typeface="Arial" panose="020B0604020202020204" pitchFamily="34" charset="0"/>
              <a:buChar char="•"/>
            </a:pPr>
            <a:r>
              <a:rPr lang="en-GB" altLang="es-AR" sz="2000" dirty="0">
                <a:latin typeface="Arial" panose="020B0604020202020204" pitchFamily="34" charset="0"/>
              </a:rPr>
              <a:t>Dos </a:t>
            </a:r>
            <a:r>
              <a:rPr lang="en-GB" altLang="es-AR" sz="2000" dirty="0" err="1">
                <a:latin typeface="Arial" panose="020B0604020202020204" pitchFamily="34" charset="0"/>
              </a:rPr>
              <a:t>funciones</a:t>
            </a:r>
            <a:r>
              <a:rPr lang="en-GB" altLang="es-AR" sz="2000" dirty="0">
                <a:latin typeface="Arial" panose="020B0604020202020204" pitchFamily="34" charset="0"/>
              </a:rPr>
              <a:t> </a:t>
            </a:r>
            <a:r>
              <a:rPr lang="en-GB" altLang="es-AR" sz="2000" dirty="0" err="1">
                <a:latin typeface="Arial" panose="020B0604020202020204" pitchFamily="34" charset="0"/>
              </a:rPr>
              <a:t>diferentes</a:t>
            </a:r>
            <a:r>
              <a:rPr lang="en-GB" altLang="es-AR" sz="2000" dirty="0">
                <a:latin typeface="Arial" panose="020B0604020202020204" pitchFamily="34" charset="0"/>
              </a:rPr>
              <a:t>  </a:t>
            </a:r>
            <a:r>
              <a:rPr lang="en-GB" altLang="es-AR" sz="2000" dirty="0" err="1">
                <a:latin typeface="Arial" panose="020B0604020202020204" pitchFamily="34" charset="0"/>
              </a:rPr>
              <a:t>sobrecargadas</a:t>
            </a:r>
            <a:r>
              <a:rPr lang="en-GB" altLang="es-AR" sz="2000" dirty="0">
                <a:latin typeface="Arial" panose="020B0604020202020204" pitchFamily="34" charset="0"/>
              </a:rPr>
              <a:t> (overloaded). </a:t>
            </a:r>
          </a:p>
          <a:p>
            <a:pPr marL="342900" indent="-342900">
              <a:lnSpc>
                <a:spcPct val="100000"/>
              </a:lnSpc>
              <a:spcBef>
                <a:spcPts val="1250"/>
              </a:spcBef>
              <a:buFont typeface="Arial" panose="020B0604020202020204" pitchFamily="34" charset="0"/>
              <a:buChar char="•"/>
            </a:pPr>
            <a:r>
              <a:rPr lang="en-GB" altLang="es-AR" sz="2000" dirty="0">
                <a:latin typeface="Arial" panose="020B0604020202020204" pitchFamily="34" charset="0"/>
              </a:rPr>
              <a:t>Son </a:t>
            </a:r>
            <a:r>
              <a:rPr lang="en-GB" altLang="es-AR" sz="2000" dirty="0" err="1">
                <a:latin typeface="Arial" panose="020B0604020202020204" pitchFamily="34" charset="0"/>
              </a:rPr>
              <a:t>funciones</a:t>
            </a:r>
            <a:r>
              <a:rPr lang="en-GB" altLang="es-AR" sz="2000" dirty="0">
                <a:latin typeface="Arial" panose="020B0604020202020204" pitchFamily="34" charset="0"/>
              </a:rPr>
              <a:t> </a:t>
            </a:r>
            <a:r>
              <a:rPr lang="en-GB" altLang="es-AR" sz="2000" dirty="0" err="1">
                <a:latin typeface="Arial" panose="020B0604020202020204" pitchFamily="34" charset="0"/>
              </a:rPr>
              <a:t>distintas</a:t>
            </a:r>
            <a:r>
              <a:rPr lang="en-GB" altLang="es-AR" sz="2000" dirty="0">
                <a:latin typeface="Arial" panose="020B0604020202020204" pitchFamily="34" charset="0"/>
              </a:rPr>
              <a:t> para el </a:t>
            </a:r>
            <a:r>
              <a:rPr lang="en-GB" altLang="es-AR" sz="2000" dirty="0" err="1">
                <a:latin typeface="Arial" panose="020B0604020202020204" pitchFamily="34" charset="0"/>
              </a:rPr>
              <a:t>compilador</a:t>
            </a:r>
            <a:r>
              <a:rPr lang="en-GB" altLang="es-AR" sz="2000" dirty="0">
                <a:latin typeface="Arial" panose="020B0604020202020204" pitchFamily="34" charset="0"/>
              </a:rPr>
              <a:t> dado que la </a:t>
            </a:r>
            <a:r>
              <a:rPr lang="en-GB" altLang="es-AR" sz="2000" dirty="0" err="1">
                <a:latin typeface="Arial" panose="020B0604020202020204" pitchFamily="34" charset="0"/>
              </a:rPr>
              <a:t>firma</a:t>
            </a:r>
            <a:r>
              <a:rPr lang="en-GB" altLang="es-AR" sz="2000" dirty="0">
                <a:latin typeface="Arial" panose="020B0604020202020204" pitchFamily="34" charset="0"/>
              </a:rPr>
              <a:t> </a:t>
            </a:r>
            <a:r>
              <a:rPr lang="en-GB" altLang="es-AR" sz="2000" dirty="0" err="1">
                <a:latin typeface="Arial" panose="020B0604020202020204" pitchFamily="34" charset="0"/>
              </a:rPr>
              <a:t>está</a:t>
            </a:r>
            <a:r>
              <a:rPr lang="en-GB" altLang="es-AR" sz="2000" dirty="0">
                <a:latin typeface="Arial" panose="020B0604020202020204" pitchFamily="34" charset="0"/>
              </a:rPr>
              <a:t> </a:t>
            </a:r>
            <a:r>
              <a:rPr lang="en-GB" altLang="es-AR" sz="2000" dirty="0" err="1">
                <a:latin typeface="Arial" panose="020B0604020202020204" pitchFamily="34" charset="0"/>
              </a:rPr>
              <a:t>compuesta</a:t>
            </a:r>
            <a:r>
              <a:rPr lang="en-GB" altLang="es-AR" sz="2000" dirty="0">
                <a:latin typeface="Arial" panose="020B0604020202020204" pitchFamily="34" charset="0"/>
              </a:rPr>
              <a:t> por el </a:t>
            </a:r>
            <a:r>
              <a:rPr lang="en-GB" altLang="es-AR" sz="2000" dirty="0" err="1">
                <a:latin typeface="Arial" panose="020B0604020202020204" pitchFamily="34" charset="0"/>
              </a:rPr>
              <a:t>nombre</a:t>
            </a:r>
            <a:r>
              <a:rPr lang="en-GB" altLang="es-AR" sz="2000" dirty="0">
                <a:latin typeface="Arial" panose="020B0604020202020204" pitchFamily="34" charset="0"/>
              </a:rPr>
              <a:t> de la </a:t>
            </a:r>
            <a:r>
              <a:rPr lang="en-GB" altLang="es-AR" sz="2000" dirty="0" err="1">
                <a:latin typeface="Arial" panose="020B0604020202020204" pitchFamily="34" charset="0"/>
              </a:rPr>
              <a:t>función</a:t>
            </a:r>
            <a:r>
              <a:rPr lang="en-GB" altLang="es-AR" sz="2000" dirty="0">
                <a:latin typeface="Arial" panose="020B0604020202020204" pitchFamily="34" charset="0"/>
              </a:rPr>
              <a:t> y </a:t>
            </a:r>
            <a:r>
              <a:rPr lang="en-GB" altLang="es-AR" sz="2000" dirty="0" err="1">
                <a:latin typeface="Arial" panose="020B0604020202020204" pitchFamily="34" charset="0"/>
              </a:rPr>
              <a:t>su</a:t>
            </a:r>
            <a:r>
              <a:rPr lang="en-GB" altLang="es-AR" sz="2000" dirty="0">
                <a:latin typeface="Arial" panose="020B0604020202020204" pitchFamily="34" charset="0"/>
              </a:rPr>
              <a:t> </a:t>
            </a:r>
            <a:r>
              <a:rPr lang="en-GB" altLang="es-AR" sz="2000" dirty="0" err="1">
                <a:latin typeface="Arial" panose="020B0604020202020204" pitchFamily="34" charset="0"/>
              </a:rPr>
              <a:t>lista</a:t>
            </a:r>
            <a:r>
              <a:rPr lang="en-GB" altLang="es-AR" sz="2000" dirty="0">
                <a:latin typeface="Arial" panose="020B0604020202020204" pitchFamily="34" charset="0"/>
              </a:rPr>
              <a:t> de </a:t>
            </a:r>
            <a:r>
              <a:rPr lang="en-GB" altLang="es-AR" sz="2000" dirty="0" err="1">
                <a:latin typeface="Arial" panose="020B0604020202020204" pitchFamily="34" charset="0"/>
              </a:rPr>
              <a:t>parámetros</a:t>
            </a:r>
            <a:r>
              <a:rPr lang="en-GB" altLang="es-AR" sz="2000" dirty="0"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406A17B-6BD3-41A3-B105-F3430602CC06}"/>
              </a:ext>
            </a:extLst>
          </p:cNvPr>
          <p:cNvSpPr/>
          <p:nvPr/>
        </p:nvSpPr>
        <p:spPr>
          <a:xfrm>
            <a:off x="-47555" y="5502754"/>
            <a:ext cx="72350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1250"/>
              </a:spcBef>
              <a:buFont typeface="Arial" panose="020B0604020202020204" pitchFamily="34" charset="0"/>
              <a:buNone/>
            </a:pPr>
            <a:r>
              <a:rPr lang="en-GB" altLang="es-AR" sz="3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Candidato</a:t>
            </a:r>
            <a:r>
              <a:rPr lang="en-GB" altLang="es-AR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para una </a:t>
            </a:r>
            <a:r>
              <a:rPr lang="en-GB" altLang="es-AR" sz="3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plantilla</a:t>
            </a:r>
            <a:r>
              <a:rPr lang="en-GB" altLang="es-AR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GB" altLang="es-AR" sz="3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función</a:t>
            </a:r>
            <a:endParaRPr lang="en-GB" altLang="es-AR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9AADBB4-6AF9-4E0D-A294-020283D088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528" y="451512"/>
            <a:ext cx="7793038" cy="9906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</a:pPr>
            <a:r>
              <a:rPr lang="en-GB" altLang="es-AR" dirty="0"/>
              <a:t>Plantilla para la </a:t>
            </a:r>
            <a:r>
              <a:rPr lang="en-GB" altLang="es-AR" dirty="0" err="1"/>
              <a:t>Función</a:t>
            </a:r>
            <a:r>
              <a:rPr lang="en-GB" altLang="es-AR" dirty="0"/>
              <a:t> swap()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505BABF-5183-4928-B271-74A710546A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59632" y="2852936"/>
            <a:ext cx="5562600" cy="3262313"/>
          </a:xfrm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None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r>
              <a:rPr lang="en-GB" altLang="es-AR" dirty="0"/>
              <a:t>template &lt;class </a:t>
            </a:r>
            <a:r>
              <a:rPr lang="en-GB" altLang="es-AR" dirty="0" err="1"/>
              <a:t>TParam</a:t>
            </a:r>
            <a:r>
              <a:rPr lang="en-GB" altLang="es-AR" dirty="0"/>
              <a:t>&gt;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r>
              <a:rPr lang="en-GB" altLang="es-AR" dirty="0"/>
              <a:t>void Swap( </a:t>
            </a:r>
            <a:r>
              <a:rPr lang="en-GB" altLang="es-AR" dirty="0" err="1"/>
              <a:t>TParam</a:t>
            </a:r>
            <a:r>
              <a:rPr lang="en-GB" altLang="es-AR" dirty="0"/>
              <a:t> &amp; X, </a:t>
            </a:r>
            <a:r>
              <a:rPr lang="en-GB" altLang="es-AR" dirty="0" err="1"/>
              <a:t>TParam</a:t>
            </a:r>
            <a:r>
              <a:rPr lang="en-GB" altLang="es-AR" dirty="0"/>
              <a:t> &amp; Y )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r>
              <a:rPr lang="en-GB" altLang="es-AR" dirty="0"/>
              <a:t>{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r>
              <a:rPr lang="en-GB" altLang="es-AR" dirty="0"/>
              <a:t>  </a:t>
            </a:r>
            <a:r>
              <a:rPr lang="en-GB" altLang="es-AR" dirty="0" err="1"/>
              <a:t>TParam</a:t>
            </a:r>
            <a:r>
              <a:rPr lang="en-GB" altLang="es-AR" dirty="0"/>
              <a:t> temp = X;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r>
              <a:rPr lang="en-GB" altLang="es-AR" dirty="0"/>
              <a:t>  X = Y;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r>
              <a:rPr lang="en-GB" altLang="es-AR" dirty="0"/>
              <a:t>  Y = temp;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r>
              <a:rPr lang="en-GB" altLang="es-AR" dirty="0"/>
              <a:t>}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endParaRPr lang="en-GB" altLang="es-AR" dirty="0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99FC9968-5283-41C1-A260-99B2582DC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E431-5C94-45E5-9C66-E2408DB276BF}" type="slidenum">
              <a:rPr lang="en-GB" altLang="es-AR"/>
              <a:pPr/>
              <a:t>6</a:t>
            </a:fld>
            <a:endParaRPr lang="en-GB" altLang="es-AR"/>
          </a:p>
        </p:txBody>
      </p:sp>
      <p:sp>
        <p:nvSpPr>
          <p:cNvPr id="10241" name="Text Box 1">
            <a:extLst>
              <a:ext uri="{FF2B5EF4-FFF2-40B4-BE49-F238E27FC236}">
                <a16:creationId xmlns:a16="http://schemas.microsoft.com/office/drawing/2014/main" id="{D695178D-7F56-49E4-8298-99990196E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268760"/>
            <a:ext cx="7056784" cy="139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57150">
              <a:tabLst>
                <a:tab pos="57150" algn="l"/>
                <a:tab pos="971550" algn="l"/>
                <a:tab pos="1885950" algn="l"/>
                <a:tab pos="2800350" algn="l"/>
                <a:tab pos="3714750" algn="l"/>
                <a:tab pos="4629150" algn="l"/>
                <a:tab pos="5543550" algn="l"/>
                <a:tab pos="6457950" algn="l"/>
                <a:tab pos="7372350" algn="l"/>
                <a:tab pos="8286750" algn="l"/>
                <a:tab pos="9201150" algn="l"/>
                <a:tab pos="101155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tabLst>
                <a:tab pos="57150" algn="l"/>
                <a:tab pos="971550" algn="l"/>
                <a:tab pos="1885950" algn="l"/>
                <a:tab pos="2800350" algn="l"/>
                <a:tab pos="3714750" algn="l"/>
                <a:tab pos="4629150" algn="l"/>
                <a:tab pos="5543550" algn="l"/>
                <a:tab pos="6457950" algn="l"/>
                <a:tab pos="7372350" algn="l"/>
                <a:tab pos="8286750" algn="l"/>
                <a:tab pos="9201150" algn="l"/>
                <a:tab pos="101155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tabLst>
                <a:tab pos="57150" algn="l"/>
                <a:tab pos="971550" algn="l"/>
                <a:tab pos="1885950" algn="l"/>
                <a:tab pos="2800350" algn="l"/>
                <a:tab pos="3714750" algn="l"/>
                <a:tab pos="4629150" algn="l"/>
                <a:tab pos="5543550" algn="l"/>
                <a:tab pos="6457950" algn="l"/>
                <a:tab pos="7372350" algn="l"/>
                <a:tab pos="8286750" algn="l"/>
                <a:tab pos="9201150" algn="l"/>
                <a:tab pos="101155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tabLst>
                <a:tab pos="57150" algn="l"/>
                <a:tab pos="971550" algn="l"/>
                <a:tab pos="1885950" algn="l"/>
                <a:tab pos="2800350" algn="l"/>
                <a:tab pos="3714750" algn="l"/>
                <a:tab pos="4629150" algn="l"/>
                <a:tab pos="5543550" algn="l"/>
                <a:tab pos="6457950" algn="l"/>
                <a:tab pos="7372350" algn="l"/>
                <a:tab pos="8286750" algn="l"/>
                <a:tab pos="9201150" algn="l"/>
                <a:tab pos="101155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tabLst>
                <a:tab pos="57150" algn="l"/>
                <a:tab pos="971550" algn="l"/>
                <a:tab pos="1885950" algn="l"/>
                <a:tab pos="2800350" algn="l"/>
                <a:tab pos="3714750" algn="l"/>
                <a:tab pos="4629150" algn="l"/>
                <a:tab pos="5543550" algn="l"/>
                <a:tab pos="6457950" algn="l"/>
                <a:tab pos="7372350" algn="l"/>
                <a:tab pos="8286750" algn="l"/>
                <a:tab pos="9201150" algn="l"/>
                <a:tab pos="101155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defTabSz="449263" fontAlgn="base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7150" algn="l"/>
                <a:tab pos="971550" algn="l"/>
                <a:tab pos="1885950" algn="l"/>
                <a:tab pos="2800350" algn="l"/>
                <a:tab pos="3714750" algn="l"/>
                <a:tab pos="4629150" algn="l"/>
                <a:tab pos="5543550" algn="l"/>
                <a:tab pos="6457950" algn="l"/>
                <a:tab pos="7372350" algn="l"/>
                <a:tab pos="8286750" algn="l"/>
                <a:tab pos="9201150" algn="l"/>
                <a:tab pos="101155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defTabSz="449263" fontAlgn="base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7150" algn="l"/>
                <a:tab pos="971550" algn="l"/>
                <a:tab pos="1885950" algn="l"/>
                <a:tab pos="2800350" algn="l"/>
                <a:tab pos="3714750" algn="l"/>
                <a:tab pos="4629150" algn="l"/>
                <a:tab pos="5543550" algn="l"/>
                <a:tab pos="6457950" algn="l"/>
                <a:tab pos="7372350" algn="l"/>
                <a:tab pos="8286750" algn="l"/>
                <a:tab pos="9201150" algn="l"/>
                <a:tab pos="101155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defTabSz="449263" fontAlgn="base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7150" algn="l"/>
                <a:tab pos="971550" algn="l"/>
                <a:tab pos="1885950" algn="l"/>
                <a:tab pos="2800350" algn="l"/>
                <a:tab pos="3714750" algn="l"/>
                <a:tab pos="4629150" algn="l"/>
                <a:tab pos="5543550" algn="l"/>
                <a:tab pos="6457950" algn="l"/>
                <a:tab pos="7372350" algn="l"/>
                <a:tab pos="8286750" algn="l"/>
                <a:tab pos="9201150" algn="l"/>
                <a:tab pos="101155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defTabSz="449263" fontAlgn="base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7150" algn="l"/>
                <a:tab pos="971550" algn="l"/>
                <a:tab pos="1885950" algn="l"/>
                <a:tab pos="2800350" algn="l"/>
                <a:tab pos="3714750" algn="l"/>
                <a:tab pos="4629150" algn="l"/>
                <a:tab pos="5543550" algn="l"/>
                <a:tab pos="6457950" algn="l"/>
                <a:tab pos="7372350" algn="l"/>
                <a:tab pos="8286750" algn="l"/>
                <a:tab pos="9201150" algn="l"/>
                <a:tab pos="101155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400050" indent="-342900">
              <a:lnSpc>
                <a:spcPct val="100000"/>
              </a:lnSpc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GB" altLang="es-AR" dirty="0" err="1">
                <a:latin typeface="Arial" panose="020B0604020202020204" pitchFamily="34" charset="0"/>
              </a:rPr>
              <a:t>Esta</a:t>
            </a:r>
            <a:r>
              <a:rPr lang="en-GB" altLang="es-AR" dirty="0">
                <a:latin typeface="Arial" panose="020B0604020202020204" pitchFamily="34" charset="0"/>
              </a:rPr>
              <a:t> </a:t>
            </a:r>
            <a:r>
              <a:rPr lang="en-GB" altLang="es-AR" dirty="0" err="1">
                <a:latin typeface="Arial" panose="020B0604020202020204" pitchFamily="34" charset="0"/>
              </a:rPr>
              <a:t>puede</a:t>
            </a:r>
            <a:r>
              <a:rPr lang="en-GB" altLang="es-AR" dirty="0">
                <a:latin typeface="Arial" panose="020B0604020202020204" pitchFamily="34" charset="0"/>
              </a:rPr>
              <a:t> ser la </a:t>
            </a:r>
            <a:r>
              <a:rPr lang="en-GB" altLang="es-AR" dirty="0" err="1">
                <a:latin typeface="Arial" panose="020B0604020202020204" pitchFamily="34" charset="0"/>
              </a:rPr>
              <a:t>plantilla</a:t>
            </a:r>
            <a:r>
              <a:rPr lang="en-GB" altLang="es-AR" dirty="0">
                <a:latin typeface="Arial" panose="020B0604020202020204" pitchFamily="34" charset="0"/>
              </a:rPr>
              <a:t> para la </a:t>
            </a:r>
            <a:r>
              <a:rPr lang="en-GB" altLang="es-AR" dirty="0" err="1">
                <a:latin typeface="Arial" panose="020B0604020202020204" pitchFamily="34" charset="0"/>
              </a:rPr>
              <a:t>función</a:t>
            </a:r>
            <a:r>
              <a:rPr lang="en-GB" altLang="es-AR" dirty="0">
                <a:latin typeface="Arial" panose="020B0604020202020204" pitchFamily="34" charset="0"/>
              </a:rPr>
              <a:t> swap. </a:t>
            </a:r>
          </a:p>
          <a:p>
            <a:pPr marL="400050" indent="-342900">
              <a:lnSpc>
                <a:spcPct val="100000"/>
              </a:lnSpc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GB" altLang="es-AR" dirty="0" err="1">
                <a:latin typeface="Arial" panose="020B0604020202020204" pitchFamily="34" charset="0"/>
              </a:rPr>
              <a:t>Esta</a:t>
            </a:r>
            <a:r>
              <a:rPr lang="en-GB" altLang="es-AR" dirty="0">
                <a:latin typeface="Arial" panose="020B0604020202020204" pitchFamily="34" charset="0"/>
              </a:rPr>
              <a:t> </a:t>
            </a:r>
            <a:r>
              <a:rPr lang="en-GB" altLang="es-AR" dirty="0" err="1">
                <a:latin typeface="Arial" panose="020B0604020202020204" pitchFamily="34" charset="0"/>
              </a:rPr>
              <a:t>plantilla</a:t>
            </a:r>
            <a:r>
              <a:rPr lang="en-GB" altLang="es-AR" dirty="0">
                <a:latin typeface="Arial" panose="020B0604020202020204" pitchFamily="34" charset="0"/>
              </a:rPr>
              <a:t> </a:t>
            </a:r>
            <a:r>
              <a:rPr lang="en-GB" altLang="es-AR" dirty="0" err="1">
                <a:latin typeface="Arial" panose="020B0604020202020204" pitchFamily="34" charset="0"/>
              </a:rPr>
              <a:t>trabaja</a:t>
            </a:r>
            <a:r>
              <a:rPr lang="en-GB" altLang="es-AR" dirty="0">
                <a:latin typeface="Arial" panose="020B0604020202020204" pitchFamily="34" charset="0"/>
              </a:rPr>
              <a:t> con </a:t>
            </a:r>
            <a:r>
              <a:rPr lang="en-GB" altLang="es-AR" dirty="0" err="1">
                <a:latin typeface="Arial" panose="020B0604020202020204" pitchFamily="34" charset="0"/>
              </a:rPr>
              <a:t>cualquier</a:t>
            </a:r>
            <a:r>
              <a:rPr lang="en-GB" altLang="es-AR" dirty="0">
                <a:latin typeface="Arial" panose="020B0604020202020204" pitchFamily="34" charset="0"/>
              </a:rPr>
              <a:t> </a:t>
            </a:r>
            <a:r>
              <a:rPr lang="en-GB" altLang="es-AR" dirty="0" err="1">
                <a:latin typeface="Arial" panose="020B0604020202020204" pitchFamily="34" charset="0"/>
              </a:rPr>
              <a:t>tipo</a:t>
            </a:r>
            <a:r>
              <a:rPr lang="en-GB" altLang="es-AR" dirty="0">
                <a:latin typeface="Arial" panose="020B0604020202020204" pitchFamily="34" charset="0"/>
              </a:rPr>
              <a:t> de </a:t>
            </a:r>
            <a:r>
              <a:rPr lang="en-GB" altLang="es-AR" dirty="0" err="1">
                <a:latin typeface="Arial" panose="020B0604020202020204" pitchFamily="34" charset="0"/>
              </a:rPr>
              <a:t>dato</a:t>
            </a:r>
            <a:r>
              <a:rPr lang="en-GB" altLang="es-AR" dirty="0">
                <a:latin typeface="Arial" panose="020B0604020202020204" pitchFamily="34" charset="0"/>
              </a:rPr>
              <a:t> que </a:t>
            </a:r>
            <a:r>
              <a:rPr lang="en-GB" altLang="es-AR" dirty="0" err="1">
                <a:latin typeface="Arial" panose="020B0604020202020204" pitchFamily="34" charset="0"/>
              </a:rPr>
              <a:t>soporte</a:t>
            </a:r>
            <a:r>
              <a:rPr lang="en-GB" altLang="es-AR" dirty="0">
                <a:latin typeface="Arial" panose="020B0604020202020204" pitchFamily="34" charset="0"/>
              </a:rPr>
              <a:t> el </a:t>
            </a:r>
            <a:r>
              <a:rPr lang="en-GB" altLang="es-AR" dirty="0" err="1">
                <a:latin typeface="Arial" panose="020B0604020202020204" pitchFamily="34" charset="0"/>
              </a:rPr>
              <a:t>operador</a:t>
            </a:r>
            <a:r>
              <a:rPr lang="en-GB" altLang="es-AR" dirty="0">
                <a:latin typeface="Arial" panose="020B0604020202020204" pitchFamily="34" charset="0"/>
              </a:rPr>
              <a:t> de </a:t>
            </a:r>
            <a:r>
              <a:rPr lang="en-GB" altLang="es-AR" dirty="0" err="1">
                <a:latin typeface="Arial" panose="020B0604020202020204" pitchFamily="34" charset="0"/>
              </a:rPr>
              <a:t>asignación</a:t>
            </a:r>
            <a:r>
              <a:rPr lang="en-GB" altLang="es-AR" dirty="0"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F1B1F41-4694-46F4-9F6A-762736FC98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5481" y="607062"/>
            <a:ext cx="7793038" cy="9906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</a:pPr>
            <a:r>
              <a:rPr lang="en-GB" altLang="es-AR" dirty="0" err="1"/>
              <a:t>Llamando</a:t>
            </a:r>
            <a:r>
              <a:rPr lang="en-GB" altLang="es-AR" dirty="0"/>
              <a:t> a swap()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435A748-3E48-435E-9A34-A3EA8DE488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27254" y="3140968"/>
            <a:ext cx="4572000" cy="2718693"/>
          </a:xfrm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None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r>
              <a:rPr lang="en-GB" altLang="es-AR" sz="1600" dirty="0"/>
              <a:t>int A = 5;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None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r>
              <a:rPr lang="en-GB" altLang="es-AR" sz="1600" dirty="0"/>
              <a:t>int B = 6;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None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r>
              <a:rPr lang="en-GB" altLang="es-AR" sz="1600" dirty="0"/>
              <a:t>swap( A, B );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None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endParaRPr lang="en-GB" altLang="es-AR" sz="1600" dirty="0"/>
          </a:p>
          <a:p>
            <a:pPr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None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r>
              <a:rPr lang="en-GB" altLang="es-AR" sz="1600" dirty="0"/>
              <a:t>float X=3.1; 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None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r>
              <a:rPr lang="en-GB" altLang="es-AR" sz="1600" dirty="0"/>
              <a:t>float Y=5.8;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None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r>
              <a:rPr lang="en-GB" altLang="es-AR" sz="1600" dirty="0"/>
              <a:t>swap( X, Y );  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None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endParaRPr lang="en-GB" altLang="es-AR" sz="1600" dirty="0"/>
          </a:p>
          <a:p>
            <a:pPr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None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endParaRPr lang="en-GB" altLang="es-AR" sz="1600" dirty="0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4D1D0EC1-CE1A-4DD5-BBF5-80598783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81CF5-07A0-40B3-8CB3-6DC3E667B01E}" type="slidenum">
              <a:rPr lang="en-GB" altLang="es-AR"/>
              <a:pPr/>
              <a:t>7</a:t>
            </a:fld>
            <a:endParaRPr lang="en-GB" altLang="es-AR"/>
          </a:p>
        </p:txBody>
      </p:sp>
      <p:sp>
        <p:nvSpPr>
          <p:cNvPr id="12289" name="Text Box 1">
            <a:extLst>
              <a:ext uri="{FF2B5EF4-FFF2-40B4-BE49-F238E27FC236}">
                <a16:creationId xmlns:a16="http://schemas.microsoft.com/office/drawing/2014/main" id="{2E41DEB2-699E-4C53-931C-37B14F1B3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314" y="1772816"/>
            <a:ext cx="6668294" cy="101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119063">
              <a:tabLst>
                <a:tab pos="119063" algn="l"/>
                <a:tab pos="1033463" algn="l"/>
                <a:tab pos="1947863" algn="l"/>
                <a:tab pos="2862263" algn="l"/>
                <a:tab pos="3776663" algn="l"/>
                <a:tab pos="4691063" algn="l"/>
                <a:tab pos="5605463" algn="l"/>
                <a:tab pos="6519863" algn="l"/>
                <a:tab pos="7434263" algn="l"/>
                <a:tab pos="8348663" algn="l"/>
                <a:tab pos="9263063" algn="l"/>
                <a:tab pos="101774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tabLst>
                <a:tab pos="119063" algn="l"/>
                <a:tab pos="1033463" algn="l"/>
                <a:tab pos="1947863" algn="l"/>
                <a:tab pos="2862263" algn="l"/>
                <a:tab pos="3776663" algn="l"/>
                <a:tab pos="4691063" algn="l"/>
                <a:tab pos="5605463" algn="l"/>
                <a:tab pos="6519863" algn="l"/>
                <a:tab pos="7434263" algn="l"/>
                <a:tab pos="8348663" algn="l"/>
                <a:tab pos="9263063" algn="l"/>
                <a:tab pos="101774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tabLst>
                <a:tab pos="119063" algn="l"/>
                <a:tab pos="1033463" algn="l"/>
                <a:tab pos="1947863" algn="l"/>
                <a:tab pos="2862263" algn="l"/>
                <a:tab pos="3776663" algn="l"/>
                <a:tab pos="4691063" algn="l"/>
                <a:tab pos="5605463" algn="l"/>
                <a:tab pos="6519863" algn="l"/>
                <a:tab pos="7434263" algn="l"/>
                <a:tab pos="8348663" algn="l"/>
                <a:tab pos="9263063" algn="l"/>
                <a:tab pos="101774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tabLst>
                <a:tab pos="119063" algn="l"/>
                <a:tab pos="1033463" algn="l"/>
                <a:tab pos="1947863" algn="l"/>
                <a:tab pos="2862263" algn="l"/>
                <a:tab pos="3776663" algn="l"/>
                <a:tab pos="4691063" algn="l"/>
                <a:tab pos="5605463" algn="l"/>
                <a:tab pos="6519863" algn="l"/>
                <a:tab pos="7434263" algn="l"/>
                <a:tab pos="8348663" algn="l"/>
                <a:tab pos="9263063" algn="l"/>
                <a:tab pos="101774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tabLst>
                <a:tab pos="119063" algn="l"/>
                <a:tab pos="1033463" algn="l"/>
                <a:tab pos="1947863" algn="l"/>
                <a:tab pos="2862263" algn="l"/>
                <a:tab pos="3776663" algn="l"/>
                <a:tab pos="4691063" algn="l"/>
                <a:tab pos="5605463" algn="l"/>
                <a:tab pos="6519863" algn="l"/>
                <a:tab pos="7434263" algn="l"/>
                <a:tab pos="8348663" algn="l"/>
                <a:tab pos="9263063" algn="l"/>
                <a:tab pos="101774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defTabSz="449263" fontAlgn="base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1033463" algn="l"/>
                <a:tab pos="1947863" algn="l"/>
                <a:tab pos="2862263" algn="l"/>
                <a:tab pos="3776663" algn="l"/>
                <a:tab pos="4691063" algn="l"/>
                <a:tab pos="5605463" algn="l"/>
                <a:tab pos="6519863" algn="l"/>
                <a:tab pos="7434263" algn="l"/>
                <a:tab pos="8348663" algn="l"/>
                <a:tab pos="9263063" algn="l"/>
                <a:tab pos="101774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defTabSz="449263" fontAlgn="base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1033463" algn="l"/>
                <a:tab pos="1947863" algn="l"/>
                <a:tab pos="2862263" algn="l"/>
                <a:tab pos="3776663" algn="l"/>
                <a:tab pos="4691063" algn="l"/>
                <a:tab pos="5605463" algn="l"/>
                <a:tab pos="6519863" algn="l"/>
                <a:tab pos="7434263" algn="l"/>
                <a:tab pos="8348663" algn="l"/>
                <a:tab pos="9263063" algn="l"/>
                <a:tab pos="101774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defTabSz="449263" fontAlgn="base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1033463" algn="l"/>
                <a:tab pos="1947863" algn="l"/>
                <a:tab pos="2862263" algn="l"/>
                <a:tab pos="3776663" algn="l"/>
                <a:tab pos="4691063" algn="l"/>
                <a:tab pos="5605463" algn="l"/>
                <a:tab pos="6519863" algn="l"/>
                <a:tab pos="7434263" algn="l"/>
                <a:tab pos="8348663" algn="l"/>
                <a:tab pos="9263063" algn="l"/>
                <a:tab pos="101774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defTabSz="449263" fontAlgn="base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1033463" algn="l"/>
                <a:tab pos="1947863" algn="l"/>
                <a:tab pos="2862263" algn="l"/>
                <a:tab pos="3776663" algn="l"/>
                <a:tab pos="4691063" algn="l"/>
                <a:tab pos="5605463" algn="l"/>
                <a:tab pos="6519863" algn="l"/>
                <a:tab pos="7434263" algn="l"/>
                <a:tab pos="8348663" algn="l"/>
                <a:tab pos="9263063" algn="l"/>
                <a:tab pos="101774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250"/>
              </a:spcBef>
              <a:buFont typeface="Arial" panose="020B0604020202020204" pitchFamily="34" charset="0"/>
              <a:buNone/>
            </a:pPr>
            <a:r>
              <a:rPr lang="en-GB" altLang="es-AR" sz="2000" dirty="0" err="1">
                <a:latin typeface="Arial" panose="020B0604020202020204" pitchFamily="34" charset="0"/>
              </a:rPr>
              <a:t>Cuando</a:t>
            </a:r>
            <a:r>
              <a:rPr lang="en-GB" altLang="es-AR" sz="2000" dirty="0">
                <a:latin typeface="Arial" panose="020B0604020202020204" pitchFamily="34" charset="0"/>
              </a:rPr>
              <a:t> </a:t>
            </a:r>
            <a:r>
              <a:rPr lang="en-GB" altLang="es-AR" sz="2000" dirty="0" err="1">
                <a:latin typeface="Arial" panose="020B0604020202020204" pitchFamily="34" charset="0"/>
              </a:rPr>
              <a:t>llamamos</a:t>
            </a:r>
            <a:r>
              <a:rPr lang="en-GB" altLang="es-AR" sz="2000" dirty="0">
                <a:latin typeface="Arial" panose="020B0604020202020204" pitchFamily="34" charset="0"/>
              </a:rPr>
              <a:t> a swap(), el </a:t>
            </a:r>
            <a:r>
              <a:rPr lang="en-GB" altLang="es-AR" sz="2000" dirty="0" err="1">
                <a:latin typeface="Arial" panose="020B0604020202020204" pitchFamily="34" charset="0"/>
              </a:rPr>
              <a:t>único</a:t>
            </a:r>
            <a:r>
              <a:rPr lang="en-GB" altLang="es-AR" sz="2000" dirty="0">
                <a:latin typeface="Arial" panose="020B0604020202020204" pitchFamily="34" charset="0"/>
              </a:rPr>
              <a:t> </a:t>
            </a:r>
            <a:r>
              <a:rPr lang="en-GB" altLang="es-AR" sz="2000" dirty="0" err="1">
                <a:latin typeface="Arial" panose="020B0604020202020204" pitchFamily="34" charset="0"/>
              </a:rPr>
              <a:t>requerimiento</a:t>
            </a:r>
            <a:r>
              <a:rPr lang="en-GB" altLang="es-AR" sz="2000" dirty="0">
                <a:latin typeface="Arial" panose="020B0604020202020204" pitchFamily="34" charset="0"/>
              </a:rPr>
              <a:t> es que ambos </a:t>
            </a:r>
            <a:r>
              <a:rPr lang="en-GB" altLang="es-AR" sz="2000" dirty="0" err="1">
                <a:latin typeface="Arial" panose="020B0604020202020204" pitchFamily="34" charset="0"/>
              </a:rPr>
              <a:t>parámetros</a:t>
            </a:r>
            <a:r>
              <a:rPr lang="en-GB" altLang="es-AR" sz="2000" dirty="0">
                <a:latin typeface="Arial" panose="020B0604020202020204" pitchFamily="34" charset="0"/>
              </a:rPr>
              <a:t> </a:t>
            </a:r>
            <a:r>
              <a:rPr lang="en-GB" altLang="es-AR" sz="2000" dirty="0" err="1">
                <a:latin typeface="Arial" panose="020B0604020202020204" pitchFamily="34" charset="0"/>
              </a:rPr>
              <a:t>sean</a:t>
            </a:r>
            <a:r>
              <a:rPr lang="en-GB" altLang="es-AR" sz="2000" dirty="0">
                <a:latin typeface="Arial" panose="020B0604020202020204" pitchFamily="34" charset="0"/>
              </a:rPr>
              <a:t> del </a:t>
            </a:r>
            <a:r>
              <a:rPr lang="en-GB" altLang="es-AR" sz="2000" dirty="0" err="1">
                <a:latin typeface="Arial" panose="020B0604020202020204" pitchFamily="34" charset="0"/>
              </a:rPr>
              <a:t>mismo</a:t>
            </a:r>
            <a:r>
              <a:rPr lang="en-GB" altLang="es-AR" sz="2000" dirty="0">
                <a:latin typeface="Arial" panose="020B0604020202020204" pitchFamily="34" charset="0"/>
              </a:rPr>
              <a:t> </a:t>
            </a:r>
            <a:r>
              <a:rPr lang="en-GB" altLang="es-AR" sz="2000" dirty="0" err="1">
                <a:latin typeface="Arial" panose="020B0604020202020204" pitchFamily="34" charset="0"/>
              </a:rPr>
              <a:t>tipo</a:t>
            </a:r>
            <a:r>
              <a:rPr lang="en-GB" altLang="es-AR" sz="2000" dirty="0">
                <a:latin typeface="Arial" panose="020B0604020202020204" pitchFamily="34" charset="0"/>
              </a:rPr>
              <a:t> y que </a:t>
            </a:r>
            <a:r>
              <a:rPr lang="en-GB" altLang="es-AR" sz="2000" dirty="0" err="1">
                <a:latin typeface="Arial" panose="020B0604020202020204" pitchFamily="34" charset="0"/>
              </a:rPr>
              <a:t>sean</a:t>
            </a:r>
            <a:r>
              <a:rPr lang="en-GB" altLang="es-AR" sz="2000" dirty="0">
                <a:latin typeface="Arial" panose="020B0604020202020204" pitchFamily="34" charset="0"/>
              </a:rPr>
              <a:t> </a:t>
            </a:r>
            <a:r>
              <a:rPr lang="en-GB" altLang="es-AR" sz="2000" dirty="0" err="1">
                <a:latin typeface="Arial" panose="020B0604020202020204" pitchFamily="34" charset="0"/>
              </a:rPr>
              <a:t>modificables</a:t>
            </a:r>
            <a:r>
              <a:rPr lang="en-GB" altLang="es-AR" sz="2000" dirty="0">
                <a:latin typeface="Arial" panose="020B0604020202020204" pitchFamily="34" charset="0"/>
              </a:rPr>
              <a:t> </a:t>
            </a:r>
            <a:r>
              <a:rPr lang="en-GB" altLang="es-AR" sz="2000" dirty="0" err="1">
                <a:latin typeface="Arial" panose="020B0604020202020204" pitchFamily="34" charset="0"/>
              </a:rPr>
              <a:t>vía</a:t>
            </a:r>
            <a:r>
              <a:rPr lang="en-GB" altLang="es-AR" sz="2000" dirty="0">
                <a:latin typeface="Arial" panose="020B0604020202020204" pitchFamily="34" charset="0"/>
              </a:rPr>
              <a:t> el </a:t>
            </a:r>
            <a:r>
              <a:rPr lang="en-GB" altLang="es-AR" sz="2000" dirty="0" err="1">
                <a:latin typeface="Arial" panose="020B0604020202020204" pitchFamily="34" charset="0"/>
              </a:rPr>
              <a:t>operador</a:t>
            </a:r>
            <a:r>
              <a:rPr lang="en-GB" altLang="es-AR" sz="2000" dirty="0">
                <a:latin typeface="Arial" panose="020B0604020202020204" pitchFamily="34" charset="0"/>
              </a:rPr>
              <a:t> de </a:t>
            </a:r>
            <a:r>
              <a:rPr lang="en-GB" altLang="es-AR" sz="2000" dirty="0" err="1">
                <a:latin typeface="Arial" panose="020B0604020202020204" pitchFamily="34" charset="0"/>
              </a:rPr>
              <a:t>asignación</a:t>
            </a:r>
            <a:r>
              <a:rPr lang="en-GB" altLang="es-AR" sz="2000" dirty="0">
                <a:latin typeface="Arial" panose="020B0604020202020204" pitchFamily="34" charset="0"/>
              </a:rPr>
              <a:t> =.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8AEDF28-BDB2-492B-A608-698C8410F0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30188"/>
            <a:ext cx="7793038" cy="9906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</a:pPr>
            <a:r>
              <a:rPr lang="en-GB" altLang="es-AR"/>
              <a:t>Llamado a swap()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87E53B8-33CE-4478-BFA7-5E5A7AFBDB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19672" y="3068960"/>
            <a:ext cx="4495800" cy="2395528"/>
          </a:xfrm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None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r>
              <a:rPr lang="en-GB" altLang="es-AR" dirty="0"/>
              <a:t>/* </a:t>
            </a:r>
            <a:r>
              <a:rPr lang="en-GB" altLang="es-AR" dirty="0" err="1"/>
              <a:t>casos</a:t>
            </a:r>
            <a:r>
              <a:rPr lang="en-GB" altLang="es-AR" dirty="0"/>
              <a:t> que no </a:t>
            </a:r>
            <a:r>
              <a:rPr lang="en-GB" altLang="es-AR" dirty="0" err="1"/>
              <a:t>funcionan</a:t>
            </a:r>
            <a:r>
              <a:rPr lang="en-GB" altLang="es-AR" dirty="0"/>
              <a:t> */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r>
              <a:rPr lang="en-GB" altLang="es-AR" dirty="0"/>
              <a:t>int B = 6;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r>
              <a:rPr lang="en-GB" altLang="es-AR" dirty="0"/>
              <a:t>swap( 10, B );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endParaRPr lang="en-GB" altLang="es-AR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r>
              <a:rPr lang="en-GB" altLang="es-AR" dirty="0"/>
              <a:t>bool M = true;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r>
              <a:rPr lang="en-GB" altLang="es-AR" dirty="0"/>
              <a:t>swap( B, M );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27170A65-4FD8-4368-A959-89DD5BC34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73A9-1B97-4471-BC70-AFA6A301EF63}" type="slidenum">
              <a:rPr lang="en-GB" altLang="es-AR"/>
              <a:pPr/>
              <a:t>8</a:t>
            </a:fld>
            <a:endParaRPr lang="en-GB" altLang="es-AR"/>
          </a:p>
        </p:txBody>
      </p:sp>
      <p:sp>
        <p:nvSpPr>
          <p:cNvPr id="13313" name="Text Box 1">
            <a:extLst>
              <a:ext uri="{FF2B5EF4-FFF2-40B4-BE49-F238E27FC236}">
                <a16:creationId xmlns:a16="http://schemas.microsoft.com/office/drawing/2014/main" id="{B1E3A05D-623E-410E-90B0-079424542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2" y="1052736"/>
            <a:ext cx="6749352" cy="1764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119063">
              <a:tabLst>
                <a:tab pos="119063" algn="l"/>
                <a:tab pos="1033463" algn="l"/>
                <a:tab pos="1947863" algn="l"/>
                <a:tab pos="2862263" algn="l"/>
                <a:tab pos="3776663" algn="l"/>
                <a:tab pos="4691063" algn="l"/>
                <a:tab pos="5605463" algn="l"/>
                <a:tab pos="6519863" algn="l"/>
                <a:tab pos="7434263" algn="l"/>
                <a:tab pos="8348663" algn="l"/>
                <a:tab pos="9263063" algn="l"/>
                <a:tab pos="101774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>
              <a:tabLst>
                <a:tab pos="119063" algn="l"/>
                <a:tab pos="1033463" algn="l"/>
                <a:tab pos="1947863" algn="l"/>
                <a:tab pos="2862263" algn="l"/>
                <a:tab pos="3776663" algn="l"/>
                <a:tab pos="4691063" algn="l"/>
                <a:tab pos="5605463" algn="l"/>
                <a:tab pos="6519863" algn="l"/>
                <a:tab pos="7434263" algn="l"/>
                <a:tab pos="8348663" algn="l"/>
                <a:tab pos="9263063" algn="l"/>
                <a:tab pos="101774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>
              <a:tabLst>
                <a:tab pos="119063" algn="l"/>
                <a:tab pos="1033463" algn="l"/>
                <a:tab pos="1947863" algn="l"/>
                <a:tab pos="2862263" algn="l"/>
                <a:tab pos="3776663" algn="l"/>
                <a:tab pos="4691063" algn="l"/>
                <a:tab pos="5605463" algn="l"/>
                <a:tab pos="6519863" algn="l"/>
                <a:tab pos="7434263" algn="l"/>
                <a:tab pos="8348663" algn="l"/>
                <a:tab pos="9263063" algn="l"/>
                <a:tab pos="101774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>
              <a:tabLst>
                <a:tab pos="119063" algn="l"/>
                <a:tab pos="1033463" algn="l"/>
                <a:tab pos="1947863" algn="l"/>
                <a:tab pos="2862263" algn="l"/>
                <a:tab pos="3776663" algn="l"/>
                <a:tab pos="4691063" algn="l"/>
                <a:tab pos="5605463" algn="l"/>
                <a:tab pos="6519863" algn="l"/>
                <a:tab pos="7434263" algn="l"/>
                <a:tab pos="8348663" algn="l"/>
                <a:tab pos="9263063" algn="l"/>
                <a:tab pos="101774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>
              <a:tabLst>
                <a:tab pos="119063" algn="l"/>
                <a:tab pos="1033463" algn="l"/>
                <a:tab pos="1947863" algn="l"/>
                <a:tab pos="2862263" algn="l"/>
                <a:tab pos="3776663" algn="l"/>
                <a:tab pos="4691063" algn="l"/>
                <a:tab pos="5605463" algn="l"/>
                <a:tab pos="6519863" algn="l"/>
                <a:tab pos="7434263" algn="l"/>
                <a:tab pos="8348663" algn="l"/>
                <a:tab pos="9263063" algn="l"/>
                <a:tab pos="101774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defTabSz="449263" fontAlgn="base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1033463" algn="l"/>
                <a:tab pos="1947863" algn="l"/>
                <a:tab pos="2862263" algn="l"/>
                <a:tab pos="3776663" algn="l"/>
                <a:tab pos="4691063" algn="l"/>
                <a:tab pos="5605463" algn="l"/>
                <a:tab pos="6519863" algn="l"/>
                <a:tab pos="7434263" algn="l"/>
                <a:tab pos="8348663" algn="l"/>
                <a:tab pos="9263063" algn="l"/>
                <a:tab pos="101774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defTabSz="449263" fontAlgn="base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1033463" algn="l"/>
                <a:tab pos="1947863" algn="l"/>
                <a:tab pos="2862263" algn="l"/>
                <a:tab pos="3776663" algn="l"/>
                <a:tab pos="4691063" algn="l"/>
                <a:tab pos="5605463" algn="l"/>
                <a:tab pos="6519863" algn="l"/>
                <a:tab pos="7434263" algn="l"/>
                <a:tab pos="8348663" algn="l"/>
                <a:tab pos="9263063" algn="l"/>
                <a:tab pos="101774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defTabSz="449263" fontAlgn="base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1033463" algn="l"/>
                <a:tab pos="1947863" algn="l"/>
                <a:tab pos="2862263" algn="l"/>
                <a:tab pos="3776663" algn="l"/>
                <a:tab pos="4691063" algn="l"/>
                <a:tab pos="5605463" algn="l"/>
                <a:tab pos="6519863" algn="l"/>
                <a:tab pos="7434263" algn="l"/>
                <a:tab pos="8348663" algn="l"/>
                <a:tab pos="9263063" algn="l"/>
                <a:tab pos="101774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defTabSz="449263" fontAlgn="base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9063" algn="l"/>
                <a:tab pos="1033463" algn="l"/>
                <a:tab pos="1947863" algn="l"/>
                <a:tab pos="2862263" algn="l"/>
                <a:tab pos="3776663" algn="l"/>
                <a:tab pos="4691063" algn="l"/>
                <a:tab pos="5605463" algn="l"/>
                <a:tab pos="6519863" algn="l"/>
                <a:tab pos="7434263" algn="l"/>
                <a:tab pos="8348663" algn="l"/>
                <a:tab pos="9263063" algn="l"/>
                <a:tab pos="101774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500"/>
              </a:spcBef>
              <a:buFont typeface="Arial" panose="020B0604020202020204" pitchFamily="34" charset="0"/>
              <a:buNone/>
            </a:pPr>
            <a:r>
              <a:rPr lang="en-GB" altLang="es-AR" dirty="0">
                <a:latin typeface="Arial" panose="020B0604020202020204" pitchFamily="34" charset="0"/>
              </a:rPr>
              <a:t>Por </a:t>
            </a:r>
            <a:r>
              <a:rPr lang="en-GB" altLang="es-AR" dirty="0" err="1">
                <a:latin typeface="Arial" panose="020B0604020202020204" pitchFamily="34" charset="0"/>
              </a:rPr>
              <a:t>supuesto</a:t>
            </a:r>
            <a:r>
              <a:rPr lang="en-GB" altLang="es-AR" dirty="0">
                <a:latin typeface="Arial" panose="020B0604020202020204" pitchFamily="34" charset="0"/>
              </a:rPr>
              <a:t>, </a:t>
            </a:r>
            <a:r>
              <a:rPr lang="en-GB" altLang="es-AR" dirty="0" err="1">
                <a:latin typeface="Arial" panose="020B0604020202020204" pitchFamily="34" charset="0"/>
              </a:rPr>
              <a:t>algunas</a:t>
            </a:r>
            <a:r>
              <a:rPr lang="en-GB" altLang="es-AR" dirty="0">
                <a:latin typeface="Arial" panose="020B0604020202020204" pitchFamily="34" charset="0"/>
              </a:rPr>
              <a:t> </a:t>
            </a:r>
            <a:r>
              <a:rPr lang="en-GB" altLang="es-AR" dirty="0" err="1">
                <a:latin typeface="Arial" panose="020B0604020202020204" pitchFamily="34" charset="0"/>
              </a:rPr>
              <a:t>combinaciones</a:t>
            </a:r>
            <a:r>
              <a:rPr lang="en-GB" altLang="es-AR" dirty="0">
                <a:latin typeface="Arial" panose="020B0604020202020204" pitchFamily="34" charset="0"/>
              </a:rPr>
              <a:t> no </a:t>
            </a:r>
            <a:r>
              <a:rPr lang="en-GB" altLang="es-AR" dirty="0" err="1">
                <a:latin typeface="Arial" panose="020B0604020202020204" pitchFamily="34" charset="0"/>
              </a:rPr>
              <a:t>funcionan</a:t>
            </a:r>
            <a:r>
              <a:rPr lang="en-GB" altLang="es-AR" dirty="0">
                <a:latin typeface="Arial" panose="020B0604020202020204" pitchFamily="34" charset="0"/>
              </a:rPr>
              <a:t>. </a:t>
            </a:r>
          </a:p>
          <a:p>
            <a:pPr>
              <a:lnSpc>
                <a:spcPct val="100000"/>
              </a:lnSpc>
              <a:spcBef>
                <a:spcPts val="1500"/>
              </a:spcBef>
              <a:buFont typeface="Arial" panose="020B0604020202020204" pitchFamily="34" charset="0"/>
              <a:buNone/>
            </a:pPr>
            <a:r>
              <a:rPr lang="en-GB" altLang="es-AR" dirty="0">
                <a:latin typeface="Arial" panose="020B0604020202020204" pitchFamily="34" charset="0"/>
              </a:rPr>
              <a:t>No se </a:t>
            </a:r>
            <a:r>
              <a:rPr lang="en-GB" altLang="es-AR" dirty="0" err="1">
                <a:latin typeface="Arial" panose="020B0604020202020204" pitchFamily="34" charset="0"/>
              </a:rPr>
              <a:t>puede</a:t>
            </a:r>
            <a:r>
              <a:rPr lang="en-GB" altLang="es-AR" dirty="0">
                <a:latin typeface="Arial" panose="020B0604020202020204" pitchFamily="34" charset="0"/>
              </a:rPr>
              <a:t> pasar </a:t>
            </a:r>
            <a:r>
              <a:rPr lang="en-GB" altLang="es-AR" dirty="0" err="1">
                <a:latin typeface="Arial" panose="020B0604020202020204" pitchFamily="34" charset="0"/>
              </a:rPr>
              <a:t>constantes</a:t>
            </a:r>
            <a:r>
              <a:rPr lang="en-GB" altLang="es-AR" dirty="0">
                <a:latin typeface="Arial" panose="020B0604020202020204" pitchFamily="34" charset="0"/>
              </a:rPr>
              <a:t>, y no </a:t>
            </a:r>
            <a:r>
              <a:rPr lang="en-GB" altLang="es-AR" dirty="0" err="1">
                <a:latin typeface="Arial" panose="020B0604020202020204" pitchFamily="34" charset="0"/>
              </a:rPr>
              <a:t>podemos</a:t>
            </a:r>
            <a:r>
              <a:rPr lang="en-GB" altLang="es-AR" dirty="0">
                <a:latin typeface="Arial" panose="020B0604020202020204" pitchFamily="34" charset="0"/>
              </a:rPr>
              <a:t> pasar </a:t>
            </a:r>
            <a:r>
              <a:rPr lang="en-GB" altLang="es-AR" dirty="0" err="1">
                <a:latin typeface="Arial" panose="020B0604020202020204" pitchFamily="34" charset="0"/>
              </a:rPr>
              <a:t>tipos</a:t>
            </a:r>
            <a:r>
              <a:rPr lang="en-GB" altLang="es-AR" dirty="0">
                <a:latin typeface="Arial" panose="020B0604020202020204" pitchFamily="34" charset="0"/>
              </a:rPr>
              <a:t> incompatibles.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43663BA1-80C9-4971-9B08-A171E58BEB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600" y="786732"/>
            <a:ext cx="5301676" cy="1200329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1225" algn="l"/>
                <a:tab pos="1824038" algn="l"/>
                <a:tab pos="2736850" algn="l"/>
                <a:tab pos="3649663" algn="l"/>
                <a:tab pos="4562475" algn="l"/>
                <a:tab pos="5475288" algn="l"/>
                <a:tab pos="6388100" algn="l"/>
                <a:tab pos="7300913" algn="l"/>
                <a:tab pos="8213725" algn="l"/>
                <a:tab pos="9126538" algn="l"/>
                <a:tab pos="10039350" algn="l"/>
                <a:tab pos="10952163" algn="l"/>
              </a:tabLst>
            </a:pPr>
            <a:r>
              <a:rPr lang="en-GB" altLang="es-AR" dirty="0" err="1"/>
              <a:t>Plantillas</a:t>
            </a:r>
            <a:r>
              <a:rPr lang="en-GB" altLang="es-AR" dirty="0"/>
              <a:t> para </a:t>
            </a:r>
            <a:r>
              <a:rPr lang="en-GB" altLang="es-AR" dirty="0" err="1"/>
              <a:t>Clases</a:t>
            </a:r>
            <a:r>
              <a:rPr lang="en-GB" altLang="es-AR" dirty="0"/>
              <a:t> (Class Templates)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815E7A7B-0725-45A3-98CA-6F8D081DE0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3608" y="2636912"/>
            <a:ext cx="6036468" cy="3200876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r>
              <a:rPr lang="en-GB" altLang="es-AR" sz="2400" dirty="0"/>
              <a:t>Las </a:t>
            </a:r>
            <a:r>
              <a:rPr lang="en-GB" altLang="es-AR" sz="2400" dirty="0" err="1"/>
              <a:t>plantillas</a:t>
            </a:r>
            <a:r>
              <a:rPr lang="en-GB" altLang="es-AR" sz="2400" dirty="0"/>
              <a:t> de </a:t>
            </a:r>
            <a:r>
              <a:rPr lang="en-GB" altLang="es-AR" sz="2400" dirty="0" err="1"/>
              <a:t>clases</a:t>
            </a:r>
            <a:r>
              <a:rPr lang="en-GB" altLang="es-AR" sz="2400" dirty="0"/>
              <a:t> </a:t>
            </a:r>
            <a:r>
              <a:rPr lang="en-GB" altLang="es-AR" sz="2400" dirty="0" err="1"/>
              <a:t>permiten</a:t>
            </a:r>
            <a:r>
              <a:rPr lang="en-GB" altLang="es-AR" sz="2400" dirty="0"/>
              <a:t> </a:t>
            </a:r>
            <a:r>
              <a:rPr lang="en-GB" altLang="es-AR" sz="2400" dirty="0" err="1"/>
              <a:t>crear</a:t>
            </a:r>
            <a:r>
              <a:rPr lang="en-GB" altLang="es-AR" sz="2400" dirty="0"/>
              <a:t> </a:t>
            </a:r>
            <a:r>
              <a:rPr lang="en-GB" altLang="es-AR" sz="2400" dirty="0" err="1"/>
              <a:t>nuevas</a:t>
            </a:r>
            <a:r>
              <a:rPr lang="en-GB" altLang="es-AR" sz="2400" dirty="0"/>
              <a:t> </a:t>
            </a:r>
            <a:r>
              <a:rPr lang="en-GB" altLang="es-AR" sz="2400" dirty="0" err="1"/>
              <a:t>clases</a:t>
            </a:r>
            <a:r>
              <a:rPr lang="en-GB" altLang="es-AR" sz="2400" dirty="0"/>
              <a:t> con </a:t>
            </a:r>
            <a:r>
              <a:rPr lang="en-GB" altLang="es-AR" sz="2400" dirty="0" err="1"/>
              <a:t>tipos</a:t>
            </a:r>
            <a:r>
              <a:rPr lang="en-GB" altLang="es-AR" sz="2400" dirty="0"/>
              <a:t> de </a:t>
            </a:r>
            <a:r>
              <a:rPr lang="en-GB" altLang="es-AR" sz="2400" dirty="0" err="1"/>
              <a:t>datos</a:t>
            </a:r>
            <a:r>
              <a:rPr lang="en-GB" altLang="es-AR" sz="2400" dirty="0"/>
              <a:t> no </a:t>
            </a:r>
            <a:r>
              <a:rPr lang="en-GB" altLang="es-AR" sz="2400" dirty="0" err="1"/>
              <a:t>definidos</a:t>
            </a:r>
            <a:r>
              <a:rPr lang="en-GB" altLang="es-AR" sz="2400" dirty="0"/>
              <a:t>. </a:t>
            </a: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endParaRPr lang="en-GB" altLang="es-AR" sz="2400" dirty="0"/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909638" algn="l"/>
                <a:tab pos="1822450" algn="l"/>
                <a:tab pos="2735263" algn="l"/>
                <a:tab pos="3648075" algn="l"/>
                <a:tab pos="4560888" algn="l"/>
                <a:tab pos="5473700" algn="l"/>
                <a:tab pos="6386513" algn="l"/>
                <a:tab pos="7299325" algn="l"/>
                <a:tab pos="8212138" algn="l"/>
                <a:tab pos="9124950" algn="l"/>
                <a:tab pos="10037763" algn="l"/>
                <a:tab pos="10950575" algn="l"/>
              </a:tabLst>
            </a:pPr>
            <a:r>
              <a:rPr lang="en-GB" altLang="es-AR" sz="2400" dirty="0" err="1"/>
              <a:t>Usamos</a:t>
            </a:r>
            <a:r>
              <a:rPr lang="en-GB" altLang="es-AR" sz="2400" dirty="0"/>
              <a:t> </a:t>
            </a:r>
            <a:r>
              <a:rPr lang="en-GB" altLang="es-AR" sz="2400" dirty="0" err="1"/>
              <a:t>plantillas</a:t>
            </a:r>
            <a:r>
              <a:rPr lang="en-GB" altLang="es-AR" sz="2400" dirty="0"/>
              <a:t> de </a:t>
            </a:r>
            <a:r>
              <a:rPr lang="en-GB" altLang="es-AR" sz="2400" dirty="0" err="1"/>
              <a:t>clases</a:t>
            </a:r>
            <a:r>
              <a:rPr lang="en-GB" altLang="es-AR" sz="2400" dirty="0"/>
              <a:t> </a:t>
            </a:r>
            <a:r>
              <a:rPr lang="en-GB" altLang="es-AR" sz="2400" dirty="0" err="1"/>
              <a:t>cuando</a:t>
            </a:r>
            <a:r>
              <a:rPr lang="en-GB" altLang="es-AR" sz="2400" dirty="0"/>
              <a:t> de </a:t>
            </a:r>
            <a:r>
              <a:rPr lang="en-GB" altLang="es-AR" sz="2400" dirty="0" err="1"/>
              <a:t>otra</a:t>
            </a:r>
            <a:r>
              <a:rPr lang="en-GB" altLang="es-AR" sz="2400" dirty="0"/>
              <a:t> </a:t>
            </a:r>
            <a:r>
              <a:rPr lang="en-GB" altLang="es-AR" sz="2400" dirty="0" err="1"/>
              <a:t>manera</a:t>
            </a:r>
            <a:r>
              <a:rPr lang="en-GB" altLang="es-AR" sz="2400" dirty="0"/>
              <a:t> </a:t>
            </a:r>
            <a:r>
              <a:rPr lang="en-GB" altLang="es-AR" sz="2400" dirty="0" err="1"/>
              <a:t>estaríamos</a:t>
            </a:r>
            <a:r>
              <a:rPr lang="en-GB" altLang="es-AR" sz="2400" dirty="0"/>
              <a:t> </a:t>
            </a:r>
            <a:r>
              <a:rPr lang="en-GB" altLang="es-AR" sz="2400" dirty="0" err="1"/>
              <a:t>forzados</a:t>
            </a:r>
            <a:r>
              <a:rPr lang="en-GB" altLang="es-AR" sz="2400" dirty="0"/>
              <a:t> a </a:t>
            </a:r>
            <a:r>
              <a:rPr lang="en-GB" altLang="es-AR" sz="2400" dirty="0" err="1"/>
              <a:t>crear</a:t>
            </a:r>
            <a:r>
              <a:rPr lang="en-GB" altLang="es-AR" sz="2400" dirty="0"/>
              <a:t> </a:t>
            </a:r>
            <a:r>
              <a:rPr lang="en-GB" altLang="es-AR" sz="2400" dirty="0" err="1"/>
              <a:t>múltiples</a:t>
            </a:r>
            <a:r>
              <a:rPr lang="en-GB" altLang="es-AR" sz="2400" dirty="0"/>
              <a:t> </a:t>
            </a:r>
            <a:r>
              <a:rPr lang="en-GB" altLang="es-AR" sz="2400" dirty="0" err="1"/>
              <a:t>clases</a:t>
            </a:r>
            <a:r>
              <a:rPr lang="en-GB" altLang="es-AR" sz="2400" dirty="0"/>
              <a:t> con los </a:t>
            </a:r>
            <a:r>
              <a:rPr lang="en-GB" altLang="es-AR" sz="2400" dirty="0" err="1"/>
              <a:t>mismos</a:t>
            </a:r>
            <a:r>
              <a:rPr lang="en-GB" altLang="es-AR" sz="2400" dirty="0"/>
              <a:t> </a:t>
            </a:r>
            <a:r>
              <a:rPr lang="en-GB" altLang="es-AR" sz="2400" dirty="0" err="1"/>
              <a:t>atributos</a:t>
            </a:r>
            <a:r>
              <a:rPr lang="en-GB" altLang="es-AR" sz="2400" dirty="0"/>
              <a:t> y </a:t>
            </a:r>
            <a:r>
              <a:rPr lang="en-GB" altLang="es-AR" sz="2400" dirty="0" err="1"/>
              <a:t>operaciones</a:t>
            </a:r>
            <a:r>
              <a:rPr lang="en-GB" altLang="es-AR" sz="2400" dirty="0"/>
              <a:t>. </a:t>
            </a:r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BE681F70-8793-43D1-B491-E75FCBA6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ED44-D38B-4536-8C12-45817617436F}" type="slidenum">
              <a:rPr lang="en-GB" altLang="es-AR"/>
              <a:pPr/>
              <a:t>9</a:t>
            </a:fld>
            <a:endParaRPr lang="en-GB" altLang="es-AR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a">
  <a:themeElements>
    <a:clrScheme name="Naranja roj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719</Words>
  <Application>Microsoft Office PowerPoint</Application>
  <PresentationFormat>Presentación en pantalla (4:3)</PresentationFormat>
  <Paragraphs>142</Paragraphs>
  <Slides>13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Times New Roman</vt:lpstr>
      <vt:lpstr>Tahoma</vt:lpstr>
      <vt:lpstr>Arial</vt:lpstr>
      <vt:lpstr>Wingdings</vt:lpstr>
      <vt:lpstr>StarSymbol</vt:lpstr>
      <vt:lpstr>Courier New</vt:lpstr>
      <vt:lpstr>Faceta</vt:lpstr>
      <vt:lpstr>Presentación de PowerPoint</vt:lpstr>
      <vt:lpstr>Definición</vt:lpstr>
      <vt:lpstr>Propósito</vt:lpstr>
      <vt:lpstr>Funciónes Templates</vt:lpstr>
      <vt:lpstr>Función swap()</vt:lpstr>
      <vt:lpstr>Plantilla para la Función swap()</vt:lpstr>
      <vt:lpstr>Llamando a swap()</vt:lpstr>
      <vt:lpstr>Llamado a swap()</vt:lpstr>
      <vt:lpstr>Plantillas para Clases (Class Templates)</vt:lpstr>
      <vt:lpstr>Declaración de una Plantilla de Clase</vt:lpstr>
      <vt:lpstr>Clase Vector:</vt:lpstr>
      <vt:lpstr>Clase Vector</vt:lpstr>
      <vt:lpstr>Uso de la clase vector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Plantillas (Templates)</dc:title>
  <dc:creator>usuario</dc:creator>
  <cp:lastModifiedBy>Alejandra Bosio</cp:lastModifiedBy>
  <cp:revision>8</cp:revision>
  <dcterms:modified xsi:type="dcterms:W3CDTF">2019-06-05T23:49:41Z</dcterms:modified>
</cp:coreProperties>
</file>