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2"/>
  </p:notesMasterIdLst>
  <p:sldIdLst>
    <p:sldId id="477" r:id="rId2"/>
    <p:sldId id="451" r:id="rId3"/>
    <p:sldId id="450" r:id="rId4"/>
    <p:sldId id="445" r:id="rId5"/>
    <p:sldId id="446" r:id="rId6"/>
    <p:sldId id="447" r:id="rId7"/>
    <p:sldId id="452" r:id="rId8"/>
    <p:sldId id="475" r:id="rId9"/>
    <p:sldId id="448" r:id="rId10"/>
    <p:sldId id="437" r:id="rId11"/>
    <p:sldId id="453" r:id="rId12"/>
    <p:sldId id="454" r:id="rId13"/>
    <p:sldId id="455" r:id="rId14"/>
    <p:sldId id="456" r:id="rId15"/>
    <p:sldId id="438" r:id="rId16"/>
    <p:sldId id="439" r:id="rId17"/>
    <p:sldId id="440" r:id="rId18"/>
    <p:sldId id="441" r:id="rId19"/>
    <p:sldId id="442" r:id="rId20"/>
    <p:sldId id="457" r:id="rId21"/>
  </p:sldIdLst>
  <p:sldSz cx="12192000" cy="6858000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bold r:id="rId31"/>
    </p:embeddedFont>
    <p:embeddedFont>
      <p:font typeface="Wingdings 2" panose="05020102010507070707" pitchFamily="18" charset="2"/>
      <p:regular r:id="rId32"/>
    </p:embeddedFont>
    <p:embeddedFont>
      <p:font typeface="Century Schoolbook" panose="02040604050505020304" pitchFamily="18" charset="0"/>
      <p:regular r:id="rId33"/>
      <p:bold r:id="rId34"/>
      <p:italic r:id="rId35"/>
      <p:boldItalic r:id="rId36"/>
    </p:embeddedFont>
    <p:embeddedFont>
      <p:font typeface="ＭＳ Ｐゴシック" panose="020B0600070205080204" pitchFamily="34" charset="-128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custDataLst>
    <p:tags r:id="rId42"/>
  </p:custData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zquez, Sebastian" initials="V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5B"/>
    <a:srgbClr val="009681"/>
    <a:srgbClr val="FFFFFF"/>
    <a:srgbClr val="F2F2F2"/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6932C-106F-451A-A644-1392D4A6A7D5}" v="128" dt="2019-08-07T04:27:55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000" autoAdjust="0"/>
  </p:normalViewPr>
  <p:slideViewPr>
    <p:cSldViewPr snapToGrid="0">
      <p:cViewPr varScale="1">
        <p:scale>
          <a:sx n="65" d="100"/>
          <a:sy n="65" d="100"/>
        </p:scale>
        <p:origin x="2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Gimenez" userId="a4c9956b636aa595" providerId="LiveId" clId="{25D6932C-106F-451A-A644-1392D4A6A7D5}"/>
    <pc:docChg chg="undo custSel delSld modSld">
      <pc:chgData name="Diego Gimenez" userId="a4c9956b636aa595" providerId="LiveId" clId="{25D6932C-106F-451A-A644-1392D4A6A7D5}" dt="2019-08-07T04:27:57.710" v="6218" actId="115"/>
      <pc:docMkLst>
        <pc:docMk/>
      </pc:docMkLst>
      <pc:sldChg chg="modSp">
        <pc:chgData name="Diego Gimenez" userId="a4c9956b636aa595" providerId="LiveId" clId="{25D6932C-106F-451A-A644-1392D4A6A7D5}" dt="2019-08-07T04:21:42.297" v="5681" actId="1076"/>
        <pc:sldMkLst>
          <pc:docMk/>
          <pc:sldMk cId="374988948" sldId="285"/>
        </pc:sldMkLst>
        <pc:spChg chg="mod">
          <ac:chgData name="Diego Gimenez" userId="a4c9956b636aa595" providerId="LiveId" clId="{25D6932C-106F-451A-A644-1392D4A6A7D5}" dt="2019-08-07T04:21:42.297" v="5681" actId="1076"/>
          <ac:spMkLst>
            <pc:docMk/>
            <pc:sldMk cId="374988948" sldId="285"/>
            <ac:spMk id="8" creationId="{00000000-0000-0000-0000-000000000000}"/>
          </ac:spMkLst>
        </pc:spChg>
      </pc:sldChg>
      <pc:sldChg chg="addSp delSp modSp">
        <pc:chgData name="Diego Gimenez" userId="a4c9956b636aa595" providerId="LiveId" clId="{25D6932C-106F-451A-A644-1392D4A6A7D5}" dt="2019-08-07T03:14:49.171" v="1715" actId="14100"/>
        <pc:sldMkLst>
          <pc:docMk/>
          <pc:sldMk cId="3760004446" sldId="291"/>
        </pc:sldMkLst>
        <pc:spChg chg="add mod">
          <ac:chgData name="Diego Gimenez" userId="a4c9956b636aa595" providerId="LiveId" clId="{25D6932C-106F-451A-A644-1392D4A6A7D5}" dt="2019-08-07T03:12:17.003" v="1592" actId="1076"/>
          <ac:spMkLst>
            <pc:docMk/>
            <pc:sldMk cId="3760004446" sldId="291"/>
            <ac:spMk id="2" creationId="{C1FCCDF2-F483-447B-9DD7-D40473053C62}"/>
          </ac:spMkLst>
        </pc:spChg>
        <pc:spChg chg="add del">
          <ac:chgData name="Diego Gimenez" userId="a4c9956b636aa595" providerId="LiveId" clId="{25D6932C-106F-451A-A644-1392D4A6A7D5}" dt="2019-08-07T03:07:58.933" v="1309"/>
          <ac:spMkLst>
            <pc:docMk/>
            <pc:sldMk cId="3760004446" sldId="291"/>
            <ac:spMk id="3" creationId="{94CBD91B-0C9A-4383-835F-3DC25E50BC51}"/>
          </ac:spMkLst>
        </pc:spChg>
        <pc:spChg chg="add del">
          <ac:chgData name="Diego Gimenez" userId="a4c9956b636aa595" providerId="LiveId" clId="{25D6932C-106F-451A-A644-1392D4A6A7D5}" dt="2019-08-07T03:08:02.082" v="1313"/>
          <ac:spMkLst>
            <pc:docMk/>
            <pc:sldMk cId="3760004446" sldId="291"/>
            <ac:spMk id="4" creationId="{879B10F7-D5EA-476A-A22A-1C8A1C40CF24}"/>
          </ac:spMkLst>
        </pc:spChg>
        <pc:spChg chg="add mod">
          <ac:chgData name="Diego Gimenez" userId="a4c9956b636aa595" providerId="LiveId" clId="{25D6932C-106F-451A-A644-1392D4A6A7D5}" dt="2019-08-07T03:12:13.644" v="1591" actId="1076"/>
          <ac:spMkLst>
            <pc:docMk/>
            <pc:sldMk cId="3760004446" sldId="291"/>
            <ac:spMk id="5" creationId="{12A82B0B-C9FC-4667-BE84-5799677016C0}"/>
          </ac:spMkLst>
        </pc:spChg>
        <pc:spChg chg="add mod">
          <ac:chgData name="Diego Gimenez" userId="a4c9956b636aa595" providerId="LiveId" clId="{25D6932C-106F-451A-A644-1392D4A6A7D5}" dt="2019-08-07T03:12:19.190" v="1593" actId="1076"/>
          <ac:spMkLst>
            <pc:docMk/>
            <pc:sldMk cId="3760004446" sldId="291"/>
            <ac:spMk id="6" creationId="{A5D35B7C-2B1F-487D-A351-545979044934}"/>
          </ac:spMkLst>
        </pc:spChg>
        <pc:spChg chg="add mod">
          <ac:chgData name="Diego Gimenez" userId="a4c9956b636aa595" providerId="LiveId" clId="{25D6932C-106F-451A-A644-1392D4A6A7D5}" dt="2019-08-07T03:12:21.487" v="1594" actId="1076"/>
          <ac:spMkLst>
            <pc:docMk/>
            <pc:sldMk cId="3760004446" sldId="291"/>
            <ac:spMk id="7" creationId="{7B2398D2-EC02-463D-BDCE-3A55C6867C0B}"/>
          </ac:spMkLst>
        </pc:spChg>
        <pc:spChg chg="del">
          <ac:chgData name="Diego Gimenez" userId="a4c9956b636aa595" providerId="LiveId" clId="{25D6932C-106F-451A-A644-1392D4A6A7D5}" dt="2019-08-07T03:05:05.071" v="1269" actId="478"/>
          <ac:spMkLst>
            <pc:docMk/>
            <pc:sldMk cId="3760004446" sldId="291"/>
            <ac:spMk id="8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05:05.987" v="1270" actId="478"/>
          <ac:spMkLst>
            <pc:docMk/>
            <pc:sldMk cId="3760004446" sldId="291"/>
            <ac:spMk id="9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05:06.856" v="1271" actId="478"/>
          <ac:spMkLst>
            <pc:docMk/>
            <pc:sldMk cId="3760004446" sldId="291"/>
            <ac:spMk id="10" creationId="{00000000-0000-0000-0000-000000000000}"/>
          </ac:spMkLst>
        </pc:spChg>
        <pc:spChg chg="add mod">
          <ac:chgData name="Diego Gimenez" userId="a4c9956b636aa595" providerId="LiveId" clId="{25D6932C-106F-451A-A644-1392D4A6A7D5}" dt="2019-08-07T03:12:24.815" v="1595" actId="1076"/>
          <ac:spMkLst>
            <pc:docMk/>
            <pc:sldMk cId="3760004446" sldId="291"/>
            <ac:spMk id="11" creationId="{11928A76-3FC2-49B6-B420-B99EDD9E70B6}"/>
          </ac:spMkLst>
        </pc:spChg>
        <pc:spChg chg="add del">
          <ac:chgData name="Diego Gimenez" userId="a4c9956b636aa595" providerId="LiveId" clId="{25D6932C-106F-451A-A644-1392D4A6A7D5}" dt="2019-08-07T03:06:51.179" v="1291" actId="478"/>
          <ac:spMkLst>
            <pc:docMk/>
            <pc:sldMk cId="3760004446" sldId="291"/>
            <ac:spMk id="12" creationId="{26C6AC5B-247F-414E-9A88-2E8F4DB21C64}"/>
          </ac:spMkLst>
        </pc:spChg>
        <pc:spChg chg="add mod">
          <ac:chgData name="Diego Gimenez" userId="a4c9956b636aa595" providerId="LiveId" clId="{25D6932C-106F-451A-A644-1392D4A6A7D5}" dt="2019-08-07T03:12:27.267" v="1596" actId="1076"/>
          <ac:spMkLst>
            <pc:docMk/>
            <pc:sldMk cId="3760004446" sldId="291"/>
            <ac:spMk id="13" creationId="{13612791-9754-48E0-8A87-F6E350111149}"/>
          </ac:spMkLst>
        </pc:spChg>
        <pc:spChg chg="add mod">
          <ac:chgData name="Diego Gimenez" userId="a4c9956b636aa595" providerId="LiveId" clId="{25D6932C-106F-451A-A644-1392D4A6A7D5}" dt="2019-08-07T03:12:42.517" v="1600" actId="1076"/>
          <ac:spMkLst>
            <pc:docMk/>
            <pc:sldMk cId="3760004446" sldId="291"/>
            <ac:spMk id="14" creationId="{2A4A0F5B-95E7-41C3-8C34-2471351D6DA0}"/>
          </ac:spMkLst>
        </pc:spChg>
        <pc:spChg chg="add mod">
          <ac:chgData name="Diego Gimenez" userId="a4c9956b636aa595" providerId="LiveId" clId="{25D6932C-106F-451A-A644-1392D4A6A7D5}" dt="2019-08-07T03:12:39.517" v="1599" actId="1076"/>
          <ac:spMkLst>
            <pc:docMk/>
            <pc:sldMk cId="3760004446" sldId="291"/>
            <ac:spMk id="15" creationId="{57BB53E6-C703-4859-AE7B-2B7396A95157}"/>
          </ac:spMkLst>
        </pc:spChg>
        <pc:spChg chg="add mod">
          <ac:chgData name="Diego Gimenez" userId="a4c9956b636aa595" providerId="LiveId" clId="{25D6932C-106F-451A-A644-1392D4A6A7D5}" dt="2019-08-07T03:12:35.158" v="1598" actId="1076"/>
          <ac:spMkLst>
            <pc:docMk/>
            <pc:sldMk cId="3760004446" sldId="291"/>
            <ac:spMk id="16" creationId="{F00B4156-8452-4009-BC18-9E331CD81961}"/>
          </ac:spMkLst>
        </pc:spChg>
        <pc:spChg chg="add mod">
          <ac:chgData name="Diego Gimenez" userId="a4c9956b636aa595" providerId="LiveId" clId="{25D6932C-106F-451A-A644-1392D4A6A7D5}" dt="2019-08-07T03:12:48.313" v="1601" actId="1076"/>
          <ac:spMkLst>
            <pc:docMk/>
            <pc:sldMk cId="3760004446" sldId="291"/>
            <ac:spMk id="17" creationId="{F3D7BDDC-7092-4B13-9512-8E88D3EB866B}"/>
          </ac:spMkLst>
        </pc:spChg>
        <pc:spChg chg="add mod">
          <ac:chgData name="Diego Gimenez" userId="a4c9956b636aa595" providerId="LiveId" clId="{25D6932C-106F-451A-A644-1392D4A6A7D5}" dt="2019-08-07T03:12:51.500" v="1602" actId="1076"/>
          <ac:spMkLst>
            <pc:docMk/>
            <pc:sldMk cId="3760004446" sldId="291"/>
            <ac:spMk id="19" creationId="{B942F6CC-E915-417F-A9DC-37CAAB18A2D2}"/>
          </ac:spMkLst>
        </pc:spChg>
        <pc:spChg chg="add del">
          <ac:chgData name="Diego Gimenez" userId="a4c9956b636aa595" providerId="LiveId" clId="{25D6932C-106F-451A-A644-1392D4A6A7D5}" dt="2019-08-07T03:10:07.246" v="1389"/>
          <ac:spMkLst>
            <pc:docMk/>
            <pc:sldMk cId="3760004446" sldId="291"/>
            <ac:spMk id="22" creationId="{EF2B9901-D5A3-46A2-8DAF-DCBECCC9EF05}"/>
          </ac:spMkLst>
        </pc:spChg>
        <pc:spChg chg="add mod">
          <ac:chgData name="Diego Gimenez" userId="a4c9956b636aa595" providerId="LiveId" clId="{25D6932C-106F-451A-A644-1392D4A6A7D5}" dt="2019-08-07T03:13:10.483" v="1606" actId="20577"/>
          <ac:spMkLst>
            <pc:docMk/>
            <pc:sldMk cId="3760004446" sldId="291"/>
            <ac:spMk id="23" creationId="{0CF2D36B-8E27-4295-81B2-261BECC6B326}"/>
          </ac:spMkLst>
        </pc:spChg>
        <pc:spChg chg="add del">
          <ac:chgData name="Diego Gimenez" userId="a4c9956b636aa595" providerId="LiveId" clId="{25D6932C-106F-451A-A644-1392D4A6A7D5}" dt="2019-08-07T03:11:28.842" v="1489"/>
          <ac:spMkLst>
            <pc:docMk/>
            <pc:sldMk cId="3760004446" sldId="291"/>
            <ac:spMk id="27" creationId="{CF3A24A5-9FBD-4599-8AE8-2FF415F8B8BC}"/>
          </ac:spMkLst>
        </pc:spChg>
        <pc:spChg chg="add mod">
          <ac:chgData name="Diego Gimenez" userId="a4c9956b636aa595" providerId="LiveId" clId="{25D6932C-106F-451A-A644-1392D4A6A7D5}" dt="2019-08-07T03:13:15.046" v="1607" actId="1076"/>
          <ac:spMkLst>
            <pc:docMk/>
            <pc:sldMk cId="3760004446" sldId="291"/>
            <ac:spMk id="28" creationId="{FC154ED1-5A9C-42C0-BCC7-163657611AF8}"/>
          </ac:spMkLst>
        </pc:spChg>
        <pc:spChg chg="add del">
          <ac:chgData name="Diego Gimenez" userId="a4c9956b636aa595" providerId="LiveId" clId="{25D6932C-106F-451A-A644-1392D4A6A7D5}" dt="2019-08-07T03:14:04.968" v="1614"/>
          <ac:spMkLst>
            <pc:docMk/>
            <pc:sldMk cId="3760004446" sldId="291"/>
            <ac:spMk id="33" creationId="{6210F0CC-CDA8-4D3F-BF3C-BE3D4D294A3E}"/>
          </ac:spMkLst>
        </pc:spChg>
        <pc:spChg chg="add mod">
          <ac:chgData name="Diego Gimenez" userId="a4c9956b636aa595" providerId="LiveId" clId="{25D6932C-106F-451A-A644-1392D4A6A7D5}" dt="2019-08-07T03:14:40.700" v="1711" actId="20577"/>
          <ac:spMkLst>
            <pc:docMk/>
            <pc:sldMk cId="3760004446" sldId="291"/>
            <ac:spMk id="34" creationId="{FAD63467-65E8-4265-82F2-988C328EBE33}"/>
          </ac:spMkLst>
        </pc:spChg>
        <pc:picChg chg="add del">
          <ac:chgData name="Diego Gimenez" userId="a4c9956b636aa595" providerId="LiveId" clId="{25D6932C-106F-451A-A644-1392D4A6A7D5}" dt="2019-08-07T03:08:08.231" v="1317"/>
          <ac:picMkLst>
            <pc:docMk/>
            <pc:sldMk cId="3760004446" sldId="291"/>
            <ac:picMk id="18" creationId="{4BC8B2A3-0536-4EDA-8EE7-B368D1D095CA}"/>
          </ac:picMkLst>
        </pc:picChg>
        <pc:cxnChg chg="add mod">
          <ac:chgData name="Diego Gimenez" userId="a4c9956b636aa595" providerId="LiveId" clId="{25D6932C-106F-451A-A644-1392D4A6A7D5}" dt="2019-08-07T03:12:53.547" v="1603" actId="1076"/>
          <ac:cxnSpMkLst>
            <pc:docMk/>
            <pc:sldMk cId="3760004446" sldId="291"/>
            <ac:cxnSpMk id="21" creationId="{E0495474-133B-4039-802B-8630E01CAC5C}"/>
          </ac:cxnSpMkLst>
        </pc:cxnChg>
        <pc:cxnChg chg="add mod">
          <ac:chgData name="Diego Gimenez" userId="a4c9956b636aa595" providerId="LiveId" clId="{25D6932C-106F-451A-A644-1392D4A6A7D5}" dt="2019-08-07T03:13:07.640" v="1605" actId="1076"/>
          <ac:cxnSpMkLst>
            <pc:docMk/>
            <pc:sldMk cId="3760004446" sldId="291"/>
            <ac:cxnSpMk id="24" creationId="{2F976075-7445-44CA-9B07-98632A3A11D4}"/>
          </ac:cxnSpMkLst>
        </pc:cxnChg>
        <pc:cxnChg chg="add mod">
          <ac:chgData name="Diego Gimenez" userId="a4c9956b636aa595" providerId="LiveId" clId="{25D6932C-106F-451A-A644-1392D4A6A7D5}" dt="2019-08-07T03:13:41.720" v="1612" actId="14100"/>
          <ac:cxnSpMkLst>
            <pc:docMk/>
            <pc:sldMk cId="3760004446" sldId="291"/>
            <ac:cxnSpMk id="29" creationId="{80269582-EA2F-4E99-A114-EFA0F4205605}"/>
          </ac:cxnSpMkLst>
        </pc:cxnChg>
        <pc:cxnChg chg="add mod">
          <ac:chgData name="Diego Gimenez" userId="a4c9956b636aa595" providerId="LiveId" clId="{25D6932C-106F-451A-A644-1392D4A6A7D5}" dt="2019-08-07T03:14:49.171" v="1715" actId="14100"/>
          <ac:cxnSpMkLst>
            <pc:docMk/>
            <pc:sldMk cId="3760004446" sldId="291"/>
            <ac:cxnSpMk id="35" creationId="{0A1730C3-9C60-4509-9A41-004315A71005}"/>
          </ac:cxnSpMkLst>
        </pc:cxnChg>
      </pc:sldChg>
      <pc:sldChg chg="addSp delSp modSp">
        <pc:chgData name="Diego Gimenez" userId="a4c9956b636aa595" providerId="LiveId" clId="{25D6932C-106F-451A-A644-1392D4A6A7D5}" dt="2019-08-07T03:20:49.418" v="1894" actId="1076"/>
        <pc:sldMkLst>
          <pc:docMk/>
          <pc:sldMk cId="2810116994" sldId="292"/>
        </pc:sldMkLst>
        <pc:spChg chg="add mod">
          <ac:chgData name="Diego Gimenez" userId="a4c9956b636aa595" providerId="LiveId" clId="{25D6932C-106F-451A-A644-1392D4A6A7D5}" dt="2019-08-07T03:16:50.550" v="1822" actId="20577"/>
          <ac:spMkLst>
            <pc:docMk/>
            <pc:sldMk cId="2810116994" sldId="292"/>
            <ac:spMk id="2" creationId="{A276D44D-385D-4014-B49C-9A48282A522D}"/>
          </ac:spMkLst>
        </pc:spChg>
        <pc:spChg chg="add del">
          <ac:chgData name="Diego Gimenez" userId="a4c9956b636aa595" providerId="LiveId" clId="{25D6932C-106F-451A-A644-1392D4A6A7D5}" dt="2019-08-07T03:18:05.283" v="1857"/>
          <ac:spMkLst>
            <pc:docMk/>
            <pc:sldMk cId="2810116994" sldId="292"/>
            <ac:spMk id="3" creationId="{5C97D1E9-AA2D-4D88-848B-3F918095D209}"/>
          </ac:spMkLst>
        </pc:spChg>
        <pc:spChg chg="add mod">
          <ac:chgData name="Diego Gimenez" userId="a4c9956b636aa595" providerId="LiveId" clId="{25D6932C-106F-451A-A644-1392D4A6A7D5}" dt="2019-08-07T03:20:07.530" v="1889" actId="20577"/>
          <ac:spMkLst>
            <pc:docMk/>
            <pc:sldMk cId="2810116994" sldId="292"/>
            <ac:spMk id="4" creationId="{7BB1974A-8C3F-40B0-91FF-8BD3F63560EE}"/>
          </ac:spMkLst>
        </pc:spChg>
        <pc:spChg chg="add mod">
          <ac:chgData name="Diego Gimenez" userId="a4c9956b636aa595" providerId="LiveId" clId="{25D6932C-106F-451A-A644-1392D4A6A7D5}" dt="2019-08-07T03:20:49.418" v="1894" actId="1076"/>
          <ac:spMkLst>
            <pc:docMk/>
            <pc:sldMk cId="2810116994" sldId="292"/>
            <ac:spMk id="7" creationId="{133D66D9-9495-4D8F-BB8E-B6AFFECFC903}"/>
          </ac:spMkLst>
        </pc:spChg>
        <pc:spChg chg="add del">
          <ac:chgData name="Diego Gimenez" userId="a4c9956b636aa595" providerId="LiveId" clId="{25D6932C-106F-451A-A644-1392D4A6A7D5}" dt="2019-08-07T03:19:45.878" v="1882"/>
          <ac:spMkLst>
            <pc:docMk/>
            <pc:sldMk cId="2810116994" sldId="292"/>
            <ac:spMk id="8" creationId="{4BDE5C14-CEE7-4CCC-9A89-9458995D3485}"/>
          </ac:spMkLst>
        </pc:spChg>
        <pc:spChg chg="del">
          <ac:chgData name="Diego Gimenez" userId="a4c9956b636aa595" providerId="LiveId" clId="{25D6932C-106F-451A-A644-1392D4A6A7D5}" dt="2019-08-07T03:15:23.107" v="1716" actId="478"/>
          <ac:spMkLst>
            <pc:docMk/>
            <pc:sldMk cId="2810116994" sldId="292"/>
            <ac:spMk id="13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15:32.841" v="1728" actId="478"/>
          <ac:spMkLst>
            <pc:docMk/>
            <pc:sldMk cId="2810116994" sldId="292"/>
            <ac:spMk id="16" creationId="{00000000-0000-0000-0000-000000000000}"/>
          </ac:spMkLst>
        </pc:spChg>
        <pc:spChg chg="del mod">
          <ac:chgData name="Diego Gimenez" userId="a4c9956b636aa595" providerId="LiveId" clId="{25D6932C-106F-451A-A644-1392D4A6A7D5}" dt="2019-08-07T03:15:32.185" v="1727" actId="478"/>
          <ac:spMkLst>
            <pc:docMk/>
            <pc:sldMk cId="2810116994" sldId="292"/>
            <ac:spMk id="17" creationId="{00000000-0000-0000-0000-000000000000}"/>
          </ac:spMkLst>
        </pc:spChg>
        <pc:spChg chg="del mod">
          <ac:chgData name="Diego Gimenez" userId="a4c9956b636aa595" providerId="LiveId" clId="{25D6932C-106F-451A-A644-1392D4A6A7D5}" dt="2019-08-07T03:15:27.107" v="1721" actId="478"/>
          <ac:spMkLst>
            <pc:docMk/>
            <pc:sldMk cId="2810116994" sldId="292"/>
            <ac:spMk id="18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15:30.466" v="1725" actId="478"/>
          <ac:spMkLst>
            <pc:docMk/>
            <pc:sldMk cId="2810116994" sldId="292"/>
            <ac:spMk id="20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15:27.748" v="1722" actId="478"/>
          <ac:spMkLst>
            <pc:docMk/>
            <pc:sldMk cId="2810116994" sldId="292"/>
            <ac:spMk id="21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15:33.903" v="1729" actId="478"/>
          <ac:spMkLst>
            <pc:docMk/>
            <pc:sldMk cId="2810116994" sldId="292"/>
            <ac:spMk id="22" creationId="{00000000-0000-0000-0000-000000000000}"/>
          </ac:spMkLst>
        </pc:spChg>
        <pc:spChg chg="add mod">
          <ac:chgData name="Diego Gimenez" userId="a4c9956b636aa595" providerId="LiveId" clId="{25D6932C-106F-451A-A644-1392D4A6A7D5}" dt="2019-08-07T03:20:47.058" v="1893" actId="1076"/>
          <ac:spMkLst>
            <pc:docMk/>
            <pc:sldMk cId="2810116994" sldId="292"/>
            <ac:spMk id="23" creationId="{BD8F09B1-8798-4667-AA80-7C4CE1F4E355}"/>
          </ac:spMkLst>
        </pc:spChg>
        <pc:spChg chg="add mod">
          <ac:chgData name="Diego Gimenez" userId="a4c9956b636aa595" providerId="LiveId" clId="{25D6932C-106F-451A-A644-1392D4A6A7D5}" dt="2019-08-07T03:20:12.248" v="1890" actId="1076"/>
          <ac:spMkLst>
            <pc:docMk/>
            <pc:sldMk cId="2810116994" sldId="292"/>
            <ac:spMk id="24" creationId="{BF35FF44-9B7D-4A45-B43A-2A35EE851E71}"/>
          </ac:spMkLst>
        </pc:spChg>
        <pc:spChg chg="add mod">
          <ac:chgData name="Diego Gimenez" userId="a4c9956b636aa595" providerId="LiveId" clId="{25D6932C-106F-451A-A644-1392D4A6A7D5}" dt="2019-08-07T03:20:15.920" v="1891" actId="1076"/>
          <ac:spMkLst>
            <pc:docMk/>
            <pc:sldMk cId="2810116994" sldId="292"/>
            <ac:spMk id="25" creationId="{D4FF9547-5161-42B2-B54A-66C2EE2ED7FC}"/>
          </ac:spMkLst>
        </pc:spChg>
        <pc:spChg chg="add mod">
          <ac:chgData name="Diego Gimenez" userId="a4c9956b636aa595" providerId="LiveId" clId="{25D6932C-106F-451A-A644-1392D4A6A7D5}" dt="2019-08-07T03:20:19.732" v="1892" actId="1076"/>
          <ac:spMkLst>
            <pc:docMk/>
            <pc:sldMk cId="2810116994" sldId="292"/>
            <ac:spMk id="26" creationId="{2685D751-2EB5-4103-B6EC-B741E62FCCD3}"/>
          </ac:spMkLst>
        </pc:spChg>
        <pc:cxnChg chg="del">
          <ac:chgData name="Diego Gimenez" userId="a4c9956b636aa595" providerId="LiveId" clId="{25D6932C-106F-451A-A644-1392D4A6A7D5}" dt="2019-08-07T03:15:23.967" v="1717" actId="478"/>
          <ac:cxnSpMkLst>
            <pc:docMk/>
            <pc:sldMk cId="2810116994" sldId="292"/>
            <ac:cxnSpMk id="5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15:25.263" v="1719" actId="478"/>
          <ac:cxnSpMkLst>
            <pc:docMk/>
            <pc:sldMk cId="2810116994" sldId="292"/>
            <ac:cxnSpMk id="6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15:34.653" v="1730" actId="478"/>
          <ac:cxnSpMkLst>
            <pc:docMk/>
            <pc:sldMk cId="2810116994" sldId="292"/>
            <ac:cxnSpMk id="10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15:28.341" v="1723" actId="478"/>
          <ac:cxnSpMkLst>
            <pc:docMk/>
            <pc:sldMk cId="2810116994" sldId="292"/>
            <ac:cxnSpMk id="11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15:29.513" v="1724" actId="478"/>
          <ac:cxnSpMkLst>
            <pc:docMk/>
            <pc:sldMk cId="2810116994" sldId="292"/>
            <ac:cxnSpMk id="12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15:24.779" v="1718" actId="478"/>
          <ac:cxnSpMkLst>
            <pc:docMk/>
            <pc:sldMk cId="2810116994" sldId="292"/>
            <ac:cxnSpMk id="19" creationId="{00000000-0000-0000-0000-000000000000}"/>
          </ac:cxnSpMkLst>
        </pc:cxnChg>
      </pc:sldChg>
      <pc:sldChg chg="addSp delSp modSp">
        <pc:chgData name="Diego Gimenez" userId="a4c9956b636aa595" providerId="LiveId" clId="{25D6932C-106F-451A-A644-1392D4A6A7D5}" dt="2019-08-07T03:29:30.907" v="2305" actId="1076"/>
        <pc:sldMkLst>
          <pc:docMk/>
          <pc:sldMk cId="4089510663" sldId="293"/>
        </pc:sldMkLst>
        <pc:spChg chg="add mod">
          <ac:chgData name="Diego Gimenez" userId="a4c9956b636aa595" providerId="LiveId" clId="{25D6932C-106F-451A-A644-1392D4A6A7D5}" dt="2019-08-07T03:24:58.342" v="1912" actId="20577"/>
          <ac:spMkLst>
            <pc:docMk/>
            <pc:sldMk cId="4089510663" sldId="293"/>
            <ac:spMk id="2" creationId="{3A2FA68E-E321-4C49-A702-687B45187DFA}"/>
          </ac:spMkLst>
        </pc:spChg>
        <pc:spChg chg="add mod">
          <ac:chgData name="Diego Gimenez" userId="a4c9956b636aa595" providerId="LiveId" clId="{25D6932C-106F-451A-A644-1392D4A6A7D5}" dt="2019-08-07T03:28:13.087" v="2287" actId="1076"/>
          <ac:spMkLst>
            <pc:docMk/>
            <pc:sldMk cId="4089510663" sldId="293"/>
            <ac:spMk id="3" creationId="{C7FABB20-6636-4301-8B30-5E78E692FFFC}"/>
          </ac:spMkLst>
        </pc:spChg>
        <pc:spChg chg="add mod">
          <ac:chgData name="Diego Gimenez" userId="a4c9956b636aa595" providerId="LiveId" clId="{25D6932C-106F-451A-A644-1392D4A6A7D5}" dt="2019-08-07T03:28:02.588" v="2282" actId="1076"/>
          <ac:spMkLst>
            <pc:docMk/>
            <pc:sldMk cId="4089510663" sldId="293"/>
            <ac:spMk id="4" creationId="{17311B28-A672-464D-A631-0A4E25AEBD81}"/>
          </ac:spMkLst>
        </pc:spChg>
        <pc:spChg chg="del">
          <ac:chgData name="Diego Gimenez" userId="a4c9956b636aa595" providerId="LiveId" clId="{25D6932C-106F-451A-A644-1392D4A6A7D5}" dt="2019-08-07T03:22:10.630" v="1895" actId="478"/>
          <ac:spMkLst>
            <pc:docMk/>
            <pc:sldMk cId="4089510663" sldId="293"/>
            <ac:spMk id="5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22:13.521" v="1897" actId="478"/>
          <ac:spMkLst>
            <pc:docMk/>
            <pc:sldMk cId="4089510663" sldId="293"/>
            <ac:spMk id="6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22:12.818" v="1896" actId="478"/>
          <ac:spMkLst>
            <pc:docMk/>
            <pc:sldMk cId="4089510663" sldId="293"/>
            <ac:spMk id="7" creationId="{00000000-0000-0000-0000-000000000000}"/>
          </ac:spMkLst>
        </pc:spChg>
        <pc:spChg chg="add mod">
          <ac:chgData name="Diego Gimenez" userId="a4c9956b636aa595" providerId="LiveId" clId="{25D6932C-106F-451A-A644-1392D4A6A7D5}" dt="2019-08-07T03:25:49.527" v="1924" actId="1076"/>
          <ac:spMkLst>
            <pc:docMk/>
            <pc:sldMk cId="4089510663" sldId="293"/>
            <ac:spMk id="8" creationId="{C9ACC389-D405-40AF-B769-A1639CBB6C44}"/>
          </ac:spMkLst>
        </pc:spChg>
        <pc:spChg chg="del">
          <ac:chgData name="Diego Gimenez" userId="a4c9956b636aa595" providerId="LiveId" clId="{25D6932C-106F-451A-A644-1392D4A6A7D5}" dt="2019-08-07T03:22:18.467" v="1902" actId="478"/>
          <ac:spMkLst>
            <pc:docMk/>
            <pc:sldMk cId="4089510663" sldId="293"/>
            <ac:spMk id="9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22:21.623" v="1904" actId="478"/>
          <ac:spMkLst>
            <pc:docMk/>
            <pc:sldMk cId="4089510663" sldId="293"/>
            <ac:spMk id="10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22:20.014" v="1903" actId="478"/>
          <ac:spMkLst>
            <pc:docMk/>
            <pc:sldMk cId="4089510663" sldId="293"/>
            <ac:spMk id="11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22:15.312" v="1899" actId="478"/>
          <ac:spMkLst>
            <pc:docMk/>
            <pc:sldMk cId="4089510663" sldId="293"/>
            <ac:spMk id="14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22:23.842" v="1906" actId="478"/>
          <ac:spMkLst>
            <pc:docMk/>
            <pc:sldMk cId="4089510663" sldId="293"/>
            <ac:spMk id="15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22:17.636" v="1901" actId="478"/>
          <ac:spMkLst>
            <pc:docMk/>
            <pc:sldMk cId="4089510663" sldId="293"/>
            <ac:spMk id="16" creationId="{00000000-0000-0000-0000-000000000000}"/>
          </ac:spMkLst>
        </pc:spChg>
        <pc:spChg chg="add mod">
          <ac:chgData name="Diego Gimenez" userId="a4c9956b636aa595" providerId="LiveId" clId="{25D6932C-106F-451A-A644-1392D4A6A7D5}" dt="2019-08-07T03:27:56.792" v="2281" actId="1076"/>
          <ac:spMkLst>
            <pc:docMk/>
            <pc:sldMk cId="4089510663" sldId="293"/>
            <ac:spMk id="22" creationId="{65E84FFA-2F31-49C7-A2EB-1E260332D349}"/>
          </ac:spMkLst>
        </pc:spChg>
        <pc:spChg chg="add mod">
          <ac:chgData name="Diego Gimenez" userId="a4c9956b636aa595" providerId="LiveId" clId="{25D6932C-106F-451A-A644-1392D4A6A7D5}" dt="2019-08-07T03:28:10.400" v="2286" actId="1076"/>
          <ac:spMkLst>
            <pc:docMk/>
            <pc:sldMk cId="4089510663" sldId="293"/>
            <ac:spMk id="23" creationId="{1EB760FA-4710-42E8-B5CB-5EB5EE04FD26}"/>
          </ac:spMkLst>
        </pc:spChg>
        <pc:spChg chg="add mod">
          <ac:chgData name="Diego Gimenez" userId="a4c9956b636aa595" providerId="LiveId" clId="{25D6932C-106F-451A-A644-1392D4A6A7D5}" dt="2019-08-07T03:28:27.119" v="2299" actId="1076"/>
          <ac:spMkLst>
            <pc:docMk/>
            <pc:sldMk cId="4089510663" sldId="293"/>
            <ac:spMk id="24" creationId="{09264248-EEEB-4363-93D5-95BBA05E2286}"/>
          </ac:spMkLst>
        </pc:spChg>
        <pc:spChg chg="add mod">
          <ac:chgData name="Diego Gimenez" userId="a4c9956b636aa595" providerId="LiveId" clId="{25D6932C-106F-451A-A644-1392D4A6A7D5}" dt="2019-08-07T03:28:44.731" v="2300" actId="11529"/>
          <ac:spMkLst>
            <pc:docMk/>
            <pc:sldMk cId="4089510663" sldId="293"/>
            <ac:spMk id="25" creationId="{80E9BC1D-1DBD-48FB-B0C8-01DBB4E74042}"/>
          </ac:spMkLst>
        </pc:spChg>
        <pc:spChg chg="add mod">
          <ac:chgData name="Diego Gimenez" userId="a4c9956b636aa595" providerId="LiveId" clId="{25D6932C-106F-451A-A644-1392D4A6A7D5}" dt="2019-08-07T03:29:30.907" v="2305" actId="1076"/>
          <ac:spMkLst>
            <pc:docMk/>
            <pc:sldMk cId="4089510663" sldId="293"/>
            <ac:spMk id="26" creationId="{41D37D7D-2828-4680-8FDC-C3493A7B318C}"/>
          </ac:spMkLst>
        </pc:spChg>
        <pc:cxnChg chg="del">
          <ac:chgData name="Diego Gimenez" userId="a4c9956b636aa595" providerId="LiveId" clId="{25D6932C-106F-451A-A644-1392D4A6A7D5}" dt="2019-08-07T03:22:14.641" v="1898" actId="478"/>
          <ac:cxnSpMkLst>
            <pc:docMk/>
            <pc:sldMk cId="4089510663" sldId="293"/>
            <ac:cxnSpMk id="12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22:22.888" v="1905" actId="478"/>
          <ac:cxnSpMkLst>
            <pc:docMk/>
            <pc:sldMk cId="4089510663" sldId="293"/>
            <ac:cxnSpMk id="13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22:16.422" v="1900" actId="478"/>
          <ac:cxnSpMkLst>
            <pc:docMk/>
            <pc:sldMk cId="4089510663" sldId="293"/>
            <ac:cxnSpMk id="17" creationId="{00000000-0000-0000-0000-000000000000}"/>
          </ac:cxnSpMkLst>
        </pc:cxnChg>
        <pc:cxnChg chg="add mod">
          <ac:chgData name="Diego Gimenez" userId="a4c9956b636aa595" providerId="LiveId" clId="{25D6932C-106F-451A-A644-1392D4A6A7D5}" dt="2019-08-07T03:28:05.572" v="2283" actId="1076"/>
          <ac:cxnSpMkLst>
            <pc:docMk/>
            <pc:sldMk cId="4089510663" sldId="293"/>
            <ac:cxnSpMk id="19" creationId="{D3E1FF31-7FA2-4E5F-AEC0-99870B3A1050}"/>
          </ac:cxnSpMkLst>
        </pc:cxnChg>
        <pc:cxnChg chg="add mod">
          <ac:chgData name="Diego Gimenez" userId="a4c9956b636aa595" providerId="LiveId" clId="{25D6932C-106F-451A-A644-1392D4A6A7D5}" dt="2019-08-07T03:28:07.541" v="2284" actId="1076"/>
          <ac:cxnSpMkLst>
            <pc:docMk/>
            <pc:sldMk cId="4089510663" sldId="293"/>
            <ac:cxnSpMk id="20" creationId="{5557EB48-0DA6-4045-8AF6-F86D0B40AF5A}"/>
          </ac:cxnSpMkLst>
        </pc:cxnChg>
      </pc:sldChg>
      <pc:sldChg chg="addSp modSp">
        <pc:chgData name="Diego Gimenez" userId="a4c9956b636aa595" providerId="LiveId" clId="{25D6932C-106F-451A-A644-1392D4A6A7D5}" dt="2019-08-07T04:21:51.927" v="5682" actId="2711"/>
        <pc:sldMkLst>
          <pc:docMk/>
          <pc:sldMk cId="457539938" sldId="297"/>
        </pc:sldMkLst>
        <pc:spChg chg="add mod">
          <ac:chgData name="Diego Gimenez" userId="a4c9956b636aa595" providerId="LiveId" clId="{25D6932C-106F-451A-A644-1392D4A6A7D5}" dt="2019-08-07T03:04:12.725" v="1237" actId="13822"/>
          <ac:spMkLst>
            <pc:docMk/>
            <pc:sldMk cId="457539938" sldId="297"/>
            <ac:spMk id="2" creationId="{579B5C15-1B3D-48D6-91D2-096BD0FE1747}"/>
          </ac:spMkLst>
        </pc:spChg>
        <pc:spChg chg="add mod">
          <ac:chgData name="Diego Gimenez" userId="a4c9956b636aa595" providerId="LiveId" clId="{25D6932C-106F-451A-A644-1392D4A6A7D5}" dt="2019-08-07T03:03:48.867" v="1235" actId="1076"/>
          <ac:spMkLst>
            <pc:docMk/>
            <pc:sldMk cId="457539938" sldId="297"/>
            <ac:spMk id="3" creationId="{258B02D8-DB51-45C1-BB33-03E70A5BE923}"/>
          </ac:spMkLst>
        </pc:spChg>
        <pc:spChg chg="add mod">
          <ac:chgData name="Diego Gimenez" userId="a4c9956b636aa595" providerId="LiveId" clId="{25D6932C-106F-451A-A644-1392D4A6A7D5}" dt="2019-08-07T03:03:34.038" v="1228" actId="20577"/>
          <ac:spMkLst>
            <pc:docMk/>
            <pc:sldMk cId="457539938" sldId="297"/>
            <ac:spMk id="4" creationId="{8F04F722-1C3A-4F69-8228-C74D32A64176}"/>
          </ac:spMkLst>
        </pc:spChg>
        <pc:spChg chg="add mod">
          <ac:chgData name="Diego Gimenez" userId="a4c9956b636aa595" providerId="LiveId" clId="{25D6932C-106F-451A-A644-1392D4A6A7D5}" dt="2019-08-07T03:04:19.572" v="1248" actId="20577"/>
          <ac:spMkLst>
            <pc:docMk/>
            <pc:sldMk cId="457539938" sldId="297"/>
            <ac:spMk id="5" creationId="{8F04F722-1C3A-4F69-8228-C74D32A64176}"/>
          </ac:spMkLst>
        </pc:spChg>
        <pc:spChg chg="add mod">
          <ac:chgData name="Diego Gimenez" userId="a4c9956b636aa595" providerId="LiveId" clId="{25D6932C-106F-451A-A644-1392D4A6A7D5}" dt="2019-08-07T03:04:23.504" v="1256" actId="20577"/>
          <ac:spMkLst>
            <pc:docMk/>
            <pc:sldMk cId="457539938" sldId="297"/>
            <ac:spMk id="6" creationId="{8F04F722-1C3A-4F69-8228-C74D32A64176}"/>
          </ac:spMkLst>
        </pc:spChg>
        <pc:spChg chg="add mod">
          <ac:chgData name="Diego Gimenez" userId="a4c9956b636aa595" providerId="LiveId" clId="{25D6932C-106F-451A-A644-1392D4A6A7D5}" dt="2019-08-07T03:04:29.342" v="1268" actId="20577"/>
          <ac:spMkLst>
            <pc:docMk/>
            <pc:sldMk cId="457539938" sldId="297"/>
            <ac:spMk id="7" creationId="{8F04F722-1C3A-4F69-8228-C74D32A64176}"/>
          </ac:spMkLst>
        </pc:spChg>
        <pc:spChg chg="mod">
          <ac:chgData name="Diego Gimenez" userId="a4c9956b636aa595" providerId="LiveId" clId="{25D6932C-106F-451A-A644-1392D4A6A7D5}" dt="2019-08-07T04:21:51.927" v="5682" actId="2711"/>
          <ac:spMkLst>
            <pc:docMk/>
            <pc:sldMk cId="457539938" sldId="297"/>
            <ac:spMk id="8" creationId="{00000000-0000-0000-0000-000000000000}"/>
          </ac:spMkLst>
        </pc:spChg>
      </pc:sldChg>
      <pc:sldChg chg="delSp modSp">
        <pc:chgData name="Diego Gimenez" userId="a4c9956b636aa595" providerId="LiveId" clId="{25D6932C-106F-451A-A644-1392D4A6A7D5}" dt="2019-08-07T03:33:18.600" v="2720" actId="115"/>
        <pc:sldMkLst>
          <pc:docMk/>
          <pc:sldMk cId="533457419" sldId="324"/>
        </pc:sldMkLst>
        <pc:spChg chg="del mod">
          <ac:chgData name="Diego Gimenez" userId="a4c9956b636aa595" providerId="LiveId" clId="{25D6932C-106F-451A-A644-1392D4A6A7D5}" dt="2019-08-07T03:32:07.231" v="2586" actId="478"/>
          <ac:spMkLst>
            <pc:docMk/>
            <pc:sldMk cId="533457419" sldId="324"/>
            <ac:spMk id="4" creationId="{00000000-0000-0000-0000-000000000000}"/>
          </ac:spMkLst>
        </pc:spChg>
        <pc:spChg chg="mod">
          <ac:chgData name="Diego Gimenez" userId="a4c9956b636aa595" providerId="LiveId" clId="{25D6932C-106F-451A-A644-1392D4A6A7D5}" dt="2019-08-07T03:33:18.600" v="2720" actId="115"/>
          <ac:spMkLst>
            <pc:docMk/>
            <pc:sldMk cId="533457419" sldId="324"/>
            <ac:spMk id="6" creationId="{00000000-0000-0000-0000-000000000000}"/>
          </ac:spMkLst>
        </pc:spChg>
      </pc:sldChg>
      <pc:sldChg chg="modSp">
        <pc:chgData name="Diego Gimenez" userId="a4c9956b636aa595" providerId="LiveId" clId="{25D6932C-106F-451A-A644-1392D4A6A7D5}" dt="2019-08-07T03:38:30.556" v="3419" actId="20577"/>
        <pc:sldMkLst>
          <pc:docMk/>
          <pc:sldMk cId="1732275819" sldId="329"/>
        </pc:sldMkLst>
        <pc:spChg chg="mod">
          <ac:chgData name="Diego Gimenez" userId="a4c9956b636aa595" providerId="LiveId" clId="{25D6932C-106F-451A-A644-1392D4A6A7D5}" dt="2019-08-07T03:38:30.556" v="3419" actId="20577"/>
          <ac:spMkLst>
            <pc:docMk/>
            <pc:sldMk cId="1732275819" sldId="329"/>
            <ac:spMk id="8" creationId="{00000000-0000-0000-0000-000000000000}"/>
          </ac:spMkLst>
        </pc:spChg>
      </pc:sldChg>
      <pc:sldChg chg="addSp modSp">
        <pc:chgData name="Diego Gimenez" userId="a4c9956b636aa595" providerId="LiveId" clId="{25D6932C-106F-451A-A644-1392D4A6A7D5}" dt="2019-08-07T04:22:09.678" v="5683" actId="2711"/>
        <pc:sldMkLst>
          <pc:docMk/>
          <pc:sldMk cId="3452595748" sldId="330"/>
        </pc:sldMkLst>
        <pc:spChg chg="add mod">
          <ac:chgData name="Diego Gimenez" userId="a4c9956b636aa595" providerId="LiveId" clId="{25D6932C-106F-451A-A644-1392D4A6A7D5}" dt="2019-08-07T03:42:03.314" v="3570" actId="1036"/>
          <ac:spMkLst>
            <pc:docMk/>
            <pc:sldMk cId="3452595748" sldId="330"/>
            <ac:spMk id="2" creationId="{4914222F-2647-414D-A4E6-47C3A0F2F6C3}"/>
          </ac:spMkLst>
        </pc:spChg>
        <pc:spChg chg="add mod">
          <ac:chgData name="Diego Gimenez" userId="a4c9956b636aa595" providerId="LiveId" clId="{25D6932C-106F-451A-A644-1392D4A6A7D5}" dt="2019-08-07T03:41:43.165" v="3564" actId="1076"/>
          <ac:spMkLst>
            <pc:docMk/>
            <pc:sldMk cId="3452595748" sldId="330"/>
            <ac:spMk id="3" creationId="{EE58ADDB-92EB-48C0-A595-3EFAE4487A8F}"/>
          </ac:spMkLst>
        </pc:spChg>
        <pc:spChg chg="add mod">
          <ac:chgData name="Diego Gimenez" userId="a4c9956b636aa595" providerId="LiveId" clId="{25D6932C-106F-451A-A644-1392D4A6A7D5}" dt="2019-08-07T03:42:15.407" v="3581" actId="20577"/>
          <ac:spMkLst>
            <pc:docMk/>
            <pc:sldMk cId="3452595748" sldId="330"/>
            <ac:spMk id="4" creationId="{A3EF1042-7850-487C-A5B3-87A39F76B9DB}"/>
          </ac:spMkLst>
        </pc:spChg>
        <pc:spChg chg="add mod">
          <ac:chgData name="Diego Gimenez" userId="a4c9956b636aa595" providerId="LiveId" clId="{25D6932C-106F-451A-A644-1392D4A6A7D5}" dt="2019-08-07T03:42:30.419" v="3598" actId="27636"/>
          <ac:spMkLst>
            <pc:docMk/>
            <pc:sldMk cId="3452595748" sldId="330"/>
            <ac:spMk id="5" creationId="{F3611748-2075-4791-BE31-8516244278A0}"/>
          </ac:spMkLst>
        </pc:spChg>
        <pc:spChg chg="add mod">
          <ac:chgData name="Diego Gimenez" userId="a4c9956b636aa595" providerId="LiveId" clId="{25D6932C-106F-451A-A644-1392D4A6A7D5}" dt="2019-08-07T03:41:36.045" v="3563" actId="1076"/>
          <ac:spMkLst>
            <pc:docMk/>
            <pc:sldMk cId="3452595748" sldId="330"/>
            <ac:spMk id="6" creationId="{75CB1237-0C0E-4AB7-8B4C-352A9BE65A0F}"/>
          </ac:spMkLst>
        </pc:spChg>
        <pc:spChg chg="add mod">
          <ac:chgData name="Diego Gimenez" userId="a4c9956b636aa595" providerId="LiveId" clId="{25D6932C-106F-451A-A644-1392D4A6A7D5}" dt="2019-08-07T03:42:49.925" v="3620" actId="255"/>
          <ac:spMkLst>
            <pc:docMk/>
            <pc:sldMk cId="3452595748" sldId="330"/>
            <ac:spMk id="7" creationId="{8EA9AF93-A0A1-4EB4-B4B6-9DDD0DC4688B}"/>
          </ac:spMkLst>
        </pc:spChg>
        <pc:spChg chg="mod">
          <ac:chgData name="Diego Gimenez" userId="a4c9956b636aa595" providerId="LiveId" clId="{25D6932C-106F-451A-A644-1392D4A6A7D5}" dt="2019-08-07T04:22:09.678" v="5683" actId="2711"/>
          <ac:spMkLst>
            <pc:docMk/>
            <pc:sldMk cId="3452595748" sldId="330"/>
            <ac:spMk id="8" creationId="{00000000-0000-0000-0000-000000000000}"/>
          </ac:spMkLst>
        </pc:spChg>
        <pc:spChg chg="add mod">
          <ac:chgData name="Diego Gimenez" userId="a4c9956b636aa595" providerId="LiveId" clId="{25D6932C-106F-451A-A644-1392D4A6A7D5}" dt="2019-08-07T03:44:48.295" v="3745" actId="123"/>
          <ac:spMkLst>
            <pc:docMk/>
            <pc:sldMk cId="3452595748" sldId="330"/>
            <ac:spMk id="9" creationId="{DFE0D7BC-63D6-4BC9-A7D6-CC4F82A8FCB1}"/>
          </ac:spMkLst>
        </pc:spChg>
        <pc:spChg chg="add mod">
          <ac:chgData name="Diego Gimenez" userId="a4c9956b636aa595" providerId="LiveId" clId="{25D6932C-106F-451A-A644-1392D4A6A7D5}" dt="2019-08-07T03:45:25.397" v="3835" actId="20577"/>
          <ac:spMkLst>
            <pc:docMk/>
            <pc:sldMk cId="3452595748" sldId="330"/>
            <ac:spMk id="14" creationId="{ECDE01F2-1B1F-4ADD-A8F4-5073830CD154}"/>
          </ac:spMkLst>
        </pc:spChg>
        <pc:spChg chg="add mod">
          <ac:chgData name="Diego Gimenez" userId="a4c9956b636aa595" providerId="LiveId" clId="{25D6932C-106F-451A-A644-1392D4A6A7D5}" dt="2019-08-07T03:47:45.153" v="3939" actId="1076"/>
          <ac:spMkLst>
            <pc:docMk/>
            <pc:sldMk cId="3452595748" sldId="330"/>
            <ac:spMk id="16" creationId="{0ED4DF5D-A2C3-4CF4-B9EC-A6C42EF0DF38}"/>
          </ac:spMkLst>
        </pc:spChg>
        <pc:spChg chg="add mod">
          <ac:chgData name="Diego Gimenez" userId="a4c9956b636aa595" providerId="LiveId" clId="{25D6932C-106F-451A-A644-1392D4A6A7D5}" dt="2019-08-07T03:48:06.495" v="3981" actId="20577"/>
          <ac:spMkLst>
            <pc:docMk/>
            <pc:sldMk cId="3452595748" sldId="330"/>
            <ac:spMk id="18" creationId="{16281385-B92C-43A8-8AA6-2D27BEA28624}"/>
          </ac:spMkLst>
        </pc:spChg>
        <pc:cxnChg chg="add mod">
          <ac:chgData name="Diego Gimenez" userId="a4c9956b636aa595" providerId="LiveId" clId="{25D6932C-106F-451A-A644-1392D4A6A7D5}" dt="2019-08-07T03:44:42.108" v="3744" actId="13822"/>
          <ac:cxnSpMkLst>
            <pc:docMk/>
            <pc:sldMk cId="3452595748" sldId="330"/>
            <ac:cxnSpMk id="11" creationId="{66DC8EA7-45BC-4756-BA7A-A72F8882F13D}"/>
          </ac:cxnSpMkLst>
        </pc:cxnChg>
        <pc:cxnChg chg="add mod">
          <ac:chgData name="Diego Gimenez" userId="a4c9956b636aa595" providerId="LiveId" clId="{25D6932C-106F-451A-A644-1392D4A6A7D5}" dt="2019-08-07T03:45:01.493" v="3747" actId="1076"/>
          <ac:cxnSpMkLst>
            <pc:docMk/>
            <pc:sldMk cId="3452595748" sldId="330"/>
            <ac:cxnSpMk id="13" creationId="{6FCD1AD9-B634-4F97-BDDA-FBF662022CAC}"/>
          </ac:cxnSpMkLst>
        </pc:cxnChg>
        <pc:cxnChg chg="add mod">
          <ac:chgData name="Diego Gimenez" userId="a4c9956b636aa595" providerId="LiveId" clId="{25D6932C-106F-451A-A644-1392D4A6A7D5}" dt="2019-08-07T03:47:18.566" v="3837" actId="1076"/>
          <ac:cxnSpMkLst>
            <pc:docMk/>
            <pc:sldMk cId="3452595748" sldId="330"/>
            <ac:cxnSpMk id="15" creationId="{AED3A809-0133-4854-860B-A84C2194927A}"/>
          </ac:cxnSpMkLst>
        </pc:cxnChg>
        <pc:cxnChg chg="add mod">
          <ac:chgData name="Diego Gimenez" userId="a4c9956b636aa595" providerId="LiveId" clId="{25D6932C-106F-451A-A644-1392D4A6A7D5}" dt="2019-08-07T03:47:51.277" v="3941" actId="1076"/>
          <ac:cxnSpMkLst>
            <pc:docMk/>
            <pc:sldMk cId="3452595748" sldId="330"/>
            <ac:cxnSpMk id="17" creationId="{196C1E43-D231-4A43-A255-1CA27C63E0A6}"/>
          </ac:cxnSpMkLst>
        </pc:cxnChg>
      </pc:sldChg>
      <pc:sldChg chg="modSp">
        <pc:chgData name="Diego Gimenez" userId="a4c9956b636aa595" providerId="LiveId" clId="{25D6932C-106F-451A-A644-1392D4A6A7D5}" dt="2019-08-07T04:02:38.875" v="4884" actId="207"/>
        <pc:sldMkLst>
          <pc:docMk/>
          <pc:sldMk cId="3129984336" sldId="335"/>
        </pc:sldMkLst>
        <pc:spChg chg="mod">
          <ac:chgData name="Diego Gimenez" userId="a4c9956b636aa595" providerId="LiveId" clId="{25D6932C-106F-451A-A644-1392D4A6A7D5}" dt="2019-08-07T04:02:38.875" v="4884" actId="207"/>
          <ac:spMkLst>
            <pc:docMk/>
            <pc:sldMk cId="3129984336" sldId="335"/>
            <ac:spMk id="4" creationId="{00000000-0000-0000-0000-000000000000}"/>
          </ac:spMkLst>
        </pc:spChg>
        <pc:spChg chg="mod">
          <ac:chgData name="Diego Gimenez" userId="a4c9956b636aa595" providerId="LiveId" clId="{25D6932C-106F-451A-A644-1392D4A6A7D5}" dt="2019-08-07T04:01:12.554" v="4674" actId="20577"/>
          <ac:spMkLst>
            <pc:docMk/>
            <pc:sldMk cId="3129984336" sldId="335"/>
            <ac:spMk id="6" creationId="{00000000-0000-0000-0000-000000000000}"/>
          </ac:spMkLst>
        </pc:spChg>
      </pc:sldChg>
      <pc:sldChg chg="modSp">
        <pc:chgData name="Diego Gimenez" userId="a4c9956b636aa595" providerId="LiveId" clId="{25D6932C-106F-451A-A644-1392D4A6A7D5}" dt="2019-08-07T04:13:02.768" v="5200" actId="20577"/>
        <pc:sldMkLst>
          <pc:docMk/>
          <pc:sldMk cId="1539343708" sldId="339"/>
        </pc:sldMkLst>
        <pc:spChg chg="mod">
          <ac:chgData name="Diego Gimenez" userId="a4c9956b636aa595" providerId="LiveId" clId="{25D6932C-106F-451A-A644-1392D4A6A7D5}" dt="2019-08-07T04:13:02.768" v="5200" actId="20577"/>
          <ac:spMkLst>
            <pc:docMk/>
            <pc:sldMk cId="1539343708" sldId="339"/>
            <ac:spMk id="8" creationId="{00000000-0000-0000-0000-000000000000}"/>
          </ac:spMkLst>
        </pc:spChg>
      </pc:sldChg>
      <pc:sldChg chg="addSp modSp">
        <pc:chgData name="Diego Gimenez" userId="a4c9956b636aa595" providerId="LiveId" clId="{25D6932C-106F-451A-A644-1392D4A6A7D5}" dt="2019-08-07T04:21:25.358" v="5680" actId="2711"/>
        <pc:sldMkLst>
          <pc:docMk/>
          <pc:sldMk cId="3308535073" sldId="340"/>
        </pc:sldMkLst>
        <pc:spChg chg="add mod">
          <ac:chgData name="Diego Gimenez" userId="a4c9956b636aa595" providerId="LiveId" clId="{25D6932C-106F-451A-A644-1392D4A6A7D5}" dt="2019-08-07T04:15:36.060" v="5365" actId="1076"/>
          <ac:spMkLst>
            <pc:docMk/>
            <pc:sldMk cId="3308535073" sldId="340"/>
            <ac:spMk id="2" creationId="{CE8AF272-B067-4337-91BF-6A01C673C23E}"/>
          </ac:spMkLst>
        </pc:spChg>
        <pc:spChg chg="add mod">
          <ac:chgData name="Diego Gimenez" userId="a4c9956b636aa595" providerId="LiveId" clId="{25D6932C-106F-451A-A644-1392D4A6A7D5}" dt="2019-08-07T04:15:39.075" v="5366" actId="1076"/>
          <ac:spMkLst>
            <pc:docMk/>
            <pc:sldMk cId="3308535073" sldId="340"/>
            <ac:spMk id="3" creationId="{C608192E-8988-4916-81EE-D80AE5A0D233}"/>
          </ac:spMkLst>
        </pc:spChg>
        <pc:spChg chg="add mod">
          <ac:chgData name="Diego Gimenez" userId="a4c9956b636aa595" providerId="LiveId" clId="{25D6932C-106F-451A-A644-1392D4A6A7D5}" dt="2019-08-07T04:15:00.538" v="5337" actId="20577"/>
          <ac:spMkLst>
            <pc:docMk/>
            <pc:sldMk cId="3308535073" sldId="340"/>
            <ac:spMk id="5" creationId="{D47068D9-6DB1-4070-A00B-2E6827E72C8E}"/>
          </ac:spMkLst>
        </pc:spChg>
        <pc:spChg chg="add mod">
          <ac:chgData name="Diego Gimenez" userId="a4c9956b636aa595" providerId="LiveId" clId="{25D6932C-106F-451A-A644-1392D4A6A7D5}" dt="2019-08-07T04:15:24.451" v="5354" actId="255"/>
          <ac:spMkLst>
            <pc:docMk/>
            <pc:sldMk cId="3308535073" sldId="340"/>
            <ac:spMk id="6" creationId="{EA81045D-E3D3-46C8-817E-48C76C8BF91D}"/>
          </ac:spMkLst>
        </pc:spChg>
        <pc:spChg chg="add mod">
          <ac:chgData name="Diego Gimenez" userId="a4c9956b636aa595" providerId="LiveId" clId="{25D6932C-106F-451A-A644-1392D4A6A7D5}" dt="2019-08-07T04:15:31.919" v="5364" actId="20577"/>
          <ac:spMkLst>
            <pc:docMk/>
            <pc:sldMk cId="3308535073" sldId="340"/>
            <ac:spMk id="7" creationId="{2D528469-3551-430E-A069-5F5D4059F75E}"/>
          </ac:spMkLst>
        </pc:spChg>
        <pc:spChg chg="mod">
          <ac:chgData name="Diego Gimenez" userId="a4c9956b636aa595" providerId="LiveId" clId="{25D6932C-106F-451A-A644-1392D4A6A7D5}" dt="2019-08-07T04:21:25.358" v="5680" actId="2711"/>
          <ac:spMkLst>
            <pc:docMk/>
            <pc:sldMk cId="3308535073" sldId="340"/>
            <ac:spMk id="8" creationId="{00000000-0000-0000-0000-000000000000}"/>
          </ac:spMkLst>
        </pc:spChg>
        <pc:spChg chg="add mod">
          <ac:chgData name="Diego Gimenez" userId="a4c9956b636aa595" providerId="LiveId" clId="{25D6932C-106F-451A-A644-1392D4A6A7D5}" dt="2019-08-07T04:18:03.261" v="5532" actId="123"/>
          <ac:spMkLst>
            <pc:docMk/>
            <pc:sldMk cId="3308535073" sldId="340"/>
            <ac:spMk id="10" creationId="{E02C7335-AEFF-478B-810A-AD553B0BDB18}"/>
          </ac:spMkLst>
        </pc:spChg>
        <pc:spChg chg="add mod">
          <ac:chgData name="Diego Gimenez" userId="a4c9956b636aa595" providerId="LiveId" clId="{25D6932C-106F-451A-A644-1392D4A6A7D5}" dt="2019-08-07T04:18:06.074" v="5533" actId="123"/>
          <ac:spMkLst>
            <pc:docMk/>
            <pc:sldMk cId="3308535073" sldId="340"/>
            <ac:spMk id="11" creationId="{0462B857-8198-451A-9183-8EF1ABF5AE4F}"/>
          </ac:spMkLst>
        </pc:spChg>
        <pc:spChg chg="add mod">
          <ac:chgData name="Diego Gimenez" userId="a4c9956b636aa595" providerId="LiveId" clId="{25D6932C-106F-451A-A644-1392D4A6A7D5}" dt="2019-08-07T04:18:11.667" v="5535" actId="123"/>
          <ac:spMkLst>
            <pc:docMk/>
            <pc:sldMk cId="3308535073" sldId="340"/>
            <ac:spMk id="14" creationId="{903C835C-7F72-47B5-9F92-0106DD84F762}"/>
          </ac:spMkLst>
        </pc:spChg>
        <pc:cxnChg chg="add mod">
          <ac:chgData name="Diego Gimenez" userId="a4c9956b636aa595" providerId="LiveId" clId="{25D6932C-106F-451A-A644-1392D4A6A7D5}" dt="2019-08-07T04:16:28.342" v="5375" actId="1036"/>
          <ac:cxnSpMkLst>
            <pc:docMk/>
            <pc:sldMk cId="3308535073" sldId="340"/>
            <ac:cxnSpMk id="9" creationId="{F721652C-EB18-48B0-BBA8-348DFA12B2A5}"/>
          </ac:cxnSpMkLst>
        </pc:cxnChg>
        <pc:cxnChg chg="add mod">
          <ac:chgData name="Diego Gimenez" userId="a4c9956b636aa595" providerId="LiveId" clId="{25D6932C-106F-451A-A644-1392D4A6A7D5}" dt="2019-08-07T04:16:58.974" v="5454" actId="1076"/>
          <ac:cxnSpMkLst>
            <pc:docMk/>
            <pc:sldMk cId="3308535073" sldId="340"/>
            <ac:cxnSpMk id="12" creationId="{68B7F1FD-A1F0-4611-BD4E-5BB397C751C8}"/>
          </ac:cxnSpMkLst>
        </pc:cxnChg>
        <pc:cxnChg chg="add mod">
          <ac:chgData name="Diego Gimenez" userId="a4c9956b636aa595" providerId="LiveId" clId="{25D6932C-106F-451A-A644-1392D4A6A7D5}" dt="2019-08-07T04:17:01.770" v="5456" actId="1076"/>
          <ac:cxnSpMkLst>
            <pc:docMk/>
            <pc:sldMk cId="3308535073" sldId="340"/>
            <ac:cxnSpMk id="13" creationId="{57FBDCC8-42D8-44F4-A6AC-EB5E3F0776A3}"/>
          </ac:cxnSpMkLst>
        </pc:cxnChg>
      </pc:sldChg>
      <pc:sldChg chg="modSp">
        <pc:chgData name="Diego Gimenez" userId="a4c9956b636aa595" providerId="LiveId" clId="{25D6932C-106F-451A-A644-1392D4A6A7D5}" dt="2019-08-07T04:27:57.710" v="6218" actId="115"/>
        <pc:sldMkLst>
          <pc:docMk/>
          <pc:sldMk cId="4274739167" sldId="345"/>
        </pc:sldMkLst>
        <pc:spChg chg="mod">
          <ac:chgData name="Diego Gimenez" userId="a4c9956b636aa595" providerId="LiveId" clId="{25D6932C-106F-451A-A644-1392D4A6A7D5}" dt="2019-08-07T04:27:57.710" v="6218" actId="115"/>
          <ac:spMkLst>
            <pc:docMk/>
            <pc:sldMk cId="4274739167" sldId="345"/>
            <ac:spMk id="4" creationId="{00000000-0000-0000-0000-000000000000}"/>
          </ac:spMkLst>
        </pc:spChg>
        <pc:spChg chg="mod">
          <ac:chgData name="Diego Gimenez" userId="a4c9956b636aa595" providerId="LiveId" clId="{25D6932C-106F-451A-A644-1392D4A6A7D5}" dt="2019-08-07T04:27:17.056" v="6068" actId="20577"/>
          <ac:spMkLst>
            <pc:docMk/>
            <pc:sldMk cId="4274739167" sldId="345"/>
            <ac:spMk id="6" creationId="{00000000-0000-0000-0000-000000000000}"/>
          </ac:spMkLst>
        </pc:spChg>
      </pc:sldChg>
      <pc:sldChg chg="addSp delSp modSp">
        <pc:chgData name="Diego Gimenez" userId="a4c9956b636aa595" providerId="LiveId" clId="{25D6932C-106F-451A-A644-1392D4A6A7D5}" dt="2019-08-07T03:49:42.626" v="4022" actId="123"/>
        <pc:sldMkLst>
          <pc:docMk/>
          <pc:sldMk cId="771582864" sldId="354"/>
        </pc:sldMkLst>
        <pc:spChg chg="add mod">
          <ac:chgData name="Diego Gimenez" userId="a4c9956b636aa595" providerId="LiveId" clId="{25D6932C-106F-451A-A644-1392D4A6A7D5}" dt="2019-08-07T03:49:19.947" v="4013" actId="1076"/>
          <ac:spMkLst>
            <pc:docMk/>
            <pc:sldMk cId="771582864" sldId="354"/>
            <ac:spMk id="2" creationId="{23FB456D-3A9F-4209-82D5-1537810D698A}"/>
          </ac:spMkLst>
        </pc:spChg>
        <pc:spChg chg="add del">
          <ac:chgData name="Diego Gimenez" userId="a4c9956b636aa595" providerId="LiveId" clId="{25D6932C-106F-451A-A644-1392D4A6A7D5}" dt="2019-08-07T03:49:28.799" v="4015"/>
          <ac:spMkLst>
            <pc:docMk/>
            <pc:sldMk cId="771582864" sldId="354"/>
            <ac:spMk id="3" creationId="{3B5C5CF4-CA9F-4C84-9D38-449F9654EB3F}"/>
          </ac:spMkLst>
        </pc:spChg>
        <pc:spChg chg="add mod">
          <ac:chgData name="Diego Gimenez" userId="a4c9956b636aa595" providerId="LiveId" clId="{25D6932C-106F-451A-A644-1392D4A6A7D5}" dt="2019-08-07T03:49:42.626" v="4022" actId="123"/>
          <ac:spMkLst>
            <pc:docMk/>
            <pc:sldMk cId="771582864" sldId="354"/>
            <ac:spMk id="4" creationId="{0141F6DB-E65A-4E40-81D3-372586C53C0C}"/>
          </ac:spMkLst>
        </pc:spChg>
        <pc:spChg chg="add mod">
          <ac:chgData name="Diego Gimenez" userId="a4c9956b636aa595" providerId="LiveId" clId="{25D6932C-106F-451A-A644-1392D4A6A7D5}" dt="2019-08-07T03:49:17.464" v="4012" actId="1076"/>
          <ac:spMkLst>
            <pc:docMk/>
            <pc:sldMk cId="771582864" sldId="354"/>
            <ac:spMk id="5" creationId="{0F21BFC7-1E5A-4A95-A72F-66864F0D469A}"/>
          </ac:spMkLst>
        </pc:spChg>
        <pc:spChg chg="del">
          <ac:chgData name="Diego Gimenez" userId="a4c9956b636aa595" providerId="LiveId" clId="{25D6932C-106F-451A-A644-1392D4A6A7D5}" dt="2019-08-07T03:48:43.677" v="3982" actId="478"/>
          <ac:spMkLst>
            <pc:docMk/>
            <pc:sldMk cId="771582864" sldId="354"/>
            <ac:spMk id="8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48:44.193" v="3983" actId="478"/>
          <ac:spMkLst>
            <pc:docMk/>
            <pc:sldMk cId="771582864" sldId="354"/>
            <ac:spMk id="9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48:44.937" v="3984" actId="478"/>
          <ac:spMkLst>
            <pc:docMk/>
            <pc:sldMk cId="771582864" sldId="354"/>
            <ac:spMk id="10" creationId="{00000000-0000-0000-0000-000000000000}"/>
          </ac:spMkLst>
        </pc:spChg>
      </pc:sldChg>
      <pc:sldChg chg="addSp delSp modSp">
        <pc:chgData name="Diego Gimenez" userId="a4c9956b636aa595" providerId="LiveId" clId="{25D6932C-106F-451A-A644-1392D4A6A7D5}" dt="2019-08-07T03:56:24.299" v="4427" actId="1076"/>
        <pc:sldMkLst>
          <pc:docMk/>
          <pc:sldMk cId="3738644958" sldId="355"/>
        </pc:sldMkLst>
        <pc:spChg chg="add mod">
          <ac:chgData name="Diego Gimenez" userId="a4c9956b636aa595" providerId="LiveId" clId="{25D6932C-106F-451A-A644-1392D4A6A7D5}" dt="2019-08-07T03:51:59.549" v="4117" actId="20577"/>
          <ac:spMkLst>
            <pc:docMk/>
            <pc:sldMk cId="3738644958" sldId="355"/>
            <ac:spMk id="2" creationId="{C7A884C4-0A33-4247-8B19-E836037F88CC}"/>
          </ac:spMkLst>
        </pc:spChg>
        <pc:spChg chg="add mod">
          <ac:chgData name="Diego Gimenez" userId="a4c9956b636aa595" providerId="LiveId" clId="{25D6932C-106F-451A-A644-1392D4A6A7D5}" dt="2019-08-07T03:52:57.973" v="4149" actId="1076"/>
          <ac:spMkLst>
            <pc:docMk/>
            <pc:sldMk cId="3738644958" sldId="355"/>
            <ac:spMk id="3" creationId="{71353C9C-C0B8-4951-AF5F-4E1D3882B5FE}"/>
          </ac:spMkLst>
        </pc:spChg>
        <pc:spChg chg="del">
          <ac:chgData name="Diego Gimenez" userId="a4c9956b636aa595" providerId="LiveId" clId="{25D6932C-106F-451A-A644-1392D4A6A7D5}" dt="2019-08-07T03:51:02.820" v="4023" actId="478"/>
          <ac:spMkLst>
            <pc:docMk/>
            <pc:sldMk cId="3738644958" sldId="355"/>
            <ac:spMk id="13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51:18.831" v="4041" actId="478"/>
          <ac:spMkLst>
            <pc:docMk/>
            <pc:sldMk cId="3738644958" sldId="355"/>
            <ac:spMk id="14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51:19.409" v="4042" actId="478"/>
          <ac:spMkLst>
            <pc:docMk/>
            <pc:sldMk cId="3738644958" sldId="355"/>
            <ac:spMk id="15" creationId="{00000000-0000-0000-0000-000000000000}"/>
          </ac:spMkLst>
        </pc:spChg>
        <pc:spChg chg="del mod">
          <ac:chgData name="Diego Gimenez" userId="a4c9956b636aa595" providerId="LiveId" clId="{25D6932C-106F-451A-A644-1392D4A6A7D5}" dt="2019-08-07T03:51:05.992" v="4026" actId="478"/>
          <ac:spMkLst>
            <pc:docMk/>
            <pc:sldMk cId="3738644958" sldId="355"/>
            <ac:spMk id="16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51:08.784" v="4029" actId="478"/>
          <ac:spMkLst>
            <pc:docMk/>
            <pc:sldMk cId="3738644958" sldId="355"/>
            <ac:spMk id="17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51:15.034" v="4036" actId="478"/>
          <ac:spMkLst>
            <pc:docMk/>
            <pc:sldMk cId="3738644958" sldId="355"/>
            <ac:spMk id="18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51:18.065" v="4040" actId="478"/>
          <ac:spMkLst>
            <pc:docMk/>
            <pc:sldMk cId="3738644958" sldId="355"/>
            <ac:spMk id="20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51:15.800" v="4037" actId="478"/>
          <ac:spMkLst>
            <pc:docMk/>
            <pc:sldMk cId="3738644958" sldId="355"/>
            <ac:spMk id="21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51:08.143" v="4028" actId="478"/>
          <ac:spMkLst>
            <pc:docMk/>
            <pc:sldMk cId="3738644958" sldId="355"/>
            <ac:spMk id="22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3:51:09.612" v="4030" actId="478"/>
          <ac:spMkLst>
            <pc:docMk/>
            <pc:sldMk cId="3738644958" sldId="355"/>
            <ac:spMk id="23" creationId="{00000000-0000-0000-0000-000000000000}"/>
          </ac:spMkLst>
        </pc:spChg>
        <pc:spChg chg="add mod">
          <ac:chgData name="Diego Gimenez" userId="a4c9956b636aa595" providerId="LiveId" clId="{25D6932C-106F-451A-A644-1392D4A6A7D5}" dt="2019-08-07T03:52:56.520" v="4148" actId="1076"/>
          <ac:spMkLst>
            <pc:docMk/>
            <pc:sldMk cId="3738644958" sldId="355"/>
            <ac:spMk id="24" creationId="{215D41FC-2ADE-48BD-9F26-3B7B729C9DB8}"/>
          </ac:spMkLst>
        </pc:spChg>
        <pc:spChg chg="add mod">
          <ac:chgData name="Diego Gimenez" userId="a4c9956b636aa595" providerId="LiveId" clId="{25D6932C-106F-451A-A644-1392D4A6A7D5}" dt="2019-08-07T03:52:44.833" v="4144" actId="1076"/>
          <ac:spMkLst>
            <pc:docMk/>
            <pc:sldMk cId="3738644958" sldId="355"/>
            <ac:spMk id="25" creationId="{4D459EF3-C2D2-4D52-9269-94446E81B448}"/>
          </ac:spMkLst>
        </pc:spChg>
        <pc:spChg chg="add mod">
          <ac:chgData name="Diego Gimenez" userId="a4c9956b636aa595" providerId="LiveId" clId="{25D6932C-106F-451A-A644-1392D4A6A7D5}" dt="2019-08-07T03:54:51.527" v="4408" actId="14100"/>
          <ac:spMkLst>
            <pc:docMk/>
            <pc:sldMk cId="3738644958" sldId="355"/>
            <ac:spMk id="28" creationId="{883DC6ED-45E0-49D4-BBBA-B6D67F87DB74}"/>
          </ac:spMkLst>
        </pc:spChg>
        <pc:spChg chg="add mod">
          <ac:chgData name="Diego Gimenez" userId="a4c9956b636aa595" providerId="LiveId" clId="{25D6932C-106F-451A-A644-1392D4A6A7D5}" dt="2019-08-07T03:54:39.371" v="4405" actId="123"/>
          <ac:spMkLst>
            <pc:docMk/>
            <pc:sldMk cId="3738644958" sldId="355"/>
            <ac:spMk id="29" creationId="{82057304-BE63-4039-9156-F8521BA28393}"/>
          </ac:spMkLst>
        </pc:spChg>
        <pc:spChg chg="add mod">
          <ac:chgData name="Diego Gimenez" userId="a4c9956b636aa595" providerId="LiveId" clId="{25D6932C-106F-451A-A644-1392D4A6A7D5}" dt="2019-08-07T03:56:24.299" v="4427" actId="1076"/>
          <ac:spMkLst>
            <pc:docMk/>
            <pc:sldMk cId="3738644958" sldId="355"/>
            <ac:spMk id="30" creationId="{428D8154-2168-4E3B-92CB-A19295D8DF64}"/>
          </ac:spMkLst>
        </pc:spChg>
        <pc:cxnChg chg="del">
          <ac:chgData name="Diego Gimenez" userId="a4c9956b636aa595" providerId="LiveId" clId="{25D6932C-106F-451A-A644-1392D4A6A7D5}" dt="2019-08-07T03:51:03.883" v="4024" actId="478"/>
          <ac:cxnSpMkLst>
            <pc:docMk/>
            <pc:sldMk cId="3738644958" sldId="355"/>
            <ac:cxnSpMk id="5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51:13.300" v="4034" actId="478"/>
          <ac:cxnSpMkLst>
            <pc:docMk/>
            <pc:sldMk cId="3738644958" sldId="355"/>
            <ac:cxnSpMk id="6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51:12.175" v="4033" actId="478"/>
          <ac:cxnSpMkLst>
            <pc:docMk/>
            <pc:sldMk cId="3738644958" sldId="355"/>
            <ac:cxnSpMk id="7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51:11.156" v="4032" actId="478"/>
          <ac:cxnSpMkLst>
            <pc:docMk/>
            <pc:sldMk cId="3738644958" sldId="355"/>
            <ac:cxnSpMk id="8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51:10.252" v="4031" actId="478"/>
          <ac:cxnSpMkLst>
            <pc:docMk/>
            <pc:sldMk cId="3738644958" sldId="355"/>
            <ac:cxnSpMk id="9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51:07.004" v="4027" actId="478"/>
          <ac:cxnSpMkLst>
            <pc:docMk/>
            <pc:sldMk cId="3738644958" sldId="355"/>
            <ac:cxnSpMk id="10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51:16.550" v="4038" actId="478"/>
          <ac:cxnSpMkLst>
            <pc:docMk/>
            <pc:sldMk cId="3738644958" sldId="355"/>
            <ac:cxnSpMk id="11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51:17.487" v="4039" actId="478"/>
          <ac:cxnSpMkLst>
            <pc:docMk/>
            <pc:sldMk cId="3738644958" sldId="355"/>
            <ac:cxnSpMk id="12" creationId="{00000000-0000-0000-0000-000000000000}"/>
          </ac:cxnSpMkLst>
        </pc:cxnChg>
        <pc:cxnChg chg="del">
          <ac:chgData name="Diego Gimenez" userId="a4c9956b636aa595" providerId="LiveId" clId="{25D6932C-106F-451A-A644-1392D4A6A7D5}" dt="2019-08-07T03:51:14.206" v="4035" actId="478"/>
          <ac:cxnSpMkLst>
            <pc:docMk/>
            <pc:sldMk cId="3738644958" sldId="355"/>
            <ac:cxnSpMk id="19" creationId="{00000000-0000-0000-0000-000000000000}"/>
          </ac:cxnSpMkLst>
        </pc:cxnChg>
        <pc:cxnChg chg="add mod">
          <ac:chgData name="Diego Gimenez" userId="a4c9956b636aa595" providerId="LiveId" clId="{25D6932C-106F-451A-A644-1392D4A6A7D5}" dt="2019-08-07T03:53:14.159" v="4151" actId="13822"/>
          <ac:cxnSpMkLst>
            <pc:docMk/>
            <pc:sldMk cId="3738644958" sldId="355"/>
            <ac:cxnSpMk id="26" creationId="{1A552336-F5AC-4FAB-8739-7A69D28905CE}"/>
          </ac:cxnSpMkLst>
        </pc:cxnChg>
        <pc:cxnChg chg="add mod">
          <ac:chgData name="Diego Gimenez" userId="a4c9956b636aa595" providerId="LiveId" clId="{25D6932C-106F-451A-A644-1392D4A6A7D5}" dt="2019-08-07T03:53:18.303" v="4153" actId="1076"/>
          <ac:cxnSpMkLst>
            <pc:docMk/>
            <pc:sldMk cId="3738644958" sldId="355"/>
            <ac:cxnSpMk id="27" creationId="{D535540C-CE9B-4983-BC4A-DD4B88DFAC32}"/>
          </ac:cxnSpMkLst>
        </pc:cxnChg>
      </pc:sldChg>
      <pc:sldChg chg="del">
        <pc:chgData name="Diego Gimenez" userId="a4c9956b636aa595" providerId="LiveId" clId="{25D6932C-106F-451A-A644-1392D4A6A7D5}" dt="2019-08-07T03:51:21.175" v="4043" actId="2696"/>
        <pc:sldMkLst>
          <pc:docMk/>
          <pc:sldMk cId="1892459658" sldId="356"/>
        </pc:sldMkLst>
      </pc:sldChg>
      <pc:sldChg chg="addSp delSp modSp">
        <pc:chgData name="Diego Gimenez" userId="a4c9956b636aa595" providerId="LiveId" clId="{25D6932C-106F-451A-A644-1392D4A6A7D5}" dt="2019-08-07T04:25:42.122" v="5951" actId="13822"/>
        <pc:sldMkLst>
          <pc:docMk/>
          <pc:sldMk cId="215872072" sldId="358"/>
        </pc:sldMkLst>
        <pc:spChg chg="add mod">
          <ac:chgData name="Diego Gimenez" userId="a4c9956b636aa595" providerId="LiveId" clId="{25D6932C-106F-451A-A644-1392D4A6A7D5}" dt="2019-08-07T04:19:19.556" v="5543" actId="1076"/>
          <ac:spMkLst>
            <pc:docMk/>
            <pc:sldMk cId="215872072" sldId="358"/>
            <ac:spMk id="2" creationId="{CC3F5B7B-13AD-402D-AA08-6AE43D807D5E}"/>
          </ac:spMkLst>
        </pc:spChg>
        <pc:spChg chg="add mod">
          <ac:chgData name="Diego Gimenez" userId="a4c9956b636aa595" providerId="LiveId" clId="{25D6932C-106F-451A-A644-1392D4A6A7D5}" dt="2019-08-07T04:19:29.274" v="5545" actId="1076"/>
          <ac:spMkLst>
            <pc:docMk/>
            <pc:sldMk cId="215872072" sldId="358"/>
            <ac:spMk id="3" creationId="{525C34A6-48E0-4639-98E7-D1175C5FD797}"/>
          </ac:spMkLst>
        </pc:spChg>
        <pc:spChg chg="add mod">
          <ac:chgData name="Diego Gimenez" userId="a4c9956b636aa595" providerId="LiveId" clId="{25D6932C-106F-451A-A644-1392D4A6A7D5}" dt="2019-08-07T04:20:40.327" v="5677" actId="20577"/>
          <ac:spMkLst>
            <pc:docMk/>
            <pc:sldMk cId="215872072" sldId="358"/>
            <ac:spMk id="4" creationId="{C30747A5-296D-4C44-9872-5DB41521DD3D}"/>
          </ac:spMkLst>
        </pc:spChg>
        <pc:spChg chg="del">
          <ac:chgData name="Diego Gimenez" userId="a4c9956b636aa595" providerId="LiveId" clId="{25D6932C-106F-451A-A644-1392D4A6A7D5}" dt="2019-08-07T04:18:32.762" v="5536" actId="478"/>
          <ac:spMkLst>
            <pc:docMk/>
            <pc:sldMk cId="215872072" sldId="358"/>
            <ac:spMk id="8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4:18:33.700" v="5537" actId="478"/>
          <ac:spMkLst>
            <pc:docMk/>
            <pc:sldMk cId="215872072" sldId="358"/>
            <ac:spMk id="9" creationId="{00000000-0000-0000-0000-000000000000}"/>
          </ac:spMkLst>
        </pc:spChg>
        <pc:spChg chg="del">
          <ac:chgData name="Diego Gimenez" userId="a4c9956b636aa595" providerId="LiveId" clId="{25D6932C-106F-451A-A644-1392D4A6A7D5}" dt="2019-08-07T04:18:34.497" v="5538" actId="478"/>
          <ac:spMkLst>
            <pc:docMk/>
            <pc:sldMk cId="215872072" sldId="358"/>
            <ac:spMk id="10" creationId="{00000000-0000-0000-0000-000000000000}"/>
          </ac:spMkLst>
        </pc:spChg>
        <pc:spChg chg="add mod">
          <ac:chgData name="Diego Gimenez" userId="a4c9956b636aa595" providerId="LiveId" clId="{25D6932C-106F-451A-A644-1392D4A6A7D5}" dt="2019-08-07T04:23:42.465" v="5686" actId="1076"/>
          <ac:spMkLst>
            <pc:docMk/>
            <pc:sldMk cId="215872072" sldId="358"/>
            <ac:spMk id="11" creationId="{772D23E6-1832-493C-BFF8-39CE2243FFA9}"/>
          </ac:spMkLst>
        </pc:spChg>
        <pc:spChg chg="add mod">
          <ac:chgData name="Diego Gimenez" userId="a4c9956b636aa595" providerId="LiveId" clId="{25D6932C-106F-451A-A644-1392D4A6A7D5}" dt="2019-08-07T04:23:55.773" v="5688" actId="1076"/>
          <ac:spMkLst>
            <pc:docMk/>
            <pc:sldMk cId="215872072" sldId="358"/>
            <ac:spMk id="12" creationId="{8BE42EE5-10A5-4FC2-9040-8DB23955AFA1}"/>
          </ac:spMkLst>
        </pc:spChg>
        <pc:spChg chg="add mod">
          <ac:chgData name="Diego Gimenez" userId="a4c9956b636aa595" providerId="LiveId" clId="{25D6932C-106F-451A-A644-1392D4A6A7D5}" dt="2019-08-07T04:25:30.122" v="5949" actId="20577"/>
          <ac:spMkLst>
            <pc:docMk/>
            <pc:sldMk cId="215872072" sldId="358"/>
            <ac:spMk id="13" creationId="{FE7F0BDC-6EB2-4610-8F36-4B20D2930E4A}"/>
          </ac:spMkLst>
        </pc:spChg>
        <pc:cxnChg chg="add mod">
          <ac:chgData name="Diego Gimenez" userId="a4c9956b636aa595" providerId="LiveId" clId="{25D6932C-106F-451A-A644-1392D4A6A7D5}" dt="2019-08-07T04:20:50.546" v="5679" actId="13822"/>
          <ac:cxnSpMkLst>
            <pc:docMk/>
            <pc:sldMk cId="215872072" sldId="358"/>
            <ac:cxnSpMk id="6" creationId="{6C490952-DB82-4813-991B-6F5CBB2DFEB8}"/>
          </ac:cxnSpMkLst>
        </pc:cxnChg>
        <pc:cxnChg chg="add mod">
          <ac:chgData name="Diego Gimenez" userId="a4c9956b636aa595" providerId="LiveId" clId="{25D6932C-106F-451A-A644-1392D4A6A7D5}" dt="2019-08-07T04:25:42.122" v="5951" actId="13822"/>
          <ac:cxnSpMkLst>
            <pc:docMk/>
            <pc:sldMk cId="215872072" sldId="358"/>
            <ac:cxnSpMk id="14" creationId="{57A18961-5261-409B-AD99-E29841DBB14A}"/>
          </ac:cxnSpMkLst>
        </pc:cxnChg>
      </pc:sldChg>
      <pc:sldChg chg="del">
        <pc:chgData name="Diego Gimenez" userId="a4c9956b636aa595" providerId="LiveId" clId="{25D6932C-106F-451A-A644-1392D4A6A7D5}" dt="2019-08-07T04:26:24.793" v="5952" actId="2696"/>
        <pc:sldMkLst>
          <pc:docMk/>
          <pc:sldMk cId="42870108" sldId="359"/>
        </pc:sldMkLst>
      </pc:sldChg>
      <pc:sldChg chg="del">
        <pc:chgData name="Diego Gimenez" userId="a4c9956b636aa595" providerId="LiveId" clId="{25D6932C-106F-451A-A644-1392D4A6A7D5}" dt="2019-08-07T04:18:42.246" v="5539" actId="2696"/>
        <pc:sldMkLst>
          <pc:docMk/>
          <pc:sldMk cId="1351996540" sldId="3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22E5F-4F65-4E51-B9C7-6243D5E2B85B}" type="datetimeFigureOut">
              <a:rPr lang="es-AR" smtClean="0"/>
              <a:t>26/10/2021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F97D9-A08C-4F8C-9C35-641ED23B04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885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E0EAA8-AE09-40F8-986E-FC1DECBC41F7}" type="slidenum">
              <a:rPr kumimoji="0" lang="es-BO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897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r>
              <a:rPr lang="es-BO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pPr algn="ctr"/>
            <a:r>
              <a:rPr lang="es-BO" smtClean="0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2" name="11 Rectángulo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9" name="18 Rectángulo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7" name="26 Rectángulo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1" name="20 Elipse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3" name="22 Elipse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4" name="23 Elipse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6" name="25 Elipse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873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BO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BO" smtClean="0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60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BO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BO" smtClean="0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03875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97238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1134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s-BO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algn="ctr"/>
            <a:r>
              <a:rPr lang="es-BO" smtClean="0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2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r>
              <a:rPr lang="es-BO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EEECE1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pPr algn="ctr"/>
            <a:r>
              <a:rPr lang="es-BO" smtClean="0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EEECE1"/>
              </a:solidFill>
            </a:endParaRPr>
          </a:p>
        </p:txBody>
      </p:sp>
      <p:sp>
        <p:nvSpPr>
          <p:cNvPr id="9" name="8 Rectángulo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2" name="11 Rectángulo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8" name="17 Rectángulo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9" name="18 Elipse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0" name="19 Elipse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1" name="20 Elipse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2" name="21 Elipse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3" name="22 Elipse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36915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BO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BO" smtClean="0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1649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BO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BO" smtClean="0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9617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BO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ctr"/>
            <a:r>
              <a:rPr lang="es-BO" smtClean="0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9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BO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BO" smtClean="0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1299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2" name="11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s-BO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algn="ctr"/>
            <a:r>
              <a:rPr lang="es-BO" smtClean="0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7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BO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/>
            <a:fld id="{3BB1C3D0-5B6B-4A85-99CD-EF2B0E8BCC14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ctr"/>
            <a:r>
              <a:rPr lang="es-BO" smtClean="0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7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s-BO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ctr"/>
            <a:r>
              <a:rPr lang="es-BO" smtClean="0">
                <a:solidFill>
                  <a:srgbClr val="8B8B8B"/>
                </a:solidFill>
                <a:latin typeface="Calibri"/>
              </a:rPr>
              <a:t>Chapter 4 Requirements engineering</a:t>
            </a:r>
            <a:endParaRPr lang="es-BO">
              <a:solidFill>
                <a:srgbClr val="1F497D"/>
              </a:solidFill>
            </a:endParaRPr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r"/>
            <a:fld id="{DE55A903-663E-4831-92A9-9B090162E58C}" type="slidenum">
              <a:rPr lang="es-BO" sz="1200" smtClean="0">
                <a:solidFill>
                  <a:srgbClr val="8B8B8B"/>
                </a:solidFill>
                <a:latin typeface="Calibri"/>
              </a:rPr>
              <a:pPr algn="r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20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209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400" b="1" dirty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 algn="ctr"/>
            <a:r>
              <a:rPr lang="es-ES" sz="36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Evolución y Mantenimiento </a:t>
            </a:r>
            <a:br>
              <a:rPr lang="es-ES" sz="3600" dirty="0">
                <a:solidFill>
                  <a:schemeClr val="dk1"/>
                </a:solidFill>
                <a:latin typeface="Lato"/>
                <a:ea typeface="Lato"/>
                <a:cs typeface="Lato"/>
              </a:rPr>
            </a:br>
            <a:r>
              <a:rPr lang="es-ES" sz="36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del Software</a:t>
            </a:r>
            <a:endParaRPr lang="es-ES" sz="36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077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87433D6D-B512-4734-9EA7-250BE232ADD1}" type="slidenum">
              <a:rPr lang="es-BO" sz="1200">
                <a:solidFill>
                  <a:srgbClr val="8B8B8B"/>
                </a:solidFill>
                <a:latin typeface="Calibri"/>
              </a:rPr>
              <a:pPr algn="r"/>
              <a:t>1</a:t>
            </a:fld>
            <a:endParaRPr>
              <a:solidFill>
                <a:prstClr val="black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7314443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redondeado 8"/>
          <p:cNvSpPr/>
          <p:nvPr/>
        </p:nvSpPr>
        <p:spPr>
          <a:xfrm>
            <a:off x="5081518" y="4095691"/>
            <a:ext cx="5335537" cy="397888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AR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Mejorar atributos de calidad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2778862" y="1766395"/>
            <a:ext cx="4605313" cy="1038216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20000"/>
              </a:spcBef>
              <a:buFont typeface="Arial"/>
              <a:buNone/>
            </a:pPr>
            <a:r>
              <a:rPr lang="es-AR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Proceso de modificar un producto de software después de su puesta en </a:t>
            </a:r>
            <a:r>
              <a:rPr lang="es-AR" b="1" dirty="0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producción</a:t>
            </a:r>
            <a:endParaRPr lang="es-ES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5081518" y="3436198"/>
            <a:ext cx="5335537" cy="425794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spcBef>
                <a:spcPct val="0"/>
              </a:spcBef>
            </a:pPr>
            <a:r>
              <a:rPr lang="es-AR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Corregir un mal funcionamiento </a:t>
            </a:r>
            <a:endParaRPr lang="es-ES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772640" y="268192"/>
            <a:ext cx="5491682" cy="1289852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altLang="es-AR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Mantenimiento del software</a:t>
            </a:r>
            <a:endParaRPr lang="es-ES" altLang="es-AR" sz="2800" b="1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5081518" y="4762499"/>
            <a:ext cx="5335537" cy="397888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AR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Adaptarlo a los cambios del </a:t>
            </a:r>
            <a:r>
              <a:rPr lang="es-AR" sz="16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entorno</a:t>
            </a:r>
            <a:endParaRPr lang="es-AR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Flecha doblada 2"/>
          <p:cNvSpPr/>
          <p:nvPr/>
        </p:nvSpPr>
        <p:spPr>
          <a:xfrm flipV="1">
            <a:off x="3652318" y="3012962"/>
            <a:ext cx="946978" cy="148854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echa doblada 14"/>
          <p:cNvSpPr/>
          <p:nvPr/>
        </p:nvSpPr>
        <p:spPr>
          <a:xfrm flipV="1">
            <a:off x="1525541" y="1766395"/>
            <a:ext cx="946978" cy="7038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brir corchete 15"/>
          <p:cNvSpPr/>
          <p:nvPr/>
        </p:nvSpPr>
        <p:spPr>
          <a:xfrm>
            <a:off x="4656162" y="3436198"/>
            <a:ext cx="368490" cy="1697787"/>
          </a:xfrm>
          <a:prstGeom prst="leftBracke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6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3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3782" y="565327"/>
            <a:ext cx="1077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Los costos del Mantenimiento de</a:t>
            </a:r>
            <a:r>
              <a:rPr kumimoji="0" lang="es-AR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software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77922" y="1421095"/>
            <a:ext cx="1039959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El </a:t>
            </a:r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mantenimiento del software toma una proporción más alta </a:t>
            </a:r>
            <a:r>
              <a:rPr lang="es-ES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del presupuesto </a:t>
            </a:r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de TI que el nuevo </a:t>
            </a:r>
            <a:r>
              <a:rPr lang="es-ES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desarrollo</a:t>
            </a:r>
            <a:endParaRPr lang="es-ES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lang="es-ES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os </a:t>
            </a:r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tercios </a:t>
            </a:r>
            <a:r>
              <a:rPr lang="es-ES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del presupuesto corresponden a mantenimiento </a:t>
            </a:r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y un tercio </a:t>
            </a:r>
            <a:r>
              <a:rPr lang="es-ES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a desarrollo</a:t>
            </a:r>
            <a:endParaRPr kumimoji="0" lang="es-ES" sz="3200" b="1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575" y="3615013"/>
            <a:ext cx="3606350" cy="3006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ángulo 3"/>
          <p:cNvSpPr/>
          <p:nvPr/>
        </p:nvSpPr>
        <p:spPr>
          <a:xfrm>
            <a:off x="163773" y="4168340"/>
            <a:ext cx="76018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2800" b="1" dirty="0">
                <a:latin typeface="Roboto" panose="02000000000000000000" pitchFamily="2" charset="0"/>
                <a:ea typeface="Roboto" panose="02000000000000000000" pitchFamily="2" charset="0"/>
              </a:rPr>
              <a:t>La mayor parte del presupuesto de mantenimiento se destina a la implementación de nuevos </a:t>
            </a:r>
            <a:r>
              <a:rPr lang="es-ES" sz="2800" b="1" dirty="0" smtClean="0">
                <a:latin typeface="Roboto" panose="02000000000000000000" pitchFamily="2" charset="0"/>
                <a:ea typeface="Roboto" panose="02000000000000000000" pitchFamily="2" charset="0"/>
              </a:rPr>
              <a:t>requerimientos</a:t>
            </a:r>
            <a:endParaRPr lang="es-AR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3782" y="565327"/>
            <a:ext cx="1077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Los costos del Mantenimiento de</a:t>
            </a:r>
            <a:r>
              <a:rPr kumimoji="0" lang="es-AR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software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195351" y="1614126"/>
            <a:ext cx="99821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Resulta más costoso agregar funcionalidad después de que un sistema está en operación, que implementar la misma funcionalidad durante el desarrollo</a:t>
            </a:r>
          </a:p>
          <a:p>
            <a:pPr lvl="0" algn="ctr"/>
            <a:endParaRPr lang="es-ES" sz="2400" b="1" dirty="0">
              <a:solidFill>
                <a:srgbClr val="00968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Estabilidad </a:t>
            </a:r>
            <a:r>
              <a:rPr lang="es-ES" sz="2400" b="1" dirty="0"/>
              <a:t>del equipo </a:t>
            </a:r>
            <a:r>
              <a:rPr lang="es-ES" sz="2400" dirty="0"/>
              <a:t>Después </a:t>
            </a:r>
            <a:r>
              <a:rPr lang="es-ES" sz="2400" dirty="0" smtClean="0"/>
              <a:t>la entrega</a:t>
            </a:r>
            <a:r>
              <a:rPr lang="es-ES" sz="2400" dirty="0"/>
              <a:t>, </a:t>
            </a:r>
            <a:r>
              <a:rPr lang="es-ES" sz="2400" dirty="0" smtClean="0"/>
              <a:t>en general el </a:t>
            </a:r>
            <a:r>
              <a:rPr lang="es-ES" sz="2400" dirty="0"/>
              <a:t>equipo de desarrollo se </a:t>
            </a:r>
            <a:r>
              <a:rPr lang="es-ES" sz="2400" dirty="0" smtClean="0"/>
              <a:t>separa.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Calidad de desarrollo </a:t>
            </a:r>
            <a:r>
              <a:rPr lang="es-ES" sz="2400" b="1" dirty="0"/>
              <a:t>deficiente </a:t>
            </a:r>
            <a:r>
              <a:rPr lang="es-ES" sz="2400" dirty="0" smtClean="0"/>
              <a:t>se ahorra </a:t>
            </a:r>
            <a:r>
              <a:rPr lang="es-ES" sz="2400" dirty="0"/>
              <a:t>esfuerzo durante el </a:t>
            </a:r>
            <a:r>
              <a:rPr lang="es-ES" sz="2400" dirty="0" smtClean="0"/>
              <a:t>desarrollo aunque el </a:t>
            </a:r>
            <a:r>
              <a:rPr lang="es-ES" sz="2400" dirty="0"/>
              <a:t>software sea más difícil de cambiar en el futuro. </a:t>
            </a:r>
            <a:endParaRPr lang="es-E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Habilidades </a:t>
            </a:r>
            <a:r>
              <a:rPr lang="es-ES" sz="2400" b="1" dirty="0"/>
              <a:t>del personal </a:t>
            </a:r>
            <a:r>
              <a:rPr lang="es-ES" sz="2400" dirty="0"/>
              <a:t>El personal de mantenimiento con frecuencia es relativamente </a:t>
            </a:r>
            <a:r>
              <a:rPr lang="es-ES" sz="2400" dirty="0" smtClean="0"/>
              <a:t>inexperto.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Antigüedad y estructura del programa </a:t>
            </a:r>
            <a:r>
              <a:rPr lang="es-ES" sz="2400" dirty="0"/>
              <a:t>Conforme se realizan cambios al programa, su estructura tiende a degradarse. </a:t>
            </a:r>
            <a:endParaRPr lang="es-AR" sz="2400" b="1" dirty="0">
              <a:solidFill>
                <a:srgbClr val="00968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3782" y="565327"/>
            <a:ext cx="1077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3200" b="1" dirty="0">
                <a:latin typeface="Roboto" panose="02000000000000000000" pitchFamily="2" charset="0"/>
                <a:ea typeface="Roboto" panose="02000000000000000000" pitchFamily="2" charset="0"/>
              </a:rPr>
              <a:t>Predicción</a:t>
            </a:r>
            <a:r>
              <a:rPr lang="es-AR" sz="3200" dirty="0"/>
              <a:t> </a:t>
            </a: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del Mantenimiento de</a:t>
            </a:r>
            <a:r>
              <a:rPr kumimoji="0" lang="es-AR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software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195351" y="1272932"/>
            <a:ext cx="99821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s-ES" sz="2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redecir </a:t>
            </a:r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qué cambios </a:t>
            </a:r>
            <a:r>
              <a:rPr lang="es-ES" sz="2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pueden </a:t>
            </a:r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proponerse al sistema y qué partes </a:t>
            </a:r>
            <a:r>
              <a:rPr lang="es-ES" sz="2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serán las </a:t>
            </a:r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más difíciles de mantener. </a:t>
            </a:r>
            <a:endParaRPr lang="es-ES" sz="24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endParaRPr lang="es-ES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ES" sz="2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stimar </a:t>
            </a:r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los costos </a:t>
            </a:r>
            <a:r>
              <a:rPr lang="es-ES" sz="2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del </a:t>
            </a:r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mantenimiento </a:t>
            </a:r>
            <a:r>
              <a:rPr lang="es-ES" sz="2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durante </a:t>
            </a:r>
            <a:r>
              <a:rPr lang="es-ES" sz="2400" b="1" dirty="0">
                <a:latin typeface="Roboto" panose="02000000000000000000" pitchFamily="2" charset="0"/>
                <a:ea typeface="Roboto" panose="02000000000000000000" pitchFamily="2" charset="0"/>
              </a:rPr>
              <a:t>cierto lapso de tiempo.  </a:t>
            </a:r>
            <a:endParaRPr lang="es-AR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329" y="2842592"/>
            <a:ext cx="7435116" cy="38600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94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63588" y="2050854"/>
            <a:ext cx="991392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El </a:t>
            </a:r>
            <a:r>
              <a:rPr lang="es-ES" sz="2400" b="1" dirty="0"/>
              <a:t>número y la complejidad de las interfaces del </a:t>
            </a:r>
            <a:r>
              <a:rPr lang="es-ES" sz="2400" b="1" dirty="0" smtClean="0"/>
              <a:t>sistema: </a:t>
            </a:r>
            <a:r>
              <a:rPr lang="es-ES" sz="2400" dirty="0"/>
              <a:t>Cuanto más grande </a:t>
            </a:r>
            <a:r>
              <a:rPr lang="es-ES" sz="2400" dirty="0" smtClean="0"/>
              <a:t>es </a:t>
            </a:r>
            <a:r>
              <a:rPr lang="es-ES" sz="2400" dirty="0"/>
              <a:t>el número de interfaces </a:t>
            </a:r>
            <a:r>
              <a:rPr lang="es-ES" sz="2400" dirty="0" smtClean="0"/>
              <a:t>es </a:t>
            </a:r>
            <a:r>
              <a:rPr lang="es-ES" sz="2400" dirty="0"/>
              <a:t>más probable </a:t>
            </a:r>
            <a:r>
              <a:rPr lang="es-ES" sz="2400" dirty="0" smtClean="0"/>
              <a:t> </a:t>
            </a:r>
            <a:r>
              <a:rPr lang="es-ES" sz="2400" dirty="0"/>
              <a:t>que se requieran cambios </a:t>
            </a:r>
            <a:r>
              <a:rPr lang="es-ES" sz="2400" dirty="0" smtClean="0"/>
              <a:t>al agregar nuevos </a:t>
            </a:r>
            <a:r>
              <a:rPr lang="es-ES" sz="2400" dirty="0"/>
              <a:t>requerimientos.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El </a:t>
            </a:r>
            <a:r>
              <a:rPr lang="es-ES" sz="2400" b="1" dirty="0"/>
              <a:t>número de requerimientos de sistema inherentemente </a:t>
            </a:r>
            <a:r>
              <a:rPr lang="es-ES" sz="2400" b="1" dirty="0" smtClean="0"/>
              <a:t>inestables: </a:t>
            </a:r>
            <a:r>
              <a:rPr lang="es-ES" sz="2400" dirty="0" smtClean="0"/>
              <a:t>Los </a:t>
            </a:r>
            <a:r>
              <a:rPr lang="es-ES" sz="2400" dirty="0"/>
              <a:t>requerimientos que reflejan políticas y procedimientos de la organización </a:t>
            </a:r>
            <a:r>
              <a:rPr lang="es-ES" sz="2400" dirty="0" smtClean="0"/>
              <a:t>son </a:t>
            </a:r>
            <a:r>
              <a:rPr lang="es-ES" sz="2400" dirty="0"/>
              <a:t>más inestables que los </a:t>
            </a:r>
            <a:r>
              <a:rPr lang="es-ES" sz="2400" dirty="0" smtClean="0"/>
              <a:t>que </a:t>
            </a:r>
            <a:r>
              <a:rPr lang="es-ES" sz="2400" dirty="0"/>
              <a:t>se basan en características de un dominio estable.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Los </a:t>
            </a:r>
            <a:r>
              <a:rPr lang="es-ES" sz="2400" b="1" dirty="0"/>
              <a:t>procesos empresariales donde se usa el </a:t>
            </a:r>
            <a:r>
              <a:rPr lang="es-ES" sz="2400" b="1" dirty="0" smtClean="0"/>
              <a:t>sistema: </a:t>
            </a:r>
            <a:r>
              <a:rPr lang="es-ES" sz="2400" dirty="0"/>
              <a:t>A medida que evolucionan los procesos </a:t>
            </a:r>
            <a:r>
              <a:rPr lang="es-ES" sz="2400" dirty="0" smtClean="0"/>
              <a:t>empresariales se </a:t>
            </a:r>
            <a:r>
              <a:rPr lang="es-ES" sz="2400" dirty="0"/>
              <a:t>generan </a:t>
            </a:r>
            <a:r>
              <a:rPr lang="es-ES" sz="2400" dirty="0" smtClean="0"/>
              <a:t>necesidades  </a:t>
            </a:r>
            <a:r>
              <a:rPr lang="es-ES" sz="2400" dirty="0"/>
              <a:t>de </a:t>
            </a:r>
            <a:r>
              <a:rPr lang="es-ES" sz="2400" dirty="0" smtClean="0"/>
              <a:t>cambio. </a:t>
            </a:r>
            <a:r>
              <a:rPr lang="es-ES" sz="2400" dirty="0"/>
              <a:t>Cuantos más procesos use un sistema, habrá más demandas de </a:t>
            </a:r>
            <a:r>
              <a:rPr lang="es-ES" sz="2400" dirty="0" smtClean="0"/>
              <a:t>cambio.</a:t>
            </a:r>
            <a:endParaRPr lang="es-AR" sz="2400" b="1" dirty="0">
              <a:solidFill>
                <a:srgbClr val="00968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03782" y="660861"/>
            <a:ext cx="107737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3200" b="1" dirty="0">
                <a:latin typeface="Roboto" panose="02000000000000000000" pitchFamily="2" charset="0"/>
                <a:ea typeface="Roboto" panose="02000000000000000000" pitchFamily="2" charset="0"/>
              </a:rPr>
              <a:t>Predicción</a:t>
            </a:r>
            <a:r>
              <a:rPr lang="es-AR" sz="3200" dirty="0"/>
              <a:t> </a:t>
            </a: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del Mantenimiento de</a:t>
            </a:r>
            <a:r>
              <a:rPr kumimoji="0" lang="es-AR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software</a:t>
            </a:r>
          </a:p>
          <a:p>
            <a:r>
              <a:rPr lang="es-ES" sz="2800" dirty="0" smtClean="0"/>
              <a:t>Se </a:t>
            </a:r>
            <a:r>
              <a:rPr lang="es-ES" sz="2800" dirty="0"/>
              <a:t>debe valorar</a:t>
            </a:r>
            <a:r>
              <a:rPr lang="es-ES" sz="2800" dirty="0" smtClean="0"/>
              <a:t>: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5914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redondeado 12"/>
          <p:cNvSpPr/>
          <p:nvPr/>
        </p:nvSpPr>
        <p:spPr>
          <a:xfrm>
            <a:off x="1473958" y="793386"/>
            <a:ext cx="4534293" cy="1123323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AR" altLang="es-AR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Tipos de mantenimiento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3768984" y="2350047"/>
            <a:ext cx="2239268" cy="55834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lvl="2" algn="ctr" defTabSz="457200">
              <a:spcBef>
                <a:spcPct val="20000"/>
              </a:spcBef>
            </a:pPr>
            <a:r>
              <a:rPr lang="es-AR" b="1" dirty="0" smtClean="0"/>
              <a:t>Preventivo</a:t>
            </a:r>
            <a:endParaRPr lang="en-US" sz="21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3771703" y="3169511"/>
            <a:ext cx="2263754" cy="55834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lvl="2" algn="ctr" defTabSz="457200">
              <a:spcBef>
                <a:spcPct val="20000"/>
              </a:spcBef>
            </a:pPr>
            <a:r>
              <a:rPr lang="es-ES" sz="16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Correctivo</a:t>
            </a:r>
            <a:endParaRPr lang="en-US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3771703" y="3988975"/>
            <a:ext cx="2263754" cy="55834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lvl="2" algn="ctr" defTabSz="457200">
              <a:spcBef>
                <a:spcPct val="20000"/>
              </a:spcBef>
            </a:pPr>
            <a:r>
              <a:rPr lang="es-AR" b="1" dirty="0"/>
              <a:t>P</a:t>
            </a:r>
            <a:r>
              <a:rPr lang="es-AR" b="1" dirty="0" smtClean="0"/>
              <a:t>erfectivo</a:t>
            </a:r>
            <a:endParaRPr lang="en-US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3771703" y="4770888"/>
            <a:ext cx="2263754" cy="55834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lvl="2" algn="ctr" defTabSz="457200">
              <a:spcBef>
                <a:spcPct val="20000"/>
              </a:spcBef>
            </a:pPr>
            <a:r>
              <a:rPr lang="es-AR" b="1" dirty="0"/>
              <a:t>A</a:t>
            </a:r>
            <a:r>
              <a:rPr lang="es-AR" b="1" dirty="0" smtClean="0"/>
              <a:t>daptativo</a:t>
            </a:r>
            <a:endParaRPr lang="es-ES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6725526" y="2172015"/>
            <a:ext cx="4386639" cy="789585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89250">
              <a:spcBef>
                <a:spcPct val="0"/>
              </a:spcBef>
            </a:pPr>
            <a:r>
              <a:rPr lang="es-AR" dirty="0">
                <a:solidFill>
                  <a:schemeClr val="tx1"/>
                </a:solidFill>
              </a:rPr>
              <a:t>F</a:t>
            </a:r>
            <a:r>
              <a:rPr lang="es-AR" dirty="0" smtClean="0">
                <a:solidFill>
                  <a:schemeClr val="tx1"/>
                </a:solidFill>
              </a:rPr>
              <a:t>acilitar </a:t>
            </a:r>
            <a:r>
              <a:rPr lang="es-AR" dirty="0">
                <a:solidFill>
                  <a:schemeClr val="tx1"/>
                </a:solidFill>
              </a:rPr>
              <a:t>las posteriores correcciones, adaptaciones y mejoras </a:t>
            </a:r>
            <a:endParaRPr lang="es-A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6725526" y="3044503"/>
            <a:ext cx="4386639" cy="789585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89250">
              <a:spcBef>
                <a:spcPct val="0"/>
              </a:spcBef>
            </a:pPr>
            <a:r>
              <a:rPr lang="es-AR" dirty="0">
                <a:solidFill>
                  <a:schemeClr val="tx1"/>
                </a:solidFill>
              </a:rPr>
              <a:t>C</a:t>
            </a:r>
            <a:r>
              <a:rPr lang="es-AR" dirty="0" smtClean="0">
                <a:solidFill>
                  <a:schemeClr val="tx1"/>
                </a:solidFill>
              </a:rPr>
              <a:t>orregir </a:t>
            </a:r>
            <a:r>
              <a:rPr lang="es-AR" dirty="0">
                <a:solidFill>
                  <a:schemeClr val="tx1"/>
                </a:solidFill>
              </a:rPr>
              <a:t>defectos</a:t>
            </a:r>
            <a:endParaRPr lang="es-A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6725526" y="3916991"/>
            <a:ext cx="4386639" cy="789585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89250">
              <a:spcBef>
                <a:spcPct val="0"/>
              </a:spcBef>
            </a:pPr>
            <a:r>
              <a:rPr lang="es-AR" dirty="0" smtClean="0">
                <a:solidFill>
                  <a:schemeClr val="tx1"/>
                </a:solidFill>
              </a:rPr>
              <a:t>Extender </a:t>
            </a:r>
            <a:r>
              <a:rPr lang="es-AR" dirty="0">
                <a:solidFill>
                  <a:schemeClr val="tx1"/>
                </a:solidFill>
              </a:rPr>
              <a:t>los requerimientos funcionales o </a:t>
            </a:r>
            <a:r>
              <a:rPr lang="es-AR" dirty="0" smtClean="0">
                <a:solidFill>
                  <a:schemeClr val="tx1"/>
                </a:solidFill>
              </a:rPr>
              <a:t>realizar mejoras de calidad</a:t>
            </a:r>
            <a:endParaRPr lang="es-A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6725526" y="4770888"/>
            <a:ext cx="4386639" cy="789585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 algn="ctr" defTabSz="2889250">
              <a:spcBef>
                <a:spcPct val="0"/>
              </a:spcBef>
            </a:pPr>
            <a:r>
              <a:rPr lang="es-AR" dirty="0">
                <a:solidFill>
                  <a:schemeClr val="tx1"/>
                </a:solidFill>
              </a:rPr>
              <a:t>A</a:t>
            </a:r>
            <a:r>
              <a:rPr lang="es-AR" dirty="0" smtClean="0">
                <a:solidFill>
                  <a:schemeClr val="tx1"/>
                </a:solidFill>
              </a:rPr>
              <a:t>daptar </a:t>
            </a:r>
            <a:r>
              <a:rPr lang="es-AR" dirty="0">
                <a:solidFill>
                  <a:schemeClr val="tx1"/>
                </a:solidFill>
              </a:rPr>
              <a:t>el software a las modificaciones del entorno</a:t>
            </a:r>
            <a:endParaRPr lang="es-E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</a:endParaRPr>
          </a:p>
        </p:txBody>
      </p:sp>
      <p:sp>
        <p:nvSpPr>
          <p:cNvPr id="25" name="Flecha doblada 24"/>
          <p:cNvSpPr/>
          <p:nvPr/>
        </p:nvSpPr>
        <p:spPr>
          <a:xfrm flipV="1">
            <a:off x="2361152" y="2074459"/>
            <a:ext cx="946978" cy="196698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lecha derecha 1"/>
          <p:cNvSpPr/>
          <p:nvPr/>
        </p:nvSpPr>
        <p:spPr>
          <a:xfrm>
            <a:off x="6095507" y="2527372"/>
            <a:ext cx="542764" cy="20368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echa derecha 28"/>
          <p:cNvSpPr/>
          <p:nvPr/>
        </p:nvSpPr>
        <p:spPr>
          <a:xfrm>
            <a:off x="6109109" y="3337450"/>
            <a:ext cx="542764" cy="20368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echa derecha 29"/>
          <p:cNvSpPr/>
          <p:nvPr/>
        </p:nvSpPr>
        <p:spPr>
          <a:xfrm>
            <a:off x="6109109" y="4209938"/>
            <a:ext cx="542764" cy="20368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echa derecha 30"/>
          <p:cNvSpPr/>
          <p:nvPr/>
        </p:nvSpPr>
        <p:spPr>
          <a:xfrm>
            <a:off x="6109109" y="4980581"/>
            <a:ext cx="542764" cy="20368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3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0" grpId="0" animBg="1"/>
      <p:bldP spid="51" grpId="0" animBg="1"/>
      <p:bldP spid="2" grpId="0" animBg="1"/>
      <p:bldP spid="29" grpId="0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80853" y="457452"/>
            <a:ext cx="4534293" cy="1281073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AR" altLang="es-AR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Mantenimiento preventivo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553678" y="3448563"/>
            <a:ext cx="6773083" cy="237713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Refactorización del código para mejorar su legibilidad.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Modificar </a:t>
            </a:r>
            <a:r>
              <a:rPr lang="es-ES" sz="2400" dirty="0">
                <a:solidFill>
                  <a:schemeClr val="tx1"/>
                </a:solidFill>
              </a:rPr>
              <a:t>el software </a:t>
            </a:r>
            <a:r>
              <a:rPr lang="es-ES" sz="2400" dirty="0" smtClean="0">
                <a:solidFill>
                  <a:schemeClr val="tx1"/>
                </a:solidFill>
              </a:rPr>
              <a:t>identificando componentes reusables.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 Comprobación de </a:t>
            </a:r>
            <a:r>
              <a:rPr lang="es-ES" sz="2400" dirty="0">
                <a:solidFill>
                  <a:schemeClr val="tx1"/>
                </a:solidFill>
              </a:rPr>
              <a:t>la validez de los datos de entrada</a:t>
            </a:r>
            <a:endParaRPr lang="es-AR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245238" y="1967466"/>
            <a:ext cx="5866375" cy="947005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dirty="0" smtClean="0"/>
              <a:t>Mejorar propiedades del software sin </a:t>
            </a:r>
            <a:r>
              <a:rPr lang="es-ES" sz="2400" dirty="0"/>
              <a:t>alterar sus especificaciones funcionales</a:t>
            </a:r>
            <a:endParaRPr lang="en-US" sz="2400" dirty="0"/>
          </a:p>
        </p:txBody>
      </p:sp>
      <p:sp>
        <p:nvSpPr>
          <p:cNvPr id="12" name="Flecha doblada 11"/>
          <p:cNvSpPr/>
          <p:nvPr/>
        </p:nvSpPr>
        <p:spPr>
          <a:xfrm flipV="1">
            <a:off x="1170699" y="1967466"/>
            <a:ext cx="946978" cy="7038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echa doblada 12"/>
          <p:cNvSpPr/>
          <p:nvPr/>
        </p:nvSpPr>
        <p:spPr>
          <a:xfrm flipV="1">
            <a:off x="3329319" y="3143413"/>
            <a:ext cx="833247" cy="201544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501016" y="3079231"/>
            <a:ext cx="13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Ejemplos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39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80853" y="457452"/>
            <a:ext cx="4534293" cy="1281073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AR" altLang="es-AR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Mantenimiento correctivo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528583" y="3448563"/>
            <a:ext cx="6853650" cy="3016156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De procesamiento: </a:t>
            </a:r>
            <a:r>
              <a:rPr lang="es-ES" sz="2400" dirty="0">
                <a:solidFill>
                  <a:schemeClr val="tx1"/>
                </a:solidFill>
              </a:rPr>
              <a:t>salidas incorrectas </a:t>
            </a:r>
            <a:endParaRPr lang="es-ES" sz="2400" dirty="0" smtClean="0">
              <a:solidFill>
                <a:schemeClr val="tx1"/>
              </a:solidFill>
            </a:endParaRP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De rendimiento: tiempo </a:t>
            </a:r>
            <a:r>
              <a:rPr lang="es-ES" sz="2400" dirty="0">
                <a:solidFill>
                  <a:schemeClr val="tx1"/>
                </a:solidFill>
              </a:rPr>
              <a:t>de respuesta </a:t>
            </a:r>
            <a:r>
              <a:rPr lang="es-ES" sz="2400" dirty="0" smtClean="0">
                <a:solidFill>
                  <a:schemeClr val="tx1"/>
                </a:solidFill>
              </a:rPr>
              <a:t>alto </a:t>
            </a:r>
            <a:r>
              <a:rPr lang="es-ES" sz="2400" dirty="0">
                <a:solidFill>
                  <a:schemeClr val="tx1"/>
                </a:solidFill>
              </a:rPr>
              <a:t>en una búsqueda </a:t>
            </a:r>
            <a:endParaRPr lang="es-ES" sz="2400" dirty="0" smtClean="0">
              <a:solidFill>
                <a:schemeClr val="tx1"/>
              </a:solidFill>
            </a:endParaRP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De programación: inconsistencias </a:t>
            </a:r>
            <a:r>
              <a:rPr lang="es-ES" sz="2400" dirty="0">
                <a:solidFill>
                  <a:schemeClr val="tx1"/>
                </a:solidFill>
              </a:rPr>
              <a:t>en el diseño de un </a:t>
            </a:r>
            <a:r>
              <a:rPr lang="es-ES" sz="2400" dirty="0" smtClean="0">
                <a:solidFill>
                  <a:schemeClr val="tx1"/>
                </a:solidFill>
              </a:rPr>
              <a:t>programa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De documentación: inconsistencias </a:t>
            </a:r>
            <a:r>
              <a:rPr lang="es-ES" sz="2400" dirty="0">
                <a:solidFill>
                  <a:schemeClr val="tx1"/>
                </a:solidFill>
              </a:rPr>
              <a:t>entre la funcionalidad de un programa y el manual de usuario.</a:t>
            </a:r>
            <a:endParaRPr lang="es-AR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245238" y="1967466"/>
            <a:ext cx="5157753" cy="947005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dirty="0" smtClean="0"/>
              <a:t>Localizar, corregir y eliminar </a:t>
            </a:r>
            <a:r>
              <a:rPr lang="es-ES" sz="2400" dirty="0"/>
              <a:t>los </a:t>
            </a:r>
            <a:r>
              <a:rPr lang="es-ES" sz="2400" dirty="0" smtClean="0"/>
              <a:t>defectos del software</a:t>
            </a:r>
            <a:endParaRPr lang="en-US" sz="2400" dirty="0"/>
          </a:p>
        </p:txBody>
      </p:sp>
      <p:sp>
        <p:nvSpPr>
          <p:cNvPr id="12" name="Flecha doblada 11"/>
          <p:cNvSpPr/>
          <p:nvPr/>
        </p:nvSpPr>
        <p:spPr>
          <a:xfrm flipV="1">
            <a:off x="1170699" y="1967466"/>
            <a:ext cx="946978" cy="7038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echa doblada 12"/>
          <p:cNvSpPr/>
          <p:nvPr/>
        </p:nvSpPr>
        <p:spPr>
          <a:xfrm flipV="1">
            <a:off x="3329319" y="3143413"/>
            <a:ext cx="833247" cy="201544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501016" y="3079231"/>
            <a:ext cx="13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Ejemplos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20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80853" y="457452"/>
            <a:ext cx="4534293" cy="1281073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AR" altLang="es-AR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Mantenimiento perfectivo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583175" y="3657600"/>
            <a:ext cx="6610851" cy="1978925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Agregado de una funcionalidad no contemplada.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Mejora de la usabilidad del sistema.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 Mejora de la velocidad de respuesta optimizando algoritmos.</a:t>
            </a:r>
            <a:endParaRPr lang="es-AR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245238" y="1967466"/>
            <a:ext cx="5157753" cy="947005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dirty="0" smtClean="0"/>
              <a:t>Satisfacer cambios en requisitos funcionales o no </a:t>
            </a:r>
            <a:r>
              <a:rPr lang="es-ES" sz="2400" dirty="0" smtClean="0"/>
              <a:t>funcionales</a:t>
            </a:r>
            <a:endParaRPr lang="en-US" sz="2400" dirty="0"/>
          </a:p>
        </p:txBody>
      </p:sp>
      <p:sp>
        <p:nvSpPr>
          <p:cNvPr id="12" name="Flecha doblada 11"/>
          <p:cNvSpPr/>
          <p:nvPr/>
        </p:nvSpPr>
        <p:spPr>
          <a:xfrm flipV="1">
            <a:off x="1170699" y="1967466"/>
            <a:ext cx="946978" cy="7038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echa doblada 12"/>
          <p:cNvSpPr/>
          <p:nvPr/>
        </p:nvSpPr>
        <p:spPr>
          <a:xfrm flipV="1">
            <a:off x="3329319" y="3143413"/>
            <a:ext cx="833247" cy="201544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501016" y="3079231"/>
            <a:ext cx="13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Ejemplos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969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80853" y="457452"/>
            <a:ext cx="5510407" cy="1281073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AR" altLang="es-AR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Mantenimiento adaptativo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446697" y="3998795"/>
            <a:ext cx="6949184" cy="2552130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Cambio del sistema operativo.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Cambio o actualización del gestor de bases de datos.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 Cambios de la configuración de hardware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Cambios en la organización.</a:t>
            </a:r>
          </a:p>
          <a:p>
            <a:pPr marL="285750" indent="-285750" defTabSz="28892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Cambios legislativos</a:t>
            </a:r>
            <a:r>
              <a:rPr lang="es-ES" sz="2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/>
              </a:rPr>
              <a:t>.</a:t>
            </a:r>
            <a:endParaRPr lang="es-AR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245238" y="1967466"/>
            <a:ext cx="6294078" cy="947005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dirty="0" smtClean="0"/>
              <a:t>Modificar el software para adaptarlo a un nuevo entorno operativo</a:t>
            </a:r>
            <a:endParaRPr lang="en-US" sz="2400" dirty="0"/>
          </a:p>
        </p:txBody>
      </p:sp>
      <p:sp>
        <p:nvSpPr>
          <p:cNvPr id="12" name="Flecha doblada 11"/>
          <p:cNvSpPr/>
          <p:nvPr/>
        </p:nvSpPr>
        <p:spPr>
          <a:xfrm flipV="1">
            <a:off x="1170699" y="1967466"/>
            <a:ext cx="946978" cy="7038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echa doblada 12"/>
          <p:cNvSpPr/>
          <p:nvPr/>
        </p:nvSpPr>
        <p:spPr>
          <a:xfrm flipV="1">
            <a:off x="3329319" y="3143413"/>
            <a:ext cx="833247" cy="201544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923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501016" y="3079231"/>
            <a:ext cx="13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Ejemplos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3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145" y="169543"/>
            <a:ext cx="108010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Evolución</a:t>
            </a: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68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s-AR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y/o </a:t>
            </a:r>
            <a:r>
              <a:rPr kumimoji="0" lang="es-AR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Mantenimiento</a:t>
            </a:r>
            <a:endParaRPr kumimoji="0" lang="es-ES" sz="32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200" b="1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El </a:t>
            </a:r>
            <a:r>
              <a:rPr kumimoji="0" lang="es-ES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desarrollo del software no se detiene cuando un sistema se entrega, </a:t>
            </a:r>
            <a:r>
              <a:rPr kumimoji="0" lang="es-ES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continúa </a:t>
            </a:r>
            <a:r>
              <a:rPr kumimoji="0" lang="es-ES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 lo largo de </a:t>
            </a:r>
            <a:r>
              <a:rPr kumimoji="0" lang="es-ES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toda su vida.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Después de distribuir un sistema, inevitablemente debe </a:t>
            </a:r>
            <a:r>
              <a:rPr kumimoji="0" lang="es-ES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modificarse </a:t>
            </a:r>
            <a:r>
              <a:rPr kumimoji="0" lang="es-ES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con la finalidad de mantenerlo </a:t>
            </a:r>
            <a:r>
              <a:rPr kumimoji="0" lang="es-ES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útil.</a:t>
            </a:r>
            <a:endParaRPr kumimoji="0" lang="es-ES" sz="32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348250" y="3844992"/>
            <a:ext cx="7651845" cy="2677656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Cambios empresariales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Cambios en las necesidades del usuario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Corrección de errores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Adaptarlo a cambios de software o 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hardware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Mejora de rendimiento 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…</a:t>
            </a:r>
            <a:endParaRPr kumimoji="0" lang="es-A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5" name="Flecha doblada 4"/>
          <p:cNvSpPr/>
          <p:nvPr/>
        </p:nvSpPr>
        <p:spPr>
          <a:xfrm rot="10800000" flipH="1">
            <a:off x="1614985" y="3708973"/>
            <a:ext cx="1351128" cy="1338828"/>
          </a:xfrm>
          <a:prstGeom prst="ben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72018" y="776823"/>
            <a:ext cx="1130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400" dirty="0"/>
              <a:t>Las actividades de mantenimiento se agrupan en tres categorías funcionales: </a:t>
            </a:r>
            <a:endParaRPr lang="es-E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Comprensión </a:t>
            </a:r>
            <a:r>
              <a:rPr lang="es-ES" sz="2400" b="1" dirty="0"/>
              <a:t>del software y de los cambios a realizar (Comprender): </a:t>
            </a:r>
            <a:r>
              <a:rPr lang="es-ES" sz="2400" dirty="0"/>
              <a:t>es necesario el conocimiento a fondo de la funcionalidad, objetivos, estructura interna y requisitos del software. Alrededor del 50% de tiempo de mantenimiento se dedica a esta </a:t>
            </a:r>
            <a:r>
              <a:rPr lang="es-ES" sz="2400" dirty="0" smtClean="0"/>
              <a:t>actividad.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Modificación </a:t>
            </a:r>
            <a:r>
              <a:rPr lang="es-ES" sz="2400" b="1" dirty="0"/>
              <a:t>del software (Corregir): </a:t>
            </a:r>
            <a:r>
              <a:rPr lang="es-ES" sz="2400" dirty="0"/>
              <a:t>crear y modificar las estructuras de datos, la lógica de procesos, las interfaces y la documentación. Los programadores deben evitar los efectos laterales provocados por sus cambios. Esta actividad representa ¼ del tiempo total de </a:t>
            </a:r>
            <a:r>
              <a:rPr lang="es-ES" sz="2400" dirty="0" smtClean="0"/>
              <a:t>mantenimiento.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 smtClean="0"/>
              <a:t>Realización </a:t>
            </a:r>
            <a:r>
              <a:rPr lang="es-ES" sz="2400" b="1" dirty="0"/>
              <a:t>de pruebas (Comprobar): </a:t>
            </a:r>
            <a:r>
              <a:rPr lang="es-ES" sz="2400" dirty="0"/>
              <a:t>realizar pruebas selectivas que nos aseguren la corrección del software. </a:t>
            </a:r>
            <a:endParaRPr lang="es-AR" sz="2400" b="1" dirty="0">
              <a:solidFill>
                <a:srgbClr val="00968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6361" y="200608"/>
            <a:ext cx="1077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Actividades</a:t>
            </a:r>
            <a:r>
              <a:rPr lang="es-AR" sz="3200" dirty="0" smtClean="0"/>
              <a:t> </a:t>
            </a: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del Mantenimiento de</a:t>
            </a:r>
            <a:r>
              <a:rPr kumimoji="0" lang="es-AR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software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05" y="4562475"/>
            <a:ext cx="84296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2145" y="169543"/>
            <a:ext cx="1080103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AR" sz="3200" b="1" dirty="0" smtClean="0">
              <a:solidFill>
                <a:srgbClr val="00968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AR" sz="3200" b="1" dirty="0">
              <a:solidFill>
                <a:srgbClr val="00968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AR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Evolución o Mantenimiento?</a:t>
            </a:r>
            <a:endParaRPr lang="es-ES" sz="32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ES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ES" sz="32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b="1" dirty="0">
                <a:latin typeface="Roboto" panose="02000000000000000000" pitchFamily="2" charset="0"/>
                <a:ea typeface="Roboto" panose="02000000000000000000" pitchFamily="2" charset="0"/>
              </a:rPr>
              <a:t>Evolución </a:t>
            </a:r>
            <a:r>
              <a:rPr lang="es-ES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del software: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una sola organización es responsable tanto del desarrollo inicial del software como de su evolución posterior.</a:t>
            </a:r>
          </a:p>
          <a:p>
            <a:r>
              <a:rPr lang="es-ES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b="1" dirty="0">
                <a:latin typeface="Roboto" panose="02000000000000000000" pitchFamily="2" charset="0"/>
                <a:ea typeface="Roboto" panose="02000000000000000000" pitchFamily="2" charset="0"/>
              </a:rPr>
              <a:t>Mantenimiento </a:t>
            </a:r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del </a:t>
            </a:r>
            <a:r>
              <a:rPr lang="es-ES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software: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el desarrollo inicial del software y su evolución posterior es realizado por organizaciones diferentes</a:t>
            </a:r>
            <a:r>
              <a:rPr lang="es-ES" sz="3200" dirty="0">
                <a:solidFill>
                  <a:srgbClr val="00968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b="1" dirty="0">
              <a:solidFill>
                <a:srgbClr val="00968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49442" y="592623"/>
            <a:ext cx="107737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El proceso de desarrollo de </a:t>
            </a:r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software se debe considerar como un proceso en </a:t>
            </a:r>
            <a:r>
              <a:rPr lang="es-ES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espiral a </a:t>
            </a:r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lo largo de la vida del </a:t>
            </a:r>
            <a:r>
              <a:rPr lang="es-ES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sistema.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37" y="2265529"/>
            <a:ext cx="6804566" cy="3906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25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0952" y="205343"/>
            <a:ext cx="1077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Proceso de evolución del software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27879" y="790118"/>
            <a:ext cx="110774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Las propuestas de cambio son el motor para la evolución de un  </a:t>
            </a:r>
            <a:r>
              <a:rPr lang="es-E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sistema.</a:t>
            </a:r>
          </a:p>
          <a:p>
            <a:endParaRPr lang="es-ES" sz="2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Provienen de: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Requerimientos no implementados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nuevos requerimientos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reportes de errores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ideas para la mejora del software </a:t>
            </a:r>
            <a:endParaRPr lang="es-ES" sz="2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639" y="3303881"/>
            <a:ext cx="4638675" cy="31623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70639" y="372968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Los procesos de identificación de cambios y evolución del sistema son cíclicos y continúan a lo largo de la vida de </a:t>
            </a:r>
            <a:r>
              <a:rPr lang="es-ES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un </a:t>
            </a:r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s-ES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2018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80952" y="205343"/>
            <a:ext cx="1077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Proceso de evolución del software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47" y="718756"/>
            <a:ext cx="9199445" cy="26850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52" y="4114777"/>
            <a:ext cx="6429375" cy="1152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057" y="5648040"/>
            <a:ext cx="6524625" cy="857250"/>
          </a:xfrm>
          <a:prstGeom prst="rect">
            <a:avLst/>
          </a:prstGeom>
        </p:spPr>
      </p:pic>
      <p:sp>
        <p:nvSpPr>
          <p:cNvPr id="8" name="Flecha abajo 7"/>
          <p:cNvSpPr/>
          <p:nvPr/>
        </p:nvSpPr>
        <p:spPr>
          <a:xfrm rot="1793533">
            <a:off x="2621877" y="3599198"/>
            <a:ext cx="725143" cy="445651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/>
          <p:cNvSpPr txBox="1"/>
          <p:nvPr/>
        </p:nvSpPr>
        <p:spPr>
          <a:xfrm>
            <a:off x="3263999" y="3563893"/>
            <a:ext cx="344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Implementación del </a:t>
            </a:r>
            <a:r>
              <a:rPr lang="es-AR" dirty="0" smtClean="0"/>
              <a:t>cambio (ideal)</a:t>
            </a:r>
            <a:endParaRPr lang="es-AR" dirty="0"/>
          </a:p>
        </p:txBody>
      </p:sp>
      <p:sp>
        <p:nvSpPr>
          <p:cNvPr id="10" name="Flecha abajo 9"/>
          <p:cNvSpPr/>
          <p:nvPr/>
        </p:nvSpPr>
        <p:spPr>
          <a:xfrm rot="19824879">
            <a:off x="8307764" y="3461205"/>
            <a:ext cx="725143" cy="2115948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8532354" y="3563893"/>
            <a:ext cx="285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Implementación del </a:t>
            </a:r>
            <a:r>
              <a:rPr lang="es-AR" dirty="0" smtClean="0"/>
              <a:t>cambio </a:t>
            </a:r>
          </a:p>
          <a:p>
            <a:r>
              <a:rPr lang="es-AR" dirty="0" smtClean="0"/>
              <a:t>(</a:t>
            </a:r>
            <a:r>
              <a:rPr lang="es-ES" dirty="0" smtClean="0"/>
              <a:t>reparación </a:t>
            </a:r>
            <a:r>
              <a:rPr lang="es-ES" dirty="0"/>
              <a:t>de emergencia</a:t>
            </a:r>
            <a:r>
              <a:rPr lang="es-AR" dirty="0" smtClean="0"/>
              <a:t>l)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3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2839" y="101303"/>
            <a:ext cx="1077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Leyes de </a:t>
            </a:r>
            <a:r>
              <a:rPr kumimoji="0" lang="es-AR" sz="32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Lehman</a:t>
            </a:r>
            <a:r>
              <a:rPr kumimoji="0" lang="es-ES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66837" y="686078"/>
            <a:ext cx="11483418" cy="595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Primera Ley </a:t>
            </a:r>
            <a:r>
              <a:rPr kumimoji="0" lang="es-A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(</a:t>
            </a: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Cambio Continuo</a:t>
            </a:r>
            <a:r>
              <a:rPr kumimoji="0" lang="es-A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):</a:t>
            </a:r>
            <a:endParaRPr kumimoji="0" lang="es-A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AR" dirty="0">
                <a:solidFill>
                  <a:prstClr val="black"/>
                </a:solidFill>
                <a:latin typeface="Calibri"/>
              </a:rPr>
              <a:t>Los sistemas deben ser continuamente adaptados o se convierten progresivamente en menos satisfactorios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Segunda Ley (Complejidad incremental</a:t>
            </a:r>
            <a:r>
              <a:rPr kumimoji="0" lang="es-A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):</a:t>
            </a:r>
            <a:endParaRPr kumimoji="0" lang="es-A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 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Cuando un sistema evoluciona se incrementa su complejidad a menos que se trabaje para mantenerla o reducirla”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Tercer Ley (Evolución prolongada del programa o Autorregulación</a:t>
            </a:r>
            <a:r>
              <a:rPr kumimoji="0" lang="es-A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):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“El proceso de evolución de un sistema es autorregulado con una distribución de las medidas del producto y del proceso cercana a la normal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Cuarta Ley (Conservación de la estabilidad organizacional</a:t>
            </a:r>
            <a:r>
              <a:rPr kumimoji="0" lang="es-A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):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“La velocidad (y efectividad) de desarrollo de un sistema en evolución permanece invariante durante su ciclo de vida”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Quinta Ley (Conservación de la familiaridad</a:t>
            </a:r>
            <a:r>
              <a:rPr kumimoji="0" lang="es-A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):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“Cuando un sistema evoluciona, todos aquellos que están asociados a él deben mantener un conocimiento de su contenido y 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comportamiento 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 tratar de conseguir una evolución satisfactoria”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Sexta Ley (Crecimiento continuo</a:t>
            </a:r>
            <a:r>
              <a:rPr kumimoji="0" lang="es-A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):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“Las funcionalidades del sistema tienen que crecer constantemente para mantener 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satisfacción del usuario a lo largo de su ciclo de vida”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Séptima Ley (Reducción de la calidad</a:t>
            </a:r>
            <a:r>
              <a:rPr kumimoji="0" lang="es-A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):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“La calidad de los sistemas comienza a disminuir a menos que se mantengan de forma rigurosa y se adapten a los cambios en su entorno de funcionamiento”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Octava Ley de </a:t>
            </a:r>
            <a:r>
              <a:rPr kumimoji="0" lang="es-A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Lehman</a:t>
            </a: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(Realimentación del sistema</a:t>
            </a:r>
            <a:r>
              <a:rPr kumimoji="0" lang="es-A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):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“El proceso de evolución del sistema es consecuencia de un proceso de retroalimentación a diferentes niveles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2839" y="101303"/>
            <a:ext cx="1077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Leyes de </a:t>
            </a:r>
            <a:r>
              <a:rPr kumimoji="0" lang="es-AR" sz="32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Lehman</a:t>
            </a:r>
            <a:r>
              <a:rPr kumimoji="0" lang="es-ES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74" y="686078"/>
            <a:ext cx="9310998" cy="60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3782" y="565327"/>
            <a:ext cx="1077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>
                <a:latin typeface="Roboto" panose="02000000000000000000" pitchFamily="2" charset="0"/>
                <a:ea typeface="Roboto" panose="02000000000000000000" pitchFamily="2" charset="0"/>
              </a:rPr>
              <a:t>Mantenimiento del </a:t>
            </a:r>
            <a:r>
              <a:rPr lang="es-AR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software</a:t>
            </a:r>
            <a:endParaRPr lang="es-ES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77922" y="1625811"/>
            <a:ext cx="103995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Es </a:t>
            </a:r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el proceso general de cambiar un sistema después de que éste se entregó. </a:t>
            </a:r>
            <a:endParaRPr lang="es-ES" sz="32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ES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ES" sz="3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El </a:t>
            </a:r>
            <a:r>
              <a:rPr lang="es-ES" sz="3200" b="1" dirty="0">
                <a:latin typeface="Roboto" panose="02000000000000000000" pitchFamily="2" charset="0"/>
                <a:ea typeface="Roboto" panose="02000000000000000000" pitchFamily="2" charset="0"/>
              </a:rPr>
              <a:t>término usualmente se aplica a software personalizado, en el que grupos de desarrollo separados intervienen antes y después de la entrega. </a:t>
            </a:r>
            <a:endParaRPr lang="es-A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9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7825</TotalTime>
  <Words>939</Words>
  <Application>Microsoft Office PowerPoint</Application>
  <PresentationFormat>Panorámica</PresentationFormat>
  <Paragraphs>124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1" baseType="lpstr">
      <vt:lpstr>Roboto</vt:lpstr>
      <vt:lpstr>Open Sans</vt:lpstr>
      <vt:lpstr>Lato</vt:lpstr>
      <vt:lpstr>Arial</vt:lpstr>
      <vt:lpstr>Wingdings 2</vt:lpstr>
      <vt:lpstr>Times New Roman</vt:lpstr>
      <vt:lpstr>Century Schoolbook</vt:lpstr>
      <vt:lpstr>ＭＳ Ｐゴシック</vt:lpstr>
      <vt:lpstr>Wingdings</vt:lpstr>
      <vt:lpstr>Calibri</vt:lpstr>
      <vt:lpstr>Mirador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Vazquez, Sebastian</dc:creator>
  <cp:lastModifiedBy>Alejandra</cp:lastModifiedBy>
  <cp:revision>397</cp:revision>
  <dcterms:created xsi:type="dcterms:W3CDTF">2016-09-21T12:37:12Z</dcterms:created>
  <dcterms:modified xsi:type="dcterms:W3CDTF">2021-10-27T00:24:18Z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F33C7CF1-341A-4BD7-90A1-2B12BCEFC311</vt:lpwstr>
  </property>
  <property fmtid="{D5CDD505-2E9C-101B-9397-08002B2CF9AE}" pid="3" name="ArticulatePath">
    <vt:lpwstr>Plantilla-Teleclase-Practica</vt:lpwstr>
  </property>
</Properties>
</file>