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6"/>
  </p:notesMasterIdLst>
  <p:sldIdLst>
    <p:sldId id="256" r:id="rId2"/>
    <p:sldId id="334" r:id="rId3"/>
    <p:sldId id="335" r:id="rId4"/>
    <p:sldId id="336" r:id="rId5"/>
  </p:sldIdLst>
  <p:sldSz cx="9144000" cy="6858000" type="screen4x3"/>
  <p:notesSz cx="6858000" cy="9144000"/>
  <p:defaultTextStyle>
    <a:defPPr>
      <a:defRPr lang="es-E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66FF"/>
    <a:srgbClr val="008000"/>
    <a:srgbClr val="003399"/>
    <a:srgbClr val="CEDDBB"/>
    <a:srgbClr val="FFFFCC"/>
    <a:srgbClr val="FFFFFF"/>
    <a:srgbClr val="FFFF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6667" autoAdjust="0"/>
  </p:normalViewPr>
  <p:slideViewPr>
    <p:cSldViewPr>
      <p:cViewPr>
        <p:scale>
          <a:sx n="100" d="100"/>
          <a:sy n="100" d="100"/>
        </p:scale>
        <p:origin x="-189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5" d="100"/>
          <a:sy n="45" d="100"/>
        </p:scale>
        <p:origin x="-1386"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pitchFamily="34" charset="0"/>
              </a:defRPr>
            </a:lvl1pPr>
          </a:lstStyle>
          <a:p>
            <a:pPr>
              <a:defRPr/>
            </a:pPr>
            <a:endParaRPr lang="es-ES"/>
          </a:p>
        </p:txBody>
      </p:sp>
      <p:sp>
        <p:nvSpPr>
          <p:cNvPr id="276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defRPr>
            </a:lvl1pPr>
          </a:lstStyle>
          <a:p>
            <a:pPr>
              <a:defRPr/>
            </a:pPr>
            <a:endParaRPr lang="es-E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76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276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endParaRPr lang="es-ES"/>
          </a:p>
        </p:txBody>
      </p:sp>
      <p:sp>
        <p:nvSpPr>
          <p:cNvPr id="276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62104F6D-EDD3-415B-AD36-D5FF95537862}" type="slidenum">
              <a:rPr lang="es-ES"/>
              <a:pPr>
                <a:defRPr/>
              </a:pPr>
              <a:t>‹Nº›</a:t>
            </a:fld>
            <a:endParaRPr lang="es-E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CBD217E7-E8A4-46A1-9236-93CD36444AB7}" type="slidenum">
              <a:rPr lang="es-ES" smtClean="0">
                <a:latin typeface="Arial" charset="0"/>
              </a:rPr>
              <a:pPr/>
              <a:t>1</a:t>
            </a:fld>
            <a:endParaRPr lang="es-ES" smtClean="0">
              <a:latin typeface="Arial"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s-ES_tradnl"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endParaRPr lang="es-AR" smtClean="0">
              <a:latin typeface="Arial" charset="0"/>
            </a:endParaRPr>
          </a:p>
        </p:txBody>
      </p:sp>
      <p:sp>
        <p:nvSpPr>
          <p:cNvPr id="31748" name="3 Marcador de número de diapositiva"/>
          <p:cNvSpPr>
            <a:spLocks noGrp="1"/>
          </p:cNvSpPr>
          <p:nvPr>
            <p:ph type="sldNum" sz="quarter" idx="5"/>
          </p:nvPr>
        </p:nvSpPr>
        <p:spPr>
          <a:noFill/>
        </p:spPr>
        <p:txBody>
          <a:bodyPr/>
          <a:lstStyle/>
          <a:p>
            <a:fld id="{DAFA84DE-3FD2-462F-BA13-0766065657CA}" type="slidenum">
              <a:rPr lang="es-ES" smtClean="0">
                <a:latin typeface="Arial" charset="0"/>
              </a:rPr>
              <a:pPr/>
              <a:t>2</a:t>
            </a:fld>
            <a:endParaRPr lang="es-E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endParaRPr lang="es-AR" smtClean="0">
              <a:latin typeface="Arial" charset="0"/>
            </a:endParaRPr>
          </a:p>
        </p:txBody>
      </p:sp>
      <p:sp>
        <p:nvSpPr>
          <p:cNvPr id="31748" name="3 Marcador de número de diapositiva"/>
          <p:cNvSpPr>
            <a:spLocks noGrp="1"/>
          </p:cNvSpPr>
          <p:nvPr>
            <p:ph type="sldNum" sz="quarter" idx="5"/>
          </p:nvPr>
        </p:nvSpPr>
        <p:spPr>
          <a:noFill/>
        </p:spPr>
        <p:txBody>
          <a:bodyPr/>
          <a:lstStyle/>
          <a:p>
            <a:fld id="{DAFA84DE-3FD2-462F-BA13-0766065657CA}" type="slidenum">
              <a:rPr lang="es-ES" smtClean="0">
                <a:latin typeface="Arial" charset="0"/>
              </a:rPr>
              <a:pPr/>
              <a:t>3</a:t>
            </a:fld>
            <a:endParaRPr lang="es-E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endParaRPr lang="es-AR" smtClean="0">
              <a:latin typeface="Arial" charset="0"/>
            </a:endParaRPr>
          </a:p>
        </p:txBody>
      </p:sp>
      <p:sp>
        <p:nvSpPr>
          <p:cNvPr id="31748" name="3 Marcador de número de diapositiva"/>
          <p:cNvSpPr>
            <a:spLocks noGrp="1"/>
          </p:cNvSpPr>
          <p:nvPr>
            <p:ph type="sldNum" sz="quarter" idx="5"/>
          </p:nvPr>
        </p:nvSpPr>
        <p:spPr>
          <a:noFill/>
        </p:spPr>
        <p:txBody>
          <a:bodyPr/>
          <a:lstStyle/>
          <a:p>
            <a:fld id="{DAFA84DE-3FD2-462F-BA13-0766065657CA}" type="slidenum">
              <a:rPr lang="es-ES" smtClean="0">
                <a:latin typeface="Arial" charset="0"/>
              </a:rPr>
              <a:pPr/>
              <a:t>4</a:t>
            </a:fld>
            <a:endParaRPr lang="es-E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chemeClr val="bg2"/>
              </a:solidFill>
              <a:round/>
              <a:headEnd/>
              <a:tailEnd/>
            </a:ln>
            <a:effectLst/>
          </p:spPr>
          <p:txBody>
            <a:bodyPr wrap="none" anchor="ctr"/>
            <a:lstStyle/>
            <a:p>
              <a:pPr>
                <a:defRPr/>
              </a:pPr>
              <a:endParaRPr lang="es-ES_tradnl" sz="2400">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chemeClr val="bg2"/>
              </a:solidFill>
              <a:miter lim="800000"/>
              <a:headEnd/>
              <a:tailEnd/>
            </a:ln>
            <a:effectLst/>
          </p:spPr>
          <p:txBody>
            <a:bodyPr wrap="none" anchor="ctr"/>
            <a:lstStyle/>
            <a:p>
              <a:pPr>
                <a:defRPr/>
              </a:pPr>
              <a:endParaRPr lang="es-ES_tradnl" sz="2400">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solidFill>
              <a:schemeClr val="folHlink"/>
            </a:solidFill>
            <a:ln w="9525">
              <a:noFill/>
              <a:miter lim="800000"/>
              <a:headEnd/>
              <a:tailEnd/>
            </a:ln>
          </p:spPr>
          <p:txBody>
            <a:bodyPr/>
            <a:lstStyle/>
            <a:p>
              <a:pPr algn="l">
                <a:defRPr/>
              </a:pPr>
              <a:endParaRPr lang="es-ES_tradnl" sz="2400">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s-AR">
                <a:latin typeface="Arial" pitchFamily="34" charset="0"/>
              </a:endParaRPr>
            </a:p>
          </p:txBody>
        </p:sp>
      </p:grpSp>
      <p:sp>
        <p:nvSpPr>
          <p:cNvPr id="5127" name="Rectangle 7"/>
          <p:cNvSpPr>
            <a:spLocks noGrp="1" noChangeArrowheads="1"/>
          </p:cNvSpPr>
          <p:nvPr>
            <p:ph type="ctrTitle"/>
          </p:nvPr>
        </p:nvSpPr>
        <p:spPr>
          <a:xfrm>
            <a:off x="228600" y="1427163"/>
            <a:ext cx="8077200" cy="1609725"/>
          </a:xfrm>
        </p:spPr>
        <p:txBody>
          <a:bodyPr/>
          <a:lstStyle>
            <a:lvl1pPr>
              <a:defRPr sz="4600"/>
            </a:lvl1pPr>
          </a:lstStyle>
          <a:p>
            <a:r>
              <a:rPr lang="es-ES"/>
              <a:t>Haga clic para cambiar el estilo de título	</a:t>
            </a:r>
          </a:p>
        </p:txBody>
      </p:sp>
      <p:sp>
        <p:nvSpPr>
          <p:cNvPr id="512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s-ES"/>
              <a:t>Haga clic para modificar el estilo de subtítulo del patrón</a:t>
            </a:r>
          </a:p>
        </p:txBody>
      </p:sp>
      <p:sp>
        <p:nvSpPr>
          <p:cNvPr id="9" name="Rectangle 9"/>
          <p:cNvSpPr>
            <a:spLocks noGrp="1" noChangeArrowheads="1"/>
          </p:cNvSpPr>
          <p:nvPr>
            <p:ph type="dt" sz="half" idx="10"/>
          </p:nvPr>
        </p:nvSpPr>
        <p:spPr>
          <a:xfrm>
            <a:off x="457200" y="6248400"/>
            <a:ext cx="2133600" cy="471488"/>
          </a:xfrm>
        </p:spPr>
        <p:txBody>
          <a:bodyPr/>
          <a:lstStyle>
            <a:lvl1pPr>
              <a:defRPr/>
            </a:lvl1pPr>
          </a:lstStyle>
          <a:p>
            <a:pPr>
              <a:defRPr/>
            </a:pPr>
            <a:r>
              <a:rPr lang="es-AR" smtClean="0"/>
              <a:t>2015</a:t>
            </a:r>
            <a:endParaRPr lang="es-ES"/>
          </a:p>
        </p:txBody>
      </p:sp>
      <p:sp>
        <p:nvSpPr>
          <p:cNvPr id="10" name="Rectangle 10"/>
          <p:cNvSpPr>
            <a:spLocks noGrp="1" noChangeArrowheads="1"/>
          </p:cNvSpPr>
          <p:nvPr>
            <p:ph type="ftr" sz="quarter" idx="11"/>
          </p:nvPr>
        </p:nvSpPr>
        <p:spPr>
          <a:xfrm>
            <a:off x="3124200" y="6253163"/>
            <a:ext cx="2895600" cy="457200"/>
          </a:xfrm>
        </p:spPr>
        <p:txBody>
          <a:bodyPr/>
          <a:lstStyle>
            <a:lvl1pPr>
              <a:defRPr/>
            </a:lvl1pPr>
          </a:lstStyle>
          <a:p>
            <a:pPr>
              <a:defRPr/>
            </a:pPr>
            <a:r>
              <a:rPr lang="es-ES" smtClean="0"/>
              <a:t>Arquitectura de Computadoras I</a:t>
            </a:r>
            <a:endParaRPr lang="es-ES"/>
          </a:p>
        </p:txBody>
      </p:sp>
      <p:sp>
        <p:nvSpPr>
          <p:cNvPr id="11" name="Rectangle 11"/>
          <p:cNvSpPr>
            <a:spLocks noGrp="1" noChangeArrowheads="1"/>
          </p:cNvSpPr>
          <p:nvPr>
            <p:ph type="sldNum" sz="quarter" idx="12"/>
          </p:nvPr>
        </p:nvSpPr>
        <p:spPr>
          <a:xfrm>
            <a:off x="6553200" y="6248400"/>
            <a:ext cx="2133600" cy="471488"/>
          </a:xfrm>
        </p:spPr>
        <p:txBody>
          <a:bodyPr/>
          <a:lstStyle>
            <a:lvl1pPr>
              <a:defRPr/>
            </a:lvl1pPr>
          </a:lstStyle>
          <a:p>
            <a:pPr>
              <a:defRPr/>
            </a:pPr>
            <a:fld id="{DEA65D6D-68BF-459B-B04A-553B4F106A60}" type="slidenum">
              <a:rPr lang="es-ES"/>
              <a:pPr>
                <a:defRPr/>
              </a:pPr>
              <a:t>‹Nº›</a:t>
            </a:fld>
            <a:endParaRPr lang="es-E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BB43E2FC-F75B-4863-91F6-8C123BC10D44}" type="slidenum">
              <a:rPr lang="es-ES"/>
              <a:pPr>
                <a:defRPr/>
              </a:pPr>
              <a:t>‹Nº›</a:t>
            </a:fld>
            <a:endParaRPr lang="es-E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450013" y="228600"/>
            <a:ext cx="2084387" cy="5791200"/>
          </a:xfrm>
        </p:spPr>
        <p:txBody>
          <a:bodyPr vert="eaVert"/>
          <a:lstStyle/>
          <a:p>
            <a:r>
              <a:rPr lang="es-ES" smtClean="0"/>
              <a:t>Haga clic para modificar el estilo de título del patrón</a:t>
            </a:r>
            <a:endParaRPr lang="es-AR"/>
          </a:p>
        </p:txBody>
      </p:sp>
      <p:sp>
        <p:nvSpPr>
          <p:cNvPr id="3" name="2 Marcador de texto vertical"/>
          <p:cNvSpPr>
            <a:spLocks noGrp="1"/>
          </p:cNvSpPr>
          <p:nvPr>
            <p:ph type="body" orient="vert" idx="1"/>
          </p:nvPr>
        </p:nvSpPr>
        <p:spPr>
          <a:xfrm>
            <a:off x="195263" y="228600"/>
            <a:ext cx="6102350" cy="5791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5788DAFF-48EC-44E6-B974-8D1089FD7B75}" type="slidenum">
              <a:rPr lang="es-ES"/>
              <a:pPr>
                <a:defRPr/>
              </a:pPr>
              <a:t>‹Nº›</a:t>
            </a:fld>
            <a:endParaRPr lang="es-ES"/>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quarter" idx="2"/>
          </p:nvPr>
        </p:nvSpPr>
        <p:spPr>
          <a:xfrm>
            <a:off x="4648200" y="1600200"/>
            <a:ext cx="3886200" cy="2133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contenido"/>
          <p:cNvSpPr>
            <a:spLocks noGrp="1"/>
          </p:cNvSpPr>
          <p:nvPr>
            <p:ph sz="quarter" idx="3"/>
          </p:nvPr>
        </p:nvSpPr>
        <p:spPr>
          <a:xfrm>
            <a:off x="4648200" y="3886200"/>
            <a:ext cx="3886200" cy="2133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7"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8" name="Rectangle 10"/>
          <p:cNvSpPr>
            <a:spLocks noGrp="1" noChangeArrowheads="1"/>
          </p:cNvSpPr>
          <p:nvPr>
            <p:ph type="sldNum" sz="quarter" idx="12"/>
          </p:nvPr>
        </p:nvSpPr>
        <p:spPr>
          <a:ln/>
        </p:spPr>
        <p:txBody>
          <a:bodyPr/>
          <a:lstStyle>
            <a:lvl1pPr>
              <a:defRPr/>
            </a:lvl1pPr>
          </a:lstStyle>
          <a:p>
            <a:pPr>
              <a:defRPr/>
            </a:pPr>
            <a:fld id="{6032C5DD-0B51-4196-8542-B570B31B74A5}" type="slidenum">
              <a:rPr lang="es-ES"/>
              <a:pPr>
                <a:defRPr/>
              </a:pPr>
              <a:t>‹Nº›</a:t>
            </a:fld>
            <a:endParaRPr lang="es-ES"/>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95263" y="228600"/>
            <a:ext cx="8015287" cy="914400"/>
          </a:xfrm>
        </p:spPr>
        <p:txBody>
          <a:bodyPr/>
          <a:lstStyle/>
          <a:p>
            <a:r>
              <a:rPr lang="es-ES" smtClean="0"/>
              <a:t>Haga clic para modificar el estilo de título del patrón</a:t>
            </a:r>
            <a:endParaRPr lang="es-AR"/>
          </a:p>
        </p:txBody>
      </p:sp>
      <p:sp>
        <p:nvSpPr>
          <p:cNvPr id="3" name="2 Marcador de texto"/>
          <p:cNvSpPr>
            <a:spLocks noGrp="1"/>
          </p:cNvSpPr>
          <p:nvPr>
            <p:ph type="body" sz="half" idx="1"/>
          </p:nvPr>
        </p:nvSpPr>
        <p:spPr>
          <a:xfrm>
            <a:off x="6096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3886200" cy="44196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6220435D-A8FF-4198-AAC3-BFF57BFD9B66}" type="slidenum">
              <a:rPr lang="es-ES"/>
              <a:pPr>
                <a:defRPr/>
              </a:pPr>
              <a:t>‹Nº›</a:t>
            </a:fld>
            <a:endParaRPr lang="es-E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006AF104-E07E-4CF7-966E-9A8B7E720459}" type="slidenum">
              <a:rPr lang="es-ES"/>
              <a:pPr>
                <a:defRPr/>
              </a:pPr>
              <a:t>‹Nº›</a:t>
            </a:fld>
            <a:endParaRPr lang="es-E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5"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6" name="Rectangle 10"/>
          <p:cNvSpPr>
            <a:spLocks noGrp="1" noChangeArrowheads="1"/>
          </p:cNvSpPr>
          <p:nvPr>
            <p:ph type="sldNum" sz="quarter" idx="12"/>
          </p:nvPr>
        </p:nvSpPr>
        <p:spPr>
          <a:ln/>
        </p:spPr>
        <p:txBody>
          <a:bodyPr/>
          <a:lstStyle>
            <a:lvl1pPr>
              <a:defRPr/>
            </a:lvl1pPr>
          </a:lstStyle>
          <a:p>
            <a:pPr>
              <a:defRPr/>
            </a:pPr>
            <a:fld id="{10EC1D44-EF8D-4719-B18F-367E4CD079B2}" type="slidenum">
              <a:rPr lang="es-ES"/>
              <a:pPr>
                <a:defRPr/>
              </a:pPr>
              <a:t>‹Nº›</a:t>
            </a:fld>
            <a:endParaRPr lang="es-E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2 Marcador de contenido"/>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contenido"/>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4DE33933-0716-4AD2-987C-1A63EAA829CE}" type="slidenum">
              <a:rPr lang="es-ES"/>
              <a:pPr>
                <a:defRPr/>
              </a:pPr>
              <a:t>‹Nº›</a:t>
            </a:fld>
            <a:endParaRPr lang="es-E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8"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9" name="Rectangle 10"/>
          <p:cNvSpPr>
            <a:spLocks noGrp="1" noChangeArrowheads="1"/>
          </p:cNvSpPr>
          <p:nvPr>
            <p:ph type="sldNum" sz="quarter" idx="12"/>
          </p:nvPr>
        </p:nvSpPr>
        <p:spPr>
          <a:ln/>
        </p:spPr>
        <p:txBody>
          <a:bodyPr/>
          <a:lstStyle>
            <a:lvl1pPr>
              <a:defRPr/>
            </a:lvl1pPr>
          </a:lstStyle>
          <a:p>
            <a:pPr>
              <a:defRPr/>
            </a:pPr>
            <a:fld id="{E25DF56B-4B4B-4706-8340-37CD786743B7}" type="slidenum">
              <a:rPr lang="es-ES"/>
              <a:pPr>
                <a:defRPr/>
              </a:pPr>
              <a:t>‹Nº›</a:t>
            </a:fld>
            <a:endParaRPr lang="es-E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AR"/>
          </a:p>
        </p:txBody>
      </p:sp>
      <p:sp>
        <p:nvSpPr>
          <p:cNvPr id="3"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4"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5" name="Rectangle 10"/>
          <p:cNvSpPr>
            <a:spLocks noGrp="1" noChangeArrowheads="1"/>
          </p:cNvSpPr>
          <p:nvPr>
            <p:ph type="sldNum" sz="quarter" idx="12"/>
          </p:nvPr>
        </p:nvSpPr>
        <p:spPr>
          <a:ln/>
        </p:spPr>
        <p:txBody>
          <a:bodyPr/>
          <a:lstStyle>
            <a:lvl1pPr>
              <a:defRPr/>
            </a:lvl1pPr>
          </a:lstStyle>
          <a:p>
            <a:pPr>
              <a:defRPr/>
            </a:pPr>
            <a:fld id="{4CAD7128-2855-4B72-A70B-DA394BDF6B89}" type="slidenum">
              <a:rPr lang="es-ES"/>
              <a:pPr>
                <a:defRPr/>
              </a:pPr>
              <a:t>‹Nº›</a:t>
            </a:fld>
            <a:endParaRPr lang="es-E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3"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4" name="Rectangle 10"/>
          <p:cNvSpPr>
            <a:spLocks noGrp="1" noChangeArrowheads="1"/>
          </p:cNvSpPr>
          <p:nvPr>
            <p:ph type="sldNum" sz="quarter" idx="12"/>
          </p:nvPr>
        </p:nvSpPr>
        <p:spPr>
          <a:ln/>
        </p:spPr>
        <p:txBody>
          <a:bodyPr/>
          <a:lstStyle>
            <a:lvl1pPr>
              <a:defRPr/>
            </a:lvl1pPr>
          </a:lstStyle>
          <a:p>
            <a:pPr>
              <a:defRPr/>
            </a:pPr>
            <a:fld id="{E8CD6047-871F-4F52-A5E5-9DB255F8632F}" type="slidenum">
              <a:rPr lang="es-ES"/>
              <a:pPr>
                <a:defRPr/>
              </a:pPr>
              <a:t>‹Nº›</a:t>
            </a:fld>
            <a:endParaRPr lang="es-E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3434A359-61D8-448C-AF35-124284FD28A3}" type="slidenum">
              <a:rPr lang="es-ES"/>
              <a:pPr>
                <a:defRPr/>
              </a:pPr>
              <a:t>‹Nº›</a:t>
            </a:fld>
            <a:endParaRPr lang="es-E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smtClean="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Rectangle 8"/>
          <p:cNvSpPr>
            <a:spLocks noGrp="1" noChangeArrowheads="1"/>
          </p:cNvSpPr>
          <p:nvPr>
            <p:ph type="dt" sz="half" idx="10"/>
          </p:nvPr>
        </p:nvSpPr>
        <p:spPr>
          <a:ln/>
        </p:spPr>
        <p:txBody>
          <a:bodyPr/>
          <a:lstStyle>
            <a:lvl1pPr>
              <a:defRPr/>
            </a:lvl1pPr>
          </a:lstStyle>
          <a:p>
            <a:pPr>
              <a:defRPr/>
            </a:pPr>
            <a:r>
              <a:rPr lang="es-AR" smtClean="0"/>
              <a:t>2015</a:t>
            </a:r>
            <a:endParaRPr lang="es-ES"/>
          </a:p>
        </p:txBody>
      </p:sp>
      <p:sp>
        <p:nvSpPr>
          <p:cNvPr id="6" name="Rectangle 9"/>
          <p:cNvSpPr>
            <a:spLocks noGrp="1" noChangeArrowheads="1"/>
          </p:cNvSpPr>
          <p:nvPr>
            <p:ph type="ftr" sz="quarter" idx="11"/>
          </p:nvPr>
        </p:nvSpPr>
        <p:spPr>
          <a:ln/>
        </p:spPr>
        <p:txBody>
          <a:bodyPr/>
          <a:lstStyle>
            <a:lvl1pPr>
              <a:defRPr/>
            </a:lvl1pPr>
          </a:lstStyle>
          <a:p>
            <a:pPr>
              <a:defRPr/>
            </a:pPr>
            <a:r>
              <a:rPr lang="es-ES" smtClean="0"/>
              <a:t>Arquitectura de Computadoras I</a:t>
            </a:r>
            <a:endParaRPr lang="es-ES"/>
          </a:p>
        </p:txBody>
      </p:sp>
      <p:sp>
        <p:nvSpPr>
          <p:cNvPr id="7" name="Rectangle 10"/>
          <p:cNvSpPr>
            <a:spLocks noGrp="1" noChangeArrowheads="1"/>
          </p:cNvSpPr>
          <p:nvPr>
            <p:ph type="sldNum" sz="quarter" idx="12"/>
          </p:nvPr>
        </p:nvSpPr>
        <p:spPr>
          <a:ln/>
        </p:spPr>
        <p:txBody>
          <a:bodyPr/>
          <a:lstStyle>
            <a:lvl1pPr>
              <a:defRPr/>
            </a:lvl1pPr>
          </a:lstStyle>
          <a:p>
            <a:pPr>
              <a:defRPr/>
            </a:pPr>
            <a:fld id="{EF5698C0-130A-4BA5-966E-439BF0E6508A}" type="slidenum">
              <a:rPr lang="es-ES"/>
              <a:pPr>
                <a:defRPr/>
              </a:pPr>
              <a:t>‹Nº›</a:t>
            </a:fld>
            <a:endParaRPr lang="es-E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152400"/>
            <a:ext cx="8686800" cy="6096000"/>
            <a:chOff x="0" y="96"/>
            <a:chExt cx="5472" cy="3840"/>
          </a:xfrm>
        </p:grpSpPr>
        <p:sp>
          <p:nvSpPr>
            <p:cNvPr id="4099"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p:spPr>
          <p:txBody>
            <a:bodyPr wrap="none" anchor="ctr"/>
            <a:lstStyle/>
            <a:p>
              <a:pPr>
                <a:defRPr/>
              </a:pPr>
              <a:endParaRPr lang="es-ES_tradnl" sz="2400">
                <a:latin typeface="Times New Roman" pitchFamily="18" charset="0"/>
              </a:endParaRPr>
            </a:p>
          </p:txBody>
        </p:sp>
        <p:sp>
          <p:nvSpPr>
            <p:cNvPr id="410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solidFill>
              <a:schemeClr val="folHlink"/>
            </a:solidFill>
            <a:ln w="9525">
              <a:noFill/>
              <a:miter lim="800000"/>
              <a:headEnd/>
              <a:tailEnd/>
            </a:ln>
          </p:spPr>
          <p:txBody>
            <a:bodyPr/>
            <a:lstStyle/>
            <a:p>
              <a:pPr algn="l">
                <a:defRPr/>
              </a:pPr>
              <a:endParaRPr lang="es-ES_tradnl" sz="2400">
                <a:latin typeface="Times New Roman" pitchFamily="18" charset="0"/>
              </a:endParaRPr>
            </a:p>
          </p:txBody>
        </p:sp>
        <p:sp>
          <p:nvSpPr>
            <p:cNvPr id="410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s-AR">
                <a:latin typeface="Arial" pitchFamily="34" charset="0"/>
              </a:endParaRPr>
            </a:p>
          </p:txBody>
        </p:sp>
      </p:grpSp>
      <p:sp>
        <p:nvSpPr>
          <p:cNvPr id="13315"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3316"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410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pitchFamily="34" charset="0"/>
              </a:defRPr>
            </a:lvl1pPr>
          </a:lstStyle>
          <a:p>
            <a:pPr>
              <a:defRPr/>
            </a:pPr>
            <a:r>
              <a:rPr lang="es-AR" smtClean="0"/>
              <a:t>2015</a:t>
            </a:r>
            <a:endParaRPr lang="es-ES"/>
          </a:p>
        </p:txBody>
      </p:sp>
      <p:sp>
        <p:nvSpPr>
          <p:cNvPr id="410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defRPr>
            </a:lvl1pPr>
          </a:lstStyle>
          <a:p>
            <a:pPr>
              <a:defRPr/>
            </a:pPr>
            <a:r>
              <a:rPr lang="es-ES" smtClean="0"/>
              <a:t>Arquitectura de Computadoras I</a:t>
            </a:r>
            <a:endParaRPr lang="es-ES"/>
          </a:p>
        </p:txBody>
      </p:sp>
      <p:sp>
        <p:nvSpPr>
          <p:cNvPr id="410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pPr>
              <a:defRPr/>
            </a:pPr>
            <a:fld id="{4E6F9232-AA77-4D6B-AEC1-DD0E4FA6341B}" type="slidenum">
              <a:rPr lang="es-ES"/>
              <a:pPr>
                <a:defRPr/>
              </a:pPr>
              <a:t>‹Nº›</a:t>
            </a:fld>
            <a:endParaRPr lang="es-ES"/>
          </a:p>
        </p:txBody>
      </p:sp>
    </p:spTree>
  </p:cSld>
  <p:clrMap bg1="lt1" tx1="dk1" bg2="lt2" tx2="dk2" accent1="accent1" accent2="accent2" accent3="accent3" accent4="accent4" accent5="accent5" accent6="accent6" hlink="hlink" folHlink="folHlink"/>
  <p:sldLayoutIdLst>
    <p:sldLayoutId id="2147483746"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Lst>
  <p:transition spd="med">
    <p:wipe dir="r"/>
  </p:transition>
  <p:timing>
    <p:tnLst>
      <p:par>
        <p:cTn id="1" dur="indefinite" restart="never" nodeType="tmRoot"/>
      </p:par>
    </p:tnLst>
  </p:timing>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itchFamily="34" charset="0"/>
        </a:defRPr>
      </a:lvl2pPr>
      <a:lvl3pPr algn="l" rtl="0" eaLnBrk="0" fontAlgn="base" hangingPunct="0">
        <a:spcBef>
          <a:spcPct val="0"/>
        </a:spcBef>
        <a:spcAft>
          <a:spcPct val="0"/>
        </a:spcAft>
        <a:defRPr sz="4200">
          <a:solidFill>
            <a:schemeClr val="tx2"/>
          </a:solidFill>
          <a:latin typeface="Arial" pitchFamily="34" charset="0"/>
        </a:defRPr>
      </a:lvl3pPr>
      <a:lvl4pPr algn="l" rtl="0" eaLnBrk="0" fontAlgn="base" hangingPunct="0">
        <a:spcBef>
          <a:spcPct val="0"/>
        </a:spcBef>
        <a:spcAft>
          <a:spcPct val="0"/>
        </a:spcAft>
        <a:defRPr sz="4200">
          <a:solidFill>
            <a:schemeClr val="tx2"/>
          </a:solidFill>
          <a:latin typeface="Arial" pitchFamily="34" charset="0"/>
        </a:defRPr>
      </a:lvl4pPr>
      <a:lvl5pPr algn="l" rtl="0" eaLnBrk="0" fontAlgn="base" hangingPunct="0">
        <a:spcBef>
          <a:spcPct val="0"/>
        </a:spcBef>
        <a:spcAft>
          <a:spcPct val="0"/>
        </a:spcAft>
        <a:defRPr sz="4200">
          <a:solidFill>
            <a:schemeClr val="tx2"/>
          </a:solidFill>
          <a:latin typeface="Arial" pitchFamily="34" charset="0"/>
        </a:defRPr>
      </a:lvl5pPr>
      <a:lvl6pPr marL="457200" algn="l" rtl="0" fontAlgn="base">
        <a:spcBef>
          <a:spcPct val="0"/>
        </a:spcBef>
        <a:spcAft>
          <a:spcPct val="0"/>
        </a:spcAft>
        <a:defRPr sz="4200">
          <a:solidFill>
            <a:schemeClr val="tx2"/>
          </a:solidFill>
          <a:latin typeface="Arial" pitchFamily="34" charset="0"/>
        </a:defRPr>
      </a:lvl6pPr>
      <a:lvl7pPr marL="914400" algn="l" rtl="0" fontAlgn="base">
        <a:spcBef>
          <a:spcPct val="0"/>
        </a:spcBef>
        <a:spcAft>
          <a:spcPct val="0"/>
        </a:spcAft>
        <a:defRPr sz="4200">
          <a:solidFill>
            <a:schemeClr val="tx2"/>
          </a:solidFill>
          <a:latin typeface="Arial" pitchFamily="34" charset="0"/>
        </a:defRPr>
      </a:lvl7pPr>
      <a:lvl8pPr marL="1371600" algn="l" rtl="0" fontAlgn="base">
        <a:spcBef>
          <a:spcPct val="0"/>
        </a:spcBef>
        <a:spcAft>
          <a:spcPct val="0"/>
        </a:spcAft>
        <a:defRPr sz="4200">
          <a:solidFill>
            <a:schemeClr val="tx2"/>
          </a:solidFill>
          <a:latin typeface="Arial" pitchFamily="34" charset="0"/>
        </a:defRPr>
      </a:lvl8pPr>
      <a:lvl9pPr marL="1828800" algn="l" rtl="0" fontAlgn="base">
        <a:spcBef>
          <a:spcPct val="0"/>
        </a:spcBef>
        <a:spcAft>
          <a:spcPct val="0"/>
        </a:spcAft>
        <a:defRPr sz="4200">
          <a:solidFill>
            <a:schemeClr val="tx2"/>
          </a:solidFill>
          <a:latin typeface="Arial" pitchFamily="34"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bg2"/>
        </a:buClr>
        <a:buSzPct val="4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bg2"/>
        </a:buClr>
        <a:buSzPct val="40000"/>
        <a:buFont typeface="Wingdings" pitchFamily="2" charset="2"/>
        <a:buChar char="l"/>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p:txBody>
          <a:bodyPr/>
          <a:lstStyle/>
          <a:p>
            <a:pPr algn="ctr" eaLnBrk="1" hangingPunct="1"/>
            <a:r>
              <a:rPr lang="es-AR" sz="2800" dirty="0" smtClean="0"/>
              <a:t>APLICACIONES DEL ALGEBRA DE BOOLE</a:t>
            </a:r>
            <a:endParaRPr lang="en-US" sz="2800" dirty="0" smtClean="0"/>
          </a:p>
        </p:txBody>
      </p:sp>
      <p:sp>
        <p:nvSpPr>
          <p:cNvPr id="15363" name="Rectangle 3"/>
          <p:cNvSpPr>
            <a:spLocks noGrp="1" noChangeArrowheads="1"/>
          </p:cNvSpPr>
          <p:nvPr>
            <p:ph type="subTitle" idx="1"/>
          </p:nvPr>
        </p:nvSpPr>
        <p:spPr>
          <a:xfrm>
            <a:off x="1066800" y="3873748"/>
            <a:ext cx="6629400" cy="563364"/>
          </a:xfrm>
        </p:spPr>
        <p:txBody>
          <a:bodyPr/>
          <a:lstStyle/>
          <a:p>
            <a:pPr algn="ctr" eaLnBrk="1" hangingPunct="1">
              <a:lnSpc>
                <a:spcPct val="90000"/>
              </a:lnSpc>
            </a:pPr>
            <a:r>
              <a:rPr lang="en-US" sz="2400" dirty="0" smtClean="0"/>
              <a:t> Luis Eduardo Toledo</a:t>
            </a:r>
          </a:p>
          <a:p>
            <a:pPr algn="ctr" eaLnBrk="1" hangingPunct="1">
              <a:lnSpc>
                <a:spcPct val="90000"/>
              </a:lnSpc>
            </a:pPr>
            <a:endParaRPr lang="es-AR" sz="2400" dirty="0" smtClean="0"/>
          </a:p>
          <a:p>
            <a:pPr eaLnBrk="1" hangingPunct="1">
              <a:lnSpc>
                <a:spcPct val="90000"/>
              </a:lnSpc>
            </a:pPr>
            <a:endParaRPr lang="en-US" sz="2400" dirty="0" smtClean="0"/>
          </a:p>
          <a:p>
            <a:pPr eaLnBrk="1" hangingPunct="1">
              <a:lnSpc>
                <a:spcPct val="90000"/>
              </a:lnSpc>
            </a:pPr>
            <a:endParaRPr lang="en-US" sz="2400" dirty="0" smtClean="0"/>
          </a:p>
        </p:txBody>
      </p:sp>
      <p:pic>
        <p:nvPicPr>
          <p:cNvPr id="15364" name="Imagen 1" descr="ucc_color"/>
          <p:cNvPicPr>
            <a:picLocks noChangeAspect="1" noChangeArrowheads="1"/>
          </p:cNvPicPr>
          <p:nvPr/>
        </p:nvPicPr>
        <p:blipFill>
          <a:blip r:embed="rId3" cstate="print"/>
          <a:srcRect/>
          <a:stretch>
            <a:fillRect/>
          </a:stretch>
        </p:blipFill>
        <p:spPr bwMode="auto">
          <a:xfrm>
            <a:off x="3671689" y="5517232"/>
            <a:ext cx="1476375" cy="113982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107504" y="228600"/>
            <a:ext cx="6336159" cy="914400"/>
          </a:xfrm>
        </p:spPr>
        <p:txBody>
          <a:bodyPr/>
          <a:lstStyle/>
          <a:p>
            <a:r>
              <a:rPr lang="es-AR" sz="3600" dirty="0" smtClean="0"/>
              <a:t>SISTEMA DE ALARMA </a:t>
            </a:r>
          </a:p>
        </p:txBody>
      </p:sp>
      <p:pic>
        <p:nvPicPr>
          <p:cNvPr id="17418" name="Imagen 1" descr="ucc_color"/>
          <p:cNvPicPr>
            <a:picLocks noChangeAspect="1" noChangeArrowheads="1"/>
          </p:cNvPicPr>
          <p:nvPr/>
        </p:nvPicPr>
        <p:blipFill>
          <a:blip r:embed="rId3" cstate="print"/>
          <a:srcRect/>
          <a:stretch>
            <a:fillRect/>
          </a:stretch>
        </p:blipFill>
        <p:spPr bwMode="auto">
          <a:xfrm>
            <a:off x="6624638" y="188913"/>
            <a:ext cx="1476375" cy="1139825"/>
          </a:xfrm>
          <a:prstGeom prst="rect">
            <a:avLst/>
          </a:prstGeom>
          <a:noFill/>
          <a:ln w="9525">
            <a:noFill/>
            <a:miter lim="800000"/>
            <a:headEnd/>
            <a:tailEnd/>
          </a:ln>
        </p:spPr>
      </p:pic>
      <p:sp>
        <p:nvSpPr>
          <p:cNvPr id="16" name="15 Marcador de número de diapositiva"/>
          <p:cNvSpPr>
            <a:spLocks noGrp="1"/>
          </p:cNvSpPr>
          <p:nvPr>
            <p:ph type="sldNum" sz="quarter" idx="12"/>
          </p:nvPr>
        </p:nvSpPr>
        <p:spPr/>
        <p:txBody>
          <a:bodyPr/>
          <a:lstStyle/>
          <a:p>
            <a:pPr>
              <a:defRPr/>
            </a:pPr>
            <a:fld id="{4CAD7128-2855-4B72-A70B-DA394BDF6B89}" type="slidenum">
              <a:rPr lang="es-ES" smtClean="0"/>
              <a:pPr>
                <a:defRPr/>
              </a:pPr>
              <a:t>2</a:t>
            </a:fld>
            <a:endParaRPr lang="es-ES"/>
          </a:p>
        </p:txBody>
      </p:sp>
      <p:sp>
        <p:nvSpPr>
          <p:cNvPr id="18" name="17 Marcador de pie de página"/>
          <p:cNvSpPr>
            <a:spLocks noGrp="1"/>
          </p:cNvSpPr>
          <p:nvPr>
            <p:ph type="ftr" sz="quarter" idx="11"/>
          </p:nvPr>
        </p:nvSpPr>
        <p:spPr/>
        <p:txBody>
          <a:bodyPr/>
          <a:lstStyle/>
          <a:p>
            <a:pPr>
              <a:defRPr/>
            </a:pPr>
            <a:r>
              <a:rPr lang="es-ES" smtClean="0"/>
              <a:t>Arquitectura de Computadoras I</a:t>
            </a:r>
            <a:endParaRPr lang="es-ES"/>
          </a:p>
        </p:txBody>
      </p:sp>
      <p:sp>
        <p:nvSpPr>
          <p:cNvPr id="20" name="19 Marcador de fecha"/>
          <p:cNvSpPr>
            <a:spLocks noGrp="1"/>
          </p:cNvSpPr>
          <p:nvPr>
            <p:ph type="dt" sz="half" idx="10"/>
          </p:nvPr>
        </p:nvSpPr>
        <p:spPr/>
        <p:txBody>
          <a:bodyPr/>
          <a:lstStyle/>
          <a:p>
            <a:pPr>
              <a:defRPr/>
            </a:pPr>
            <a:r>
              <a:rPr lang="es-AR" smtClean="0"/>
              <a:t>2015</a:t>
            </a:r>
            <a:endParaRPr lang="es-ES"/>
          </a:p>
        </p:txBody>
      </p:sp>
      <p:sp>
        <p:nvSpPr>
          <p:cNvPr id="95" name="94 CuadroTexto"/>
          <p:cNvSpPr txBox="1"/>
          <p:nvPr/>
        </p:nvSpPr>
        <p:spPr>
          <a:xfrm>
            <a:off x="539552" y="1484784"/>
            <a:ext cx="7992888" cy="830997"/>
          </a:xfrm>
          <a:prstGeom prst="rect">
            <a:avLst/>
          </a:prstGeom>
          <a:noFill/>
        </p:spPr>
        <p:txBody>
          <a:bodyPr wrap="square" rtlCol="0">
            <a:spAutoFit/>
          </a:bodyPr>
          <a:lstStyle/>
          <a:p>
            <a:r>
              <a:rPr lang="es-AR" sz="2400" dirty="0" smtClean="0">
                <a:solidFill>
                  <a:srgbClr val="FF0000"/>
                </a:solidFill>
              </a:rPr>
              <a:t>Ahora que ya conoce que son las compuertas AND, OR y NOT, donde pueden usarse?</a:t>
            </a:r>
          </a:p>
        </p:txBody>
      </p:sp>
      <p:sp>
        <p:nvSpPr>
          <p:cNvPr id="96" name="95 CuadroTexto"/>
          <p:cNvSpPr txBox="1"/>
          <p:nvPr/>
        </p:nvSpPr>
        <p:spPr>
          <a:xfrm>
            <a:off x="467544" y="2348880"/>
            <a:ext cx="8136904" cy="2031325"/>
          </a:xfrm>
          <a:prstGeom prst="rect">
            <a:avLst/>
          </a:prstGeom>
          <a:noFill/>
        </p:spPr>
        <p:txBody>
          <a:bodyPr wrap="square" rtlCol="0">
            <a:spAutoFit/>
          </a:bodyPr>
          <a:lstStyle/>
          <a:p>
            <a:pPr algn="just"/>
            <a:r>
              <a:rPr lang="es-AR" dirty="0" smtClean="0"/>
              <a:t>Asuma que Ud. tiene instalado en su hogar un pequeño computador para monitorear y controlar varias funciones. Una de estas funciones puede ser activar una alarma si alguna puerta en la casa se abre (es decir una alarma antirrobo). Una llave mecánica </a:t>
            </a:r>
            <a:r>
              <a:rPr lang="es-AR" dirty="0" smtClean="0"/>
              <a:t>puede instalarse </a:t>
            </a:r>
            <a:r>
              <a:rPr lang="es-AR" dirty="0" smtClean="0"/>
              <a:t>encima de cada puerta de la casa en una posición que causaría que el contacto se cierre cuando una puerta se abre, resultando en un voltaje a la entrada de una compuerta OR como se muestra en la figura:</a:t>
            </a:r>
            <a:endParaRPr lang="es-AR" dirty="0"/>
          </a:p>
        </p:txBody>
      </p:sp>
      <p:pic>
        <p:nvPicPr>
          <p:cNvPr id="62468" name="Picture 4"/>
          <p:cNvPicPr>
            <a:picLocks noChangeAspect="1" noChangeArrowheads="1"/>
          </p:cNvPicPr>
          <p:nvPr/>
        </p:nvPicPr>
        <p:blipFill>
          <a:blip r:embed="rId4" cstate="print"/>
          <a:srcRect/>
          <a:stretch>
            <a:fillRect/>
          </a:stretch>
        </p:blipFill>
        <p:spPr bwMode="auto">
          <a:xfrm>
            <a:off x="3896444" y="4222536"/>
            <a:ext cx="4131940" cy="1914674"/>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500" fill="hold"/>
                                        <p:tgtEl>
                                          <p:spTgt spid="95"/>
                                        </p:tgtEl>
                                        <p:attrNameLst>
                                          <p:attrName>ppt_x</p:attrName>
                                        </p:attrNameLst>
                                      </p:cBhvr>
                                      <p:tavLst>
                                        <p:tav tm="0">
                                          <p:val>
                                            <p:strVal val="#ppt_x"/>
                                          </p:val>
                                        </p:tav>
                                        <p:tav tm="100000">
                                          <p:val>
                                            <p:strVal val="#ppt_x"/>
                                          </p:val>
                                        </p:tav>
                                      </p:tavLst>
                                    </p:anim>
                                    <p:anim calcmode="lin" valueType="num">
                                      <p:cBhvr additive="base">
                                        <p:cTn id="8"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500" fill="hold"/>
                                        <p:tgtEl>
                                          <p:spTgt spid="96"/>
                                        </p:tgtEl>
                                        <p:attrNameLst>
                                          <p:attrName>ppt_x</p:attrName>
                                        </p:attrNameLst>
                                      </p:cBhvr>
                                      <p:tavLst>
                                        <p:tav tm="0">
                                          <p:val>
                                            <p:strVal val="#ppt_x"/>
                                          </p:val>
                                        </p:tav>
                                        <p:tav tm="100000">
                                          <p:val>
                                            <p:strVal val="#ppt_x"/>
                                          </p:val>
                                        </p:tav>
                                      </p:tavLst>
                                    </p:anim>
                                    <p:anim calcmode="lin" valueType="num">
                                      <p:cBhvr additive="base">
                                        <p:cTn id="14"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iterate type="lt">
                                    <p:tmPct val="5000"/>
                                  </p:iterate>
                                  <p:childTnLst>
                                    <p:set>
                                      <p:cBhvr>
                                        <p:cTn id="18" dur="1" fill="hold">
                                          <p:stCondLst>
                                            <p:cond delay="0"/>
                                          </p:stCondLst>
                                        </p:cTn>
                                        <p:tgtEl>
                                          <p:spTgt spid="62468"/>
                                        </p:tgtEl>
                                        <p:attrNameLst>
                                          <p:attrName>style.visibility</p:attrName>
                                        </p:attrNameLst>
                                      </p:cBhvr>
                                      <p:to>
                                        <p:strVal val="visible"/>
                                      </p:to>
                                    </p:set>
                                    <p:anim calcmode="lin" valueType="num">
                                      <p:cBhvr>
                                        <p:cTn id="19" dur="1000" fill="hold"/>
                                        <p:tgtEl>
                                          <p:spTgt spid="62468"/>
                                        </p:tgtEl>
                                        <p:attrNameLst>
                                          <p:attrName>ppt_w</p:attrName>
                                        </p:attrNameLst>
                                      </p:cBhvr>
                                      <p:tavLst>
                                        <p:tav tm="0">
                                          <p:val>
                                            <p:fltVal val="0"/>
                                          </p:val>
                                        </p:tav>
                                        <p:tav tm="100000">
                                          <p:val>
                                            <p:strVal val="#ppt_w"/>
                                          </p:val>
                                        </p:tav>
                                      </p:tavLst>
                                    </p:anim>
                                    <p:anim calcmode="lin" valueType="num">
                                      <p:cBhvr>
                                        <p:cTn id="20" dur="1000" fill="hold"/>
                                        <p:tgtEl>
                                          <p:spTgt spid="62468"/>
                                        </p:tgtEl>
                                        <p:attrNameLst>
                                          <p:attrName>ppt_h</p:attrName>
                                        </p:attrNameLst>
                                      </p:cBhvr>
                                      <p:tavLst>
                                        <p:tav tm="0">
                                          <p:val>
                                            <p:fltVal val="0"/>
                                          </p:val>
                                        </p:tav>
                                        <p:tav tm="100000">
                                          <p:val>
                                            <p:strVal val="#ppt_h"/>
                                          </p:val>
                                        </p:tav>
                                      </p:tavLst>
                                    </p:anim>
                                    <p:anim calcmode="lin" valueType="num">
                                      <p:cBhvr>
                                        <p:cTn id="21" dur="1000" fill="hold"/>
                                        <p:tgtEl>
                                          <p:spTgt spid="62468"/>
                                        </p:tgtEl>
                                        <p:attrNameLst>
                                          <p:attrName>style.rotation</p:attrName>
                                        </p:attrNameLst>
                                      </p:cBhvr>
                                      <p:tavLst>
                                        <p:tav tm="0">
                                          <p:val>
                                            <p:fltVal val="90"/>
                                          </p:val>
                                        </p:tav>
                                        <p:tav tm="100000">
                                          <p:val>
                                            <p:fltVal val="0"/>
                                          </p:val>
                                        </p:tav>
                                      </p:tavLst>
                                    </p:anim>
                                    <p:animEffect transition="in" filter="fade">
                                      <p:cBhvr>
                                        <p:cTn id="22" dur="1000"/>
                                        <p:tgtEl>
                                          <p:spTgt spid="62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107504" y="228600"/>
            <a:ext cx="6336159" cy="914400"/>
          </a:xfrm>
        </p:spPr>
        <p:txBody>
          <a:bodyPr/>
          <a:lstStyle/>
          <a:p>
            <a:r>
              <a:rPr lang="es-AR" sz="3600" dirty="0" smtClean="0"/>
              <a:t>SISTEMA DE ALARMA </a:t>
            </a:r>
          </a:p>
        </p:txBody>
      </p:sp>
      <p:pic>
        <p:nvPicPr>
          <p:cNvPr id="17418" name="Imagen 1" descr="ucc_color"/>
          <p:cNvPicPr>
            <a:picLocks noChangeAspect="1" noChangeArrowheads="1"/>
          </p:cNvPicPr>
          <p:nvPr/>
        </p:nvPicPr>
        <p:blipFill>
          <a:blip r:embed="rId3" cstate="print"/>
          <a:srcRect/>
          <a:stretch>
            <a:fillRect/>
          </a:stretch>
        </p:blipFill>
        <p:spPr bwMode="auto">
          <a:xfrm>
            <a:off x="6624638" y="188913"/>
            <a:ext cx="1476375" cy="1139825"/>
          </a:xfrm>
          <a:prstGeom prst="rect">
            <a:avLst/>
          </a:prstGeom>
          <a:noFill/>
          <a:ln w="9525">
            <a:noFill/>
            <a:miter lim="800000"/>
            <a:headEnd/>
            <a:tailEnd/>
          </a:ln>
        </p:spPr>
      </p:pic>
      <p:sp>
        <p:nvSpPr>
          <p:cNvPr id="16" name="15 Marcador de número de diapositiva"/>
          <p:cNvSpPr>
            <a:spLocks noGrp="1"/>
          </p:cNvSpPr>
          <p:nvPr>
            <p:ph type="sldNum" sz="quarter" idx="12"/>
          </p:nvPr>
        </p:nvSpPr>
        <p:spPr/>
        <p:txBody>
          <a:bodyPr/>
          <a:lstStyle/>
          <a:p>
            <a:pPr>
              <a:defRPr/>
            </a:pPr>
            <a:fld id="{4CAD7128-2855-4B72-A70B-DA394BDF6B89}" type="slidenum">
              <a:rPr lang="es-ES" smtClean="0"/>
              <a:pPr>
                <a:defRPr/>
              </a:pPr>
              <a:t>3</a:t>
            </a:fld>
            <a:endParaRPr lang="es-ES"/>
          </a:p>
        </p:txBody>
      </p:sp>
      <p:sp>
        <p:nvSpPr>
          <p:cNvPr id="18" name="17 Marcador de pie de página"/>
          <p:cNvSpPr>
            <a:spLocks noGrp="1"/>
          </p:cNvSpPr>
          <p:nvPr>
            <p:ph type="ftr" sz="quarter" idx="11"/>
          </p:nvPr>
        </p:nvSpPr>
        <p:spPr/>
        <p:txBody>
          <a:bodyPr/>
          <a:lstStyle/>
          <a:p>
            <a:pPr>
              <a:defRPr/>
            </a:pPr>
            <a:r>
              <a:rPr lang="es-ES" smtClean="0"/>
              <a:t>Arquitectura de Computadoras I</a:t>
            </a:r>
            <a:endParaRPr lang="es-ES"/>
          </a:p>
        </p:txBody>
      </p:sp>
      <p:sp>
        <p:nvSpPr>
          <p:cNvPr id="20" name="19 Marcador de fecha"/>
          <p:cNvSpPr>
            <a:spLocks noGrp="1"/>
          </p:cNvSpPr>
          <p:nvPr>
            <p:ph type="dt" sz="half" idx="10"/>
          </p:nvPr>
        </p:nvSpPr>
        <p:spPr/>
        <p:txBody>
          <a:bodyPr/>
          <a:lstStyle/>
          <a:p>
            <a:pPr>
              <a:defRPr/>
            </a:pPr>
            <a:r>
              <a:rPr lang="es-AR" smtClean="0"/>
              <a:t>2015</a:t>
            </a:r>
            <a:endParaRPr lang="es-ES"/>
          </a:p>
        </p:txBody>
      </p:sp>
      <p:pic>
        <p:nvPicPr>
          <p:cNvPr id="62468" name="Picture 4"/>
          <p:cNvPicPr>
            <a:picLocks noChangeAspect="1" noChangeArrowheads="1"/>
          </p:cNvPicPr>
          <p:nvPr/>
        </p:nvPicPr>
        <p:blipFill>
          <a:blip r:embed="rId4" cstate="print"/>
          <a:srcRect/>
          <a:stretch>
            <a:fillRect/>
          </a:stretch>
        </p:blipFill>
        <p:spPr bwMode="auto">
          <a:xfrm>
            <a:off x="4427984" y="1946374"/>
            <a:ext cx="4131940" cy="1914674"/>
          </a:xfrm>
          <a:prstGeom prst="rect">
            <a:avLst/>
          </a:prstGeom>
          <a:noFill/>
          <a:ln w="9525">
            <a:noFill/>
            <a:miter lim="800000"/>
            <a:headEnd/>
            <a:tailEnd/>
          </a:ln>
        </p:spPr>
      </p:pic>
      <p:sp>
        <p:nvSpPr>
          <p:cNvPr id="10" name="9 CuadroTexto"/>
          <p:cNvSpPr txBox="1"/>
          <p:nvPr/>
        </p:nvSpPr>
        <p:spPr>
          <a:xfrm>
            <a:off x="467544" y="1768748"/>
            <a:ext cx="3744416" cy="2031325"/>
          </a:xfrm>
          <a:prstGeom prst="rect">
            <a:avLst/>
          </a:prstGeom>
          <a:noFill/>
        </p:spPr>
        <p:txBody>
          <a:bodyPr wrap="square" rtlCol="0">
            <a:spAutoFit/>
          </a:bodyPr>
          <a:lstStyle/>
          <a:p>
            <a:pPr algn="just"/>
            <a:r>
              <a:rPr lang="es-AR" dirty="0" smtClean="0"/>
              <a:t>La salida de la compuerta OR, </a:t>
            </a:r>
            <a:r>
              <a:rPr lang="es-AR" dirty="0" smtClean="0"/>
              <a:t>podría </a:t>
            </a:r>
            <a:r>
              <a:rPr lang="es-AR" dirty="0" smtClean="0"/>
              <a:t>luego </a:t>
            </a:r>
            <a:r>
              <a:rPr lang="es-AR" dirty="0" smtClean="0"/>
              <a:t>conectarse </a:t>
            </a:r>
            <a:r>
              <a:rPr lang="es-AR" dirty="0" smtClean="0"/>
              <a:t>a la entrada del computador el cual haría sonar </a:t>
            </a:r>
            <a:r>
              <a:rPr lang="es-AR" dirty="0" smtClean="0"/>
              <a:t>por </a:t>
            </a:r>
            <a:r>
              <a:rPr lang="es-AR" dirty="0" smtClean="0"/>
              <a:t>ejemplo una campana o bocina, encender las luces de la casa o aún enviar alguna clase de señal a la policía.</a:t>
            </a:r>
            <a:endParaRPr lang="es-AR" dirty="0"/>
          </a:p>
        </p:txBody>
      </p:sp>
      <p:sp>
        <p:nvSpPr>
          <p:cNvPr id="11" name="10 CuadroTexto"/>
          <p:cNvSpPr txBox="1"/>
          <p:nvPr/>
        </p:nvSpPr>
        <p:spPr>
          <a:xfrm>
            <a:off x="467544" y="4388911"/>
            <a:ext cx="8064896" cy="1200329"/>
          </a:xfrm>
          <a:prstGeom prst="rect">
            <a:avLst/>
          </a:prstGeom>
          <a:noFill/>
        </p:spPr>
        <p:txBody>
          <a:bodyPr wrap="square" rtlCol="0">
            <a:spAutoFit/>
          </a:bodyPr>
          <a:lstStyle/>
          <a:p>
            <a:pPr algn="just"/>
            <a:r>
              <a:rPr lang="es-AR" dirty="0" smtClean="0"/>
              <a:t>Con el uso de una compuerta OR, solamente se requiere una línea de entrada al computador. De otro modo, se requeriría una línea de entrada por cada puerta. Esta no sería una buena práctica ya que el número de entradas a un computador es limitado comúnmente por razones de tipo económica.</a:t>
            </a:r>
            <a:endParaRPr lang="es-AR" dirty="0"/>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strVal val="#ppt_w*0.70"/>
                                          </p:val>
                                        </p:tav>
                                        <p:tav tm="100000">
                                          <p:val>
                                            <p:strVal val="#ppt_w"/>
                                          </p:val>
                                        </p:tav>
                                      </p:tavLst>
                                    </p:anim>
                                    <p:anim calcmode="lin" valueType="num">
                                      <p:cBhvr>
                                        <p:cTn id="15" dur="1000" fill="hold"/>
                                        <p:tgtEl>
                                          <p:spTgt spid="11"/>
                                        </p:tgtEl>
                                        <p:attrNameLst>
                                          <p:attrName>ppt_h</p:attrName>
                                        </p:attrNameLst>
                                      </p:cBhvr>
                                      <p:tavLst>
                                        <p:tav tm="0">
                                          <p:val>
                                            <p:strVal val="#ppt_h"/>
                                          </p:val>
                                        </p:tav>
                                        <p:tav tm="100000">
                                          <p:val>
                                            <p:strVal val="#ppt_h"/>
                                          </p:val>
                                        </p:tav>
                                      </p:tavLst>
                                    </p:anim>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107504" y="228600"/>
            <a:ext cx="6336159" cy="914400"/>
          </a:xfrm>
        </p:spPr>
        <p:txBody>
          <a:bodyPr/>
          <a:lstStyle/>
          <a:p>
            <a:r>
              <a:rPr lang="es-AR" sz="3600" dirty="0" smtClean="0"/>
              <a:t>SISTEMA DE VOTACIÓN </a:t>
            </a:r>
          </a:p>
        </p:txBody>
      </p:sp>
      <p:pic>
        <p:nvPicPr>
          <p:cNvPr id="17418" name="Imagen 1" descr="ucc_color"/>
          <p:cNvPicPr>
            <a:picLocks noChangeAspect="1" noChangeArrowheads="1"/>
          </p:cNvPicPr>
          <p:nvPr/>
        </p:nvPicPr>
        <p:blipFill>
          <a:blip r:embed="rId3" cstate="print"/>
          <a:srcRect/>
          <a:stretch>
            <a:fillRect/>
          </a:stretch>
        </p:blipFill>
        <p:spPr bwMode="auto">
          <a:xfrm>
            <a:off x="6624638" y="188913"/>
            <a:ext cx="1476375" cy="1139825"/>
          </a:xfrm>
          <a:prstGeom prst="rect">
            <a:avLst/>
          </a:prstGeom>
          <a:noFill/>
          <a:ln w="9525">
            <a:noFill/>
            <a:miter lim="800000"/>
            <a:headEnd/>
            <a:tailEnd/>
          </a:ln>
        </p:spPr>
      </p:pic>
      <p:sp>
        <p:nvSpPr>
          <p:cNvPr id="16" name="15 Marcador de número de diapositiva"/>
          <p:cNvSpPr>
            <a:spLocks noGrp="1"/>
          </p:cNvSpPr>
          <p:nvPr>
            <p:ph type="sldNum" sz="quarter" idx="12"/>
          </p:nvPr>
        </p:nvSpPr>
        <p:spPr/>
        <p:txBody>
          <a:bodyPr/>
          <a:lstStyle/>
          <a:p>
            <a:pPr>
              <a:defRPr/>
            </a:pPr>
            <a:fld id="{4CAD7128-2855-4B72-A70B-DA394BDF6B89}" type="slidenum">
              <a:rPr lang="es-ES" smtClean="0"/>
              <a:pPr>
                <a:defRPr/>
              </a:pPr>
              <a:t>4</a:t>
            </a:fld>
            <a:endParaRPr lang="es-ES"/>
          </a:p>
        </p:txBody>
      </p:sp>
      <p:sp>
        <p:nvSpPr>
          <p:cNvPr id="18" name="17 Marcador de pie de página"/>
          <p:cNvSpPr>
            <a:spLocks noGrp="1"/>
          </p:cNvSpPr>
          <p:nvPr>
            <p:ph type="ftr" sz="quarter" idx="11"/>
          </p:nvPr>
        </p:nvSpPr>
        <p:spPr/>
        <p:txBody>
          <a:bodyPr/>
          <a:lstStyle/>
          <a:p>
            <a:pPr>
              <a:defRPr/>
            </a:pPr>
            <a:r>
              <a:rPr lang="es-ES" smtClean="0"/>
              <a:t>Arquitectura de Computadoras I</a:t>
            </a:r>
            <a:endParaRPr lang="es-ES"/>
          </a:p>
        </p:txBody>
      </p:sp>
      <p:sp>
        <p:nvSpPr>
          <p:cNvPr id="20" name="19 Marcador de fecha"/>
          <p:cNvSpPr>
            <a:spLocks noGrp="1"/>
          </p:cNvSpPr>
          <p:nvPr>
            <p:ph type="dt" sz="half" idx="10"/>
          </p:nvPr>
        </p:nvSpPr>
        <p:spPr/>
        <p:txBody>
          <a:bodyPr/>
          <a:lstStyle/>
          <a:p>
            <a:pPr>
              <a:defRPr/>
            </a:pPr>
            <a:r>
              <a:rPr lang="es-AR" smtClean="0"/>
              <a:t>2015</a:t>
            </a:r>
            <a:endParaRPr lang="es-ES"/>
          </a:p>
        </p:txBody>
      </p:sp>
      <p:pic>
        <p:nvPicPr>
          <p:cNvPr id="97282" name="Picture 2" descr="C:\Users\usuario\Downloads\PER---Mesa-de-Defensa-del-Consumidor---Un-consumidor-mejor-informado-toma-mejores-decisiones-.jpg"/>
          <p:cNvPicPr>
            <a:picLocks noChangeAspect="1" noChangeArrowheads="1"/>
          </p:cNvPicPr>
          <p:nvPr/>
        </p:nvPicPr>
        <p:blipFill>
          <a:blip r:embed="rId4" cstate="print"/>
          <a:srcRect/>
          <a:stretch>
            <a:fillRect/>
          </a:stretch>
        </p:blipFill>
        <p:spPr bwMode="auto">
          <a:xfrm>
            <a:off x="2128838" y="1628800"/>
            <a:ext cx="4886325" cy="2714625"/>
          </a:xfrm>
          <a:prstGeom prst="rect">
            <a:avLst/>
          </a:prstGeom>
          <a:noFill/>
        </p:spPr>
      </p:pic>
      <p:sp>
        <p:nvSpPr>
          <p:cNvPr id="13" name="12 CuadroTexto"/>
          <p:cNvSpPr txBox="1"/>
          <p:nvPr/>
        </p:nvSpPr>
        <p:spPr>
          <a:xfrm>
            <a:off x="899592" y="4509120"/>
            <a:ext cx="7056784" cy="1754326"/>
          </a:xfrm>
          <a:prstGeom prst="rect">
            <a:avLst/>
          </a:prstGeom>
          <a:noFill/>
        </p:spPr>
        <p:txBody>
          <a:bodyPr wrap="square" rtlCol="0">
            <a:spAutoFit/>
          </a:bodyPr>
          <a:lstStyle/>
          <a:p>
            <a:pPr algn="just"/>
            <a:r>
              <a:rPr lang="es-AR" dirty="0" smtClean="0"/>
              <a:t>Una sociedad está formada por 4 socios que tienen el 25% de las acciones cada uno; uno de ellos ejerce como presidente. El estatuto de la sociedad indica que una toma de decisión es positiva si el tanto por ciento a favor es superior al 50% y en caso de empate decide el voto del presidente. En caso contrario, la decisión es negativa.</a:t>
            </a:r>
            <a:endParaRPr lang="es-AR" dirty="0"/>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6439</TotalTime>
  <Words>316</Words>
  <Application>Microsoft Office PowerPoint</Application>
  <PresentationFormat>Presentación en pantalla (4:3)</PresentationFormat>
  <Paragraphs>24</Paragraphs>
  <Slides>4</Slides>
  <Notes>4</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Radial</vt:lpstr>
      <vt:lpstr>APLICACIONES DEL ALGEBRA DE BOOLE</vt:lpstr>
      <vt:lpstr>SISTEMA DE ALARMA </vt:lpstr>
      <vt:lpstr>SISTEMA DE ALARMA </vt:lpstr>
      <vt:lpstr>SISTEMA DE VOTACIÓN </vt:lpstr>
    </vt:vector>
  </TitlesOfParts>
  <Company>UCC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Microelectrónica</dc:creator>
  <cp:lastModifiedBy>usuario</cp:lastModifiedBy>
  <cp:revision>618</cp:revision>
  <dcterms:created xsi:type="dcterms:W3CDTF">2005-10-04T20:37:01Z</dcterms:created>
  <dcterms:modified xsi:type="dcterms:W3CDTF">2015-08-15T13:19:38Z</dcterms:modified>
</cp:coreProperties>
</file>