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70" r:id="rId4"/>
    <p:sldId id="262" r:id="rId5"/>
    <p:sldId id="263" r:id="rId6"/>
    <p:sldId id="264" r:id="rId7"/>
    <p:sldId id="265" r:id="rId8"/>
    <p:sldId id="271" r:id="rId9"/>
    <p:sldId id="266" r:id="rId10"/>
  </p:sldIdLst>
  <p:sldSz cx="24382413" cy="13716000"/>
  <p:notesSz cx="6858000" cy="9144000"/>
  <p:defaultTextStyle>
    <a:defPPr>
      <a:defRPr lang="es-ES_tradnl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BD8"/>
    <a:srgbClr val="173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E2F44-E7BB-4721-BDBF-EFB6F8D54D8C}" v="48" dt="2018-06-23T11:46:46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y Andres Piedrahita Solorzano" userId="3332203e-79cd-465e-ae39-62dd6f8fc389" providerId="ADAL" clId="{D41E2F44-E7BB-4721-BDBF-EFB6F8D54D8C}"/>
    <pc:docChg chg="undo custSel modSld">
      <pc:chgData name="Giovanny Andres Piedrahita Solorzano" userId="3332203e-79cd-465e-ae39-62dd6f8fc389" providerId="ADAL" clId="{D41E2F44-E7BB-4721-BDBF-EFB6F8D54D8C}" dt="2018-06-23T11:46:46.340" v="47" actId="1076"/>
      <pc:docMkLst>
        <pc:docMk/>
      </pc:docMkLst>
      <pc:sldChg chg="addSp delSp modSp">
        <pc:chgData name="Giovanny Andres Piedrahita Solorzano" userId="3332203e-79cd-465e-ae39-62dd6f8fc389" providerId="ADAL" clId="{D41E2F44-E7BB-4721-BDBF-EFB6F8D54D8C}" dt="2018-06-23T11:46:46.340" v="47" actId="1076"/>
        <pc:sldMkLst>
          <pc:docMk/>
          <pc:sldMk cId="2819485" sldId="262"/>
        </pc:sldMkLst>
        <pc:spChg chg="mod">
          <ac:chgData name="Giovanny Andres Piedrahita Solorzano" userId="3332203e-79cd-465e-ae39-62dd6f8fc389" providerId="ADAL" clId="{D41E2F44-E7BB-4721-BDBF-EFB6F8D54D8C}" dt="2018-06-23T11:46:46.340" v="47" actId="1076"/>
          <ac:spMkLst>
            <pc:docMk/>
            <pc:sldMk cId="2819485" sldId="262"/>
            <ac:spMk id="5" creationId="{00000000-0000-0000-0000-000000000000}"/>
          </ac:spMkLst>
        </pc:spChg>
        <pc:spChg chg="mod">
          <ac:chgData name="Giovanny Andres Piedrahita Solorzano" userId="3332203e-79cd-465e-ae39-62dd6f8fc389" providerId="ADAL" clId="{D41E2F44-E7BB-4721-BDBF-EFB6F8D54D8C}" dt="2018-06-23T11:46:35.400" v="45" actId="1076"/>
          <ac:spMkLst>
            <pc:docMk/>
            <pc:sldMk cId="2819485" sldId="262"/>
            <ac:spMk id="6" creationId="{00000000-0000-0000-0000-000000000000}"/>
          </ac:spMkLst>
        </pc:spChg>
        <pc:picChg chg="del">
          <ac:chgData name="Giovanny Andres Piedrahita Solorzano" userId="3332203e-79cd-465e-ae39-62dd6f8fc389" providerId="ADAL" clId="{D41E2F44-E7BB-4721-BDBF-EFB6F8D54D8C}" dt="2018-06-23T11:41:06.141" v="8" actId="478"/>
          <ac:picMkLst>
            <pc:docMk/>
            <pc:sldMk cId="2819485" sldId="262"/>
            <ac:picMk id="4" creationId="{00000000-0000-0000-0000-000000000000}"/>
          </ac:picMkLst>
        </pc:picChg>
        <pc:picChg chg="mod">
          <ac:chgData name="Giovanny Andres Piedrahita Solorzano" userId="3332203e-79cd-465e-ae39-62dd6f8fc389" providerId="ADAL" clId="{D41E2F44-E7BB-4721-BDBF-EFB6F8D54D8C}" dt="2018-06-23T11:46:29.109" v="44" actId="14100"/>
          <ac:picMkLst>
            <pc:docMk/>
            <pc:sldMk cId="2819485" sldId="262"/>
            <ac:picMk id="7" creationId="{00000000-0000-0000-0000-000000000000}"/>
          </ac:picMkLst>
        </pc:picChg>
        <pc:picChg chg="add del mod modCrop">
          <ac:chgData name="Giovanny Andres Piedrahita Solorzano" userId="3332203e-79cd-465e-ae39-62dd6f8fc389" providerId="ADAL" clId="{D41E2F44-E7BB-4721-BDBF-EFB6F8D54D8C}" dt="2018-06-23T11:43:07.196" v="20" actId="478"/>
          <ac:picMkLst>
            <pc:docMk/>
            <pc:sldMk cId="2819485" sldId="262"/>
            <ac:picMk id="8" creationId="{1672C08B-1378-4D96-8641-CF6290473AF5}"/>
          </ac:picMkLst>
        </pc:picChg>
        <pc:picChg chg="add mod modCrop">
          <ac:chgData name="Giovanny Andres Piedrahita Solorzano" userId="3332203e-79cd-465e-ae39-62dd6f8fc389" providerId="ADAL" clId="{D41E2F44-E7BB-4721-BDBF-EFB6F8D54D8C}" dt="2018-06-23T11:46:20.308" v="42" actId="1076"/>
          <ac:picMkLst>
            <pc:docMk/>
            <pc:sldMk cId="2819485" sldId="262"/>
            <ac:picMk id="1026" creationId="{A8D78046-C99D-4D48-AF46-738FB3A3EB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391E-5383-C34D-900B-25999BBE87A5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E957-F8F8-984B-94DC-E93DA1F8723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342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9D54-C465-E042-8773-2461E320EA9C}" type="datetimeFigureOut">
              <a:rPr lang="es-ES_tradnl" smtClean="0"/>
              <a:t>23/06/2018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5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C424607-81F7-4305-B450-3DB50E4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854" y="947720"/>
            <a:ext cx="14004758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MAESTRÍA EN INGENIERÍA DE SISTEMAS</a:t>
            </a: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VI Coloquio de Investigación y Desarrollo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9" t="10636" b="10631"/>
          <a:stretch/>
        </p:blipFill>
        <p:spPr>
          <a:xfrm>
            <a:off x="0" y="-1"/>
            <a:ext cx="24429799" cy="13716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9579" y="4624754"/>
            <a:ext cx="14797749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Grupo de Investigación FICB-PG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(Línea de Investigación)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Título del trabajo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Presenta: Nombres y Apellidos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Asesor Temático: Nombres y Apellidos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2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329" y="4907396"/>
            <a:ext cx="22925756" cy="3571586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1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CUERPO DE</a:t>
            </a:r>
            <a:br>
              <a:rPr lang="es-ES_tradnl" sz="1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1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TEXTO</a:t>
            </a:r>
            <a:br>
              <a:rPr lang="es-ES_tradnl" sz="1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8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Incluir las siguientes secciones:</a:t>
            </a:r>
            <a:br>
              <a:rPr lang="es-ES_tradnl" sz="8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ES_tradnl" sz="8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6000" b="1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Revisión de la literatura:</a:t>
            </a:r>
            <a:r>
              <a:rPr lang="es-ES_tradnl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Aplica para todos los casos</a:t>
            </a:r>
            <a:b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6000" b="1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Planteamiento del problema:</a:t>
            </a:r>
            <a: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 Aplica para todos los casos</a:t>
            </a:r>
            <a:b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6000" b="1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Metodología de Investigación o desarrollo:</a:t>
            </a:r>
            <a: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 Aplica para todos los casos</a:t>
            </a:r>
            <a:b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6000" b="1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Resultados preliminares</a:t>
            </a:r>
            <a: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: Aplica para Avances de proyecto</a:t>
            </a:r>
            <a:b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6000" b="1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Discusión</a:t>
            </a:r>
            <a: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: Aplica para Avances de proyecto</a:t>
            </a:r>
            <a:b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Seleccionar una de las plantillas a continuación según el tipo de información a presentar</a:t>
            </a:r>
            <a:endParaRPr lang="es-ES_tradnl" sz="8000" dirty="0">
              <a:solidFill>
                <a:srgbClr val="2DABD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2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05579" y="2427550"/>
            <a:ext cx="871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Agenda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505579" y="4028623"/>
            <a:ext cx="120813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8:10 a.m. </a:t>
            </a:r>
            <a:r>
              <a:rPr lang="es-CO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Desarrollo de sistema para procesamiento y reconocimiento de patrones para identificar y diferenciar las múltiples marcas en botellas de bebidas que aparecen en fotografías digitales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endParaRPr lang="es-ES_tradnl" sz="40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40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endParaRPr lang="es-ES_tradnl" sz="40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Resultado de imagen para presentation">
            <a:extLst>
              <a:ext uri="{FF2B5EF4-FFF2-40B4-BE49-F238E27FC236}">
                <a16:creationId xmlns:a16="http://schemas.microsoft.com/office/drawing/2014/main" id="{A8D78046-C99D-4D48-AF46-738FB3A3E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1" r="9939"/>
          <a:stretch/>
        </p:blipFill>
        <p:spPr bwMode="auto">
          <a:xfrm flipH="1">
            <a:off x="0" y="2632719"/>
            <a:ext cx="5539154" cy="845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7547"/>
            <a:ext cx="24382413" cy="83560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53590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5335" y="6857553"/>
            <a:ext cx="871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endParaRPr lang="es-ES_tradnl" sz="4800" b="1" dirty="0">
              <a:solidFill>
                <a:srgbClr val="17365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35335" y="8384195"/>
            <a:ext cx="19112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endParaRPr lang="es-ES_tradnl" sz="40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4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413" y="6807200"/>
            <a:ext cx="12192000" cy="6908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43119" y="9184413"/>
            <a:ext cx="464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54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54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endParaRPr lang="es-ES_tradnl" sz="5400" b="1" dirty="0">
              <a:solidFill>
                <a:srgbClr val="17365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83196" y="10347471"/>
            <a:ext cx="33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endParaRPr lang="es-ES_tradnl" sz="40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094446" y="2298137"/>
            <a:ext cx="464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54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54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endParaRPr lang="es-ES_tradnl" sz="5400" b="1" dirty="0">
              <a:solidFill>
                <a:srgbClr val="17365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734523" y="3461195"/>
            <a:ext cx="33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0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0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endParaRPr lang="es-ES_tradnl" sz="40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5" y="-17585"/>
            <a:ext cx="24382413" cy="1371510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65913" y="2032696"/>
            <a:ext cx="70313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AQUÍ</a:t>
            </a:r>
          </a:p>
          <a:p>
            <a:r>
              <a:rPr lang="es-ES_tradnl" sz="8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DEBE IR</a:t>
            </a:r>
          </a:p>
          <a:p>
            <a:r>
              <a:rPr lang="es-ES_tradnl" sz="8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EL TÍTULO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599522" y="2830575"/>
            <a:ext cx="876666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endParaRPr lang="es-ES_tradnl" sz="44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44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adipisLorem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es-ES_tradnl" sz="44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4400" dirty="0" err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adipis</a:t>
            </a:r>
            <a:endParaRPr lang="es-ES_tradnl" sz="4400" dirty="0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5509" y="4865832"/>
            <a:ext cx="21029831" cy="3571586"/>
          </a:xfrm>
        </p:spPr>
        <p:txBody>
          <a:bodyPr>
            <a:normAutofit/>
          </a:bodyPr>
          <a:lstStyle/>
          <a:p>
            <a:pPr algn="ctr"/>
            <a:r>
              <a:rPr lang="es-ES_tradnl" sz="16000" dirty="0">
                <a:solidFill>
                  <a:srgbClr val="2DABD8"/>
                </a:solidFill>
                <a:latin typeface="Arial" charset="0"/>
                <a:ea typeface="Arial" charset="0"/>
                <a:cs typeface="Arial" charset="0"/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77900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58493" y="3612115"/>
            <a:ext cx="80289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0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727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197</Words>
  <Application>Microsoft Office PowerPoint</Application>
  <PresentationFormat>Personalizado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MAESTRÍA EN INGENIERÍA DE SISTEMAS  VI Coloquio de Investigación y Desarrollo</vt:lpstr>
      <vt:lpstr>Grupo de Investigación FICB-PG (Línea de Investigación)  Título del trabajo Presenta: Nombres y Apellidos Asesor Temático: Nombres y Apellidos</vt:lpstr>
      <vt:lpstr>CUERPO DE TEXTO Incluir las siguientes secciones:  Revisión de la literatura: Aplica para todos los casos Planteamiento del problema: Aplica para todos los casos Metodología de Investigación o desarrollo: Aplica para todos los casos Resultados preliminares: Aplica para Avances de proyecto Discusión: Aplica para Avances de proyecto  Seleccionar una de las plantillas a continuación según el tipo de información a presentar</vt:lpstr>
      <vt:lpstr>TEXTOS PARA SEPARADORES</vt:lpstr>
      <vt:lpstr>TEXTOS PARA SEPARADORES</vt:lpstr>
      <vt:lpstr>Presentación de PowerPoint</vt:lpstr>
      <vt:lpstr>TEXTOS PARA SEPARADORES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BARRIGA HERNANDEZ CARLOS ANDRES</dc:creator>
  <cp:lastModifiedBy>Giovanny A. Piedrahita S.</cp:lastModifiedBy>
  <cp:revision>14</cp:revision>
  <dcterms:created xsi:type="dcterms:W3CDTF">2018-04-16T21:10:12Z</dcterms:created>
  <dcterms:modified xsi:type="dcterms:W3CDTF">2018-06-23T11:46:51Z</dcterms:modified>
</cp:coreProperties>
</file>