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93" r:id="rId4"/>
    <p:sldId id="294" r:id="rId5"/>
    <p:sldId id="295" r:id="rId6"/>
    <p:sldId id="297" r:id="rId7"/>
    <p:sldId id="305" r:id="rId8"/>
    <p:sldId id="298" r:id="rId9"/>
    <p:sldId id="286" r:id="rId10"/>
    <p:sldId id="287" r:id="rId11"/>
    <p:sldId id="288" r:id="rId12"/>
    <p:sldId id="289" r:id="rId13"/>
    <p:sldId id="290" r:id="rId14"/>
    <p:sldId id="291" r:id="rId15"/>
    <p:sldId id="278" r:id="rId16"/>
    <p:sldId id="271" r:id="rId17"/>
    <p:sldId id="281" r:id="rId18"/>
    <p:sldId id="302" r:id="rId19"/>
    <p:sldId id="307" r:id="rId20"/>
    <p:sldId id="306" r:id="rId21"/>
    <p:sldId id="303" r:id="rId22"/>
  </p:sldIdLst>
  <p:sldSz cx="9144000" cy="6858000" type="screen4x3"/>
  <p:notesSz cx="7102475" cy="1023302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660"/>
  </p:normalViewPr>
  <p:slideViewPr>
    <p:cSldViewPr>
      <p:cViewPr varScale="1">
        <p:scale>
          <a:sx n="84" d="100"/>
          <a:sy n="84" d="100"/>
        </p:scale>
        <p:origin x="10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842" y="-96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Junior" userId="1235633faa73a816" providerId="LiveId" clId="{07DA776F-70B8-4B70-99B8-4647E0F0730F}"/>
    <pc:docChg chg="modSld">
      <pc:chgData name="Joao Junior" userId="1235633faa73a816" providerId="LiveId" clId="{07DA776F-70B8-4B70-99B8-4647E0F0730F}" dt="2024-06-06T12:27:30.362" v="1" actId="20577"/>
      <pc:docMkLst>
        <pc:docMk/>
      </pc:docMkLst>
      <pc:sldChg chg="modSp mod">
        <pc:chgData name="Joao Junior" userId="1235633faa73a816" providerId="LiveId" clId="{07DA776F-70B8-4B70-99B8-4647E0F0730F}" dt="2024-06-06T12:27:30.362" v="1" actId="20577"/>
        <pc:sldMkLst>
          <pc:docMk/>
          <pc:sldMk cId="0" sldId="256"/>
        </pc:sldMkLst>
        <pc:spChg chg="mod">
          <ac:chgData name="Joao Junior" userId="1235633faa73a816" providerId="LiveId" clId="{07DA776F-70B8-4B70-99B8-4647E0F0730F}" dt="2024-06-06T12:27:30.362" v="1" actId="20577"/>
          <ac:spMkLst>
            <pc:docMk/>
            <pc:sldMk cId="0" sldId="256"/>
            <ac:spMk id="3075" creationId="{00000000-0000-0000-0000-000000000000}"/>
          </ac:spMkLst>
        </pc:spChg>
      </pc:sldChg>
    </pc:docChg>
  </pc:docChgLst>
  <pc:docChgLst>
    <pc:chgData name="Joao Junior" userId="1235633faa73a816" providerId="LiveId" clId="{94B45454-5D9C-4215-8C50-F36E773DEE29}"/>
    <pc:docChg chg="delSld">
      <pc:chgData name="Joao Junior" userId="1235633faa73a816" providerId="LiveId" clId="{94B45454-5D9C-4215-8C50-F36E773DEE29}" dt="2023-05-31T12:20:59.492" v="0" actId="47"/>
      <pc:docMkLst>
        <pc:docMk/>
      </pc:docMkLst>
      <pc:sldChg chg="del">
        <pc:chgData name="Joao Junior" userId="1235633faa73a816" providerId="LiveId" clId="{94B45454-5D9C-4215-8C50-F36E773DEE29}" dt="2023-05-31T12:20:59.492" v="0" actId="47"/>
        <pc:sldMkLst>
          <pc:docMk/>
          <pc:sldMk cId="0" sldId="299"/>
        </pc:sldMkLst>
      </pc:sldChg>
      <pc:sldChg chg="del">
        <pc:chgData name="Joao Junior" userId="1235633faa73a816" providerId="LiveId" clId="{94B45454-5D9C-4215-8C50-F36E773DEE29}" dt="2023-05-31T12:20:59.492" v="0" actId="47"/>
        <pc:sldMkLst>
          <pc:docMk/>
          <pc:sldMk cId="0" sldId="300"/>
        </pc:sldMkLst>
      </pc:sldChg>
    </pc:docChg>
  </pc:docChgLst>
  <pc:docChgLst>
    <pc:chgData name="Joao Junior" userId="1235633faa73a816" providerId="LiveId" clId="{EE1CC52F-05C2-4994-B9A7-25B500B4EFCB}"/>
    <pc:docChg chg="undo custSel addSld delSld modSld">
      <pc:chgData name="Joao Junior" userId="1235633faa73a816" providerId="LiveId" clId="{EE1CC52F-05C2-4994-B9A7-25B500B4EFCB}" dt="2024-06-06T21:35:54.221" v="188" actId="1076"/>
      <pc:docMkLst>
        <pc:docMk/>
      </pc:docMkLst>
      <pc:sldChg chg="modSp mod">
        <pc:chgData name="Joao Junior" userId="1235633faa73a816" providerId="LiveId" clId="{EE1CC52F-05C2-4994-B9A7-25B500B4EFCB}" dt="2024-06-06T20:52:42.232" v="40" actId="20577"/>
        <pc:sldMkLst>
          <pc:docMk/>
          <pc:sldMk cId="0" sldId="297"/>
        </pc:sldMkLst>
        <pc:spChg chg="mod">
          <ac:chgData name="Joao Junior" userId="1235633faa73a816" providerId="LiveId" clId="{EE1CC52F-05C2-4994-B9A7-25B500B4EFCB}" dt="2024-06-06T20:52:42.232" v="40" actId="20577"/>
          <ac:spMkLst>
            <pc:docMk/>
            <pc:sldMk cId="0" sldId="297"/>
            <ac:spMk id="2" creationId="{00000000-0000-0000-0000-000000000000}"/>
          </ac:spMkLst>
        </pc:spChg>
      </pc:sldChg>
      <pc:sldChg chg="addSp delSp modSp mod">
        <pc:chgData name="Joao Junior" userId="1235633faa73a816" providerId="LiveId" clId="{EE1CC52F-05C2-4994-B9A7-25B500B4EFCB}" dt="2024-06-06T21:35:54.221" v="188" actId="1076"/>
        <pc:sldMkLst>
          <pc:docMk/>
          <pc:sldMk cId="2734328450" sldId="302"/>
        </pc:sldMkLst>
        <pc:spChg chg="mod">
          <ac:chgData name="Joao Junior" userId="1235633faa73a816" providerId="LiveId" clId="{EE1CC52F-05C2-4994-B9A7-25B500B4EFCB}" dt="2024-06-06T21:35:04.693" v="184" actId="20577"/>
          <ac:spMkLst>
            <pc:docMk/>
            <pc:sldMk cId="2734328450" sldId="302"/>
            <ac:spMk id="2" creationId="{00000000-0000-0000-0000-000000000000}"/>
          </ac:spMkLst>
        </pc:spChg>
        <pc:picChg chg="add mod">
          <ac:chgData name="Joao Junior" userId="1235633faa73a816" providerId="LiveId" clId="{EE1CC52F-05C2-4994-B9A7-25B500B4EFCB}" dt="2024-06-06T21:35:54.221" v="188" actId="1076"/>
          <ac:picMkLst>
            <pc:docMk/>
            <pc:sldMk cId="2734328450" sldId="302"/>
            <ac:picMk id="5" creationId="{3CB73922-BF99-A509-1A19-A13CF87C62FC}"/>
          </ac:picMkLst>
        </pc:picChg>
        <pc:picChg chg="add mod">
          <ac:chgData name="Joao Junior" userId="1235633faa73a816" providerId="LiveId" clId="{EE1CC52F-05C2-4994-B9A7-25B500B4EFCB}" dt="2024-06-06T21:35:52.405" v="187" actId="1076"/>
          <ac:picMkLst>
            <pc:docMk/>
            <pc:sldMk cId="2734328450" sldId="302"/>
            <ac:picMk id="7" creationId="{9B0A1F59-CE66-B65E-D4A0-5F4A76DCB7E8}"/>
          </ac:picMkLst>
        </pc:picChg>
        <pc:picChg chg="del">
          <ac:chgData name="Joao Junior" userId="1235633faa73a816" providerId="LiveId" clId="{EE1CC52F-05C2-4994-B9A7-25B500B4EFCB}" dt="2024-06-06T21:34:58.388" v="179" actId="478"/>
          <ac:picMkLst>
            <pc:docMk/>
            <pc:sldMk cId="2734328450" sldId="302"/>
            <ac:picMk id="37890" creationId="{00000000-0000-0000-0000-000000000000}"/>
          </ac:picMkLst>
        </pc:picChg>
      </pc:sldChg>
      <pc:sldChg chg="addSp delSp modSp add del mod">
        <pc:chgData name="Joao Junior" userId="1235633faa73a816" providerId="LiveId" clId="{EE1CC52F-05C2-4994-B9A7-25B500B4EFCB}" dt="2024-06-06T21:14:09.965" v="134" actId="47"/>
        <pc:sldMkLst>
          <pc:docMk/>
          <pc:sldMk cId="2933565886" sldId="304"/>
        </pc:sldMkLst>
        <pc:spChg chg="mod">
          <ac:chgData name="Joao Junior" userId="1235633faa73a816" providerId="LiveId" clId="{EE1CC52F-05C2-4994-B9A7-25B500B4EFCB}" dt="2024-06-06T20:51:00.764" v="30" actId="122"/>
          <ac:spMkLst>
            <pc:docMk/>
            <pc:sldMk cId="2933565886" sldId="304"/>
            <ac:spMk id="2" creationId="{00000000-0000-0000-0000-000000000000}"/>
          </ac:spMkLst>
        </pc:spChg>
        <pc:picChg chg="add mod">
          <ac:chgData name="Joao Junior" userId="1235633faa73a816" providerId="LiveId" clId="{EE1CC52F-05C2-4994-B9A7-25B500B4EFCB}" dt="2024-06-06T21:13:27.052" v="126" actId="14100"/>
          <ac:picMkLst>
            <pc:docMk/>
            <pc:sldMk cId="2933565886" sldId="304"/>
            <ac:picMk id="1026" creationId="{185AA222-C0FF-5112-37EF-3C4011237831}"/>
          </ac:picMkLst>
        </pc:picChg>
        <pc:picChg chg="del">
          <ac:chgData name="Joao Junior" userId="1235633faa73a816" providerId="LiveId" clId="{EE1CC52F-05C2-4994-B9A7-25B500B4EFCB}" dt="2024-06-06T20:46:11.084" v="5" actId="478"/>
          <ac:picMkLst>
            <pc:docMk/>
            <pc:sldMk cId="2933565886" sldId="304"/>
            <ac:picMk id="8195" creationId="{00000000-0000-0000-0000-000000000000}"/>
          </ac:picMkLst>
        </pc:picChg>
      </pc:sldChg>
      <pc:sldChg chg="addSp delSp modSp add mod">
        <pc:chgData name="Joao Junior" userId="1235633faa73a816" providerId="LiveId" clId="{EE1CC52F-05C2-4994-B9A7-25B500B4EFCB}" dt="2024-06-06T21:14:03.404" v="133" actId="1035"/>
        <pc:sldMkLst>
          <pc:docMk/>
          <pc:sldMk cId="1939995824" sldId="305"/>
        </pc:sldMkLst>
        <pc:spChg chg="del">
          <ac:chgData name="Joao Junior" userId="1235633faa73a816" providerId="LiveId" clId="{EE1CC52F-05C2-4994-B9A7-25B500B4EFCB}" dt="2024-06-06T21:11:57.892" v="114" actId="478"/>
          <ac:spMkLst>
            <pc:docMk/>
            <pc:sldMk cId="1939995824" sldId="305"/>
            <ac:spMk id="2" creationId="{00000000-0000-0000-0000-000000000000}"/>
          </ac:spMkLst>
        </pc:spChg>
        <pc:spChg chg="add del">
          <ac:chgData name="Joao Junior" userId="1235633faa73a816" providerId="LiveId" clId="{EE1CC52F-05C2-4994-B9A7-25B500B4EFCB}" dt="2024-06-06T20:53:43.731" v="44"/>
          <ac:spMkLst>
            <pc:docMk/>
            <pc:sldMk cId="1939995824" sldId="305"/>
            <ac:spMk id="3" creationId="{38135535-C949-3F74-CB5A-6A04BB25A31A}"/>
          </ac:spMkLst>
        </pc:spChg>
        <pc:spChg chg="add del">
          <ac:chgData name="Joao Junior" userId="1235633faa73a816" providerId="LiveId" clId="{EE1CC52F-05C2-4994-B9A7-25B500B4EFCB}" dt="2024-06-06T20:54:03.422" v="46"/>
          <ac:spMkLst>
            <pc:docMk/>
            <pc:sldMk cId="1939995824" sldId="305"/>
            <ac:spMk id="4" creationId="{3E3ABC66-4F65-E79A-ED0E-C0A5FF988AB0}"/>
          </ac:spMkLst>
        </pc:spChg>
        <pc:spChg chg="add mod">
          <ac:chgData name="Joao Junior" userId="1235633faa73a816" providerId="LiveId" clId="{EE1CC52F-05C2-4994-B9A7-25B500B4EFCB}" dt="2024-06-06T21:11:19.108" v="101" actId="1076"/>
          <ac:spMkLst>
            <pc:docMk/>
            <pc:sldMk cId="1939995824" sldId="305"/>
            <ac:spMk id="11" creationId="{ABDAF855-372F-95A4-FDA5-42793689DFD0}"/>
          </ac:spMkLst>
        </pc:spChg>
        <pc:spChg chg="add mod">
          <ac:chgData name="Joao Junior" userId="1235633faa73a816" providerId="LiveId" clId="{EE1CC52F-05C2-4994-B9A7-25B500B4EFCB}" dt="2024-06-06T21:13:06.103" v="122" actId="1076"/>
          <ac:spMkLst>
            <pc:docMk/>
            <pc:sldMk cId="1939995824" sldId="305"/>
            <ac:spMk id="12" creationId="{EF586296-8217-701C-0223-B27389BA5D37}"/>
          </ac:spMkLst>
        </pc:spChg>
        <pc:spChg chg="add del mod">
          <ac:chgData name="Joao Junior" userId="1235633faa73a816" providerId="LiveId" clId="{EE1CC52F-05C2-4994-B9A7-25B500B4EFCB}" dt="2024-06-06T21:12:56.923" v="120" actId="478"/>
          <ac:spMkLst>
            <pc:docMk/>
            <pc:sldMk cId="1939995824" sldId="305"/>
            <ac:spMk id="13" creationId="{31AEAB5B-C11D-7433-D2AC-8BB3B293B092}"/>
          </ac:spMkLst>
        </pc:spChg>
        <pc:spChg chg="add mod">
          <ac:chgData name="Joao Junior" userId="1235633faa73a816" providerId="LiveId" clId="{EE1CC52F-05C2-4994-B9A7-25B500B4EFCB}" dt="2024-06-06T21:13:22.204" v="125" actId="1076"/>
          <ac:spMkLst>
            <pc:docMk/>
            <pc:sldMk cId="1939995824" sldId="305"/>
            <ac:spMk id="14" creationId="{CC971B36-ED0B-BEAA-5122-0F2B7DA06603}"/>
          </ac:spMkLst>
        </pc:spChg>
        <pc:spChg chg="add mod">
          <ac:chgData name="Joao Junior" userId="1235633faa73a816" providerId="LiveId" clId="{EE1CC52F-05C2-4994-B9A7-25B500B4EFCB}" dt="2024-06-06T21:14:03.404" v="133" actId="1035"/>
          <ac:spMkLst>
            <pc:docMk/>
            <pc:sldMk cId="1939995824" sldId="305"/>
            <ac:spMk id="16" creationId="{10F709A7-A308-1604-B3C4-02A57361FE1E}"/>
          </ac:spMkLst>
        </pc:spChg>
        <pc:spChg chg="mod">
          <ac:chgData name="Joao Junior" userId="1235633faa73a816" providerId="LiveId" clId="{EE1CC52F-05C2-4994-B9A7-25B500B4EFCB}" dt="2024-06-06T21:10:10.389" v="92" actId="404"/>
          <ac:spMkLst>
            <pc:docMk/>
            <pc:sldMk cId="1939995824" sldId="305"/>
            <ac:spMk id="9218" creationId="{00000000-0000-0000-0000-000000000000}"/>
          </ac:spMkLst>
        </pc:spChg>
        <pc:picChg chg="add del mod">
          <ac:chgData name="Joao Junior" userId="1235633faa73a816" providerId="LiveId" clId="{EE1CC52F-05C2-4994-B9A7-25B500B4EFCB}" dt="2024-06-06T20:58:56.827" v="51" actId="478"/>
          <ac:picMkLst>
            <pc:docMk/>
            <pc:sldMk cId="1939995824" sldId="305"/>
            <ac:picMk id="6" creationId="{BB9002B8-6139-10CB-CC1B-C9A2646CB1FB}"/>
          </ac:picMkLst>
        </pc:picChg>
        <pc:picChg chg="add mod">
          <ac:chgData name="Joao Junior" userId="1235633faa73a816" providerId="LiveId" clId="{EE1CC52F-05C2-4994-B9A7-25B500B4EFCB}" dt="2024-06-06T21:09:20.660" v="55" actId="14100"/>
          <ac:picMkLst>
            <pc:docMk/>
            <pc:sldMk cId="1939995824" sldId="305"/>
            <ac:picMk id="8" creationId="{9F891190-D5AF-B770-7912-5A2CF51A4AA1}"/>
          </ac:picMkLst>
        </pc:picChg>
        <pc:picChg chg="add mod">
          <ac:chgData name="Joao Junior" userId="1235633faa73a816" providerId="LiveId" clId="{EE1CC52F-05C2-4994-B9A7-25B500B4EFCB}" dt="2024-06-06T21:11:24.027" v="104" actId="1035"/>
          <ac:picMkLst>
            <pc:docMk/>
            <pc:sldMk cId="1939995824" sldId="305"/>
            <ac:picMk id="10" creationId="{BE7EAC2F-BCD9-FED2-2173-5311858A5AEC}"/>
          </ac:picMkLst>
        </pc:picChg>
        <pc:picChg chg="add mod">
          <ac:chgData name="Joao Junior" userId="1235633faa73a816" providerId="LiveId" clId="{EE1CC52F-05C2-4994-B9A7-25B500B4EFCB}" dt="2024-06-06T21:13:45.324" v="130" actId="14100"/>
          <ac:picMkLst>
            <pc:docMk/>
            <pc:sldMk cId="1939995824" sldId="305"/>
            <ac:picMk id="15" creationId="{5472E777-3109-B512-0992-82E8513118FC}"/>
          </ac:picMkLst>
        </pc:picChg>
        <pc:picChg chg="del">
          <ac:chgData name="Joao Junior" userId="1235633faa73a816" providerId="LiveId" clId="{EE1CC52F-05C2-4994-B9A7-25B500B4EFCB}" dt="2024-06-06T20:53:38.859" v="42" actId="478"/>
          <ac:picMkLst>
            <pc:docMk/>
            <pc:sldMk cId="1939995824" sldId="305"/>
            <ac:picMk id="1026" creationId="{185AA222-C0FF-5112-37EF-3C4011237831}"/>
          </ac:picMkLst>
        </pc:picChg>
        <pc:picChg chg="add mod">
          <ac:chgData name="Joao Junior" userId="1235633faa73a816" providerId="LiveId" clId="{EE1CC52F-05C2-4994-B9A7-25B500B4EFCB}" dt="2024-06-06T21:13:18.011" v="124" actId="1076"/>
          <ac:picMkLst>
            <pc:docMk/>
            <pc:sldMk cId="1939995824" sldId="305"/>
            <ac:picMk id="2054" creationId="{23EC8FFA-584E-2540-AE86-5796400FF9FE}"/>
          </ac:picMkLst>
        </pc:picChg>
      </pc:sldChg>
      <pc:sldChg chg="addSp delSp modSp add mod">
        <pc:chgData name="Joao Junior" userId="1235633faa73a816" providerId="LiveId" clId="{EE1CC52F-05C2-4994-B9A7-25B500B4EFCB}" dt="2024-06-06T21:31:28.750" v="177" actId="20577"/>
        <pc:sldMkLst>
          <pc:docMk/>
          <pc:sldMk cId="2614832773" sldId="306"/>
        </pc:sldMkLst>
        <pc:spChg chg="mod">
          <ac:chgData name="Joao Junior" userId="1235633faa73a816" providerId="LiveId" clId="{EE1CC52F-05C2-4994-B9A7-25B500B4EFCB}" dt="2024-06-06T21:31:28.750" v="177" actId="20577"/>
          <ac:spMkLst>
            <pc:docMk/>
            <pc:sldMk cId="2614832773" sldId="306"/>
            <ac:spMk id="2" creationId="{00000000-0000-0000-0000-000000000000}"/>
          </ac:spMkLst>
        </pc:spChg>
        <pc:spChg chg="add mod">
          <ac:chgData name="Joao Junior" userId="1235633faa73a816" providerId="LiveId" clId="{EE1CC52F-05C2-4994-B9A7-25B500B4EFCB}" dt="2024-06-06T21:31:16.068" v="174" actId="1076"/>
          <ac:spMkLst>
            <pc:docMk/>
            <pc:sldMk cId="2614832773" sldId="306"/>
            <ac:spMk id="6" creationId="{F651420E-77F5-4B1A-9533-7641D61778FF}"/>
          </ac:spMkLst>
        </pc:spChg>
        <pc:spChg chg="add mod">
          <ac:chgData name="Joao Junior" userId="1235633faa73a816" providerId="LiveId" clId="{EE1CC52F-05C2-4994-B9A7-25B500B4EFCB}" dt="2024-06-06T21:29:27.304" v="159" actId="404"/>
          <ac:spMkLst>
            <pc:docMk/>
            <pc:sldMk cId="2614832773" sldId="306"/>
            <ac:spMk id="7" creationId="{784FCC58-51A5-473F-BA68-9DD798359BA0}"/>
          </ac:spMkLst>
        </pc:spChg>
        <pc:picChg chg="add mod">
          <ac:chgData name="Joao Junior" userId="1235633faa73a816" providerId="LiveId" clId="{EE1CC52F-05C2-4994-B9A7-25B500B4EFCB}" dt="2024-06-06T21:28:27.661" v="140" actId="1076"/>
          <ac:picMkLst>
            <pc:docMk/>
            <pc:sldMk cId="2614832773" sldId="306"/>
            <ac:picMk id="5" creationId="{40F1AE80-0808-363D-9146-3A1295E30AE0}"/>
          </ac:picMkLst>
        </pc:picChg>
        <pc:picChg chg="del">
          <ac:chgData name="Joao Junior" userId="1235633faa73a816" providerId="LiveId" clId="{EE1CC52F-05C2-4994-B9A7-25B500B4EFCB}" dt="2024-06-06T21:28:19.699" v="136" actId="478"/>
          <ac:picMkLst>
            <pc:docMk/>
            <pc:sldMk cId="2614832773" sldId="306"/>
            <ac:picMk id="37890" creationId="{00000000-0000-0000-0000-000000000000}"/>
          </ac:picMkLst>
        </pc:picChg>
        <pc:cxnChg chg="add mod">
          <ac:chgData name="Joao Junior" userId="1235633faa73a816" providerId="LiveId" clId="{EE1CC52F-05C2-4994-B9A7-25B500B4EFCB}" dt="2024-06-06T21:30:38.293" v="169" actId="14100"/>
          <ac:cxnSpMkLst>
            <pc:docMk/>
            <pc:sldMk cId="2614832773" sldId="306"/>
            <ac:cxnSpMk id="9" creationId="{5FD8656E-9195-FAA8-0F63-90A2E0328C61}"/>
          </ac:cxnSpMkLst>
        </pc:cxnChg>
        <pc:cxnChg chg="add mod">
          <ac:chgData name="Joao Junior" userId="1235633faa73a816" providerId="LiveId" clId="{EE1CC52F-05C2-4994-B9A7-25B500B4EFCB}" dt="2024-06-06T21:30:30.358" v="168" actId="14100"/>
          <ac:cxnSpMkLst>
            <pc:docMk/>
            <pc:sldMk cId="2614832773" sldId="306"/>
            <ac:cxnSpMk id="10" creationId="{9234110E-1B0E-69CF-C19A-D63E52F16B3F}"/>
          </ac:cxnSpMkLst>
        </pc:cxnChg>
      </pc:sldChg>
      <pc:sldChg chg="add">
        <pc:chgData name="Joao Junior" userId="1235633faa73a816" providerId="LiveId" clId="{EE1CC52F-05C2-4994-B9A7-25B500B4EFCB}" dt="2024-06-06T21:34:55.126" v="178" actId="2890"/>
        <pc:sldMkLst>
          <pc:docMk/>
          <pc:sldMk cId="4238608783" sldId="30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B053F9-C005-4C14-98C5-F0E56562D174}" type="doc">
      <dgm:prSet loTypeId="urn:microsoft.com/office/officeart/2005/8/layout/hierarchy2" loCatId="hierarchy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pt-BR"/>
        </a:p>
      </dgm:t>
    </dgm:pt>
    <dgm:pt modelId="{A032A8E3-1BA2-4C05-A09C-B527ACCAC874}">
      <dgm:prSet phldrT="[Texto]"/>
      <dgm:spPr/>
      <dgm:t>
        <a:bodyPr/>
        <a:lstStyle/>
        <a:p>
          <a:r>
            <a:rPr lang="pt-BR" dirty="0"/>
            <a:t>Transmissão de dados</a:t>
          </a:r>
        </a:p>
      </dgm:t>
    </dgm:pt>
    <dgm:pt modelId="{CFD86C48-FE3E-457E-BDF0-4410224C4C24}" type="parTrans" cxnId="{16618755-BF0F-4F91-B147-9C7B37C8AE54}">
      <dgm:prSet/>
      <dgm:spPr/>
      <dgm:t>
        <a:bodyPr/>
        <a:lstStyle/>
        <a:p>
          <a:endParaRPr lang="pt-BR"/>
        </a:p>
      </dgm:t>
    </dgm:pt>
    <dgm:pt modelId="{4812D267-3D39-4318-86D8-C3CFFD5F3820}" type="sibTrans" cxnId="{16618755-BF0F-4F91-B147-9C7B37C8AE54}">
      <dgm:prSet/>
      <dgm:spPr/>
      <dgm:t>
        <a:bodyPr/>
        <a:lstStyle/>
        <a:p>
          <a:endParaRPr lang="pt-BR"/>
        </a:p>
      </dgm:t>
    </dgm:pt>
    <dgm:pt modelId="{3DF637AE-5E15-46F9-9FF2-F867C54BE65E}">
      <dgm:prSet phldrT="[Texto]"/>
      <dgm:spPr/>
      <dgm:t>
        <a:bodyPr/>
        <a:lstStyle/>
        <a:p>
          <a:r>
            <a:rPr lang="pt-BR" dirty="0"/>
            <a:t>Paralela</a:t>
          </a:r>
        </a:p>
      </dgm:t>
    </dgm:pt>
    <dgm:pt modelId="{12D1E72D-8F46-430F-9C03-EADFCEFB5D72}" type="parTrans" cxnId="{0A6E3A5A-01DC-4B79-B1A8-8320B11E0C65}">
      <dgm:prSet/>
      <dgm:spPr/>
      <dgm:t>
        <a:bodyPr/>
        <a:lstStyle/>
        <a:p>
          <a:endParaRPr lang="pt-BR"/>
        </a:p>
      </dgm:t>
    </dgm:pt>
    <dgm:pt modelId="{35A7BA34-8249-4568-A913-922EA4EAC1D4}" type="sibTrans" cxnId="{0A6E3A5A-01DC-4B79-B1A8-8320B11E0C65}">
      <dgm:prSet/>
      <dgm:spPr/>
      <dgm:t>
        <a:bodyPr/>
        <a:lstStyle/>
        <a:p>
          <a:endParaRPr lang="pt-BR"/>
        </a:p>
      </dgm:t>
    </dgm:pt>
    <dgm:pt modelId="{FCE9813A-A8C8-4086-ADC6-D25BF164AA20}">
      <dgm:prSet phldrT="[Texto]"/>
      <dgm:spPr/>
      <dgm:t>
        <a:bodyPr/>
        <a:lstStyle/>
        <a:p>
          <a:r>
            <a:rPr lang="pt-BR" dirty="0"/>
            <a:t>Serial</a:t>
          </a:r>
        </a:p>
      </dgm:t>
    </dgm:pt>
    <dgm:pt modelId="{4028988B-B0E4-4550-AB68-2F42FD868B35}" type="parTrans" cxnId="{59B76847-645E-45C7-9A7B-823065F7C35C}">
      <dgm:prSet/>
      <dgm:spPr/>
      <dgm:t>
        <a:bodyPr/>
        <a:lstStyle/>
        <a:p>
          <a:endParaRPr lang="pt-BR"/>
        </a:p>
      </dgm:t>
    </dgm:pt>
    <dgm:pt modelId="{C8BB9A53-3200-495B-9983-3660373E8396}" type="sibTrans" cxnId="{59B76847-645E-45C7-9A7B-823065F7C35C}">
      <dgm:prSet/>
      <dgm:spPr/>
      <dgm:t>
        <a:bodyPr/>
        <a:lstStyle/>
        <a:p>
          <a:endParaRPr lang="pt-BR"/>
        </a:p>
      </dgm:t>
    </dgm:pt>
    <dgm:pt modelId="{A2D3DAAA-0CB5-46DD-A2DD-7B9A0CD87F53}" type="pres">
      <dgm:prSet presAssocID="{D2B053F9-C005-4C14-98C5-F0E56562D17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6C5FF5D-4F06-4D4C-8F90-F5C1E43E55C1}" type="pres">
      <dgm:prSet presAssocID="{A032A8E3-1BA2-4C05-A09C-B527ACCAC874}" presName="root1" presStyleCnt="0"/>
      <dgm:spPr/>
    </dgm:pt>
    <dgm:pt modelId="{9F69AF03-851F-475F-BC0E-4806EE1DD33F}" type="pres">
      <dgm:prSet presAssocID="{A032A8E3-1BA2-4C05-A09C-B527ACCAC874}" presName="LevelOneTextNode" presStyleLbl="node0" presStyleIdx="0" presStyleCnt="1">
        <dgm:presLayoutVars>
          <dgm:chPref val="3"/>
        </dgm:presLayoutVars>
      </dgm:prSet>
      <dgm:spPr/>
    </dgm:pt>
    <dgm:pt modelId="{8C126301-B7E5-405F-A1B7-5F0852427993}" type="pres">
      <dgm:prSet presAssocID="{A032A8E3-1BA2-4C05-A09C-B527ACCAC874}" presName="level2hierChild" presStyleCnt="0"/>
      <dgm:spPr/>
    </dgm:pt>
    <dgm:pt modelId="{56740CDC-7112-4C5D-9E04-124B2DE87401}" type="pres">
      <dgm:prSet presAssocID="{12D1E72D-8F46-430F-9C03-EADFCEFB5D72}" presName="conn2-1" presStyleLbl="parChTrans1D2" presStyleIdx="0" presStyleCnt="2"/>
      <dgm:spPr/>
    </dgm:pt>
    <dgm:pt modelId="{A433D556-8548-476F-8A22-0598A415FC08}" type="pres">
      <dgm:prSet presAssocID="{12D1E72D-8F46-430F-9C03-EADFCEFB5D72}" presName="connTx" presStyleLbl="parChTrans1D2" presStyleIdx="0" presStyleCnt="2"/>
      <dgm:spPr/>
    </dgm:pt>
    <dgm:pt modelId="{B92AE007-27ED-49F1-ACCC-3A00C054A0A6}" type="pres">
      <dgm:prSet presAssocID="{3DF637AE-5E15-46F9-9FF2-F867C54BE65E}" presName="root2" presStyleCnt="0"/>
      <dgm:spPr/>
    </dgm:pt>
    <dgm:pt modelId="{95EC0466-7F73-4B5A-BF7A-41B144271303}" type="pres">
      <dgm:prSet presAssocID="{3DF637AE-5E15-46F9-9FF2-F867C54BE65E}" presName="LevelTwoTextNode" presStyleLbl="node2" presStyleIdx="0" presStyleCnt="2">
        <dgm:presLayoutVars>
          <dgm:chPref val="3"/>
        </dgm:presLayoutVars>
      </dgm:prSet>
      <dgm:spPr/>
    </dgm:pt>
    <dgm:pt modelId="{B2F44666-4E60-4E7E-9137-86A6834553DD}" type="pres">
      <dgm:prSet presAssocID="{3DF637AE-5E15-46F9-9FF2-F867C54BE65E}" presName="level3hierChild" presStyleCnt="0"/>
      <dgm:spPr/>
    </dgm:pt>
    <dgm:pt modelId="{BBDC930F-E02E-4AB8-8B83-BD82BF3033CD}" type="pres">
      <dgm:prSet presAssocID="{4028988B-B0E4-4550-AB68-2F42FD868B35}" presName="conn2-1" presStyleLbl="parChTrans1D2" presStyleIdx="1" presStyleCnt="2"/>
      <dgm:spPr/>
    </dgm:pt>
    <dgm:pt modelId="{3C8E068A-3CC5-4FEE-80B2-908E874FA4BD}" type="pres">
      <dgm:prSet presAssocID="{4028988B-B0E4-4550-AB68-2F42FD868B35}" presName="connTx" presStyleLbl="parChTrans1D2" presStyleIdx="1" presStyleCnt="2"/>
      <dgm:spPr/>
    </dgm:pt>
    <dgm:pt modelId="{1C06331B-6516-4D5D-9C40-B4054EB1325C}" type="pres">
      <dgm:prSet presAssocID="{FCE9813A-A8C8-4086-ADC6-D25BF164AA20}" presName="root2" presStyleCnt="0"/>
      <dgm:spPr/>
    </dgm:pt>
    <dgm:pt modelId="{7CBE9259-6409-4529-8267-1335F4DE8A6B}" type="pres">
      <dgm:prSet presAssocID="{FCE9813A-A8C8-4086-ADC6-D25BF164AA20}" presName="LevelTwoTextNode" presStyleLbl="node2" presStyleIdx="1" presStyleCnt="2">
        <dgm:presLayoutVars>
          <dgm:chPref val="3"/>
        </dgm:presLayoutVars>
      </dgm:prSet>
      <dgm:spPr/>
    </dgm:pt>
    <dgm:pt modelId="{3B1CA666-11B9-4C1E-8096-418331CEB583}" type="pres">
      <dgm:prSet presAssocID="{FCE9813A-A8C8-4086-ADC6-D25BF164AA20}" presName="level3hierChild" presStyleCnt="0"/>
      <dgm:spPr/>
    </dgm:pt>
  </dgm:ptLst>
  <dgm:cxnLst>
    <dgm:cxn modelId="{39CA940F-8EB4-4F6B-90C1-EE4589B5B717}" type="presOf" srcId="{A032A8E3-1BA2-4C05-A09C-B527ACCAC874}" destId="{9F69AF03-851F-475F-BC0E-4806EE1DD33F}" srcOrd="0" destOrd="0" presId="urn:microsoft.com/office/officeart/2005/8/layout/hierarchy2"/>
    <dgm:cxn modelId="{59B76847-645E-45C7-9A7B-823065F7C35C}" srcId="{A032A8E3-1BA2-4C05-A09C-B527ACCAC874}" destId="{FCE9813A-A8C8-4086-ADC6-D25BF164AA20}" srcOrd="1" destOrd="0" parTransId="{4028988B-B0E4-4550-AB68-2F42FD868B35}" sibTransId="{C8BB9A53-3200-495B-9983-3660373E8396}"/>
    <dgm:cxn modelId="{D4012669-8E95-4409-936A-E1833F7DC39C}" type="presOf" srcId="{12D1E72D-8F46-430F-9C03-EADFCEFB5D72}" destId="{A433D556-8548-476F-8A22-0598A415FC08}" srcOrd="1" destOrd="0" presId="urn:microsoft.com/office/officeart/2005/8/layout/hierarchy2"/>
    <dgm:cxn modelId="{51EA8C6B-5537-4D81-BAE0-2510B4AFCAF2}" type="presOf" srcId="{4028988B-B0E4-4550-AB68-2F42FD868B35}" destId="{3C8E068A-3CC5-4FEE-80B2-908E874FA4BD}" srcOrd="1" destOrd="0" presId="urn:microsoft.com/office/officeart/2005/8/layout/hierarchy2"/>
    <dgm:cxn modelId="{16618755-BF0F-4F91-B147-9C7B37C8AE54}" srcId="{D2B053F9-C005-4C14-98C5-F0E56562D174}" destId="{A032A8E3-1BA2-4C05-A09C-B527ACCAC874}" srcOrd="0" destOrd="0" parTransId="{CFD86C48-FE3E-457E-BDF0-4410224C4C24}" sibTransId="{4812D267-3D39-4318-86D8-C3CFFD5F3820}"/>
    <dgm:cxn modelId="{0A6E3A5A-01DC-4B79-B1A8-8320B11E0C65}" srcId="{A032A8E3-1BA2-4C05-A09C-B527ACCAC874}" destId="{3DF637AE-5E15-46F9-9FF2-F867C54BE65E}" srcOrd="0" destOrd="0" parTransId="{12D1E72D-8F46-430F-9C03-EADFCEFB5D72}" sibTransId="{35A7BA34-8249-4568-A913-922EA4EAC1D4}"/>
    <dgm:cxn modelId="{02151187-0E1F-4EF7-A718-88E2B34464C0}" type="presOf" srcId="{12D1E72D-8F46-430F-9C03-EADFCEFB5D72}" destId="{56740CDC-7112-4C5D-9E04-124B2DE87401}" srcOrd="0" destOrd="0" presId="urn:microsoft.com/office/officeart/2005/8/layout/hierarchy2"/>
    <dgm:cxn modelId="{62B704D6-94C2-442B-AF86-40B1CE66CCC9}" type="presOf" srcId="{FCE9813A-A8C8-4086-ADC6-D25BF164AA20}" destId="{7CBE9259-6409-4529-8267-1335F4DE8A6B}" srcOrd="0" destOrd="0" presId="urn:microsoft.com/office/officeart/2005/8/layout/hierarchy2"/>
    <dgm:cxn modelId="{2E7608D9-BE34-4200-B57E-223D88511C91}" type="presOf" srcId="{3DF637AE-5E15-46F9-9FF2-F867C54BE65E}" destId="{95EC0466-7F73-4B5A-BF7A-41B144271303}" srcOrd="0" destOrd="0" presId="urn:microsoft.com/office/officeart/2005/8/layout/hierarchy2"/>
    <dgm:cxn modelId="{AAA3BAF2-189E-42B1-9701-733009293487}" type="presOf" srcId="{4028988B-B0E4-4550-AB68-2F42FD868B35}" destId="{BBDC930F-E02E-4AB8-8B83-BD82BF3033CD}" srcOrd="0" destOrd="0" presId="urn:microsoft.com/office/officeart/2005/8/layout/hierarchy2"/>
    <dgm:cxn modelId="{B4430AFB-4793-4066-9972-881825132A53}" type="presOf" srcId="{D2B053F9-C005-4C14-98C5-F0E56562D174}" destId="{A2D3DAAA-0CB5-46DD-A2DD-7B9A0CD87F53}" srcOrd="0" destOrd="0" presId="urn:microsoft.com/office/officeart/2005/8/layout/hierarchy2"/>
    <dgm:cxn modelId="{3787EDDA-EACC-4D8B-AC61-73597D9DE9A0}" type="presParOf" srcId="{A2D3DAAA-0CB5-46DD-A2DD-7B9A0CD87F53}" destId="{F6C5FF5D-4F06-4D4C-8F90-F5C1E43E55C1}" srcOrd="0" destOrd="0" presId="urn:microsoft.com/office/officeart/2005/8/layout/hierarchy2"/>
    <dgm:cxn modelId="{951EFF73-69EB-45F8-BDEA-B55EA8793F34}" type="presParOf" srcId="{F6C5FF5D-4F06-4D4C-8F90-F5C1E43E55C1}" destId="{9F69AF03-851F-475F-BC0E-4806EE1DD33F}" srcOrd="0" destOrd="0" presId="urn:microsoft.com/office/officeart/2005/8/layout/hierarchy2"/>
    <dgm:cxn modelId="{1AE35864-0509-437B-B4CC-ABD45B31F196}" type="presParOf" srcId="{F6C5FF5D-4F06-4D4C-8F90-F5C1E43E55C1}" destId="{8C126301-B7E5-405F-A1B7-5F0852427993}" srcOrd="1" destOrd="0" presId="urn:microsoft.com/office/officeart/2005/8/layout/hierarchy2"/>
    <dgm:cxn modelId="{FFA8E7C7-9D35-4517-8786-EAF731649C99}" type="presParOf" srcId="{8C126301-B7E5-405F-A1B7-5F0852427993}" destId="{56740CDC-7112-4C5D-9E04-124B2DE87401}" srcOrd="0" destOrd="0" presId="urn:microsoft.com/office/officeart/2005/8/layout/hierarchy2"/>
    <dgm:cxn modelId="{0EF1C487-E5DA-4C10-B7E8-22F461AD52E4}" type="presParOf" srcId="{56740CDC-7112-4C5D-9E04-124B2DE87401}" destId="{A433D556-8548-476F-8A22-0598A415FC08}" srcOrd="0" destOrd="0" presId="urn:microsoft.com/office/officeart/2005/8/layout/hierarchy2"/>
    <dgm:cxn modelId="{A4E68949-5252-4C63-95D3-47299E6ED277}" type="presParOf" srcId="{8C126301-B7E5-405F-A1B7-5F0852427993}" destId="{B92AE007-27ED-49F1-ACCC-3A00C054A0A6}" srcOrd="1" destOrd="0" presId="urn:microsoft.com/office/officeart/2005/8/layout/hierarchy2"/>
    <dgm:cxn modelId="{2261E529-1DD4-41D3-9DD6-4AA6C1AC1B37}" type="presParOf" srcId="{B92AE007-27ED-49F1-ACCC-3A00C054A0A6}" destId="{95EC0466-7F73-4B5A-BF7A-41B144271303}" srcOrd="0" destOrd="0" presId="urn:microsoft.com/office/officeart/2005/8/layout/hierarchy2"/>
    <dgm:cxn modelId="{FB98869B-E4C9-47DC-8A31-04EA8303F73A}" type="presParOf" srcId="{B92AE007-27ED-49F1-ACCC-3A00C054A0A6}" destId="{B2F44666-4E60-4E7E-9137-86A6834553DD}" srcOrd="1" destOrd="0" presId="urn:microsoft.com/office/officeart/2005/8/layout/hierarchy2"/>
    <dgm:cxn modelId="{30EEF875-8C6E-4AFD-AE95-117A46FBDB5B}" type="presParOf" srcId="{8C126301-B7E5-405F-A1B7-5F0852427993}" destId="{BBDC930F-E02E-4AB8-8B83-BD82BF3033CD}" srcOrd="2" destOrd="0" presId="urn:microsoft.com/office/officeart/2005/8/layout/hierarchy2"/>
    <dgm:cxn modelId="{A2285DE4-2775-4CD0-8239-08D5E799DABB}" type="presParOf" srcId="{BBDC930F-E02E-4AB8-8B83-BD82BF3033CD}" destId="{3C8E068A-3CC5-4FEE-80B2-908E874FA4BD}" srcOrd="0" destOrd="0" presId="urn:microsoft.com/office/officeart/2005/8/layout/hierarchy2"/>
    <dgm:cxn modelId="{333CC8CA-3F61-4641-91BF-389F8D8CBD55}" type="presParOf" srcId="{8C126301-B7E5-405F-A1B7-5F0852427993}" destId="{1C06331B-6516-4D5D-9C40-B4054EB1325C}" srcOrd="3" destOrd="0" presId="urn:microsoft.com/office/officeart/2005/8/layout/hierarchy2"/>
    <dgm:cxn modelId="{0ED5166E-C043-43BA-9FF1-9FCC10EBC2BF}" type="presParOf" srcId="{1C06331B-6516-4D5D-9C40-B4054EB1325C}" destId="{7CBE9259-6409-4529-8267-1335F4DE8A6B}" srcOrd="0" destOrd="0" presId="urn:microsoft.com/office/officeart/2005/8/layout/hierarchy2"/>
    <dgm:cxn modelId="{3E00B0F2-405D-4885-BBF4-A5703559E2E0}" type="presParOf" srcId="{1C06331B-6516-4D5D-9C40-B4054EB1325C}" destId="{3B1CA666-11B9-4C1E-8096-418331CEB5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9AF03-851F-475F-BC0E-4806EE1DD33F}">
      <dsp:nvSpPr>
        <dsp:cNvPr id="0" name=""/>
        <dsp:cNvSpPr/>
      </dsp:nvSpPr>
      <dsp:spPr>
        <a:xfrm>
          <a:off x="1257" y="947797"/>
          <a:ext cx="2657610" cy="13288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4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Transmissão de dados</a:t>
          </a:r>
        </a:p>
      </dsp:txBody>
      <dsp:txXfrm>
        <a:off x="40176" y="986716"/>
        <a:ext cx="2579772" cy="1250967"/>
      </dsp:txXfrm>
    </dsp:sp>
    <dsp:sp modelId="{56740CDC-7112-4C5D-9E04-124B2DE87401}">
      <dsp:nvSpPr>
        <dsp:cNvPr id="0" name=""/>
        <dsp:cNvSpPr/>
      </dsp:nvSpPr>
      <dsp:spPr>
        <a:xfrm rot="19457599">
          <a:off x="2535819" y="1193078"/>
          <a:ext cx="130914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1309143" y="37089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157662" y="1197439"/>
        <a:ext cx="65457" cy="65457"/>
      </dsp:txXfrm>
    </dsp:sp>
    <dsp:sp modelId="{95EC0466-7F73-4B5A-BF7A-41B144271303}">
      <dsp:nvSpPr>
        <dsp:cNvPr id="0" name=""/>
        <dsp:cNvSpPr/>
      </dsp:nvSpPr>
      <dsp:spPr>
        <a:xfrm>
          <a:off x="3721913" y="183734"/>
          <a:ext cx="2657610" cy="13288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4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Paralela</a:t>
          </a:r>
        </a:p>
      </dsp:txBody>
      <dsp:txXfrm>
        <a:off x="3760832" y="222653"/>
        <a:ext cx="2579772" cy="1250967"/>
      </dsp:txXfrm>
    </dsp:sp>
    <dsp:sp modelId="{BBDC930F-E02E-4AB8-8B83-BD82BF3033CD}">
      <dsp:nvSpPr>
        <dsp:cNvPr id="0" name=""/>
        <dsp:cNvSpPr/>
      </dsp:nvSpPr>
      <dsp:spPr>
        <a:xfrm rot="2142401">
          <a:off x="2535819" y="1957141"/>
          <a:ext cx="1309143" cy="74179"/>
        </a:xfrm>
        <a:custGeom>
          <a:avLst/>
          <a:gdLst/>
          <a:ahLst/>
          <a:cxnLst/>
          <a:rect l="0" t="0" r="0" b="0"/>
          <a:pathLst>
            <a:path>
              <a:moveTo>
                <a:pt x="0" y="37089"/>
              </a:moveTo>
              <a:lnTo>
                <a:pt x="1309143" y="37089"/>
              </a:lnTo>
            </a:path>
          </a:pathLst>
        </a:cu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157662" y="1961502"/>
        <a:ext cx="65457" cy="65457"/>
      </dsp:txXfrm>
    </dsp:sp>
    <dsp:sp modelId="{7CBE9259-6409-4529-8267-1335F4DE8A6B}">
      <dsp:nvSpPr>
        <dsp:cNvPr id="0" name=""/>
        <dsp:cNvSpPr/>
      </dsp:nvSpPr>
      <dsp:spPr>
        <a:xfrm>
          <a:off x="3721913" y="1711860"/>
          <a:ext cx="2657610" cy="13288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4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Serial</a:t>
          </a:r>
        </a:p>
      </dsp:txBody>
      <dsp:txXfrm>
        <a:off x="3760832" y="1750779"/>
        <a:ext cx="2579772" cy="1250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0"/>
            <a:ext cx="3078163" cy="5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19125"/>
            <a:ext cx="3076575" cy="5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19125"/>
            <a:ext cx="3078163" cy="5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EABB0EA-FC82-40D9-901F-C5BA16B8AF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237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8163" cy="5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0"/>
            <a:ext cx="3078163" cy="5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428"/>
            <a:ext cx="5683250" cy="460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19125"/>
            <a:ext cx="3078163" cy="5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19125"/>
            <a:ext cx="3078163" cy="5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0554BC-F89B-48B5-93C3-1890BFA86F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02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779D5C-C46D-429B-806C-46CBB8C729CC}" type="slidenum">
              <a:rPr lang="pt-BR" sz="1200" smtClean="0"/>
              <a:pPr/>
              <a:t>9</a:t>
            </a:fld>
            <a:endParaRPr lang="pt-BR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/>
              <a:t>o tempo de atraso de propagação é o tempo necessário para que uma mudança nas entradas de um circuito lógico altere as suas saídas.</a:t>
            </a:r>
          </a:p>
          <a:p>
            <a:r>
              <a:rPr lang="pt-BR"/>
              <a:t> </a:t>
            </a:r>
          </a:p>
          <a:p>
            <a:r>
              <a:rPr lang="pt-BR"/>
              <a:t>Quanto menos tempo de atraso de propagação, maior é velocidade de operação de um circuito lógico.</a:t>
            </a:r>
          </a:p>
        </p:txBody>
      </p:sp>
    </p:spTree>
    <p:extLst>
      <p:ext uri="{BB962C8B-B14F-4D97-AF65-F5344CB8AC3E}">
        <p14:creationId xmlns:p14="http://schemas.microsoft.com/office/powerpoint/2010/main" val="84830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4C62-8DFA-4627-A08F-9867E05DD19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48704-AAE9-4C5E-9888-C06955B11C1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ECA29-F3EF-4686-8D4C-C8E45234078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EDFF7-5932-44A5-834F-AC6DE775508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3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61BA9-1824-4618-BCEF-1DC73975AEF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B7418-CF22-4C26-A43A-39ABEFC1ABA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6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BB055-D20C-4743-B617-38B57E360AF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DEC4-518A-4809-80CF-948752C97E4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4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7EAA5-C10E-444E-8F96-E742929F092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6B30-DDCF-41E6-9F66-EAF498893AE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1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D801B-1DA5-4323-AB29-125B789E32F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5129154-A59B-4B20-9AA8-265E6436502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vairijs.vilabol.uol.com.br/com-paralela-seri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ivairijs.vilabol.uol.com.br/com-paralela-se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2000240"/>
            <a:ext cx="7979637" cy="364333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800" dirty="0"/>
              <a:t>Comunicação</a:t>
            </a:r>
            <a:br>
              <a:rPr lang="pt-BR" sz="4800" dirty="0"/>
            </a:br>
            <a:r>
              <a:rPr lang="pt-BR" sz="4800" dirty="0"/>
              <a:t>Paralela e Serial</a:t>
            </a:r>
            <a:br>
              <a:rPr lang="pt-BR" sz="4800" dirty="0"/>
            </a:br>
            <a:br>
              <a:rPr lang="pt-BR" sz="4800" dirty="0"/>
            </a:br>
            <a:r>
              <a:rPr lang="pt-BR" sz="4800" dirty="0"/>
              <a:t>Formatação</a:t>
            </a:r>
            <a:br>
              <a:rPr lang="pt-BR" sz="4800" dirty="0"/>
            </a:br>
            <a:endParaRPr lang="pt-BR" sz="4800" dirty="0"/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07588" y="5857778"/>
            <a:ext cx="1712484" cy="628670"/>
          </a:xfrm>
        </p:spPr>
        <p:txBody>
          <a:bodyPr rtlCol="0"/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b="1" dirty="0">
                <a:latin typeface="Comic Sans MS" pitchFamily="66" charset="0"/>
              </a:rPr>
              <a:t>2024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468313" y="2781300"/>
            <a:ext cx="81788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lang="pt-BR" sz="3200">
              <a:latin typeface="Arial Black" pitchFamily="34" charset="0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lang="pt-BR" sz="3200">
              <a:latin typeface="Arial Black" pitchFamily="34" charset="0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lang="pt-BR" sz="3200">
              <a:latin typeface="Arial Black" pitchFamily="34" charset="0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lang="pt-BR" sz="3200">
              <a:latin typeface="Arial Black" pitchFamily="34" charset="0"/>
            </a:endParaRPr>
          </a:p>
          <a:p>
            <a:pPr marL="609600" indent="-609600" algn="just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endParaRPr lang="pt-BR" sz="3200">
              <a:latin typeface="Arial Black" pitchFamily="34" charset="0"/>
            </a:endParaRPr>
          </a:p>
        </p:txBody>
      </p:sp>
      <p:sp>
        <p:nvSpPr>
          <p:cNvPr id="2053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ABBEB5-EBAF-4431-8FD4-EA87DDA0EA6A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736850" cy="981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643174" y="128572"/>
            <a:ext cx="5786478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dirty="0">
                <a:solidFill>
                  <a:srgbClr val="000000"/>
                </a:solidFill>
                <a:latin typeface="Tahoma" pitchFamily="34" charset="0"/>
              </a:rPr>
              <a:t>Centro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</a:rPr>
              <a:t>Universitário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</a:rPr>
              <a:t>da</a:t>
            </a:r>
            <a:r>
              <a:rPr lang="en-GB" dirty="0">
                <a:solidFill>
                  <a:srgbClr val="000000"/>
                </a:solidFill>
                <a:latin typeface="Tahoma" pitchFamily="34" charset="0"/>
              </a:rPr>
              <a:t> Grande </a:t>
            </a:r>
            <a:r>
              <a:rPr lang="en-GB" dirty="0" err="1">
                <a:solidFill>
                  <a:srgbClr val="000000"/>
                </a:solidFill>
                <a:latin typeface="Tahoma" pitchFamily="34" charset="0"/>
              </a:rPr>
              <a:t>Dourados</a:t>
            </a:r>
            <a:endParaRPr lang="en-GB" dirty="0">
              <a:solidFill>
                <a:srgbClr val="000000"/>
              </a:solidFill>
              <a:latin typeface="Tahoma" pitchFamily="34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 dirty="0" err="1">
                <a:solidFill>
                  <a:srgbClr val="000000"/>
                </a:solidFill>
                <a:latin typeface="Tahoma" pitchFamily="34" charset="0"/>
              </a:rPr>
              <a:t>Curso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: </a:t>
            </a:r>
            <a:r>
              <a:rPr lang="en-GB" sz="2000" dirty="0" err="1">
                <a:solidFill>
                  <a:srgbClr val="000000"/>
                </a:solidFill>
                <a:latin typeface="Tahoma" pitchFamily="34" charset="0"/>
              </a:rPr>
              <a:t>Engenharia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 de Software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GB" sz="2000" dirty="0" err="1">
                <a:solidFill>
                  <a:srgbClr val="000000"/>
                </a:solidFill>
                <a:latin typeface="Tahoma" pitchFamily="34" charset="0"/>
              </a:rPr>
              <a:t>Disciplina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: </a:t>
            </a:r>
            <a:r>
              <a:rPr lang="en-GB" sz="2000" dirty="0" err="1">
                <a:solidFill>
                  <a:srgbClr val="000000"/>
                </a:solidFill>
                <a:latin typeface="Tahoma" pitchFamily="34" charset="0"/>
              </a:rPr>
              <a:t>Arquitetura</a:t>
            </a:r>
            <a:r>
              <a:rPr lang="en-GB" sz="2000" dirty="0">
                <a:solidFill>
                  <a:srgbClr val="000000"/>
                </a:solidFill>
                <a:latin typeface="Tahoma" pitchFamily="34" charset="0"/>
              </a:rPr>
              <a:t> e Org. de </a:t>
            </a:r>
            <a:r>
              <a:rPr lang="en-GB" sz="2000" dirty="0" err="1">
                <a:solidFill>
                  <a:srgbClr val="000000"/>
                </a:solidFill>
                <a:latin typeface="Tahoma" pitchFamily="34" charset="0"/>
              </a:rPr>
              <a:t>Computadores</a:t>
            </a:r>
            <a:endParaRPr lang="en-GB" sz="2000" dirty="0">
              <a:solidFill>
                <a:srgbClr val="000000"/>
              </a:solidFill>
              <a:latin typeface="Tahoma" pitchFamily="34" charset="0"/>
            </a:endParaRPr>
          </a:p>
          <a:p>
            <a:pPr algn="ctr" eaLnBrk="1" hangingPunct="1">
              <a:spcBef>
                <a:spcPts val="700"/>
              </a:spcBef>
              <a:buClr>
                <a:srgbClr val="3333CC"/>
              </a:buClr>
              <a:buSzPct val="100000"/>
              <a:buFont typeface="Wingdings" pitchFamily="2" charset="2"/>
              <a:buNone/>
            </a:pPr>
            <a:endParaRPr lang="pt-BR" sz="1800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b="1">
                <a:solidFill>
                  <a:schemeClr val="tx1"/>
                </a:solidFill>
                <a:latin typeface="Arial" charset="0"/>
              </a:rPr>
              <a:t>Problemas na Comunicação Paralela</a:t>
            </a:r>
          </a:p>
        </p:txBody>
      </p:sp>
      <p:pic>
        <p:nvPicPr>
          <p:cNvPr id="1126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700213"/>
            <a:ext cx="7947025" cy="3744912"/>
          </a:xfrm>
          <a:noFill/>
        </p:spPr>
      </p:pic>
      <p:sp>
        <p:nvSpPr>
          <p:cNvPr id="11268" name="Text Box 8"/>
          <p:cNvSpPr txBox="1">
            <a:spLocks noChangeArrowheads="1"/>
          </p:cNvSpPr>
          <p:nvPr/>
        </p:nvSpPr>
        <p:spPr bwMode="auto">
          <a:xfrm>
            <a:off x="468313" y="5445125"/>
            <a:ext cx="79200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Bits chegam ao receptor corrompido devido ao problema de interferência eletromagnética </a:t>
            </a:r>
          </a:p>
        </p:txBody>
      </p:sp>
      <p:sp>
        <p:nvSpPr>
          <p:cNvPr id="11269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2007599-6411-45D1-8CFE-A3C92B9AF0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7992888" cy="106613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b="1" dirty="0">
                <a:solidFill>
                  <a:schemeClr val="tx1"/>
                </a:solidFill>
                <a:latin typeface="Arial" charset="0"/>
              </a:rPr>
              <a:t>Problemas na Comunicação Paralela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84784"/>
            <a:ext cx="8388350" cy="5184576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§"/>
            </a:pPr>
            <a:r>
              <a:rPr lang="pt-BR" sz="2600" b="1" dirty="0"/>
              <a:t>Comprimento dos fios</a:t>
            </a:r>
            <a:r>
              <a:rPr lang="pt-BR" sz="2600" dirty="0"/>
              <a:t>:</a:t>
            </a:r>
          </a:p>
          <a:p>
            <a:pPr marL="631825" lvl="1" indent="-273050" algn="just" eaLnBrk="1" hangingPunct="1">
              <a:buClrTx/>
              <a:buFont typeface="Wingdings" pitchFamily="2" charset="2"/>
              <a:buChar char="ü"/>
            </a:pPr>
            <a:r>
              <a:rPr lang="pt-BR" sz="2600" dirty="0"/>
              <a:t>Impossível fazer com que 32 fios tenham exatamente o mesmo comprimento (cabo flat) . </a:t>
            </a:r>
          </a:p>
          <a:p>
            <a:pPr marL="631825" lvl="1" indent="-273050" algn="just" eaLnBrk="1" hangingPunct="1">
              <a:buClrTx/>
              <a:buFont typeface="Wingdings" pitchFamily="2" charset="2"/>
              <a:buChar char="ü"/>
            </a:pPr>
            <a:r>
              <a:rPr lang="pt-BR" sz="2600" dirty="0"/>
              <a:t>Dados transmitidos em fios mais curtos chegam  antes do restante dos dados, transmitidos em fios mais longos. </a:t>
            </a:r>
          </a:p>
          <a:p>
            <a:pPr marL="631825" lvl="1" indent="-273050" algn="just" eaLnBrk="1" hangingPunct="1">
              <a:buClrTx/>
              <a:buFont typeface="Wingdings" pitchFamily="2" charset="2"/>
              <a:buChar char="ü"/>
            </a:pPr>
            <a:r>
              <a:rPr lang="pt-BR" sz="2600" dirty="0"/>
              <a:t>Ou seja, os bits da comunicação paralela começaram a chegar fora de ordem.</a:t>
            </a:r>
          </a:p>
          <a:p>
            <a:pPr marL="631825" lvl="1" indent="-273050" algn="just" eaLnBrk="1" hangingPunct="1">
              <a:buClrTx/>
              <a:buFont typeface="Wingdings" pitchFamily="2" charset="2"/>
              <a:buChar char="ü"/>
            </a:pPr>
            <a:r>
              <a:rPr lang="pt-BR" sz="2600" dirty="0"/>
              <a:t>O dispositivo receptor tem que aguardar a chegada de todos os bits para que o dado completo seja processado, o que representa uma queda significativa no desempenho (atraso de propagação).</a:t>
            </a:r>
          </a:p>
        </p:txBody>
      </p:sp>
      <p:sp>
        <p:nvSpPr>
          <p:cNvPr id="12292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8F5305-8B6E-42A9-A440-3660CF4EAE6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b="1">
                <a:solidFill>
                  <a:schemeClr val="tx1"/>
                </a:solidFill>
                <a:latin typeface="Arial" charset="0"/>
              </a:rPr>
              <a:t>Problemas na Comunicação Paralela</a:t>
            </a:r>
          </a:p>
        </p:txBody>
      </p:sp>
      <p:pic>
        <p:nvPicPr>
          <p:cNvPr id="13315" name="Picture 5" descr="imagevi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557338"/>
            <a:ext cx="8178800" cy="3833812"/>
          </a:xfrm>
          <a:noFill/>
        </p:spPr>
      </p:pic>
      <p:sp>
        <p:nvSpPr>
          <p:cNvPr id="13316" name="Text Box 8"/>
          <p:cNvSpPr txBox="1">
            <a:spLocks noChangeArrowheads="1"/>
          </p:cNvSpPr>
          <p:nvPr/>
        </p:nvSpPr>
        <p:spPr bwMode="auto">
          <a:xfrm>
            <a:off x="468313" y="5589588"/>
            <a:ext cx="8207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/>
              <a:t>Bits chegam ao receptor desordenados devido ao problema do atraso de propagação.</a:t>
            </a:r>
          </a:p>
        </p:txBody>
      </p:sp>
      <p:sp>
        <p:nvSpPr>
          <p:cNvPr id="13317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1582EC-CD89-4FFC-860A-F8BCF71E647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b="1">
                <a:latin typeface="Tahoma" pitchFamily="34" charset="0"/>
              </a:rPr>
              <a:t>Cabos Flat (IDE)</a:t>
            </a:r>
            <a:endParaRPr lang="pt-BR" sz="3900" b="1">
              <a:latin typeface="Tahoma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598637"/>
            <a:ext cx="8178800" cy="4998715"/>
          </a:xfrm>
        </p:spPr>
        <p:txBody>
          <a:bodyPr/>
          <a:lstStyle/>
          <a:p>
            <a:pPr algn="just" eaLnBrk="1" hangingPunct="1">
              <a:buClrTx/>
              <a:buFont typeface="Wingdings" pitchFamily="2" charset="2"/>
              <a:buChar char="§"/>
            </a:pPr>
            <a:r>
              <a:rPr lang="pt-BR" sz="2800" dirty="0">
                <a:sym typeface="Gill Sans" pitchFamily="64" charset="0"/>
              </a:rPr>
              <a:t>Comunicação paralela é </a:t>
            </a:r>
            <a:r>
              <a:rPr lang="pt-BR" sz="2800" dirty="0" err="1">
                <a:sym typeface="Gill Sans" pitchFamily="64" charset="0"/>
              </a:rPr>
              <a:t>half-duplex</a:t>
            </a:r>
            <a:r>
              <a:rPr lang="pt-BR" sz="2800" dirty="0">
                <a:sym typeface="Gill Sans" pitchFamily="64" charset="0"/>
              </a:rPr>
              <a:t>: os mesmos fios são usados tanto para a transmissão quanto para a recepção de dados. </a:t>
            </a:r>
          </a:p>
          <a:p>
            <a:pPr algn="just" eaLnBrk="1" hangingPunct="1">
              <a:buClrTx/>
              <a:buFont typeface="Wingdings" pitchFamily="2" charset="2"/>
              <a:buChar char="§"/>
            </a:pPr>
            <a:r>
              <a:rPr lang="pt-BR" sz="2800" dirty="0">
                <a:sym typeface="Gill Sans" pitchFamily="64" charset="0"/>
              </a:rPr>
              <a:t>Portanto, existe somente um único caminho, não sendo possível transmitir e receber dados ao mesmo tempo.</a:t>
            </a:r>
          </a:p>
          <a:p>
            <a:pPr algn="just" eaLnBrk="1" hangingPunct="1">
              <a:buClrTx/>
              <a:buFont typeface="Wingdings" pitchFamily="2" charset="2"/>
              <a:buChar char="§"/>
            </a:pPr>
            <a:r>
              <a:rPr lang="pt-BR" sz="2800" dirty="0">
                <a:sym typeface="Gill Sans" pitchFamily="64" charset="0"/>
              </a:rPr>
              <a:t>E quanto maior a taxa de transferência, maior o problema com a interferência eletromagnética. É captado ruído, fazendo com que os dados transmitidos sejam corrompidos. Melhorou com o cabo de 80 vias.</a:t>
            </a:r>
          </a:p>
        </p:txBody>
      </p:sp>
      <p:sp>
        <p:nvSpPr>
          <p:cNvPr id="15364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55F72DD-4D16-40BC-B391-E7F82E3828A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b="1" dirty="0">
                <a:latin typeface="Tahoma" pitchFamily="34" charset="0"/>
              </a:rPr>
              <a:t>Cabos de 40 </a:t>
            </a:r>
            <a:r>
              <a:rPr lang="en-US" sz="3900" b="1" dirty="0" err="1">
                <a:latin typeface="Tahoma" pitchFamily="34" charset="0"/>
              </a:rPr>
              <a:t>vias</a:t>
            </a:r>
            <a:r>
              <a:rPr lang="en-US" sz="3900" b="1" dirty="0">
                <a:latin typeface="Tahoma" pitchFamily="34" charset="0"/>
              </a:rPr>
              <a:t> e 80 </a:t>
            </a:r>
            <a:r>
              <a:rPr lang="en-US" sz="3900" b="1" dirty="0" err="1">
                <a:latin typeface="Tahoma" pitchFamily="34" charset="0"/>
              </a:rPr>
              <a:t>vias</a:t>
            </a:r>
            <a:endParaRPr lang="pt-BR" sz="3900" b="1" dirty="0">
              <a:latin typeface="Tahoma" pitchFamily="34" charset="0"/>
            </a:endParaRPr>
          </a:p>
        </p:txBody>
      </p:sp>
      <p:pic>
        <p:nvPicPr>
          <p:cNvPr id="16387" name="Picture 5" descr="flatcable80x4001kr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560" y="980728"/>
            <a:ext cx="7110332" cy="5688632"/>
          </a:xfrm>
          <a:noFill/>
        </p:spPr>
      </p:pic>
      <p:sp>
        <p:nvSpPr>
          <p:cNvPr id="16388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65F17D-A77E-4E54-BB88-B63378B805A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900" b="1">
                <a:latin typeface="Tahoma" pitchFamily="34" charset="0"/>
              </a:rPr>
              <a:t>Cabos Flat (IDE)</a:t>
            </a:r>
            <a:endParaRPr lang="pt-BR" sz="3900" b="1">
              <a:latin typeface="Tahoma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8208962" cy="48006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§"/>
            </a:pPr>
            <a:r>
              <a:rPr lang="pt-BR" sz="3200" dirty="0">
                <a:sym typeface="Gill Sans" pitchFamily="64" charset="0"/>
              </a:rPr>
              <a:t>Cabo de 40 vias:</a:t>
            </a:r>
          </a:p>
          <a:p>
            <a:pPr lvl="1" indent="-280988" algn="just" eaLnBrk="1" hangingPunct="1">
              <a:buClrTx/>
              <a:buFont typeface="Wingdings" pitchFamily="2" charset="2"/>
              <a:buChar char="ü"/>
            </a:pPr>
            <a:r>
              <a:rPr lang="pt-BR" sz="2800" dirty="0">
                <a:sym typeface="Gill Sans" pitchFamily="64" charset="0"/>
              </a:rPr>
              <a:t>32 vias para a transmissão de dados, algumas para sinais de checagem e sincronismo e até mesmo algumas sem uso, reservadas para expansões futuras.</a:t>
            </a:r>
          </a:p>
          <a:p>
            <a:pPr eaLnBrk="1" hangingPunct="1">
              <a:buClrTx/>
              <a:buFont typeface="Wingdings" pitchFamily="2" charset="2"/>
              <a:buChar char="§"/>
            </a:pPr>
            <a:r>
              <a:rPr lang="pt-BR" sz="3200" dirty="0">
                <a:sym typeface="Gill Sans" pitchFamily="64" charset="0"/>
              </a:rPr>
              <a:t>Cabo de 80 vias:</a:t>
            </a:r>
          </a:p>
          <a:p>
            <a:pPr lvl="1" indent="-280988" algn="just" eaLnBrk="1" hangingPunct="1">
              <a:buClrTx/>
              <a:buFont typeface="Wingdings" pitchFamily="2" charset="2"/>
              <a:buChar char="ü"/>
            </a:pPr>
            <a:r>
              <a:rPr lang="pt-BR" sz="2800" dirty="0">
                <a:sym typeface="Gill Sans" pitchFamily="64" charset="0"/>
              </a:rPr>
              <a:t>Igual ao cabo de 40 vias, porém as demais funcionam como aterramento, que intercaladas com as vias de dados, ajudam a diminuir o nível de interferências. </a:t>
            </a:r>
          </a:p>
        </p:txBody>
      </p:sp>
      <p:sp>
        <p:nvSpPr>
          <p:cNvPr id="14340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A3B922-3134-478C-A87D-5B3BF54FA30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Comunicação </a:t>
            </a:r>
            <a:br>
              <a:rPr lang="pt-BR" dirty="0">
                <a:solidFill>
                  <a:schemeClr val="tx1"/>
                </a:solidFill>
                <a:latin typeface="Arial" charset="0"/>
              </a:rPr>
            </a:br>
            <a:r>
              <a:rPr lang="pt-BR" dirty="0">
                <a:solidFill>
                  <a:schemeClr val="tx1"/>
                </a:solidFill>
                <a:latin typeface="Arial" charset="0"/>
              </a:rPr>
              <a:t>Paralela x Serial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31763" y="1773238"/>
            <a:ext cx="8256661" cy="4319587"/>
          </a:xfrm>
        </p:spPr>
        <p:txBody>
          <a:bodyPr/>
          <a:lstStyle/>
          <a:p>
            <a:pPr algn="just" eaLnBrk="1" hangingPunct="1">
              <a:buClrTx/>
              <a:buFont typeface="Wingdings" pitchFamily="2" charset="2"/>
              <a:buChar char="§"/>
            </a:pPr>
            <a:r>
              <a:rPr lang="pt-BR" sz="2800" dirty="0"/>
              <a:t>Comunicação paralela transmite vários bits por vez.</a:t>
            </a:r>
          </a:p>
          <a:p>
            <a:pPr algn="just" eaLnBrk="1" hangingPunct="1">
              <a:buClrTx/>
              <a:buFont typeface="Wingdings" pitchFamily="2" charset="2"/>
              <a:buChar char="§"/>
            </a:pPr>
            <a:r>
              <a:rPr lang="pt-BR" sz="2800" dirty="0"/>
              <a:t>Comunicação em série é transmitido apenas um bit por vez. </a:t>
            </a:r>
          </a:p>
          <a:p>
            <a:pPr algn="just" eaLnBrk="1" hangingPunct="1">
              <a:buClrTx/>
              <a:buFont typeface="Wingdings" pitchFamily="2" charset="2"/>
              <a:buChar char="§"/>
            </a:pPr>
            <a:r>
              <a:rPr lang="pt-BR" sz="2800" dirty="0"/>
              <a:t>Isso faz com que, em princípio, a comunicação paralela seja mais rápida do que a serial, já que quanto maior for o número de bits transmitidos por vez, mais rápida será a comunicação. </a:t>
            </a:r>
          </a:p>
        </p:txBody>
      </p:sp>
      <p:sp>
        <p:nvSpPr>
          <p:cNvPr id="17412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530C6D-6162-474E-B37A-32E098B1027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Comunicação 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Serial  (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atual</a:t>
            </a:r>
            <a:r>
              <a:rPr lang="en-US" dirty="0">
                <a:solidFill>
                  <a:schemeClr val="tx1"/>
                </a:solidFill>
                <a:latin typeface="Arial" charset="0"/>
              </a:rPr>
              <a:t>)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557338"/>
            <a:ext cx="8178800" cy="3959894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Tx/>
              <a:buFont typeface="Wingdings" pitchFamily="2" charset="2"/>
              <a:buChar char="§"/>
            </a:pPr>
            <a:r>
              <a:rPr lang="pt-BR" sz="2800" dirty="0">
                <a:sym typeface="Gill Sans" pitchFamily="64" charset="0"/>
              </a:rPr>
              <a:t>Atualmente é mais rápida que a paralela:</a:t>
            </a:r>
          </a:p>
          <a:p>
            <a:pPr lvl="1" indent="-280988" algn="just" eaLnBrk="1" hangingPunct="1">
              <a:lnSpc>
                <a:spcPct val="90000"/>
              </a:lnSpc>
              <a:buClrTx/>
              <a:buFont typeface="Wingdings" pitchFamily="2" charset="2"/>
              <a:buChar char="ü"/>
            </a:pPr>
            <a:r>
              <a:rPr lang="pt-BR" sz="2800" dirty="0">
                <a:sym typeface="Gill Sans" pitchFamily="64" charset="0"/>
              </a:rPr>
              <a:t>Basta que os bits saiam do dispositivo transmissor a uma velocidade muito maior. </a:t>
            </a:r>
          </a:p>
          <a:p>
            <a:pPr algn="just" eaLnBrk="1" hangingPunct="1">
              <a:lnSpc>
                <a:spcPct val="90000"/>
              </a:lnSpc>
              <a:buClrTx/>
              <a:buFont typeface="Wingdings" pitchFamily="2" charset="2"/>
              <a:buChar char="§"/>
            </a:pPr>
            <a:r>
              <a:rPr lang="pt-BR" sz="2800" dirty="0"/>
              <a:t>Projeto mais simples de ser implementado.</a:t>
            </a:r>
          </a:p>
          <a:p>
            <a:pPr algn="just" eaLnBrk="1" hangingPunct="1">
              <a:lnSpc>
                <a:spcPct val="90000"/>
              </a:lnSpc>
              <a:buClrTx/>
              <a:buFont typeface="Wingdings" pitchFamily="2" charset="2"/>
              <a:buChar char="§"/>
            </a:pPr>
            <a:r>
              <a:rPr lang="pt-BR" sz="2800" dirty="0" err="1"/>
              <a:t>Full-duplex</a:t>
            </a:r>
            <a:r>
              <a:rPr lang="pt-BR" sz="2800" dirty="0"/>
              <a:t>: tem um conjunto separado de fios para a transmissão e outro para a recepção.  </a:t>
            </a:r>
          </a:p>
          <a:p>
            <a:pPr lvl="1" indent="-280988" algn="just" eaLnBrk="1" hangingPunct="1">
              <a:lnSpc>
                <a:spcPct val="90000"/>
              </a:lnSpc>
              <a:buClrTx/>
              <a:buFont typeface="Wingdings" pitchFamily="2" charset="2"/>
              <a:buChar char="ü"/>
            </a:pPr>
            <a:r>
              <a:rPr lang="pt-BR" sz="2800" dirty="0"/>
              <a:t>Um caminho só para a transmissão e outro caminho separado só para a recepção, transmitido em alta velocidade. </a:t>
            </a:r>
          </a:p>
        </p:txBody>
      </p:sp>
      <p:sp>
        <p:nvSpPr>
          <p:cNvPr id="1843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298A7B-C88D-401F-BE58-508B568C8DF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Cabo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Sata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9EDFF7-5932-44A5-834F-AC6DE775508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B73922-BF99-A509-1A19-A13CF87C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7" y="1556790"/>
            <a:ext cx="3343275" cy="29241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B0A1F59-CE66-B65E-D4A0-5F4A76DC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090191"/>
            <a:ext cx="35718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2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HD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Sata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9EDFF7-5932-44A5-834F-AC6DE775508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7890" name="Picture 2" descr="Conectores SATA e de energia em um H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83" y="1844824"/>
            <a:ext cx="5715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60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1"/>
                </a:solidFill>
                <a:latin typeface="Arial" charset="0"/>
              </a:rPr>
              <a:t>Comunicação de Periféricos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885950"/>
            <a:ext cx="8010525" cy="46386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r>
              <a:rPr lang="pt-BR" sz="2800" dirty="0"/>
              <a:t>Forma como os dispositivos periféricos se comunicam com o micro:</a:t>
            </a:r>
            <a:endParaRPr lang="pt-BR" sz="4400" dirty="0"/>
          </a:p>
          <a:p>
            <a:pPr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pt-BR" sz="2800" dirty="0"/>
              <a:t>PCI Express, USB.</a:t>
            </a:r>
          </a:p>
          <a:p>
            <a:pPr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pt-BR" sz="2800" dirty="0"/>
              <a:t>Barramentos PCI, AGP. </a:t>
            </a:r>
          </a:p>
        </p:txBody>
      </p:sp>
      <p:sp>
        <p:nvSpPr>
          <p:cNvPr id="307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7A7B4C-6A07-4FCE-A337-753AC3A7142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</a:rPr>
              <a:t>SSD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Sata</a:t>
            </a:r>
            <a:endParaRPr lang="pt-BR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9EDFF7-5932-44A5-834F-AC6DE775508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F1AE80-0808-363D-9146-3A1295E3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09636"/>
            <a:ext cx="4610293" cy="34058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651420E-77F5-4B1A-9533-7641D61778FF}"/>
              </a:ext>
            </a:extLst>
          </p:cNvPr>
          <p:cNvSpPr txBox="1"/>
          <p:nvPr/>
        </p:nvSpPr>
        <p:spPr>
          <a:xfrm>
            <a:off x="1491723" y="3998004"/>
            <a:ext cx="687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SATA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4FCC58-51A5-473F-BA68-9DD798359BA0}"/>
              </a:ext>
            </a:extLst>
          </p:cNvPr>
          <p:cNvSpPr txBox="1"/>
          <p:nvPr/>
        </p:nvSpPr>
        <p:spPr>
          <a:xfrm>
            <a:off x="2195736" y="4424456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Energia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FD8656E-9195-FAA8-0F63-90A2E0328C61}"/>
              </a:ext>
            </a:extLst>
          </p:cNvPr>
          <p:cNvCxnSpPr>
            <a:cxnSpLocks/>
          </p:cNvCxnSpPr>
          <p:nvPr/>
        </p:nvCxnSpPr>
        <p:spPr>
          <a:xfrm flipV="1">
            <a:off x="1954530" y="3717032"/>
            <a:ext cx="601246" cy="317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9234110E-1B0E-69CF-C19A-D63E52F16B3F}"/>
              </a:ext>
            </a:extLst>
          </p:cNvPr>
          <p:cNvCxnSpPr>
            <a:cxnSpLocks/>
          </p:cNvCxnSpPr>
          <p:nvPr/>
        </p:nvCxnSpPr>
        <p:spPr>
          <a:xfrm flipV="1">
            <a:off x="2720340" y="4087425"/>
            <a:ext cx="522121" cy="438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83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620000" cy="1011222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tx1"/>
                </a:solidFill>
                <a:latin typeface="Arial" charset="0"/>
              </a:rPr>
              <a:t>Formatação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4282" y="1214422"/>
            <a:ext cx="8072494" cy="5357850"/>
          </a:xfrm>
        </p:spPr>
        <p:txBody>
          <a:bodyPr/>
          <a:lstStyle/>
          <a:p>
            <a:pPr algn="just"/>
            <a:r>
              <a:rPr lang="pt-BR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Significa dividir logicamente o disco em setores endereçáveis, permitindo que os dados possam ser gravados e posteriormente lidos de maneira organizada.</a:t>
            </a:r>
          </a:p>
          <a:p>
            <a:pPr indent="-342900" algn="just">
              <a:buFontTx/>
              <a:buChar char="•"/>
              <a:defRPr/>
            </a:pPr>
            <a:r>
              <a:rPr lang="pt-BR" sz="2800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Formatação Física:</a:t>
            </a:r>
            <a:endParaRPr lang="pt-BR" sz="3200" dirty="0"/>
          </a:p>
          <a:p>
            <a:pPr marL="742950" lvl="1" indent="-285750" algn="just">
              <a:buFontTx/>
              <a:buChar char="–"/>
              <a:defRPr/>
            </a:pPr>
            <a:r>
              <a:rPr lang="pt-BR" sz="25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formatação de baixo nível</a:t>
            </a:r>
            <a:r>
              <a:rPr lang="pt-BR" sz="2500" i="1">
                <a:effectLst>
                  <a:outerShdw blurRad="38100" dist="38100" dir="2700000" algn="tl">
                    <a:srgbClr val="C0C0C0"/>
                  </a:outerShdw>
                </a:effectLst>
              </a:rPr>
              <a:t>, é</a:t>
            </a:r>
          </a:p>
          <a:p>
            <a:pPr marL="742950" lvl="1" indent="-285750" algn="just">
              <a:buFontTx/>
              <a:buChar char="–"/>
              <a:defRPr/>
            </a:pPr>
            <a:r>
              <a:rPr lang="pt-BR" sz="2500" i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BR" sz="25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divisão do disco em trilhas, setores e cilindros;</a:t>
            </a:r>
            <a:endParaRPr lang="pt-BR" sz="2800" b="1" dirty="0"/>
          </a:p>
          <a:p>
            <a:pPr indent="-342900" algn="just">
              <a:buFontTx/>
              <a:buChar char="•"/>
              <a:defRPr/>
            </a:pPr>
            <a:r>
              <a:rPr lang="pt-BR" sz="2800" b="1" i="1" u="sng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Formatação Lógica:</a:t>
            </a:r>
          </a:p>
          <a:p>
            <a:pPr marL="742950" lvl="1" indent="-285750" algn="just">
              <a:buFontTx/>
              <a:buChar char="–"/>
              <a:defRPr/>
            </a:pPr>
            <a:r>
              <a:rPr lang="pt-BR" sz="25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consiste em escrever no disco a estrutura do sistema de arquivos utilizado pelo sistema operacional;</a:t>
            </a:r>
          </a:p>
          <a:p>
            <a:pPr marL="742950" lvl="1" indent="-285750" algn="just">
              <a:buFontTx/>
              <a:buChar char="–"/>
              <a:defRPr/>
            </a:pPr>
            <a:r>
              <a:rPr lang="pt-BR" sz="25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Cada Sistema Operacional utiliza um sistema de arquivo diferente (FAT, FAT32, NTFS, EXT3). 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9EDFF7-5932-44A5-834F-AC6DE775508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1"/>
                </a:solidFill>
                <a:latin typeface="Arial" charset="0"/>
              </a:rPr>
              <a:t>Formas de transmissão</a:t>
            </a:r>
          </a:p>
        </p:txBody>
      </p:sp>
      <p:graphicFrame>
        <p:nvGraphicFramePr>
          <p:cNvPr id="4" name="Espaço Reservado para Conteúdo 6"/>
          <p:cNvGraphicFramePr>
            <a:graphicFrameLocks noGrp="1"/>
          </p:cNvGraphicFramePr>
          <p:nvPr>
            <p:ph idx="1"/>
          </p:nvPr>
        </p:nvGraphicFramePr>
        <p:xfrm>
          <a:off x="1475656" y="2204864"/>
          <a:ext cx="6380782" cy="32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100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497C8C4-70D4-40F9-8B56-663C156DDC1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Comunicação paralela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3995738" y="1885950"/>
            <a:ext cx="4392686" cy="2551113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§"/>
            </a:pPr>
            <a:r>
              <a:rPr lang="pt-BR" sz="2800" dirty="0"/>
              <a:t>utiliza uma linha por bit.</a:t>
            </a:r>
          </a:p>
          <a:p>
            <a:pPr eaLnBrk="1" hangingPunct="1">
              <a:buClrTx/>
              <a:buFont typeface="Wingdings" pitchFamily="2" charset="2"/>
              <a:buChar char="§"/>
            </a:pPr>
            <a:r>
              <a:rPr lang="pt-BR" sz="2800" dirty="0"/>
              <a:t>todos os bits são transmitidos simultaneamente</a:t>
            </a:r>
          </a:p>
          <a:p>
            <a:pPr eaLnBrk="1" hangingPunct="1">
              <a:buClrTx/>
              <a:buFont typeface="Wingdings" pitchFamily="2" charset="2"/>
              <a:buChar char="§"/>
            </a:pPr>
            <a:r>
              <a:rPr lang="pt-BR" sz="1600" dirty="0"/>
              <a:t>Ver: </a:t>
            </a:r>
            <a:r>
              <a:rPr lang="pt-BR" sz="1600" dirty="0">
                <a:hlinkClick r:id="rId2"/>
              </a:rPr>
              <a:t>http://ivairijs.vilabol.uol.com.br/com-paralela-serial.html</a:t>
            </a:r>
            <a:r>
              <a:rPr lang="pt-BR" sz="1600" dirty="0"/>
              <a:t> (desativado)</a:t>
            </a:r>
          </a:p>
          <a:p>
            <a:pPr eaLnBrk="1" hangingPunct="1"/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51520" y="1844675"/>
            <a:ext cx="3895725" cy="2478088"/>
          </a:xfrm>
          <a:prstGeom prst="roundRect">
            <a:avLst>
              <a:gd name="adj" fmla="val 10000"/>
            </a:avLst>
          </a:prstGeom>
          <a:blipFill rotWithShape="0">
            <a:blip r:embed="rId3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125" name="Espaço Reservado para Conteúdo 2"/>
          <p:cNvSpPr txBox="1">
            <a:spLocks/>
          </p:cNvSpPr>
          <p:nvPr/>
        </p:nvSpPr>
        <p:spPr bwMode="auto">
          <a:xfrm>
            <a:off x="179388" y="4581525"/>
            <a:ext cx="8209036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71463" indent="-271463" algn="just">
              <a:spcBef>
                <a:spcPct val="20000"/>
              </a:spcBef>
              <a:buFont typeface="Wingdings" pitchFamily="2" charset="2"/>
              <a:buChar char="§"/>
            </a:pPr>
            <a:r>
              <a:rPr kumimoji="1" lang="pt-BR" dirty="0">
                <a:latin typeface="Tahoma" pitchFamily="34" charset="0"/>
              </a:rPr>
              <a:t>Na transmissão paralela, um grupo de bits é transmitido de cada vez, cada um sendo transmitido por uma linha separada.</a:t>
            </a:r>
          </a:p>
        </p:txBody>
      </p:sp>
      <p:sp>
        <p:nvSpPr>
          <p:cNvPr id="512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556F10-F95E-4BBE-925D-3988E91BE9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1"/>
                </a:solidFill>
                <a:latin typeface="Arial" charset="0"/>
              </a:rPr>
              <a:t>Comunicação Serial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4300" y="1885950"/>
            <a:ext cx="4849813" cy="2190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pt-BR" sz="2800" dirty="0"/>
              <a:t>utiliza apenas uma linha.</a:t>
            </a:r>
          </a:p>
          <a:p>
            <a:pPr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pt-BR" sz="2800" dirty="0"/>
              <a:t>cada bit é transmitido serialmente, um por vez.</a:t>
            </a:r>
          </a:p>
          <a:p>
            <a:pPr eaLnBrk="1" fontAlgn="auto" hangingPunct="1">
              <a:spcAft>
                <a:spcPts val="0"/>
              </a:spcAft>
              <a:buClrTx/>
              <a:buFont typeface="Wingdings" pitchFamily="2" charset="2"/>
              <a:buChar char="§"/>
              <a:defRPr/>
            </a:pPr>
            <a:r>
              <a:rPr lang="pt-BR" sz="1800" dirty="0"/>
              <a:t>Ver: </a:t>
            </a:r>
            <a:r>
              <a:rPr lang="pt-BR" sz="1800" dirty="0">
                <a:hlinkClick r:id="rId2"/>
              </a:rPr>
              <a:t>http://ivairijs.vilabol.uol.com.br/com-paralela-serial.html</a:t>
            </a:r>
            <a:r>
              <a:rPr lang="pt-BR" sz="1800" dirty="0"/>
              <a:t> (desativado)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charset="2"/>
              <a:buNone/>
              <a:defRPr/>
            </a:pPr>
            <a:endParaRPr lang="pt-BR" dirty="0"/>
          </a:p>
        </p:txBody>
      </p:sp>
      <p:sp>
        <p:nvSpPr>
          <p:cNvPr id="4" name="Retângulo de cantos arredondados 3"/>
          <p:cNvSpPr/>
          <p:nvPr/>
        </p:nvSpPr>
        <p:spPr>
          <a:xfrm>
            <a:off x="179388" y="1844675"/>
            <a:ext cx="3935412" cy="2478088"/>
          </a:xfrm>
          <a:prstGeom prst="roundRect">
            <a:avLst>
              <a:gd name="adj" fmla="val 10000"/>
            </a:avLst>
          </a:prstGeom>
          <a:blipFill rotWithShape="0">
            <a:blip r:embed="rId3" cstate="print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149" name="Espaço Reservado para Conteúdo 2"/>
          <p:cNvSpPr txBox="1">
            <a:spLocks/>
          </p:cNvSpPr>
          <p:nvPr/>
        </p:nvSpPr>
        <p:spPr bwMode="auto">
          <a:xfrm>
            <a:off x="395288" y="4724400"/>
            <a:ext cx="7775575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58775" indent="-358775" algn="just" eaLnBrk="1" hangingPunct="1">
              <a:buFont typeface="Wingdings" pitchFamily="2" charset="2"/>
              <a:buChar char="§"/>
            </a:pPr>
            <a:r>
              <a:rPr kumimoji="1" lang="pt-BR" sz="2700" dirty="0">
                <a:latin typeface="Tahoma" pitchFamily="34" charset="0"/>
              </a:rPr>
              <a:t>Os bits são transferidos um a um, através de um único par condutor (envio/recebimento).</a:t>
            </a:r>
          </a:p>
        </p:txBody>
      </p:sp>
      <p:sp>
        <p:nvSpPr>
          <p:cNvPr id="6150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9660EB-3095-4E7A-9ED3-97F971BC020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620000" cy="72494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solidFill>
                  <a:schemeClr val="tx1"/>
                </a:solidFill>
                <a:latin typeface="Arial" charset="0"/>
              </a:rPr>
              <a:t>Comunicação Serial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1275" y="3789040"/>
            <a:ext cx="8275141" cy="288032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pt-BR" sz="2400" dirty="0"/>
              <a:t>Os </a:t>
            </a:r>
            <a:r>
              <a:rPr lang="pt-BR" sz="2400" i="1" dirty="0"/>
              <a:t>bytes</a:t>
            </a:r>
            <a:r>
              <a:rPr lang="pt-BR" sz="2400" dirty="0"/>
              <a:t> a serem transmitidos são serializados ("desmontados" bit a bit) e são individualmente transmitidos, um a um. Na outra extremidade, os bits são contados e quando formam 8 bits, são remontados, reconstituindo os </a:t>
            </a:r>
            <a:r>
              <a:rPr lang="pt-BR" sz="2400" i="1" dirty="0"/>
              <a:t>bytes</a:t>
            </a:r>
            <a:r>
              <a:rPr lang="pt-BR" sz="2400" dirty="0"/>
              <a:t> originais. 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pt-BR" sz="2400" dirty="0"/>
              <a:t>Controle mais simples e implementação mais barata. </a:t>
            </a:r>
          </a:p>
          <a:p>
            <a:pPr algn="just" eaLnBrk="1" hangingPunct="1">
              <a:spcBef>
                <a:spcPct val="0"/>
              </a:spcBef>
              <a:buClrTx/>
              <a:buFont typeface="Wingdings" pitchFamily="2" charset="2"/>
              <a:buChar char="§"/>
            </a:pPr>
            <a:r>
              <a:rPr lang="pt-BR" sz="2400" dirty="0"/>
              <a:t>Muito utilizado para dispositivos mais lentos (antigos): mouse, teclado ou para transmissão à longa distância: modem.</a:t>
            </a:r>
          </a:p>
        </p:txBody>
      </p:sp>
      <p:sp>
        <p:nvSpPr>
          <p:cNvPr id="819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DDF3C0-B7EA-4001-9FBA-8191B5E8EAC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195" name="Picture 3" descr="se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836712"/>
            <a:ext cx="8419157" cy="288032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15200" cy="72494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chemeClr val="tx1"/>
                </a:solidFill>
                <a:latin typeface="Arial" charset="0"/>
              </a:rPr>
              <a:t>Mouse e Teclado – Porta Serial</a:t>
            </a:r>
            <a:endParaRPr lang="pt-BR" sz="4400" dirty="0"/>
          </a:p>
        </p:txBody>
      </p:sp>
      <p:sp>
        <p:nvSpPr>
          <p:cNvPr id="819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DDF3C0-B7EA-4001-9FBA-8191B5E8EAC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F891190-D5AF-B770-7912-5A2CF51A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9"/>
            <a:ext cx="4715749" cy="244827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7EAC2F-BCD9-FED2-2173-5311858A5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052736"/>
            <a:ext cx="2495550" cy="25336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DAF855-372F-95A4-FDA5-42793689DFD0}"/>
              </a:ext>
            </a:extLst>
          </p:cNvPr>
          <p:cNvSpPr txBox="1"/>
          <p:nvPr/>
        </p:nvSpPr>
        <p:spPr>
          <a:xfrm>
            <a:off x="1451578" y="342096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RS-232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586296-8217-701C-0223-B27389BA5D37}"/>
              </a:ext>
            </a:extLst>
          </p:cNvPr>
          <p:cNvSpPr txBox="1"/>
          <p:nvPr/>
        </p:nvSpPr>
        <p:spPr>
          <a:xfrm>
            <a:off x="6300192" y="3420959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PS/2</a:t>
            </a:r>
          </a:p>
        </p:txBody>
      </p:sp>
      <p:pic>
        <p:nvPicPr>
          <p:cNvPr id="2054" name="Picture 6" descr="undefined">
            <a:extLst>
              <a:ext uri="{FF2B5EF4-FFF2-40B4-BE49-F238E27FC236}">
                <a16:creationId xmlns:a16="http://schemas.microsoft.com/office/drawing/2014/main" id="{23EC8FFA-584E-2540-AE86-5796400F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653" y="4240109"/>
            <a:ext cx="42481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971B36-ED0B-BEAA-5122-0F2B7DA06603}"/>
              </a:ext>
            </a:extLst>
          </p:cNvPr>
          <p:cNvSpPr txBox="1"/>
          <p:nvPr/>
        </p:nvSpPr>
        <p:spPr>
          <a:xfrm>
            <a:off x="6201660" y="598415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PS/2</a:t>
            </a:r>
          </a:p>
        </p:txBody>
      </p:sp>
      <p:pic>
        <p:nvPicPr>
          <p:cNvPr id="15" name="Picture 2" descr="Porta Serial">
            <a:extLst>
              <a:ext uri="{FF2B5EF4-FFF2-40B4-BE49-F238E27FC236}">
                <a16:creationId xmlns:a16="http://schemas.microsoft.com/office/drawing/2014/main" id="{5472E777-3109-B512-0992-82E85131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5" y="4240108"/>
            <a:ext cx="2777926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0F709A7-A308-1604-B3C4-02A57361FE1E}"/>
              </a:ext>
            </a:extLst>
          </p:cNvPr>
          <p:cNvSpPr txBox="1"/>
          <p:nvPr/>
        </p:nvSpPr>
        <p:spPr>
          <a:xfrm>
            <a:off x="1187624" y="602128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RS-232</a:t>
            </a:r>
          </a:p>
        </p:txBody>
      </p:sp>
    </p:spTree>
    <p:extLst>
      <p:ext uri="{BB962C8B-B14F-4D97-AF65-F5344CB8AC3E}">
        <p14:creationId xmlns:p14="http://schemas.microsoft.com/office/powerpoint/2010/main" val="1939995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solidFill>
                  <a:schemeClr val="tx1"/>
                </a:solidFill>
                <a:latin typeface="Arial" charset="0"/>
              </a:rPr>
              <a:t>Com. Serial: transmissão de dados</a:t>
            </a:r>
          </a:p>
        </p:txBody>
      </p:sp>
      <p:grpSp>
        <p:nvGrpSpPr>
          <p:cNvPr id="9219" name="Grupo 14"/>
          <p:cNvGrpSpPr>
            <a:grpSpLocks/>
          </p:cNvGrpSpPr>
          <p:nvPr/>
        </p:nvGrpSpPr>
        <p:grpSpPr bwMode="auto">
          <a:xfrm>
            <a:off x="611188" y="1749425"/>
            <a:ext cx="3717925" cy="1174750"/>
            <a:chOff x="611560" y="1749910"/>
            <a:chExt cx="3718024" cy="1175034"/>
          </a:xfrm>
        </p:grpSpPr>
        <p:sp>
          <p:nvSpPr>
            <p:cNvPr id="4" name="Trapezoide 3"/>
            <p:cNvSpPr/>
            <p:nvPr/>
          </p:nvSpPr>
          <p:spPr bwMode="auto">
            <a:xfrm rot="5400000">
              <a:off x="539230" y="2096944"/>
              <a:ext cx="900330" cy="755670"/>
            </a:xfrm>
            <a:prstGeom prst="trapezoid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" name="Trapezoide 4"/>
            <p:cNvSpPr/>
            <p:nvPr/>
          </p:nvSpPr>
          <p:spPr bwMode="auto">
            <a:xfrm rot="16200000">
              <a:off x="3509521" y="2150921"/>
              <a:ext cx="900330" cy="647717"/>
            </a:xfrm>
            <a:prstGeom prst="trapezoid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cxnSp>
          <p:nvCxnSpPr>
            <p:cNvPr id="9241" name="Conector de seta reta 6"/>
            <p:cNvCxnSpPr>
              <a:cxnSpLocks noChangeShapeType="1"/>
              <a:stCxn id="4" idx="0"/>
              <a:endCxn id="5" idx="0"/>
            </p:cNvCxnSpPr>
            <p:nvPr/>
          </p:nvCxnSpPr>
          <p:spPr bwMode="auto">
            <a:xfrm>
              <a:off x="1367644" y="2474894"/>
              <a:ext cx="2232000" cy="0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2" name="CaixaDeTexto 7"/>
            <p:cNvSpPr txBox="1">
              <a:spLocks noChangeArrowheads="1"/>
            </p:cNvSpPr>
            <p:nvPr/>
          </p:nvSpPr>
          <p:spPr bwMode="auto">
            <a:xfrm>
              <a:off x="1658566" y="1749910"/>
              <a:ext cx="15121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/>
                <a:t>Simples</a:t>
              </a:r>
            </a:p>
          </p:txBody>
        </p:sp>
        <p:sp>
          <p:nvSpPr>
            <p:cNvPr id="9243" name="CaixaDeTexto 10"/>
            <p:cNvSpPr txBox="1">
              <a:spLocks noChangeArrowheads="1"/>
            </p:cNvSpPr>
            <p:nvPr/>
          </p:nvSpPr>
          <p:spPr bwMode="auto">
            <a:xfrm>
              <a:off x="727639" y="2255676"/>
              <a:ext cx="5239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/>
                <a:t>Tr.</a:t>
              </a:r>
            </a:p>
          </p:txBody>
        </p:sp>
        <p:sp>
          <p:nvSpPr>
            <p:cNvPr id="9244" name="CaixaDeTexto 12"/>
            <p:cNvSpPr txBox="1">
              <a:spLocks noChangeArrowheads="1"/>
            </p:cNvSpPr>
            <p:nvPr/>
          </p:nvSpPr>
          <p:spPr bwMode="auto">
            <a:xfrm>
              <a:off x="3590279" y="2256246"/>
              <a:ext cx="7393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/>
                <a:t>Rec.</a:t>
              </a:r>
            </a:p>
          </p:txBody>
        </p:sp>
        <p:sp>
          <p:nvSpPr>
            <p:cNvPr id="9245" name="CaixaDeTexto 13"/>
            <p:cNvSpPr txBox="1">
              <a:spLocks noChangeArrowheads="1"/>
            </p:cNvSpPr>
            <p:nvPr/>
          </p:nvSpPr>
          <p:spPr bwMode="auto">
            <a:xfrm>
              <a:off x="1757463" y="2132856"/>
              <a:ext cx="1512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1600"/>
                <a:t>Fluxo de dados</a:t>
              </a:r>
            </a:p>
          </p:txBody>
        </p:sp>
      </p:grpSp>
      <p:grpSp>
        <p:nvGrpSpPr>
          <p:cNvPr id="9220" name="Grupo 32"/>
          <p:cNvGrpSpPr>
            <a:grpSpLocks/>
          </p:cNvGrpSpPr>
          <p:nvPr/>
        </p:nvGrpSpPr>
        <p:grpSpPr bwMode="auto">
          <a:xfrm>
            <a:off x="623888" y="3500438"/>
            <a:ext cx="3732212" cy="1176337"/>
            <a:chOff x="611560" y="1749910"/>
            <a:chExt cx="3731344" cy="1175034"/>
          </a:xfrm>
        </p:grpSpPr>
        <p:sp>
          <p:nvSpPr>
            <p:cNvPr id="34" name="Trapezoide 33"/>
            <p:cNvSpPr/>
            <p:nvPr/>
          </p:nvSpPr>
          <p:spPr bwMode="auto">
            <a:xfrm rot="5400000">
              <a:off x="538947" y="2096856"/>
              <a:ext cx="900701" cy="755474"/>
            </a:xfrm>
            <a:prstGeom prst="trapezoid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35" name="Trapezoide 34"/>
            <p:cNvSpPr/>
            <p:nvPr/>
          </p:nvSpPr>
          <p:spPr bwMode="auto">
            <a:xfrm rot="16200000">
              <a:off x="3510055" y="2150819"/>
              <a:ext cx="900701" cy="647549"/>
            </a:xfrm>
            <a:prstGeom prst="trapezoid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cxnSp>
          <p:nvCxnSpPr>
            <p:cNvPr id="9234" name="Conector de seta reta 35"/>
            <p:cNvCxnSpPr>
              <a:cxnSpLocks noChangeShapeType="1"/>
              <a:stCxn id="34" idx="0"/>
              <a:endCxn id="35" idx="0"/>
            </p:cNvCxnSpPr>
            <p:nvPr/>
          </p:nvCxnSpPr>
          <p:spPr bwMode="auto">
            <a:xfrm>
              <a:off x="1367644" y="2474894"/>
              <a:ext cx="2232000" cy="0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5" name="CaixaDeTexto 36"/>
            <p:cNvSpPr txBox="1">
              <a:spLocks noChangeArrowheads="1"/>
            </p:cNvSpPr>
            <p:nvPr/>
          </p:nvSpPr>
          <p:spPr bwMode="auto">
            <a:xfrm>
              <a:off x="1586557" y="1749910"/>
              <a:ext cx="17482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/>
                <a:t>Half-duplex</a:t>
              </a:r>
            </a:p>
          </p:txBody>
        </p:sp>
        <p:sp>
          <p:nvSpPr>
            <p:cNvPr id="9236" name="CaixaDeTexto 37"/>
            <p:cNvSpPr txBox="1">
              <a:spLocks noChangeArrowheads="1"/>
            </p:cNvSpPr>
            <p:nvPr/>
          </p:nvSpPr>
          <p:spPr bwMode="auto">
            <a:xfrm>
              <a:off x="670496" y="2109950"/>
              <a:ext cx="64793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000"/>
                <a:t>Tr.</a:t>
              </a:r>
            </a:p>
            <a:p>
              <a:r>
                <a:rPr lang="pt-BR" sz="2000"/>
                <a:t>Rec.</a:t>
              </a:r>
            </a:p>
          </p:txBody>
        </p:sp>
        <p:sp>
          <p:nvSpPr>
            <p:cNvPr id="9237" name="CaixaDeTexto 38"/>
            <p:cNvSpPr txBox="1">
              <a:spLocks noChangeArrowheads="1"/>
            </p:cNvSpPr>
            <p:nvPr/>
          </p:nvSpPr>
          <p:spPr bwMode="auto">
            <a:xfrm>
              <a:off x="3694970" y="2109950"/>
              <a:ext cx="64793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000"/>
                <a:t>Tr. </a:t>
              </a:r>
            </a:p>
            <a:p>
              <a:r>
                <a:rPr lang="pt-BR" sz="2000"/>
                <a:t>Rec.</a:t>
              </a:r>
            </a:p>
          </p:txBody>
        </p:sp>
        <p:sp>
          <p:nvSpPr>
            <p:cNvPr id="9238" name="CaixaDeTexto 39"/>
            <p:cNvSpPr txBox="1">
              <a:spLocks noChangeArrowheads="1"/>
            </p:cNvSpPr>
            <p:nvPr/>
          </p:nvSpPr>
          <p:spPr bwMode="auto">
            <a:xfrm>
              <a:off x="1757463" y="2181958"/>
              <a:ext cx="1512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1600"/>
                <a:t>Fluxo de dados</a:t>
              </a:r>
            </a:p>
          </p:txBody>
        </p:sp>
      </p:grpSp>
      <p:grpSp>
        <p:nvGrpSpPr>
          <p:cNvPr id="9221" name="Grupo 48"/>
          <p:cNvGrpSpPr>
            <a:grpSpLocks/>
          </p:cNvGrpSpPr>
          <p:nvPr/>
        </p:nvGrpSpPr>
        <p:grpSpPr bwMode="auto">
          <a:xfrm>
            <a:off x="623888" y="5199063"/>
            <a:ext cx="3732212" cy="1204912"/>
            <a:chOff x="611560" y="1720293"/>
            <a:chExt cx="3731344" cy="1204651"/>
          </a:xfrm>
        </p:grpSpPr>
        <p:sp>
          <p:nvSpPr>
            <p:cNvPr id="50" name="Trapezoide 49"/>
            <p:cNvSpPr/>
            <p:nvPr/>
          </p:nvSpPr>
          <p:spPr bwMode="auto">
            <a:xfrm rot="5400000">
              <a:off x="539339" y="2097248"/>
              <a:ext cx="899917" cy="755474"/>
            </a:xfrm>
            <a:prstGeom prst="trapezoid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51" name="Trapezoide 50"/>
            <p:cNvSpPr/>
            <p:nvPr/>
          </p:nvSpPr>
          <p:spPr bwMode="auto">
            <a:xfrm rot="16200000">
              <a:off x="3510447" y="2151211"/>
              <a:ext cx="899917" cy="647549"/>
            </a:xfrm>
            <a:prstGeom prst="trapezoid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pt-BR"/>
            </a:p>
          </p:txBody>
        </p:sp>
        <p:cxnSp>
          <p:nvCxnSpPr>
            <p:cNvPr id="9226" name="Conector de seta reta 51"/>
            <p:cNvCxnSpPr>
              <a:cxnSpLocks noChangeShapeType="1"/>
            </p:cNvCxnSpPr>
            <p:nvPr/>
          </p:nvCxnSpPr>
          <p:spPr bwMode="auto">
            <a:xfrm>
              <a:off x="1367644" y="2325974"/>
              <a:ext cx="2232000" cy="0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7" name="CaixaDeTexto 52"/>
            <p:cNvSpPr txBox="1">
              <a:spLocks noChangeArrowheads="1"/>
            </p:cNvSpPr>
            <p:nvPr/>
          </p:nvSpPr>
          <p:spPr bwMode="auto">
            <a:xfrm>
              <a:off x="1586557" y="1720293"/>
              <a:ext cx="17482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pt-BR"/>
                <a:t>Full-duplex</a:t>
              </a:r>
            </a:p>
          </p:txBody>
        </p:sp>
        <p:sp>
          <p:nvSpPr>
            <p:cNvPr id="9228" name="CaixaDeTexto 53"/>
            <p:cNvSpPr txBox="1">
              <a:spLocks noChangeArrowheads="1"/>
            </p:cNvSpPr>
            <p:nvPr/>
          </p:nvSpPr>
          <p:spPr bwMode="auto">
            <a:xfrm>
              <a:off x="670496" y="2109950"/>
              <a:ext cx="64793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000"/>
                <a:t>Tr.</a:t>
              </a:r>
            </a:p>
            <a:p>
              <a:r>
                <a:rPr lang="pt-BR" sz="2000"/>
                <a:t>Rec.</a:t>
              </a:r>
            </a:p>
          </p:txBody>
        </p:sp>
        <p:sp>
          <p:nvSpPr>
            <p:cNvPr id="9229" name="CaixaDeTexto 54"/>
            <p:cNvSpPr txBox="1">
              <a:spLocks noChangeArrowheads="1"/>
            </p:cNvSpPr>
            <p:nvPr/>
          </p:nvSpPr>
          <p:spPr bwMode="auto">
            <a:xfrm>
              <a:off x="3694970" y="2109950"/>
              <a:ext cx="647934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2000"/>
                <a:t>Tr. </a:t>
              </a:r>
            </a:p>
            <a:p>
              <a:r>
                <a:rPr lang="pt-BR" sz="2000"/>
                <a:t>Rec.</a:t>
              </a:r>
            </a:p>
          </p:txBody>
        </p:sp>
        <p:sp>
          <p:nvSpPr>
            <p:cNvPr id="9230" name="CaixaDeTexto 55"/>
            <p:cNvSpPr txBox="1">
              <a:spLocks noChangeArrowheads="1"/>
            </p:cNvSpPr>
            <p:nvPr/>
          </p:nvSpPr>
          <p:spPr bwMode="auto">
            <a:xfrm>
              <a:off x="1757463" y="2275452"/>
              <a:ext cx="15121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pt-BR" sz="1600"/>
                <a:t>Fluxo de dados</a:t>
              </a:r>
            </a:p>
          </p:txBody>
        </p:sp>
        <p:cxnSp>
          <p:nvCxnSpPr>
            <p:cNvPr id="9231" name="Conector de seta reta 56"/>
            <p:cNvCxnSpPr>
              <a:cxnSpLocks noChangeShapeType="1"/>
            </p:cNvCxnSpPr>
            <p:nvPr/>
          </p:nvCxnSpPr>
          <p:spPr bwMode="auto">
            <a:xfrm>
              <a:off x="1367644" y="2614006"/>
              <a:ext cx="2232000" cy="0"/>
            </a:xfrm>
            <a:prstGeom prst="straightConnector1">
              <a:avLst/>
            </a:prstGeom>
            <a:noFill/>
            <a:ln w="28575" algn="ctr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22" name="CaixaDeTexto 1"/>
          <p:cNvSpPr txBox="1">
            <a:spLocks noChangeArrowheads="1"/>
          </p:cNvSpPr>
          <p:nvPr/>
        </p:nvSpPr>
        <p:spPr bwMode="auto">
          <a:xfrm>
            <a:off x="5795963" y="2211388"/>
            <a:ext cx="26638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pt-BR"/>
              <a:t>Tr. </a:t>
            </a:r>
            <a:r>
              <a:rPr lang="pt-BR">
                <a:sym typeface="Wingdings" pitchFamily="2" charset="2"/>
              </a:rPr>
              <a:t> Transmissão</a:t>
            </a:r>
          </a:p>
          <a:p>
            <a:r>
              <a:rPr lang="pt-BR">
                <a:sym typeface="Wingdings" pitchFamily="2" charset="2"/>
              </a:rPr>
              <a:t>Rec.  Recepção</a:t>
            </a:r>
            <a:endParaRPr lang="pt-BR"/>
          </a:p>
        </p:txBody>
      </p:sp>
      <p:sp>
        <p:nvSpPr>
          <p:cNvPr id="9223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3C2CBC-E239-4165-834B-618B1F04BE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3600" b="1" dirty="0">
                <a:solidFill>
                  <a:schemeClr val="tx1"/>
                </a:solidFill>
                <a:latin typeface="Arial" charset="0"/>
              </a:rPr>
              <a:t>Problemas na Comunicação Paralela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1763" y="1790700"/>
            <a:ext cx="8185150" cy="4662488"/>
          </a:xfrm>
        </p:spPr>
        <p:txBody>
          <a:bodyPr/>
          <a:lstStyle/>
          <a:p>
            <a:pPr algn="just" eaLnBrk="1" hangingPunct="1">
              <a:buClrTx/>
              <a:buFont typeface="Wingdings" pitchFamily="2" charset="2"/>
              <a:buChar char="§"/>
            </a:pPr>
            <a:r>
              <a:rPr lang="pt-BR" sz="2800" b="1" dirty="0"/>
              <a:t>Aumento do </a:t>
            </a:r>
            <a:r>
              <a:rPr lang="pt-BR" sz="2800" b="1" dirty="0" err="1"/>
              <a:t>clock</a:t>
            </a:r>
            <a:r>
              <a:rPr lang="pt-BR" sz="2800" dirty="0"/>
              <a:t>:</a:t>
            </a:r>
          </a:p>
          <a:p>
            <a:pPr marL="719138" lvl="1" indent="-307975" algn="just" eaLnBrk="1" hangingPunct="1">
              <a:buClrTx/>
              <a:buFont typeface="Wingdings" pitchFamily="2" charset="2"/>
              <a:buChar char="ü"/>
            </a:pPr>
            <a:r>
              <a:rPr lang="pt-BR" sz="2800" dirty="0"/>
              <a:t>Quanto maior for o </a:t>
            </a:r>
            <a:r>
              <a:rPr lang="pt-BR" sz="2800" dirty="0" err="1"/>
              <a:t>clock</a:t>
            </a:r>
            <a:r>
              <a:rPr lang="pt-BR" sz="2800" dirty="0"/>
              <a:t>, maiores serão os problemas de interferência magnética e de atraso de propagação. </a:t>
            </a:r>
          </a:p>
          <a:p>
            <a:pPr marL="719138" lvl="1" indent="-307975" algn="just" eaLnBrk="1" hangingPunct="1">
              <a:buClrTx/>
              <a:buFont typeface="Wingdings" pitchFamily="2" charset="2"/>
              <a:buChar char="ü"/>
            </a:pPr>
            <a:r>
              <a:rPr lang="pt-BR" sz="2800" dirty="0"/>
              <a:t>Quando a corrente elétrica passa por um fio, é criado um campo eletromagnético ao redor. Se o campo eletromagnético criado pelo fio for muito forte, será gerado um ruído no fio adjacente, corrompendo a informação que estiver sendo transmitida. </a:t>
            </a:r>
          </a:p>
        </p:txBody>
      </p:sp>
      <p:sp>
        <p:nvSpPr>
          <p:cNvPr id="10244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8648D8D-F566-4A64-8E80-E6035932869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1304</TotalTime>
  <Words>954</Words>
  <Application>Microsoft Office PowerPoint</Application>
  <PresentationFormat>Apresentação na tela (4:3)</PresentationFormat>
  <Paragraphs>126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Arial Black</vt:lpstr>
      <vt:lpstr>Calibri</vt:lpstr>
      <vt:lpstr>Cambria</vt:lpstr>
      <vt:lpstr>Comic Sans MS</vt:lpstr>
      <vt:lpstr>Monotype Sorts</vt:lpstr>
      <vt:lpstr>Tahoma</vt:lpstr>
      <vt:lpstr>Times New Roman</vt:lpstr>
      <vt:lpstr>Wingdings</vt:lpstr>
      <vt:lpstr>Adjacência</vt:lpstr>
      <vt:lpstr>Comunicação Paralela e Serial  Formatação </vt:lpstr>
      <vt:lpstr>Comunicação de Periféricos</vt:lpstr>
      <vt:lpstr>Formas de transmissão</vt:lpstr>
      <vt:lpstr>Comunicação paralela</vt:lpstr>
      <vt:lpstr>Comunicação Serial</vt:lpstr>
      <vt:lpstr>Comunicação Serial</vt:lpstr>
      <vt:lpstr>Mouse e Teclado – Porta Serial</vt:lpstr>
      <vt:lpstr>Com. Serial: transmissão de dados</vt:lpstr>
      <vt:lpstr>Problemas na Comunicação Paralela</vt:lpstr>
      <vt:lpstr>Problemas na Comunicação Paralela</vt:lpstr>
      <vt:lpstr>Problemas na Comunicação Paralela</vt:lpstr>
      <vt:lpstr>Problemas na Comunicação Paralela</vt:lpstr>
      <vt:lpstr>Cabos Flat (IDE)</vt:lpstr>
      <vt:lpstr>Cabos de 40 vias e 80 vias</vt:lpstr>
      <vt:lpstr>Cabos Flat (IDE)</vt:lpstr>
      <vt:lpstr>Comunicação  Paralela x Serial</vt:lpstr>
      <vt:lpstr>Comunicação Serial  (atual)</vt:lpstr>
      <vt:lpstr>Cabo Sata</vt:lpstr>
      <vt:lpstr>HD Sata</vt:lpstr>
      <vt:lpstr>SSD Sata</vt:lpstr>
      <vt:lpstr>Formatação</vt:lpstr>
    </vt:vector>
  </TitlesOfParts>
  <Company>Residencia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Risc x Cisc</dc:title>
  <dc:creator>Junior</dc:creator>
  <cp:lastModifiedBy>Joao Junior</cp:lastModifiedBy>
  <cp:revision>139</cp:revision>
  <dcterms:created xsi:type="dcterms:W3CDTF">2003-09-04T01:30:12Z</dcterms:created>
  <dcterms:modified xsi:type="dcterms:W3CDTF">2024-06-06T21:36:00Z</dcterms:modified>
</cp:coreProperties>
</file>