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56e755f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56e755f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56e755f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56e755f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56e755f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56e755f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6e755f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6e755f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56e755f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56e755f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56e755fc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56e755fc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56e755f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56e755f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ontato@rodrigobcc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70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Rodrigo Barbosa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contato@rodrigobcc.com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(83) 99133-0759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O que seria um banco de dados</a:t>
            </a:r>
            <a:endParaRPr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20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Histórico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Motivação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Modelos de representação (Relacional, ER)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Normalização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Histórico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Primeiros data centers foram surgindo na década de 40, e por consequência, os primeiros modelos de bancos de dados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Nesse tempo, as bibliotecas possuiam uma quantidade grande de informações e métodos de organização dispendiosos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 “Modelo Relacional” surgiu perto nos anos 60, o “Modelo ER” surgiu durante os anos 70 e apenas nos anos 80 o SQL surgiu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Necessidade de organizar e armazenar os dados manipulados por meio das aplicações e softwares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Muitos tipos diversos de SGBDs, e cada um é adequado para uma necessidade dos clientes. São os mais comuns: Oracle, DB2, MySQL, SQL Server, PostgreSQL e outros.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Representação de Bancos de Dados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0775" y="117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Baseado no princípio de conjuntos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Conceito de Objeto de dados ou Entidade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Atributos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MODELO ENTIDADE RELACIONAMENTO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 de relacionamento dos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Cardinalidade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Opcionalidade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Normalização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3 Formas de Normalização: 1FN, 2FN e 3N</a:t>
            </a:r>
            <a:endParaRPr sz="2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1FN elimina repetições; </a:t>
            </a:r>
            <a:endParaRPr sz="2400"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▫</a:t>
            </a:r>
            <a:r>
              <a:rPr b="1" lang="en" sz="1600">
                <a:solidFill>
                  <a:schemeClr val="dk1"/>
                </a:solidFill>
              </a:rPr>
              <a:t>Nota 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 sz="1600" u="sng">
                <a:solidFill>
                  <a:schemeClr val="dk1"/>
                </a:solidFill>
              </a:rPr>
              <a:t>número_de_nota</a:t>
            </a:r>
            <a:r>
              <a:rPr lang="en" sz="1600">
                <a:solidFill>
                  <a:schemeClr val="dk1"/>
                </a:solidFill>
              </a:rPr>
              <a:t>, data, RG, cliente, CPF, endereço, nº, bairro, cidade, UF, valor_total)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Normalização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2FN separa dependências parciais;</a:t>
            </a:r>
            <a:endParaRPr sz="2400"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▫</a:t>
            </a:r>
            <a:r>
              <a:rPr b="1" lang="en" sz="1600">
                <a:solidFill>
                  <a:schemeClr val="dk1"/>
                </a:solidFill>
              </a:rPr>
              <a:t>Nota 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 sz="1600" u="sng">
                <a:solidFill>
                  <a:schemeClr val="dk1"/>
                </a:solidFill>
              </a:rPr>
              <a:t>número_de_nota</a:t>
            </a:r>
            <a:r>
              <a:rPr lang="en" sz="1600">
                <a:solidFill>
                  <a:schemeClr val="dk1"/>
                </a:solidFill>
              </a:rPr>
              <a:t>, data, código_cliente, endereço, nº, código_cidade, bairro, UF, valor_total )</a:t>
            </a:r>
            <a:endParaRPr sz="1600">
              <a:solidFill>
                <a:schemeClr val="dk1"/>
              </a:solidFill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▫</a:t>
            </a:r>
            <a:r>
              <a:rPr lang="en" sz="1600">
                <a:solidFill>
                  <a:schemeClr val="dk1"/>
                </a:solidFill>
              </a:rPr>
              <a:t>Os atributos adicionais “código_cliente” e “código_cidade” são para manter o relacionamento entre as entidades.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Normalização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 3FN separa dependências transitivas;</a:t>
            </a:r>
            <a:endParaRPr sz="2400"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▫</a:t>
            </a:r>
            <a:r>
              <a:rPr b="1" lang="en" sz="1600">
                <a:solidFill>
                  <a:schemeClr val="dk1"/>
                </a:solidFill>
              </a:rPr>
              <a:t>Nota 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 sz="1600" u="sng">
                <a:solidFill>
                  <a:schemeClr val="dk1"/>
                </a:solidFill>
              </a:rPr>
              <a:t>número_de_nota</a:t>
            </a:r>
            <a:r>
              <a:rPr lang="en" sz="1600">
                <a:solidFill>
                  <a:schemeClr val="dk1"/>
                </a:solidFill>
              </a:rPr>
              <a:t>, data, código_cliente, endereço, nº, código_cidade, bairro, UF)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