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Barbosa Costa de Carvalho" userId="4f9b2108c3b8b718" providerId="LiveId" clId="{D5BFF64B-55FA-49FD-9DF5-76740E0DE2F2}"/>
    <pc:docChg chg="delSld">
      <pc:chgData name="Rodrigo Barbosa Costa de Carvalho" userId="4f9b2108c3b8b718" providerId="LiveId" clId="{D5BFF64B-55FA-49FD-9DF5-76740E0DE2F2}" dt="2023-09-08T16:00:43.930" v="0" actId="47"/>
      <pc:docMkLst>
        <pc:docMk/>
      </pc:docMkLst>
      <pc:sldChg chg="del">
        <pc:chgData name="Rodrigo Barbosa Costa de Carvalho" userId="4f9b2108c3b8b718" providerId="LiveId" clId="{D5BFF64B-55FA-49FD-9DF5-76740E0DE2F2}" dt="2023-09-08T16:00:43.930" v="0" actId="47"/>
        <pc:sldMkLst>
          <pc:docMk/>
          <pc:sldMk cId="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7daaeba7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7daaeba7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7daaeba7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7daaeba7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7daaeba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7daaeba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7daaeba7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7daaeba7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7daaeba7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7daaeba7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7daaeba7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7daaeba7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7daaeba7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7daaeba7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7daaeba7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7daaeba7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@rodrigobc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 II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2840"/>
              <a:t>Rodrigo Barbosa</a:t>
            </a:r>
            <a:endParaRPr sz="284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2840" u="sng">
                <a:solidFill>
                  <a:schemeClr val="hlink"/>
                </a:solidFill>
                <a:hlinkClick r:id="rId3"/>
              </a:rPr>
              <a:t>contato@rodrigobcc.com</a:t>
            </a:r>
            <a:endParaRPr sz="284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2840"/>
              <a:t>(83)991330759</a:t>
            </a:r>
            <a:endParaRPr sz="28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Overview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Instalação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Comandos e Instruções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necessárias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MySQL Workbench e/ou Azure Data Studio (Win, Mac &amp; Linux)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Linguagem a ser utilizada: T-SQL (Transact Standard Query Language) ou simplesmente SQL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Comandos e Instruções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Sub-linguagens que utilizamos de acordo com o seu propósito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Separação baseada em seu princípio de utilização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DDL, DML, DQL e DCL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DDL - Data Definition Language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Data Definition Language (DDL ) - A linguagem de definição de dados é a sub-língua responsável pela definição da forma como os dados são estruturados em um banco de dados. Em SQL, isto corresponde à manipulação de tabelas através do </a:t>
            </a:r>
            <a:r>
              <a:rPr lang="pt-BR" b="1"/>
              <a:t>CREATE TABLE, ALTER TABLE, DROP TABLE e TRUNCATE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CREATE DATABASE nome_do_banco; GO;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CREATE TABLE nome_da_tabela;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DROP TABLE nome_da_tabela;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TRUNCATE TABLE nome_da_tabela;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DML - Data Manipulation Language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Data Manipulation Language (DML ) - A Data Manipulation Language é o sub idioma responsável pela adição, edição ou exclusão de dados de um banco de dados. Em SQL, isto corresponde ao </a:t>
            </a:r>
            <a:r>
              <a:rPr lang="pt-BR" b="1"/>
              <a:t>INSERT, UPDATE, e DELETE</a:t>
            </a: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INSERT INTO nome_da_Tabela (coluna1, coluna2, coluna3, ...) VALUES (valor1, valor2, valor3, ...);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UPDATE table_name SET column1 = value1, column2 = value2, ... WHERE condition;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DELETE FROM nome_da_tabela WHERE condicao;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DQL - Data Query Language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Data Query Language (DQL) - A Data Query Language é a sub-língua responsável pela leitura, ou consulta, de dados de um banco de dados. Em SQL, isto corresponde à </a:t>
            </a:r>
            <a:r>
              <a:rPr lang="pt-BR" b="1"/>
              <a:t>SELECT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EXEMPLO: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SELECT * FROM nome_da_tabela WHERE condicao;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DCL - Data Control Language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Data Control Language (DCL) - A Data Control Language é a sub-língua responsável pelas tarefas administrativas de controle do próprio banco de dados, principalmente a concessão e revogação de permissões de banco de dados para os usuários. Em SQL, isto corresponde aos comandos </a:t>
            </a:r>
            <a:r>
              <a:rPr lang="pt-BR" b="1"/>
              <a:t>GRANT, REVOKE, e DENY</a:t>
            </a:r>
            <a:r>
              <a:rPr lang="pt-BR"/>
              <a:t>, entre outros.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Usar os scripts para criar e popular banco de dados utilizando o MySQL Workbench ou Azure Data Studio</a:t>
            </a:r>
            <a:endParaRPr sz="2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-"/>
            </a:pPr>
            <a:r>
              <a:rPr lang="pt-BR" sz="2500"/>
              <a:t>Manipular as tabelas do banco por meio de select, insert, update, delete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Banco de Dados II</vt:lpstr>
      <vt:lpstr>PowerPoint Presentation</vt:lpstr>
      <vt:lpstr>Ferramentas necessárias</vt:lpstr>
      <vt:lpstr>Comandos e Instruções</vt:lpstr>
      <vt:lpstr>DDL - Data Definition Language</vt:lpstr>
      <vt:lpstr>DML - Data Manipulation Language</vt:lpstr>
      <vt:lpstr>DQL - Data Query Language</vt:lpstr>
      <vt:lpstr>DCL - Data Control Language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II</dc:title>
  <cp:lastModifiedBy>Rodrigo Barbosa Costa de Carvalho</cp:lastModifiedBy>
  <cp:revision>1</cp:revision>
  <dcterms:modified xsi:type="dcterms:W3CDTF">2023-09-08T16:00:45Z</dcterms:modified>
</cp:coreProperties>
</file>