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olors6.xml" ContentType="application/vnd.ms-office.chartcolor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rts/colors4.xml" ContentType="application/vnd.ms-office.chartcolorstyl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7.xml" ContentType="application/vnd.ms-office.chart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5.xml" ContentType="application/vnd.ms-office.chartstyle+xml"/>
  <Override PartName="/ppt/charts/style6.xml" ContentType="application/vnd.ms-office.chart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charts/style4.xml" ContentType="application/vnd.ms-office.chartstyle+xml"/>
  <Override PartName="/ppt/charts/style3.xml" ContentType="application/vnd.ms-office.chart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charts/colors7.xml" ContentType="application/vnd.ms-office.chartcolor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olors5.xml" ContentType="application/vnd.ms-office.chartcolor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charts/colors3.xml" ContentType="application/vnd.ms-office.chartcolorstyle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-96" y="-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odavid\Downloads\PIB%20real%20per%20capita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E:\IDU\&#205;ndices\Desemprego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E:\IDU\&#205;ndices\Popula&#231;&#227;o%20Alfabetizada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E:\IDU\&#205;ndices\&#193;gua%20Pot&#225;vel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oleObject" Target="file:///E:\IDU\&#205;ndices\M&#233;dicos%20por%201000%20habitantes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oleObject" Target="file:///E:\IDU\&#205;ndices\Expectativa%20de%20vida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oleObject" Target="file:///D:\IDU\Calculador%20IDU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style val="1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PIB real per capita</a:t>
            </a:r>
          </a:p>
        </c:rich>
      </c:tx>
      <c:layout/>
      <c:spPr>
        <a:noFill/>
        <a:ln>
          <a:noFill/>
        </a:ln>
        <a:effectLst/>
      </c:spPr>
    </c:title>
    <c:plotArea>
      <c:layout>
        <c:manualLayout>
          <c:layoutTarget val="inner"/>
          <c:xMode val="edge"/>
          <c:yMode val="edge"/>
          <c:x val="0.12426159230096241"/>
          <c:y val="0.2041203703703704"/>
          <c:w val="0.79329396325459345"/>
          <c:h val="0.62271617089530451"/>
        </c:manualLayout>
      </c:layout>
      <c:scatterChart>
        <c:scatterStyle val="lineMarker"/>
        <c:ser>
          <c:idx val="0"/>
          <c:order val="0"/>
          <c:spPr>
            <a:ln w="9525" cap="flat" cmpd="sng" algn="ctr">
              <a:solidFill>
                <a:schemeClr val="dk1">
                  <a:tint val="88500"/>
                  <a:alpha val="7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'[PIB real per capita.xlsx]Plan1'!$A$2:$A$72647</c:f>
              <c:numCache>
                <c:formatCode>General</c:formatCode>
                <c:ptCount val="72646"/>
                <c:pt idx="0">
                  <c:v>604</c:v>
                </c:pt>
                <c:pt idx="1">
                  <c:v>609</c:v>
                </c:pt>
                <c:pt idx="2">
                  <c:v>614</c:v>
                </c:pt>
                <c:pt idx="3">
                  <c:v>619</c:v>
                </c:pt>
                <c:pt idx="4">
                  <c:v>624</c:v>
                </c:pt>
                <c:pt idx="5">
                  <c:v>629</c:v>
                </c:pt>
                <c:pt idx="6">
                  <c:v>634</c:v>
                </c:pt>
                <c:pt idx="7">
                  <c:v>639</c:v>
                </c:pt>
                <c:pt idx="8">
                  <c:v>644</c:v>
                </c:pt>
                <c:pt idx="9">
                  <c:v>649</c:v>
                </c:pt>
                <c:pt idx="10">
                  <c:v>654</c:v>
                </c:pt>
                <c:pt idx="11">
                  <c:v>659</c:v>
                </c:pt>
                <c:pt idx="12">
                  <c:v>664</c:v>
                </c:pt>
                <c:pt idx="13">
                  <c:v>669</c:v>
                </c:pt>
                <c:pt idx="14">
                  <c:v>674</c:v>
                </c:pt>
                <c:pt idx="15">
                  <c:v>679</c:v>
                </c:pt>
                <c:pt idx="16">
                  <c:v>684</c:v>
                </c:pt>
                <c:pt idx="17">
                  <c:v>689</c:v>
                </c:pt>
                <c:pt idx="18">
                  <c:v>694</c:v>
                </c:pt>
                <c:pt idx="19">
                  <c:v>699</c:v>
                </c:pt>
                <c:pt idx="20">
                  <c:v>704</c:v>
                </c:pt>
                <c:pt idx="21">
                  <c:v>709</c:v>
                </c:pt>
                <c:pt idx="22">
                  <c:v>714</c:v>
                </c:pt>
                <c:pt idx="23">
                  <c:v>719</c:v>
                </c:pt>
                <c:pt idx="24">
                  <c:v>724</c:v>
                </c:pt>
                <c:pt idx="25">
                  <c:v>729</c:v>
                </c:pt>
                <c:pt idx="26">
                  <c:v>734</c:v>
                </c:pt>
                <c:pt idx="27">
                  <c:v>739</c:v>
                </c:pt>
                <c:pt idx="28">
                  <c:v>744</c:v>
                </c:pt>
                <c:pt idx="29">
                  <c:v>749</c:v>
                </c:pt>
                <c:pt idx="30">
                  <c:v>754</c:v>
                </c:pt>
                <c:pt idx="31">
                  <c:v>759</c:v>
                </c:pt>
                <c:pt idx="32">
                  <c:v>764</c:v>
                </c:pt>
                <c:pt idx="33">
                  <c:v>769</c:v>
                </c:pt>
                <c:pt idx="34">
                  <c:v>774</c:v>
                </c:pt>
                <c:pt idx="35">
                  <c:v>779</c:v>
                </c:pt>
                <c:pt idx="36">
                  <c:v>784</c:v>
                </c:pt>
                <c:pt idx="37">
                  <c:v>789</c:v>
                </c:pt>
                <c:pt idx="38">
                  <c:v>794</c:v>
                </c:pt>
                <c:pt idx="39">
                  <c:v>799</c:v>
                </c:pt>
                <c:pt idx="40">
                  <c:v>804</c:v>
                </c:pt>
                <c:pt idx="41">
                  <c:v>809</c:v>
                </c:pt>
                <c:pt idx="42">
                  <c:v>814</c:v>
                </c:pt>
                <c:pt idx="43">
                  <c:v>819</c:v>
                </c:pt>
                <c:pt idx="44">
                  <c:v>824</c:v>
                </c:pt>
                <c:pt idx="45">
                  <c:v>829</c:v>
                </c:pt>
                <c:pt idx="46">
                  <c:v>834</c:v>
                </c:pt>
                <c:pt idx="47">
                  <c:v>839</c:v>
                </c:pt>
                <c:pt idx="48">
                  <c:v>844</c:v>
                </c:pt>
                <c:pt idx="49">
                  <c:v>849</c:v>
                </c:pt>
                <c:pt idx="50">
                  <c:v>854</c:v>
                </c:pt>
                <c:pt idx="51">
                  <c:v>859</c:v>
                </c:pt>
                <c:pt idx="52">
                  <c:v>864</c:v>
                </c:pt>
                <c:pt idx="53">
                  <c:v>869</c:v>
                </c:pt>
                <c:pt idx="54">
                  <c:v>874</c:v>
                </c:pt>
                <c:pt idx="55">
                  <c:v>879</c:v>
                </c:pt>
                <c:pt idx="56">
                  <c:v>884</c:v>
                </c:pt>
                <c:pt idx="57">
                  <c:v>889</c:v>
                </c:pt>
                <c:pt idx="58">
                  <c:v>894</c:v>
                </c:pt>
                <c:pt idx="59">
                  <c:v>899</c:v>
                </c:pt>
                <c:pt idx="60">
                  <c:v>904</c:v>
                </c:pt>
                <c:pt idx="61">
                  <c:v>909</c:v>
                </c:pt>
                <c:pt idx="62">
                  <c:v>914</c:v>
                </c:pt>
                <c:pt idx="63">
                  <c:v>919</c:v>
                </c:pt>
                <c:pt idx="64">
                  <c:v>924</c:v>
                </c:pt>
                <c:pt idx="65">
                  <c:v>929</c:v>
                </c:pt>
                <c:pt idx="66">
                  <c:v>934</c:v>
                </c:pt>
                <c:pt idx="67">
                  <c:v>939</c:v>
                </c:pt>
                <c:pt idx="68">
                  <c:v>944</c:v>
                </c:pt>
                <c:pt idx="69">
                  <c:v>949</c:v>
                </c:pt>
                <c:pt idx="70">
                  <c:v>954</c:v>
                </c:pt>
                <c:pt idx="71">
                  <c:v>959</c:v>
                </c:pt>
                <c:pt idx="72">
                  <c:v>964</c:v>
                </c:pt>
                <c:pt idx="73">
                  <c:v>969</c:v>
                </c:pt>
                <c:pt idx="74">
                  <c:v>974</c:v>
                </c:pt>
                <c:pt idx="75">
                  <c:v>979</c:v>
                </c:pt>
                <c:pt idx="76">
                  <c:v>984</c:v>
                </c:pt>
                <c:pt idx="77">
                  <c:v>989</c:v>
                </c:pt>
                <c:pt idx="78">
                  <c:v>994</c:v>
                </c:pt>
                <c:pt idx="79">
                  <c:v>999</c:v>
                </c:pt>
                <c:pt idx="80">
                  <c:v>1004</c:v>
                </c:pt>
                <c:pt idx="81">
                  <c:v>1009</c:v>
                </c:pt>
                <c:pt idx="82">
                  <c:v>1014</c:v>
                </c:pt>
                <c:pt idx="83">
                  <c:v>1019</c:v>
                </c:pt>
                <c:pt idx="84">
                  <c:v>1024</c:v>
                </c:pt>
                <c:pt idx="85">
                  <c:v>1029</c:v>
                </c:pt>
                <c:pt idx="86">
                  <c:v>1034</c:v>
                </c:pt>
                <c:pt idx="87">
                  <c:v>1039</c:v>
                </c:pt>
                <c:pt idx="88">
                  <c:v>1044</c:v>
                </c:pt>
                <c:pt idx="89">
                  <c:v>1049</c:v>
                </c:pt>
                <c:pt idx="90">
                  <c:v>1054</c:v>
                </c:pt>
                <c:pt idx="91">
                  <c:v>1059</c:v>
                </c:pt>
                <c:pt idx="92">
                  <c:v>1064</c:v>
                </c:pt>
                <c:pt idx="93">
                  <c:v>1069</c:v>
                </c:pt>
                <c:pt idx="94">
                  <c:v>1074</c:v>
                </c:pt>
                <c:pt idx="95">
                  <c:v>1079</c:v>
                </c:pt>
                <c:pt idx="96">
                  <c:v>1084</c:v>
                </c:pt>
                <c:pt idx="97">
                  <c:v>1089</c:v>
                </c:pt>
                <c:pt idx="98">
                  <c:v>1094</c:v>
                </c:pt>
                <c:pt idx="99">
                  <c:v>1099</c:v>
                </c:pt>
                <c:pt idx="100">
                  <c:v>1104</c:v>
                </c:pt>
                <c:pt idx="101">
                  <c:v>1109</c:v>
                </c:pt>
                <c:pt idx="102">
                  <c:v>1114</c:v>
                </c:pt>
                <c:pt idx="103">
                  <c:v>1119</c:v>
                </c:pt>
                <c:pt idx="104">
                  <c:v>1124</c:v>
                </c:pt>
                <c:pt idx="105">
                  <c:v>1129</c:v>
                </c:pt>
                <c:pt idx="106">
                  <c:v>1134</c:v>
                </c:pt>
                <c:pt idx="107">
                  <c:v>1139</c:v>
                </c:pt>
                <c:pt idx="108">
                  <c:v>1144</c:v>
                </c:pt>
                <c:pt idx="109">
                  <c:v>1149</c:v>
                </c:pt>
                <c:pt idx="110">
                  <c:v>1154</c:v>
                </c:pt>
                <c:pt idx="111">
                  <c:v>1159</c:v>
                </c:pt>
                <c:pt idx="112">
                  <c:v>1164</c:v>
                </c:pt>
                <c:pt idx="113">
                  <c:v>1169</c:v>
                </c:pt>
                <c:pt idx="114">
                  <c:v>1174</c:v>
                </c:pt>
                <c:pt idx="115">
                  <c:v>1179</c:v>
                </c:pt>
                <c:pt idx="116">
                  <c:v>1184</c:v>
                </c:pt>
                <c:pt idx="117">
                  <c:v>1189</c:v>
                </c:pt>
                <c:pt idx="118">
                  <c:v>1194</c:v>
                </c:pt>
                <c:pt idx="119">
                  <c:v>1199</c:v>
                </c:pt>
                <c:pt idx="120">
                  <c:v>1204</c:v>
                </c:pt>
                <c:pt idx="121">
                  <c:v>1209</c:v>
                </c:pt>
                <c:pt idx="122">
                  <c:v>1214</c:v>
                </c:pt>
                <c:pt idx="123">
                  <c:v>1219</c:v>
                </c:pt>
                <c:pt idx="124">
                  <c:v>1224</c:v>
                </c:pt>
                <c:pt idx="125">
                  <c:v>1229</c:v>
                </c:pt>
                <c:pt idx="126">
                  <c:v>1234</c:v>
                </c:pt>
                <c:pt idx="127">
                  <c:v>1239</c:v>
                </c:pt>
                <c:pt idx="128">
                  <c:v>1244</c:v>
                </c:pt>
                <c:pt idx="129">
                  <c:v>1249</c:v>
                </c:pt>
                <c:pt idx="130">
                  <c:v>1254</c:v>
                </c:pt>
                <c:pt idx="131">
                  <c:v>1259</c:v>
                </c:pt>
                <c:pt idx="132">
                  <c:v>1264</c:v>
                </c:pt>
                <c:pt idx="133">
                  <c:v>1269</c:v>
                </c:pt>
                <c:pt idx="134">
                  <c:v>1274</c:v>
                </c:pt>
                <c:pt idx="135">
                  <c:v>1279</c:v>
                </c:pt>
                <c:pt idx="136">
                  <c:v>1284</c:v>
                </c:pt>
                <c:pt idx="137">
                  <c:v>1289</c:v>
                </c:pt>
                <c:pt idx="138">
                  <c:v>1294</c:v>
                </c:pt>
                <c:pt idx="139">
                  <c:v>1299</c:v>
                </c:pt>
                <c:pt idx="140">
                  <c:v>1304</c:v>
                </c:pt>
                <c:pt idx="141">
                  <c:v>1309</c:v>
                </c:pt>
                <c:pt idx="142">
                  <c:v>1314</c:v>
                </c:pt>
                <c:pt idx="143">
                  <c:v>1319</c:v>
                </c:pt>
                <c:pt idx="144">
                  <c:v>1324</c:v>
                </c:pt>
                <c:pt idx="145">
                  <c:v>1329</c:v>
                </c:pt>
                <c:pt idx="146">
                  <c:v>1334</c:v>
                </c:pt>
                <c:pt idx="147">
                  <c:v>1339</c:v>
                </c:pt>
                <c:pt idx="148">
                  <c:v>1344</c:v>
                </c:pt>
                <c:pt idx="149">
                  <c:v>1349</c:v>
                </c:pt>
                <c:pt idx="150">
                  <c:v>1354</c:v>
                </c:pt>
                <c:pt idx="151">
                  <c:v>1359</c:v>
                </c:pt>
                <c:pt idx="152">
                  <c:v>1364</c:v>
                </c:pt>
                <c:pt idx="153">
                  <c:v>1369</c:v>
                </c:pt>
                <c:pt idx="154">
                  <c:v>1374</c:v>
                </c:pt>
                <c:pt idx="155">
                  <c:v>1379</c:v>
                </c:pt>
                <c:pt idx="156">
                  <c:v>1384</c:v>
                </c:pt>
                <c:pt idx="157">
                  <c:v>1389</c:v>
                </c:pt>
                <c:pt idx="158">
                  <c:v>1394</c:v>
                </c:pt>
                <c:pt idx="159">
                  <c:v>1399</c:v>
                </c:pt>
                <c:pt idx="160">
                  <c:v>1404</c:v>
                </c:pt>
                <c:pt idx="161">
                  <c:v>1409</c:v>
                </c:pt>
                <c:pt idx="162">
                  <c:v>1414</c:v>
                </c:pt>
                <c:pt idx="163">
                  <c:v>1419</c:v>
                </c:pt>
                <c:pt idx="164">
                  <c:v>1424</c:v>
                </c:pt>
                <c:pt idx="165">
                  <c:v>1429</c:v>
                </c:pt>
                <c:pt idx="166">
                  <c:v>1434</c:v>
                </c:pt>
                <c:pt idx="167">
                  <c:v>1439</c:v>
                </c:pt>
                <c:pt idx="168">
                  <c:v>1444</c:v>
                </c:pt>
                <c:pt idx="169">
                  <c:v>1449</c:v>
                </c:pt>
                <c:pt idx="170">
                  <c:v>1454</c:v>
                </c:pt>
                <c:pt idx="171">
                  <c:v>1459</c:v>
                </c:pt>
                <c:pt idx="172">
                  <c:v>1464</c:v>
                </c:pt>
                <c:pt idx="173">
                  <c:v>1469</c:v>
                </c:pt>
                <c:pt idx="174">
                  <c:v>1474</c:v>
                </c:pt>
                <c:pt idx="175">
                  <c:v>1479</c:v>
                </c:pt>
                <c:pt idx="176">
                  <c:v>1484</c:v>
                </c:pt>
                <c:pt idx="177">
                  <c:v>1489</c:v>
                </c:pt>
                <c:pt idx="178">
                  <c:v>1494</c:v>
                </c:pt>
                <c:pt idx="179">
                  <c:v>1499</c:v>
                </c:pt>
                <c:pt idx="180">
                  <c:v>1504</c:v>
                </c:pt>
                <c:pt idx="181">
                  <c:v>1509</c:v>
                </c:pt>
                <c:pt idx="182">
                  <c:v>1514</c:v>
                </c:pt>
                <c:pt idx="183">
                  <c:v>1519</c:v>
                </c:pt>
                <c:pt idx="184">
                  <c:v>1524</c:v>
                </c:pt>
                <c:pt idx="185">
                  <c:v>1529</c:v>
                </c:pt>
                <c:pt idx="186">
                  <c:v>1534</c:v>
                </c:pt>
                <c:pt idx="187">
                  <c:v>1539</c:v>
                </c:pt>
                <c:pt idx="188">
                  <c:v>1544</c:v>
                </c:pt>
                <c:pt idx="189">
                  <c:v>1549</c:v>
                </c:pt>
                <c:pt idx="190">
                  <c:v>1554</c:v>
                </c:pt>
                <c:pt idx="191">
                  <c:v>1559</c:v>
                </c:pt>
                <c:pt idx="192">
                  <c:v>1564</c:v>
                </c:pt>
                <c:pt idx="193">
                  <c:v>1569</c:v>
                </c:pt>
                <c:pt idx="194">
                  <c:v>1574</c:v>
                </c:pt>
                <c:pt idx="195">
                  <c:v>1579</c:v>
                </c:pt>
                <c:pt idx="196">
                  <c:v>1584</c:v>
                </c:pt>
                <c:pt idx="197">
                  <c:v>1589</c:v>
                </c:pt>
                <c:pt idx="198">
                  <c:v>1594</c:v>
                </c:pt>
                <c:pt idx="199">
                  <c:v>1599</c:v>
                </c:pt>
                <c:pt idx="200">
                  <c:v>1604</c:v>
                </c:pt>
                <c:pt idx="201">
                  <c:v>1609</c:v>
                </c:pt>
                <c:pt idx="202">
                  <c:v>1614</c:v>
                </c:pt>
                <c:pt idx="203">
                  <c:v>1619</c:v>
                </c:pt>
                <c:pt idx="204">
                  <c:v>1624</c:v>
                </c:pt>
                <c:pt idx="205">
                  <c:v>1629</c:v>
                </c:pt>
                <c:pt idx="206">
                  <c:v>1634</c:v>
                </c:pt>
                <c:pt idx="207">
                  <c:v>1639</c:v>
                </c:pt>
                <c:pt idx="208">
                  <c:v>1644</c:v>
                </c:pt>
                <c:pt idx="209">
                  <c:v>1649</c:v>
                </c:pt>
                <c:pt idx="210">
                  <c:v>1654</c:v>
                </c:pt>
                <c:pt idx="211">
                  <c:v>1659</c:v>
                </c:pt>
                <c:pt idx="212">
                  <c:v>1664</c:v>
                </c:pt>
                <c:pt idx="213">
                  <c:v>1669</c:v>
                </c:pt>
                <c:pt idx="214">
                  <c:v>1674</c:v>
                </c:pt>
                <c:pt idx="215">
                  <c:v>1679</c:v>
                </c:pt>
                <c:pt idx="216">
                  <c:v>1684</c:v>
                </c:pt>
                <c:pt idx="217">
                  <c:v>1689</c:v>
                </c:pt>
                <c:pt idx="218">
                  <c:v>1694</c:v>
                </c:pt>
                <c:pt idx="219">
                  <c:v>1699</c:v>
                </c:pt>
                <c:pt idx="220">
                  <c:v>1704</c:v>
                </c:pt>
                <c:pt idx="221">
                  <c:v>1709</c:v>
                </c:pt>
                <c:pt idx="222">
                  <c:v>1714</c:v>
                </c:pt>
                <c:pt idx="223">
                  <c:v>1719</c:v>
                </c:pt>
                <c:pt idx="224">
                  <c:v>1724</c:v>
                </c:pt>
                <c:pt idx="225">
                  <c:v>1729</c:v>
                </c:pt>
                <c:pt idx="226">
                  <c:v>1734</c:v>
                </c:pt>
                <c:pt idx="227">
                  <c:v>1739</c:v>
                </c:pt>
                <c:pt idx="228">
                  <c:v>1744</c:v>
                </c:pt>
                <c:pt idx="229">
                  <c:v>1749</c:v>
                </c:pt>
                <c:pt idx="230">
                  <c:v>1754</c:v>
                </c:pt>
                <c:pt idx="231">
                  <c:v>1759</c:v>
                </c:pt>
                <c:pt idx="232">
                  <c:v>1764</c:v>
                </c:pt>
                <c:pt idx="233">
                  <c:v>1769</c:v>
                </c:pt>
                <c:pt idx="234">
                  <c:v>1774</c:v>
                </c:pt>
                <c:pt idx="235">
                  <c:v>1779</c:v>
                </c:pt>
                <c:pt idx="236">
                  <c:v>1784</c:v>
                </c:pt>
                <c:pt idx="237">
                  <c:v>1789</c:v>
                </c:pt>
                <c:pt idx="238">
                  <c:v>1794</c:v>
                </c:pt>
                <c:pt idx="239">
                  <c:v>1799</c:v>
                </c:pt>
                <c:pt idx="240">
                  <c:v>1804</c:v>
                </c:pt>
                <c:pt idx="241">
                  <c:v>1809</c:v>
                </c:pt>
                <c:pt idx="242">
                  <c:v>1814</c:v>
                </c:pt>
                <c:pt idx="243">
                  <c:v>1819</c:v>
                </c:pt>
                <c:pt idx="244">
                  <c:v>1824</c:v>
                </c:pt>
                <c:pt idx="245">
                  <c:v>1829</c:v>
                </c:pt>
                <c:pt idx="246">
                  <c:v>1834</c:v>
                </c:pt>
                <c:pt idx="247">
                  <c:v>1839</c:v>
                </c:pt>
                <c:pt idx="248">
                  <c:v>1844</c:v>
                </c:pt>
                <c:pt idx="249">
                  <c:v>1849</c:v>
                </c:pt>
                <c:pt idx="250">
                  <c:v>1854</c:v>
                </c:pt>
                <c:pt idx="251">
                  <c:v>1859</c:v>
                </c:pt>
                <c:pt idx="252">
                  <c:v>1864</c:v>
                </c:pt>
                <c:pt idx="253">
                  <c:v>1869</c:v>
                </c:pt>
                <c:pt idx="254">
                  <c:v>1874</c:v>
                </c:pt>
                <c:pt idx="255">
                  <c:v>1879</c:v>
                </c:pt>
                <c:pt idx="256">
                  <c:v>1884</c:v>
                </c:pt>
                <c:pt idx="257">
                  <c:v>1889</c:v>
                </c:pt>
                <c:pt idx="258">
                  <c:v>1894</c:v>
                </c:pt>
                <c:pt idx="259">
                  <c:v>1899</c:v>
                </c:pt>
                <c:pt idx="260">
                  <c:v>1904</c:v>
                </c:pt>
                <c:pt idx="261">
                  <c:v>1909</c:v>
                </c:pt>
                <c:pt idx="262">
                  <c:v>1914</c:v>
                </c:pt>
                <c:pt idx="263">
                  <c:v>1919</c:v>
                </c:pt>
                <c:pt idx="264">
                  <c:v>1924</c:v>
                </c:pt>
                <c:pt idx="265">
                  <c:v>1929</c:v>
                </c:pt>
                <c:pt idx="266">
                  <c:v>1934</c:v>
                </c:pt>
                <c:pt idx="267">
                  <c:v>1939</c:v>
                </c:pt>
                <c:pt idx="268">
                  <c:v>1944</c:v>
                </c:pt>
                <c:pt idx="269">
                  <c:v>1949</c:v>
                </c:pt>
                <c:pt idx="270">
                  <c:v>1954</c:v>
                </c:pt>
                <c:pt idx="271">
                  <c:v>1959</c:v>
                </c:pt>
                <c:pt idx="272">
                  <c:v>1964</c:v>
                </c:pt>
                <c:pt idx="273">
                  <c:v>1969</c:v>
                </c:pt>
                <c:pt idx="274">
                  <c:v>1974</c:v>
                </c:pt>
                <c:pt idx="275">
                  <c:v>1979</c:v>
                </c:pt>
                <c:pt idx="276">
                  <c:v>1984</c:v>
                </c:pt>
                <c:pt idx="277">
                  <c:v>1989</c:v>
                </c:pt>
                <c:pt idx="278">
                  <c:v>1994</c:v>
                </c:pt>
                <c:pt idx="279">
                  <c:v>1999</c:v>
                </c:pt>
                <c:pt idx="280">
                  <c:v>2004</c:v>
                </c:pt>
                <c:pt idx="281">
                  <c:v>2009</c:v>
                </c:pt>
                <c:pt idx="282">
                  <c:v>2014</c:v>
                </c:pt>
                <c:pt idx="283">
                  <c:v>2019</c:v>
                </c:pt>
                <c:pt idx="284">
                  <c:v>2024</c:v>
                </c:pt>
                <c:pt idx="285">
                  <c:v>2029</c:v>
                </c:pt>
                <c:pt idx="286">
                  <c:v>2034</c:v>
                </c:pt>
                <c:pt idx="287">
                  <c:v>2039</c:v>
                </c:pt>
                <c:pt idx="288">
                  <c:v>2044</c:v>
                </c:pt>
                <c:pt idx="289">
                  <c:v>2049</c:v>
                </c:pt>
                <c:pt idx="290">
                  <c:v>2054</c:v>
                </c:pt>
                <c:pt idx="291">
                  <c:v>2059</c:v>
                </c:pt>
                <c:pt idx="292">
                  <c:v>2064</c:v>
                </c:pt>
                <c:pt idx="293">
                  <c:v>2069</c:v>
                </c:pt>
                <c:pt idx="294">
                  <c:v>2074</c:v>
                </c:pt>
                <c:pt idx="295">
                  <c:v>2079</c:v>
                </c:pt>
                <c:pt idx="296">
                  <c:v>2084</c:v>
                </c:pt>
                <c:pt idx="297">
                  <c:v>2089</c:v>
                </c:pt>
                <c:pt idx="298">
                  <c:v>2094</c:v>
                </c:pt>
                <c:pt idx="299">
                  <c:v>2099</c:v>
                </c:pt>
                <c:pt idx="300">
                  <c:v>2104</c:v>
                </c:pt>
                <c:pt idx="301">
                  <c:v>2109</c:v>
                </c:pt>
                <c:pt idx="302">
                  <c:v>2114</c:v>
                </c:pt>
                <c:pt idx="303">
                  <c:v>2119</c:v>
                </c:pt>
                <c:pt idx="304">
                  <c:v>2124</c:v>
                </c:pt>
                <c:pt idx="305">
                  <c:v>2129</c:v>
                </c:pt>
                <c:pt idx="306">
                  <c:v>2134</c:v>
                </c:pt>
                <c:pt idx="307">
                  <c:v>2139</c:v>
                </c:pt>
                <c:pt idx="308">
                  <c:v>2144</c:v>
                </c:pt>
                <c:pt idx="309">
                  <c:v>2149</c:v>
                </c:pt>
                <c:pt idx="310">
                  <c:v>2154</c:v>
                </c:pt>
                <c:pt idx="311">
                  <c:v>2159</c:v>
                </c:pt>
                <c:pt idx="312">
                  <c:v>2164</c:v>
                </c:pt>
                <c:pt idx="313">
                  <c:v>2169</c:v>
                </c:pt>
                <c:pt idx="314">
                  <c:v>2174</c:v>
                </c:pt>
                <c:pt idx="315">
                  <c:v>2179</c:v>
                </c:pt>
                <c:pt idx="316">
                  <c:v>2184</c:v>
                </c:pt>
                <c:pt idx="317">
                  <c:v>2189</c:v>
                </c:pt>
                <c:pt idx="318">
                  <c:v>2194</c:v>
                </c:pt>
                <c:pt idx="319">
                  <c:v>2199</c:v>
                </c:pt>
                <c:pt idx="320">
                  <c:v>2204</c:v>
                </c:pt>
                <c:pt idx="321">
                  <c:v>2209</c:v>
                </c:pt>
                <c:pt idx="322">
                  <c:v>2214</c:v>
                </c:pt>
                <c:pt idx="323">
                  <c:v>2219</c:v>
                </c:pt>
                <c:pt idx="324">
                  <c:v>2224</c:v>
                </c:pt>
                <c:pt idx="325">
                  <c:v>2229</c:v>
                </c:pt>
                <c:pt idx="326">
                  <c:v>2234</c:v>
                </c:pt>
                <c:pt idx="327">
                  <c:v>2239</c:v>
                </c:pt>
                <c:pt idx="328">
                  <c:v>2244</c:v>
                </c:pt>
                <c:pt idx="329">
                  <c:v>2249</c:v>
                </c:pt>
                <c:pt idx="330">
                  <c:v>2254</c:v>
                </c:pt>
                <c:pt idx="331">
                  <c:v>2259</c:v>
                </c:pt>
                <c:pt idx="332">
                  <c:v>2264</c:v>
                </c:pt>
                <c:pt idx="333">
                  <c:v>2269</c:v>
                </c:pt>
                <c:pt idx="334">
                  <c:v>2274</c:v>
                </c:pt>
                <c:pt idx="335">
                  <c:v>2279</c:v>
                </c:pt>
                <c:pt idx="336">
                  <c:v>2284</c:v>
                </c:pt>
                <c:pt idx="337">
                  <c:v>2289</c:v>
                </c:pt>
                <c:pt idx="338">
                  <c:v>2294</c:v>
                </c:pt>
                <c:pt idx="339">
                  <c:v>2299</c:v>
                </c:pt>
                <c:pt idx="340">
                  <c:v>2304</c:v>
                </c:pt>
                <c:pt idx="341">
                  <c:v>2309</c:v>
                </c:pt>
                <c:pt idx="342">
                  <c:v>2314</c:v>
                </c:pt>
                <c:pt idx="343">
                  <c:v>2319</c:v>
                </c:pt>
                <c:pt idx="344">
                  <c:v>2324</c:v>
                </c:pt>
                <c:pt idx="345">
                  <c:v>2329</c:v>
                </c:pt>
                <c:pt idx="346">
                  <c:v>2334</c:v>
                </c:pt>
                <c:pt idx="347">
                  <c:v>2339</c:v>
                </c:pt>
                <c:pt idx="348">
                  <c:v>2344</c:v>
                </c:pt>
                <c:pt idx="349">
                  <c:v>2349</c:v>
                </c:pt>
                <c:pt idx="350">
                  <c:v>2354</c:v>
                </c:pt>
                <c:pt idx="351">
                  <c:v>2359</c:v>
                </c:pt>
                <c:pt idx="352">
                  <c:v>2364</c:v>
                </c:pt>
                <c:pt idx="353">
                  <c:v>2369</c:v>
                </c:pt>
                <c:pt idx="354">
                  <c:v>2374</c:v>
                </c:pt>
                <c:pt idx="355">
                  <c:v>2379</c:v>
                </c:pt>
                <c:pt idx="356">
                  <c:v>2384</c:v>
                </c:pt>
                <c:pt idx="357">
                  <c:v>2389</c:v>
                </c:pt>
                <c:pt idx="358">
                  <c:v>2394</c:v>
                </c:pt>
                <c:pt idx="359">
                  <c:v>2399</c:v>
                </c:pt>
                <c:pt idx="360">
                  <c:v>2404</c:v>
                </c:pt>
                <c:pt idx="361">
                  <c:v>2409</c:v>
                </c:pt>
                <c:pt idx="362">
                  <c:v>2414</c:v>
                </c:pt>
                <c:pt idx="363">
                  <c:v>2419</c:v>
                </c:pt>
                <c:pt idx="364">
                  <c:v>2424</c:v>
                </c:pt>
                <c:pt idx="365">
                  <c:v>2429</c:v>
                </c:pt>
                <c:pt idx="366">
                  <c:v>2434</c:v>
                </c:pt>
                <c:pt idx="367">
                  <c:v>2439</c:v>
                </c:pt>
                <c:pt idx="368">
                  <c:v>2444</c:v>
                </c:pt>
                <c:pt idx="369">
                  <c:v>2449</c:v>
                </c:pt>
                <c:pt idx="370">
                  <c:v>2454</c:v>
                </c:pt>
                <c:pt idx="371">
                  <c:v>2459</c:v>
                </c:pt>
                <c:pt idx="372">
                  <c:v>2464</c:v>
                </c:pt>
                <c:pt idx="373">
                  <c:v>2469</c:v>
                </c:pt>
                <c:pt idx="374">
                  <c:v>2474</c:v>
                </c:pt>
                <c:pt idx="375">
                  <c:v>2479</c:v>
                </c:pt>
                <c:pt idx="376">
                  <c:v>2484</c:v>
                </c:pt>
                <c:pt idx="377">
                  <c:v>2489</c:v>
                </c:pt>
                <c:pt idx="378">
                  <c:v>2494</c:v>
                </c:pt>
                <c:pt idx="379">
                  <c:v>2499</c:v>
                </c:pt>
                <c:pt idx="380">
                  <c:v>2504</c:v>
                </c:pt>
                <c:pt idx="381">
                  <c:v>2509</c:v>
                </c:pt>
                <c:pt idx="382">
                  <c:v>2514</c:v>
                </c:pt>
                <c:pt idx="383">
                  <c:v>2519</c:v>
                </c:pt>
                <c:pt idx="384">
                  <c:v>2524</c:v>
                </c:pt>
                <c:pt idx="385">
                  <c:v>2529</c:v>
                </c:pt>
                <c:pt idx="386">
                  <c:v>2534</c:v>
                </c:pt>
                <c:pt idx="387">
                  <c:v>2539</c:v>
                </c:pt>
                <c:pt idx="388">
                  <c:v>2544</c:v>
                </c:pt>
                <c:pt idx="389">
                  <c:v>2549</c:v>
                </c:pt>
                <c:pt idx="390">
                  <c:v>2554</c:v>
                </c:pt>
                <c:pt idx="391">
                  <c:v>2559</c:v>
                </c:pt>
                <c:pt idx="392">
                  <c:v>2564</c:v>
                </c:pt>
                <c:pt idx="393">
                  <c:v>2569</c:v>
                </c:pt>
                <c:pt idx="394">
                  <c:v>2574</c:v>
                </c:pt>
                <c:pt idx="395">
                  <c:v>2579</c:v>
                </c:pt>
                <c:pt idx="396">
                  <c:v>2584</c:v>
                </c:pt>
                <c:pt idx="397">
                  <c:v>2589</c:v>
                </c:pt>
                <c:pt idx="398">
                  <c:v>2594</c:v>
                </c:pt>
                <c:pt idx="399">
                  <c:v>2599</c:v>
                </c:pt>
                <c:pt idx="400">
                  <c:v>2604</c:v>
                </c:pt>
                <c:pt idx="401">
                  <c:v>2609</c:v>
                </c:pt>
                <c:pt idx="402">
                  <c:v>2614</c:v>
                </c:pt>
                <c:pt idx="403">
                  <c:v>2619</c:v>
                </c:pt>
                <c:pt idx="404">
                  <c:v>2624</c:v>
                </c:pt>
                <c:pt idx="405">
                  <c:v>2629</c:v>
                </c:pt>
                <c:pt idx="406">
                  <c:v>2634</c:v>
                </c:pt>
                <c:pt idx="407">
                  <c:v>2639</c:v>
                </c:pt>
                <c:pt idx="408">
                  <c:v>2644</c:v>
                </c:pt>
                <c:pt idx="409">
                  <c:v>2649</c:v>
                </c:pt>
                <c:pt idx="410">
                  <c:v>2654</c:v>
                </c:pt>
                <c:pt idx="411">
                  <c:v>2659</c:v>
                </c:pt>
                <c:pt idx="412">
                  <c:v>2664</c:v>
                </c:pt>
                <c:pt idx="413">
                  <c:v>2669</c:v>
                </c:pt>
                <c:pt idx="414">
                  <c:v>2674</c:v>
                </c:pt>
                <c:pt idx="415">
                  <c:v>2679</c:v>
                </c:pt>
                <c:pt idx="416">
                  <c:v>2684</c:v>
                </c:pt>
                <c:pt idx="417">
                  <c:v>2689</c:v>
                </c:pt>
                <c:pt idx="418">
                  <c:v>2694</c:v>
                </c:pt>
                <c:pt idx="419">
                  <c:v>2699</c:v>
                </c:pt>
                <c:pt idx="420">
                  <c:v>2704</c:v>
                </c:pt>
                <c:pt idx="421">
                  <c:v>2709</c:v>
                </c:pt>
                <c:pt idx="422">
                  <c:v>2714</c:v>
                </c:pt>
                <c:pt idx="423">
                  <c:v>2719</c:v>
                </c:pt>
                <c:pt idx="424">
                  <c:v>2724</c:v>
                </c:pt>
                <c:pt idx="425">
                  <c:v>2729</c:v>
                </c:pt>
                <c:pt idx="426">
                  <c:v>2734</c:v>
                </c:pt>
                <c:pt idx="427">
                  <c:v>2739</c:v>
                </c:pt>
                <c:pt idx="428">
                  <c:v>2744</c:v>
                </c:pt>
                <c:pt idx="429">
                  <c:v>2749</c:v>
                </c:pt>
                <c:pt idx="430">
                  <c:v>2754</c:v>
                </c:pt>
                <c:pt idx="431">
                  <c:v>2759</c:v>
                </c:pt>
                <c:pt idx="432">
                  <c:v>2764</c:v>
                </c:pt>
                <c:pt idx="433">
                  <c:v>2769</c:v>
                </c:pt>
                <c:pt idx="434">
                  <c:v>2774</c:v>
                </c:pt>
                <c:pt idx="435">
                  <c:v>2779</c:v>
                </c:pt>
                <c:pt idx="436">
                  <c:v>2784</c:v>
                </c:pt>
                <c:pt idx="437">
                  <c:v>2789</c:v>
                </c:pt>
                <c:pt idx="438">
                  <c:v>2794</c:v>
                </c:pt>
                <c:pt idx="439">
                  <c:v>2799</c:v>
                </c:pt>
                <c:pt idx="440">
                  <c:v>2804</c:v>
                </c:pt>
                <c:pt idx="441">
                  <c:v>2809</c:v>
                </c:pt>
                <c:pt idx="442">
                  <c:v>2814</c:v>
                </c:pt>
                <c:pt idx="443">
                  <c:v>2819</c:v>
                </c:pt>
                <c:pt idx="444">
                  <c:v>2824</c:v>
                </c:pt>
                <c:pt idx="445">
                  <c:v>2829</c:v>
                </c:pt>
                <c:pt idx="446">
                  <c:v>2834</c:v>
                </c:pt>
                <c:pt idx="447">
                  <c:v>2839</c:v>
                </c:pt>
                <c:pt idx="448">
                  <c:v>2844</c:v>
                </c:pt>
                <c:pt idx="449">
                  <c:v>2849</c:v>
                </c:pt>
                <c:pt idx="450">
                  <c:v>2854</c:v>
                </c:pt>
                <c:pt idx="451">
                  <c:v>2859</c:v>
                </c:pt>
                <c:pt idx="452">
                  <c:v>2864</c:v>
                </c:pt>
                <c:pt idx="453">
                  <c:v>2869</c:v>
                </c:pt>
                <c:pt idx="454">
                  <c:v>2874</c:v>
                </c:pt>
                <c:pt idx="455">
                  <c:v>2879</c:v>
                </c:pt>
                <c:pt idx="456">
                  <c:v>2884</c:v>
                </c:pt>
                <c:pt idx="457">
                  <c:v>2889</c:v>
                </c:pt>
                <c:pt idx="458">
                  <c:v>2894</c:v>
                </c:pt>
                <c:pt idx="459">
                  <c:v>2899</c:v>
                </c:pt>
                <c:pt idx="460">
                  <c:v>2904</c:v>
                </c:pt>
                <c:pt idx="461">
                  <c:v>2909</c:v>
                </c:pt>
                <c:pt idx="462">
                  <c:v>2914</c:v>
                </c:pt>
                <c:pt idx="463">
                  <c:v>2919</c:v>
                </c:pt>
                <c:pt idx="464">
                  <c:v>2924</c:v>
                </c:pt>
                <c:pt idx="465">
                  <c:v>2929</c:v>
                </c:pt>
                <c:pt idx="466">
                  <c:v>2934</c:v>
                </c:pt>
                <c:pt idx="467">
                  <c:v>2939</c:v>
                </c:pt>
                <c:pt idx="468">
                  <c:v>2944</c:v>
                </c:pt>
                <c:pt idx="469">
                  <c:v>2949</c:v>
                </c:pt>
                <c:pt idx="470">
                  <c:v>2954</c:v>
                </c:pt>
                <c:pt idx="471">
                  <c:v>2959</c:v>
                </c:pt>
                <c:pt idx="472">
                  <c:v>2964</c:v>
                </c:pt>
                <c:pt idx="473">
                  <c:v>2969</c:v>
                </c:pt>
                <c:pt idx="474">
                  <c:v>2974</c:v>
                </c:pt>
                <c:pt idx="475">
                  <c:v>2979</c:v>
                </c:pt>
                <c:pt idx="476">
                  <c:v>2984</c:v>
                </c:pt>
                <c:pt idx="477">
                  <c:v>2989</c:v>
                </c:pt>
                <c:pt idx="478">
                  <c:v>2994</c:v>
                </c:pt>
                <c:pt idx="479">
                  <c:v>2999</c:v>
                </c:pt>
                <c:pt idx="480">
                  <c:v>3004</c:v>
                </c:pt>
                <c:pt idx="481">
                  <c:v>3009</c:v>
                </c:pt>
                <c:pt idx="482">
                  <c:v>3014</c:v>
                </c:pt>
                <c:pt idx="483">
                  <c:v>3019</c:v>
                </c:pt>
                <c:pt idx="484">
                  <c:v>3024</c:v>
                </c:pt>
                <c:pt idx="485">
                  <c:v>3029</c:v>
                </c:pt>
                <c:pt idx="486">
                  <c:v>3034</c:v>
                </c:pt>
                <c:pt idx="487">
                  <c:v>3039</c:v>
                </c:pt>
                <c:pt idx="488">
                  <c:v>3044</c:v>
                </c:pt>
                <c:pt idx="489">
                  <c:v>3049</c:v>
                </c:pt>
                <c:pt idx="490">
                  <c:v>3054</c:v>
                </c:pt>
                <c:pt idx="491">
                  <c:v>3059</c:v>
                </c:pt>
                <c:pt idx="492">
                  <c:v>3064</c:v>
                </c:pt>
                <c:pt idx="493">
                  <c:v>3069</c:v>
                </c:pt>
                <c:pt idx="494">
                  <c:v>3074</c:v>
                </c:pt>
                <c:pt idx="495">
                  <c:v>3079</c:v>
                </c:pt>
                <c:pt idx="496">
                  <c:v>3084</c:v>
                </c:pt>
                <c:pt idx="497">
                  <c:v>3089</c:v>
                </c:pt>
                <c:pt idx="498">
                  <c:v>3094</c:v>
                </c:pt>
                <c:pt idx="499">
                  <c:v>3099</c:v>
                </c:pt>
                <c:pt idx="500">
                  <c:v>3104</c:v>
                </c:pt>
                <c:pt idx="501">
                  <c:v>3109</c:v>
                </c:pt>
                <c:pt idx="502">
                  <c:v>3114</c:v>
                </c:pt>
                <c:pt idx="503">
                  <c:v>3119</c:v>
                </c:pt>
                <c:pt idx="504">
                  <c:v>3124</c:v>
                </c:pt>
                <c:pt idx="505">
                  <c:v>3129</c:v>
                </c:pt>
                <c:pt idx="506">
                  <c:v>3134</c:v>
                </c:pt>
                <c:pt idx="507">
                  <c:v>3139</c:v>
                </c:pt>
                <c:pt idx="508">
                  <c:v>3144</c:v>
                </c:pt>
                <c:pt idx="509">
                  <c:v>3149</c:v>
                </c:pt>
                <c:pt idx="510">
                  <c:v>3154</c:v>
                </c:pt>
                <c:pt idx="511">
                  <c:v>3159</c:v>
                </c:pt>
                <c:pt idx="512">
                  <c:v>3164</c:v>
                </c:pt>
                <c:pt idx="513">
                  <c:v>3169</c:v>
                </c:pt>
                <c:pt idx="514">
                  <c:v>3174</c:v>
                </c:pt>
                <c:pt idx="515">
                  <c:v>3179</c:v>
                </c:pt>
                <c:pt idx="516">
                  <c:v>3184</c:v>
                </c:pt>
                <c:pt idx="517">
                  <c:v>3189</c:v>
                </c:pt>
                <c:pt idx="518">
                  <c:v>3194</c:v>
                </c:pt>
                <c:pt idx="519">
                  <c:v>3199</c:v>
                </c:pt>
                <c:pt idx="520">
                  <c:v>3204</c:v>
                </c:pt>
                <c:pt idx="521">
                  <c:v>3209</c:v>
                </c:pt>
                <c:pt idx="522">
                  <c:v>3214</c:v>
                </c:pt>
                <c:pt idx="523">
                  <c:v>3219</c:v>
                </c:pt>
                <c:pt idx="524">
                  <c:v>3224</c:v>
                </c:pt>
                <c:pt idx="525">
                  <c:v>3229</c:v>
                </c:pt>
                <c:pt idx="526">
                  <c:v>3234</c:v>
                </c:pt>
                <c:pt idx="527">
                  <c:v>3239</c:v>
                </c:pt>
                <c:pt idx="528">
                  <c:v>3244</c:v>
                </c:pt>
                <c:pt idx="529">
                  <c:v>3249</c:v>
                </c:pt>
                <c:pt idx="530">
                  <c:v>3254</c:v>
                </c:pt>
                <c:pt idx="531">
                  <c:v>3259</c:v>
                </c:pt>
                <c:pt idx="532">
                  <c:v>3264</c:v>
                </c:pt>
                <c:pt idx="533">
                  <c:v>3269</c:v>
                </c:pt>
                <c:pt idx="534">
                  <c:v>3274</c:v>
                </c:pt>
                <c:pt idx="535">
                  <c:v>3279</c:v>
                </c:pt>
                <c:pt idx="536">
                  <c:v>3284</c:v>
                </c:pt>
                <c:pt idx="537">
                  <c:v>3289</c:v>
                </c:pt>
                <c:pt idx="538">
                  <c:v>3294</c:v>
                </c:pt>
                <c:pt idx="539">
                  <c:v>3299</c:v>
                </c:pt>
                <c:pt idx="540">
                  <c:v>3304</c:v>
                </c:pt>
                <c:pt idx="541">
                  <c:v>3309</c:v>
                </c:pt>
                <c:pt idx="542">
                  <c:v>3314</c:v>
                </c:pt>
                <c:pt idx="543">
                  <c:v>3319</c:v>
                </c:pt>
                <c:pt idx="544">
                  <c:v>3324</c:v>
                </c:pt>
                <c:pt idx="545">
                  <c:v>3329</c:v>
                </c:pt>
                <c:pt idx="546">
                  <c:v>3334</c:v>
                </c:pt>
                <c:pt idx="547">
                  <c:v>3339</c:v>
                </c:pt>
                <c:pt idx="548">
                  <c:v>3344</c:v>
                </c:pt>
                <c:pt idx="549">
                  <c:v>3349</c:v>
                </c:pt>
                <c:pt idx="550">
                  <c:v>3354</c:v>
                </c:pt>
                <c:pt idx="551">
                  <c:v>3359</c:v>
                </c:pt>
                <c:pt idx="552">
                  <c:v>3364</c:v>
                </c:pt>
                <c:pt idx="553">
                  <c:v>3369</c:v>
                </c:pt>
                <c:pt idx="554">
                  <c:v>3374</c:v>
                </c:pt>
                <c:pt idx="555">
                  <c:v>3379</c:v>
                </c:pt>
                <c:pt idx="556">
                  <c:v>3384</c:v>
                </c:pt>
                <c:pt idx="557">
                  <c:v>3389</c:v>
                </c:pt>
                <c:pt idx="558">
                  <c:v>3394</c:v>
                </c:pt>
                <c:pt idx="559">
                  <c:v>3399</c:v>
                </c:pt>
                <c:pt idx="560">
                  <c:v>3404</c:v>
                </c:pt>
                <c:pt idx="561">
                  <c:v>3409</c:v>
                </c:pt>
                <c:pt idx="562">
                  <c:v>3414</c:v>
                </c:pt>
                <c:pt idx="563">
                  <c:v>3419</c:v>
                </c:pt>
                <c:pt idx="564">
                  <c:v>3424</c:v>
                </c:pt>
                <c:pt idx="565">
                  <c:v>3429</c:v>
                </c:pt>
                <c:pt idx="566">
                  <c:v>3434</c:v>
                </c:pt>
                <c:pt idx="567">
                  <c:v>3439</c:v>
                </c:pt>
                <c:pt idx="568">
                  <c:v>3444</c:v>
                </c:pt>
                <c:pt idx="569">
                  <c:v>3449</c:v>
                </c:pt>
                <c:pt idx="570">
                  <c:v>3454</c:v>
                </c:pt>
                <c:pt idx="571">
                  <c:v>3459</c:v>
                </c:pt>
                <c:pt idx="572">
                  <c:v>3464</c:v>
                </c:pt>
                <c:pt idx="573">
                  <c:v>3469</c:v>
                </c:pt>
                <c:pt idx="574">
                  <c:v>3474</c:v>
                </c:pt>
                <c:pt idx="575">
                  <c:v>3479</c:v>
                </c:pt>
                <c:pt idx="576">
                  <c:v>3484</c:v>
                </c:pt>
                <c:pt idx="577">
                  <c:v>3489</c:v>
                </c:pt>
                <c:pt idx="578">
                  <c:v>3494</c:v>
                </c:pt>
                <c:pt idx="579">
                  <c:v>3499</c:v>
                </c:pt>
                <c:pt idx="580">
                  <c:v>3504</c:v>
                </c:pt>
                <c:pt idx="581">
                  <c:v>3509</c:v>
                </c:pt>
                <c:pt idx="582">
                  <c:v>3514</c:v>
                </c:pt>
                <c:pt idx="583">
                  <c:v>3519</c:v>
                </c:pt>
                <c:pt idx="584">
                  <c:v>3524</c:v>
                </c:pt>
                <c:pt idx="585">
                  <c:v>3529</c:v>
                </c:pt>
                <c:pt idx="586">
                  <c:v>3534</c:v>
                </c:pt>
                <c:pt idx="587">
                  <c:v>3539</c:v>
                </c:pt>
                <c:pt idx="588">
                  <c:v>3544</c:v>
                </c:pt>
                <c:pt idx="589">
                  <c:v>3549</c:v>
                </c:pt>
                <c:pt idx="590">
                  <c:v>3554</c:v>
                </c:pt>
                <c:pt idx="591">
                  <c:v>3559</c:v>
                </c:pt>
                <c:pt idx="592">
                  <c:v>3564</c:v>
                </c:pt>
                <c:pt idx="593">
                  <c:v>3569</c:v>
                </c:pt>
                <c:pt idx="594">
                  <c:v>3574</c:v>
                </c:pt>
                <c:pt idx="595">
                  <c:v>3579</c:v>
                </c:pt>
                <c:pt idx="596">
                  <c:v>3584</c:v>
                </c:pt>
                <c:pt idx="597">
                  <c:v>3589</c:v>
                </c:pt>
                <c:pt idx="598">
                  <c:v>3594</c:v>
                </c:pt>
                <c:pt idx="599">
                  <c:v>3599</c:v>
                </c:pt>
                <c:pt idx="600">
                  <c:v>3604</c:v>
                </c:pt>
                <c:pt idx="601">
                  <c:v>3609</c:v>
                </c:pt>
                <c:pt idx="602">
                  <c:v>3614</c:v>
                </c:pt>
                <c:pt idx="603">
                  <c:v>3619</c:v>
                </c:pt>
                <c:pt idx="604">
                  <c:v>3624</c:v>
                </c:pt>
                <c:pt idx="605">
                  <c:v>3629</c:v>
                </c:pt>
                <c:pt idx="606">
                  <c:v>3634</c:v>
                </c:pt>
                <c:pt idx="607">
                  <c:v>3639</c:v>
                </c:pt>
                <c:pt idx="608">
                  <c:v>3644</c:v>
                </c:pt>
                <c:pt idx="609">
                  <c:v>3649</c:v>
                </c:pt>
                <c:pt idx="610">
                  <c:v>3654</c:v>
                </c:pt>
                <c:pt idx="611">
                  <c:v>3659</c:v>
                </c:pt>
                <c:pt idx="612">
                  <c:v>3664</c:v>
                </c:pt>
                <c:pt idx="613">
                  <c:v>3669</c:v>
                </c:pt>
                <c:pt idx="614">
                  <c:v>3674</c:v>
                </c:pt>
                <c:pt idx="615">
                  <c:v>3679</c:v>
                </c:pt>
                <c:pt idx="616">
                  <c:v>3684</c:v>
                </c:pt>
                <c:pt idx="617">
                  <c:v>3689</c:v>
                </c:pt>
                <c:pt idx="618">
                  <c:v>3694</c:v>
                </c:pt>
                <c:pt idx="619">
                  <c:v>3699</c:v>
                </c:pt>
                <c:pt idx="620">
                  <c:v>3704</c:v>
                </c:pt>
                <c:pt idx="621">
                  <c:v>3709</c:v>
                </c:pt>
                <c:pt idx="622">
                  <c:v>3714</c:v>
                </c:pt>
                <c:pt idx="623">
                  <c:v>3719</c:v>
                </c:pt>
                <c:pt idx="624">
                  <c:v>3724</c:v>
                </c:pt>
                <c:pt idx="625">
                  <c:v>3729</c:v>
                </c:pt>
                <c:pt idx="626">
                  <c:v>3734</c:v>
                </c:pt>
                <c:pt idx="627">
                  <c:v>3739</c:v>
                </c:pt>
                <c:pt idx="628">
                  <c:v>3744</c:v>
                </c:pt>
                <c:pt idx="629">
                  <c:v>3749</c:v>
                </c:pt>
                <c:pt idx="630">
                  <c:v>3754</c:v>
                </c:pt>
                <c:pt idx="631">
                  <c:v>3759</c:v>
                </c:pt>
                <c:pt idx="632">
                  <c:v>3764</c:v>
                </c:pt>
                <c:pt idx="633">
                  <c:v>3769</c:v>
                </c:pt>
                <c:pt idx="634">
                  <c:v>3774</c:v>
                </c:pt>
                <c:pt idx="635">
                  <c:v>3779</c:v>
                </c:pt>
                <c:pt idx="636">
                  <c:v>3784</c:v>
                </c:pt>
                <c:pt idx="637">
                  <c:v>3789</c:v>
                </c:pt>
                <c:pt idx="638">
                  <c:v>3794</c:v>
                </c:pt>
                <c:pt idx="639">
                  <c:v>3799</c:v>
                </c:pt>
                <c:pt idx="640">
                  <c:v>3804</c:v>
                </c:pt>
                <c:pt idx="641">
                  <c:v>3809</c:v>
                </c:pt>
                <c:pt idx="642">
                  <c:v>3814</c:v>
                </c:pt>
                <c:pt idx="643">
                  <c:v>3819</c:v>
                </c:pt>
                <c:pt idx="644">
                  <c:v>3824</c:v>
                </c:pt>
                <c:pt idx="645">
                  <c:v>3829</c:v>
                </c:pt>
                <c:pt idx="646">
                  <c:v>3834</c:v>
                </c:pt>
                <c:pt idx="647">
                  <c:v>3839</c:v>
                </c:pt>
                <c:pt idx="648">
                  <c:v>3844</c:v>
                </c:pt>
                <c:pt idx="649">
                  <c:v>3849</c:v>
                </c:pt>
                <c:pt idx="650">
                  <c:v>3854</c:v>
                </c:pt>
                <c:pt idx="651">
                  <c:v>3859</c:v>
                </c:pt>
                <c:pt idx="652">
                  <c:v>3864</c:v>
                </c:pt>
                <c:pt idx="653">
                  <c:v>3869</c:v>
                </c:pt>
                <c:pt idx="654">
                  <c:v>3874</c:v>
                </c:pt>
                <c:pt idx="655">
                  <c:v>3879</c:v>
                </c:pt>
                <c:pt idx="656">
                  <c:v>3884</c:v>
                </c:pt>
                <c:pt idx="657">
                  <c:v>3889</c:v>
                </c:pt>
                <c:pt idx="658">
                  <c:v>3894</c:v>
                </c:pt>
                <c:pt idx="659">
                  <c:v>3899</c:v>
                </c:pt>
                <c:pt idx="660">
                  <c:v>3904</c:v>
                </c:pt>
                <c:pt idx="661">
                  <c:v>3909</c:v>
                </c:pt>
                <c:pt idx="662">
                  <c:v>3914</c:v>
                </c:pt>
                <c:pt idx="663">
                  <c:v>3919</c:v>
                </c:pt>
                <c:pt idx="664">
                  <c:v>3924</c:v>
                </c:pt>
                <c:pt idx="665">
                  <c:v>3929</c:v>
                </c:pt>
                <c:pt idx="666">
                  <c:v>3934</c:v>
                </c:pt>
                <c:pt idx="667">
                  <c:v>3939</c:v>
                </c:pt>
                <c:pt idx="668">
                  <c:v>3944</c:v>
                </c:pt>
                <c:pt idx="669">
                  <c:v>3949</c:v>
                </c:pt>
                <c:pt idx="670">
                  <c:v>3954</c:v>
                </c:pt>
                <c:pt idx="671">
                  <c:v>3959</c:v>
                </c:pt>
                <c:pt idx="672">
                  <c:v>3964</c:v>
                </c:pt>
                <c:pt idx="673">
                  <c:v>3969</c:v>
                </c:pt>
                <c:pt idx="674">
                  <c:v>3974</c:v>
                </c:pt>
                <c:pt idx="675">
                  <c:v>3979</c:v>
                </c:pt>
                <c:pt idx="676">
                  <c:v>3984</c:v>
                </c:pt>
                <c:pt idx="677">
                  <c:v>3989</c:v>
                </c:pt>
                <c:pt idx="678">
                  <c:v>3994</c:v>
                </c:pt>
                <c:pt idx="679">
                  <c:v>3999</c:v>
                </c:pt>
                <c:pt idx="680">
                  <c:v>4004</c:v>
                </c:pt>
                <c:pt idx="681">
                  <c:v>4009</c:v>
                </c:pt>
                <c:pt idx="682">
                  <c:v>4014</c:v>
                </c:pt>
                <c:pt idx="683">
                  <c:v>4019</c:v>
                </c:pt>
                <c:pt idx="684">
                  <c:v>4024</c:v>
                </c:pt>
                <c:pt idx="685">
                  <c:v>4029</c:v>
                </c:pt>
                <c:pt idx="686">
                  <c:v>4034</c:v>
                </c:pt>
                <c:pt idx="687">
                  <c:v>4039</c:v>
                </c:pt>
                <c:pt idx="688">
                  <c:v>4044</c:v>
                </c:pt>
                <c:pt idx="689">
                  <c:v>4049</c:v>
                </c:pt>
                <c:pt idx="690">
                  <c:v>4054</c:v>
                </c:pt>
                <c:pt idx="691">
                  <c:v>4059</c:v>
                </c:pt>
                <c:pt idx="692">
                  <c:v>4064</c:v>
                </c:pt>
                <c:pt idx="693">
                  <c:v>4069</c:v>
                </c:pt>
                <c:pt idx="694">
                  <c:v>4074</c:v>
                </c:pt>
                <c:pt idx="695">
                  <c:v>4079</c:v>
                </c:pt>
                <c:pt idx="696">
                  <c:v>4084</c:v>
                </c:pt>
                <c:pt idx="697">
                  <c:v>4089</c:v>
                </c:pt>
                <c:pt idx="698">
                  <c:v>4094</c:v>
                </c:pt>
                <c:pt idx="699">
                  <c:v>4099</c:v>
                </c:pt>
                <c:pt idx="700">
                  <c:v>4104</c:v>
                </c:pt>
                <c:pt idx="701">
                  <c:v>4109</c:v>
                </c:pt>
                <c:pt idx="702">
                  <c:v>4114</c:v>
                </c:pt>
                <c:pt idx="703">
                  <c:v>4119</c:v>
                </c:pt>
                <c:pt idx="704">
                  <c:v>4124</c:v>
                </c:pt>
                <c:pt idx="705">
                  <c:v>4129</c:v>
                </c:pt>
                <c:pt idx="706">
                  <c:v>4134</c:v>
                </c:pt>
                <c:pt idx="707">
                  <c:v>4139</c:v>
                </c:pt>
                <c:pt idx="708">
                  <c:v>4144</c:v>
                </c:pt>
                <c:pt idx="709">
                  <c:v>4149</c:v>
                </c:pt>
                <c:pt idx="710">
                  <c:v>4154</c:v>
                </c:pt>
                <c:pt idx="711">
                  <c:v>4159</c:v>
                </c:pt>
                <c:pt idx="712">
                  <c:v>4164</c:v>
                </c:pt>
                <c:pt idx="713">
                  <c:v>4169</c:v>
                </c:pt>
                <c:pt idx="714">
                  <c:v>4174</c:v>
                </c:pt>
                <c:pt idx="715">
                  <c:v>4179</c:v>
                </c:pt>
                <c:pt idx="716">
                  <c:v>4184</c:v>
                </c:pt>
                <c:pt idx="717">
                  <c:v>4189</c:v>
                </c:pt>
                <c:pt idx="718">
                  <c:v>4194</c:v>
                </c:pt>
                <c:pt idx="719">
                  <c:v>4199</c:v>
                </c:pt>
                <c:pt idx="720">
                  <c:v>4204</c:v>
                </c:pt>
                <c:pt idx="721">
                  <c:v>4209</c:v>
                </c:pt>
                <c:pt idx="722">
                  <c:v>4214</c:v>
                </c:pt>
                <c:pt idx="723">
                  <c:v>4219</c:v>
                </c:pt>
                <c:pt idx="724">
                  <c:v>4224</c:v>
                </c:pt>
                <c:pt idx="725">
                  <c:v>4229</c:v>
                </c:pt>
                <c:pt idx="726">
                  <c:v>4234</c:v>
                </c:pt>
                <c:pt idx="727">
                  <c:v>4239</c:v>
                </c:pt>
                <c:pt idx="728">
                  <c:v>4244</c:v>
                </c:pt>
                <c:pt idx="729">
                  <c:v>4249</c:v>
                </c:pt>
                <c:pt idx="730">
                  <c:v>4254</c:v>
                </c:pt>
                <c:pt idx="731">
                  <c:v>4259</c:v>
                </c:pt>
                <c:pt idx="732">
                  <c:v>4264</c:v>
                </c:pt>
                <c:pt idx="733">
                  <c:v>4269</c:v>
                </c:pt>
                <c:pt idx="734">
                  <c:v>4274</c:v>
                </c:pt>
                <c:pt idx="735">
                  <c:v>4279</c:v>
                </c:pt>
                <c:pt idx="736">
                  <c:v>4284</c:v>
                </c:pt>
                <c:pt idx="737">
                  <c:v>4289</c:v>
                </c:pt>
                <c:pt idx="738">
                  <c:v>4294</c:v>
                </c:pt>
                <c:pt idx="739">
                  <c:v>4299</c:v>
                </c:pt>
                <c:pt idx="740">
                  <c:v>4304</c:v>
                </c:pt>
                <c:pt idx="741">
                  <c:v>4309</c:v>
                </c:pt>
                <c:pt idx="742">
                  <c:v>4314</c:v>
                </c:pt>
                <c:pt idx="743">
                  <c:v>4319</c:v>
                </c:pt>
                <c:pt idx="744">
                  <c:v>4324</c:v>
                </c:pt>
                <c:pt idx="745">
                  <c:v>4329</c:v>
                </c:pt>
                <c:pt idx="746">
                  <c:v>4334</c:v>
                </c:pt>
                <c:pt idx="747">
                  <c:v>4339</c:v>
                </c:pt>
                <c:pt idx="748">
                  <c:v>4344</c:v>
                </c:pt>
                <c:pt idx="749">
                  <c:v>4349</c:v>
                </c:pt>
                <c:pt idx="750">
                  <c:v>4354</c:v>
                </c:pt>
                <c:pt idx="751">
                  <c:v>4359</c:v>
                </c:pt>
                <c:pt idx="752">
                  <c:v>4364</c:v>
                </c:pt>
                <c:pt idx="753">
                  <c:v>4369</c:v>
                </c:pt>
                <c:pt idx="754">
                  <c:v>4374</c:v>
                </c:pt>
                <c:pt idx="755">
                  <c:v>4379</c:v>
                </c:pt>
                <c:pt idx="756">
                  <c:v>4384</c:v>
                </c:pt>
                <c:pt idx="757">
                  <c:v>4389</c:v>
                </c:pt>
                <c:pt idx="758">
                  <c:v>4394</c:v>
                </c:pt>
                <c:pt idx="759">
                  <c:v>4399</c:v>
                </c:pt>
                <c:pt idx="760">
                  <c:v>4404</c:v>
                </c:pt>
                <c:pt idx="761">
                  <c:v>4409</c:v>
                </c:pt>
                <c:pt idx="762">
                  <c:v>4414</c:v>
                </c:pt>
                <c:pt idx="763">
                  <c:v>4419</c:v>
                </c:pt>
                <c:pt idx="764">
                  <c:v>4424</c:v>
                </c:pt>
                <c:pt idx="765">
                  <c:v>4429</c:v>
                </c:pt>
                <c:pt idx="766">
                  <c:v>4434</c:v>
                </c:pt>
                <c:pt idx="767">
                  <c:v>4439</c:v>
                </c:pt>
                <c:pt idx="768">
                  <c:v>4444</c:v>
                </c:pt>
                <c:pt idx="769">
                  <c:v>4449</c:v>
                </c:pt>
                <c:pt idx="770">
                  <c:v>4454</c:v>
                </c:pt>
                <c:pt idx="771">
                  <c:v>4459</c:v>
                </c:pt>
                <c:pt idx="772">
                  <c:v>4464</c:v>
                </c:pt>
                <c:pt idx="773">
                  <c:v>4469</c:v>
                </c:pt>
                <c:pt idx="774">
                  <c:v>4474</c:v>
                </c:pt>
                <c:pt idx="775">
                  <c:v>4479</c:v>
                </c:pt>
                <c:pt idx="776">
                  <c:v>4484</c:v>
                </c:pt>
                <c:pt idx="777">
                  <c:v>4489</c:v>
                </c:pt>
                <c:pt idx="778">
                  <c:v>4494</c:v>
                </c:pt>
                <c:pt idx="779">
                  <c:v>4499</c:v>
                </c:pt>
                <c:pt idx="780">
                  <c:v>4504</c:v>
                </c:pt>
                <c:pt idx="781">
                  <c:v>4509</c:v>
                </c:pt>
                <c:pt idx="782">
                  <c:v>4514</c:v>
                </c:pt>
                <c:pt idx="783">
                  <c:v>4519</c:v>
                </c:pt>
                <c:pt idx="784">
                  <c:v>4524</c:v>
                </c:pt>
                <c:pt idx="785">
                  <c:v>4529</c:v>
                </c:pt>
                <c:pt idx="786">
                  <c:v>4534</c:v>
                </c:pt>
                <c:pt idx="787">
                  <c:v>4539</c:v>
                </c:pt>
                <c:pt idx="788">
                  <c:v>4544</c:v>
                </c:pt>
                <c:pt idx="789">
                  <c:v>4549</c:v>
                </c:pt>
                <c:pt idx="790">
                  <c:v>4554</c:v>
                </c:pt>
                <c:pt idx="791">
                  <c:v>4559</c:v>
                </c:pt>
                <c:pt idx="792">
                  <c:v>4564</c:v>
                </c:pt>
                <c:pt idx="793">
                  <c:v>4569</c:v>
                </c:pt>
                <c:pt idx="794">
                  <c:v>4574</c:v>
                </c:pt>
                <c:pt idx="795">
                  <c:v>4579</c:v>
                </c:pt>
                <c:pt idx="796">
                  <c:v>4584</c:v>
                </c:pt>
                <c:pt idx="797">
                  <c:v>4589</c:v>
                </c:pt>
                <c:pt idx="798">
                  <c:v>4594</c:v>
                </c:pt>
                <c:pt idx="799">
                  <c:v>4599</c:v>
                </c:pt>
                <c:pt idx="800">
                  <c:v>4604</c:v>
                </c:pt>
                <c:pt idx="801">
                  <c:v>4609</c:v>
                </c:pt>
                <c:pt idx="802">
                  <c:v>4614</c:v>
                </c:pt>
                <c:pt idx="803">
                  <c:v>4619</c:v>
                </c:pt>
                <c:pt idx="804">
                  <c:v>4624</c:v>
                </c:pt>
                <c:pt idx="805">
                  <c:v>4629</c:v>
                </c:pt>
                <c:pt idx="806">
                  <c:v>4634</c:v>
                </c:pt>
                <c:pt idx="807">
                  <c:v>4639</c:v>
                </c:pt>
                <c:pt idx="808">
                  <c:v>4644</c:v>
                </c:pt>
                <c:pt idx="809">
                  <c:v>4649</c:v>
                </c:pt>
                <c:pt idx="810">
                  <c:v>4654</c:v>
                </c:pt>
                <c:pt idx="811">
                  <c:v>4659</c:v>
                </c:pt>
                <c:pt idx="812">
                  <c:v>4664</c:v>
                </c:pt>
                <c:pt idx="813">
                  <c:v>4669</c:v>
                </c:pt>
                <c:pt idx="814">
                  <c:v>4674</c:v>
                </c:pt>
                <c:pt idx="815">
                  <c:v>4679</c:v>
                </c:pt>
                <c:pt idx="816">
                  <c:v>4684</c:v>
                </c:pt>
                <c:pt idx="817">
                  <c:v>4689</c:v>
                </c:pt>
                <c:pt idx="818">
                  <c:v>4694</c:v>
                </c:pt>
                <c:pt idx="819">
                  <c:v>4699</c:v>
                </c:pt>
                <c:pt idx="820">
                  <c:v>4704</c:v>
                </c:pt>
                <c:pt idx="821">
                  <c:v>4709</c:v>
                </c:pt>
                <c:pt idx="822">
                  <c:v>4714</c:v>
                </c:pt>
                <c:pt idx="823">
                  <c:v>4719</c:v>
                </c:pt>
                <c:pt idx="824">
                  <c:v>4724</c:v>
                </c:pt>
                <c:pt idx="825">
                  <c:v>4729</c:v>
                </c:pt>
                <c:pt idx="826">
                  <c:v>4734</c:v>
                </c:pt>
                <c:pt idx="827">
                  <c:v>4739</c:v>
                </c:pt>
                <c:pt idx="828">
                  <c:v>4744</c:v>
                </c:pt>
                <c:pt idx="829">
                  <c:v>4749</c:v>
                </c:pt>
                <c:pt idx="830">
                  <c:v>4754</c:v>
                </c:pt>
                <c:pt idx="831">
                  <c:v>4759</c:v>
                </c:pt>
                <c:pt idx="832">
                  <c:v>4764</c:v>
                </c:pt>
                <c:pt idx="833">
                  <c:v>4769</c:v>
                </c:pt>
                <c:pt idx="834">
                  <c:v>4774</c:v>
                </c:pt>
                <c:pt idx="835">
                  <c:v>4779</c:v>
                </c:pt>
                <c:pt idx="836">
                  <c:v>4784</c:v>
                </c:pt>
                <c:pt idx="837">
                  <c:v>4789</c:v>
                </c:pt>
                <c:pt idx="838">
                  <c:v>4794</c:v>
                </c:pt>
                <c:pt idx="839">
                  <c:v>4799</c:v>
                </c:pt>
                <c:pt idx="840">
                  <c:v>4804</c:v>
                </c:pt>
                <c:pt idx="841">
                  <c:v>4809</c:v>
                </c:pt>
                <c:pt idx="842">
                  <c:v>4814</c:v>
                </c:pt>
                <c:pt idx="843">
                  <c:v>4819</c:v>
                </c:pt>
                <c:pt idx="844">
                  <c:v>4824</c:v>
                </c:pt>
                <c:pt idx="845">
                  <c:v>4829</c:v>
                </c:pt>
                <c:pt idx="846">
                  <c:v>4834</c:v>
                </c:pt>
                <c:pt idx="847">
                  <c:v>4839</c:v>
                </c:pt>
                <c:pt idx="848">
                  <c:v>4844</c:v>
                </c:pt>
                <c:pt idx="849">
                  <c:v>4849</c:v>
                </c:pt>
                <c:pt idx="850">
                  <c:v>4854</c:v>
                </c:pt>
                <c:pt idx="851">
                  <c:v>4859</c:v>
                </c:pt>
                <c:pt idx="852">
                  <c:v>4864</c:v>
                </c:pt>
                <c:pt idx="853">
                  <c:v>4869</c:v>
                </c:pt>
                <c:pt idx="854">
                  <c:v>4874</c:v>
                </c:pt>
                <c:pt idx="855">
                  <c:v>4879</c:v>
                </c:pt>
                <c:pt idx="856">
                  <c:v>4884</c:v>
                </c:pt>
                <c:pt idx="857">
                  <c:v>4889</c:v>
                </c:pt>
                <c:pt idx="858">
                  <c:v>4894</c:v>
                </c:pt>
                <c:pt idx="859">
                  <c:v>4899</c:v>
                </c:pt>
                <c:pt idx="860">
                  <c:v>4904</c:v>
                </c:pt>
                <c:pt idx="861">
                  <c:v>4909</c:v>
                </c:pt>
                <c:pt idx="862">
                  <c:v>4914</c:v>
                </c:pt>
                <c:pt idx="863">
                  <c:v>4919</c:v>
                </c:pt>
                <c:pt idx="864">
                  <c:v>4924</c:v>
                </c:pt>
                <c:pt idx="865">
                  <c:v>4929</c:v>
                </c:pt>
                <c:pt idx="866">
                  <c:v>4934</c:v>
                </c:pt>
                <c:pt idx="867">
                  <c:v>4939</c:v>
                </c:pt>
                <c:pt idx="868">
                  <c:v>4944</c:v>
                </c:pt>
                <c:pt idx="869">
                  <c:v>4949</c:v>
                </c:pt>
                <c:pt idx="870">
                  <c:v>4954</c:v>
                </c:pt>
                <c:pt idx="871">
                  <c:v>4959</c:v>
                </c:pt>
                <c:pt idx="872">
                  <c:v>4964</c:v>
                </c:pt>
                <c:pt idx="873">
                  <c:v>4969</c:v>
                </c:pt>
                <c:pt idx="874">
                  <c:v>4974</c:v>
                </c:pt>
                <c:pt idx="875">
                  <c:v>4979</c:v>
                </c:pt>
                <c:pt idx="876">
                  <c:v>4984</c:v>
                </c:pt>
                <c:pt idx="877">
                  <c:v>4989</c:v>
                </c:pt>
                <c:pt idx="878">
                  <c:v>4994</c:v>
                </c:pt>
                <c:pt idx="879">
                  <c:v>4999</c:v>
                </c:pt>
                <c:pt idx="880">
                  <c:v>5004</c:v>
                </c:pt>
                <c:pt idx="881">
                  <c:v>5009</c:v>
                </c:pt>
                <c:pt idx="882">
                  <c:v>5014</c:v>
                </c:pt>
                <c:pt idx="883">
                  <c:v>5019</c:v>
                </c:pt>
                <c:pt idx="884">
                  <c:v>5024</c:v>
                </c:pt>
                <c:pt idx="885">
                  <c:v>5029</c:v>
                </c:pt>
                <c:pt idx="886">
                  <c:v>5034</c:v>
                </c:pt>
                <c:pt idx="887">
                  <c:v>5039</c:v>
                </c:pt>
                <c:pt idx="888">
                  <c:v>5044</c:v>
                </c:pt>
                <c:pt idx="889">
                  <c:v>5049</c:v>
                </c:pt>
                <c:pt idx="890">
                  <c:v>5054</c:v>
                </c:pt>
                <c:pt idx="891">
                  <c:v>5059</c:v>
                </c:pt>
                <c:pt idx="892">
                  <c:v>5064</c:v>
                </c:pt>
                <c:pt idx="893">
                  <c:v>5069</c:v>
                </c:pt>
                <c:pt idx="894">
                  <c:v>5074</c:v>
                </c:pt>
                <c:pt idx="895">
                  <c:v>5079</c:v>
                </c:pt>
                <c:pt idx="896">
                  <c:v>5084</c:v>
                </c:pt>
                <c:pt idx="897">
                  <c:v>5089</c:v>
                </c:pt>
                <c:pt idx="898">
                  <c:v>5094</c:v>
                </c:pt>
                <c:pt idx="899">
                  <c:v>5099</c:v>
                </c:pt>
                <c:pt idx="900">
                  <c:v>5104</c:v>
                </c:pt>
                <c:pt idx="901">
                  <c:v>5109</c:v>
                </c:pt>
                <c:pt idx="902">
                  <c:v>5114</c:v>
                </c:pt>
                <c:pt idx="903">
                  <c:v>5119</c:v>
                </c:pt>
                <c:pt idx="904">
                  <c:v>5124</c:v>
                </c:pt>
                <c:pt idx="905">
                  <c:v>5129</c:v>
                </c:pt>
                <c:pt idx="906">
                  <c:v>5134</c:v>
                </c:pt>
                <c:pt idx="907">
                  <c:v>5139</c:v>
                </c:pt>
                <c:pt idx="908">
                  <c:v>5144</c:v>
                </c:pt>
                <c:pt idx="909">
                  <c:v>5149</c:v>
                </c:pt>
                <c:pt idx="910">
                  <c:v>5154</c:v>
                </c:pt>
                <c:pt idx="911">
                  <c:v>5159</c:v>
                </c:pt>
                <c:pt idx="912">
                  <c:v>5164</c:v>
                </c:pt>
                <c:pt idx="913">
                  <c:v>5169</c:v>
                </c:pt>
                <c:pt idx="914">
                  <c:v>5174</c:v>
                </c:pt>
                <c:pt idx="915">
                  <c:v>5179</c:v>
                </c:pt>
                <c:pt idx="916">
                  <c:v>5184</c:v>
                </c:pt>
                <c:pt idx="917">
                  <c:v>5189</c:v>
                </c:pt>
                <c:pt idx="918">
                  <c:v>5194</c:v>
                </c:pt>
                <c:pt idx="919">
                  <c:v>5199</c:v>
                </c:pt>
                <c:pt idx="920">
                  <c:v>5204</c:v>
                </c:pt>
                <c:pt idx="921">
                  <c:v>5209</c:v>
                </c:pt>
                <c:pt idx="922">
                  <c:v>5214</c:v>
                </c:pt>
                <c:pt idx="923">
                  <c:v>5219</c:v>
                </c:pt>
                <c:pt idx="924">
                  <c:v>5224</c:v>
                </c:pt>
                <c:pt idx="925">
                  <c:v>5229</c:v>
                </c:pt>
                <c:pt idx="926">
                  <c:v>5234</c:v>
                </c:pt>
                <c:pt idx="927">
                  <c:v>5239</c:v>
                </c:pt>
                <c:pt idx="928">
                  <c:v>5244</c:v>
                </c:pt>
                <c:pt idx="929">
                  <c:v>5249</c:v>
                </c:pt>
                <c:pt idx="930">
                  <c:v>5254</c:v>
                </c:pt>
                <c:pt idx="931">
                  <c:v>5259</c:v>
                </c:pt>
                <c:pt idx="932">
                  <c:v>5264</c:v>
                </c:pt>
                <c:pt idx="933">
                  <c:v>5269</c:v>
                </c:pt>
                <c:pt idx="934">
                  <c:v>5274</c:v>
                </c:pt>
                <c:pt idx="935">
                  <c:v>5279</c:v>
                </c:pt>
                <c:pt idx="936">
                  <c:v>5284</c:v>
                </c:pt>
                <c:pt idx="937">
                  <c:v>5289</c:v>
                </c:pt>
                <c:pt idx="938">
                  <c:v>5294</c:v>
                </c:pt>
                <c:pt idx="939">
                  <c:v>5299</c:v>
                </c:pt>
                <c:pt idx="940">
                  <c:v>5304</c:v>
                </c:pt>
                <c:pt idx="941">
                  <c:v>5309</c:v>
                </c:pt>
                <c:pt idx="942">
                  <c:v>5314</c:v>
                </c:pt>
                <c:pt idx="943">
                  <c:v>5319</c:v>
                </c:pt>
                <c:pt idx="944">
                  <c:v>5324</c:v>
                </c:pt>
                <c:pt idx="945">
                  <c:v>5329</c:v>
                </c:pt>
                <c:pt idx="946">
                  <c:v>5334</c:v>
                </c:pt>
                <c:pt idx="947">
                  <c:v>5339</c:v>
                </c:pt>
                <c:pt idx="948">
                  <c:v>5344</c:v>
                </c:pt>
                <c:pt idx="949">
                  <c:v>5349</c:v>
                </c:pt>
                <c:pt idx="950">
                  <c:v>5354</c:v>
                </c:pt>
                <c:pt idx="951">
                  <c:v>5359</c:v>
                </c:pt>
                <c:pt idx="952">
                  <c:v>5364</c:v>
                </c:pt>
                <c:pt idx="953">
                  <c:v>5369</c:v>
                </c:pt>
                <c:pt idx="954">
                  <c:v>5374</c:v>
                </c:pt>
                <c:pt idx="955">
                  <c:v>5379</c:v>
                </c:pt>
                <c:pt idx="956">
                  <c:v>5384</c:v>
                </c:pt>
                <c:pt idx="957">
                  <c:v>5389</c:v>
                </c:pt>
                <c:pt idx="958">
                  <c:v>5394</c:v>
                </c:pt>
                <c:pt idx="959">
                  <c:v>5399</c:v>
                </c:pt>
                <c:pt idx="960">
                  <c:v>5404</c:v>
                </c:pt>
                <c:pt idx="961">
                  <c:v>5409</c:v>
                </c:pt>
                <c:pt idx="962">
                  <c:v>5414</c:v>
                </c:pt>
                <c:pt idx="963">
                  <c:v>5419</c:v>
                </c:pt>
                <c:pt idx="964">
                  <c:v>5424</c:v>
                </c:pt>
                <c:pt idx="965">
                  <c:v>5429</c:v>
                </c:pt>
                <c:pt idx="966">
                  <c:v>5434</c:v>
                </c:pt>
                <c:pt idx="967">
                  <c:v>5439</c:v>
                </c:pt>
                <c:pt idx="968">
                  <c:v>5444</c:v>
                </c:pt>
                <c:pt idx="969">
                  <c:v>5449</c:v>
                </c:pt>
                <c:pt idx="970">
                  <c:v>5454</c:v>
                </c:pt>
                <c:pt idx="971">
                  <c:v>5459</c:v>
                </c:pt>
                <c:pt idx="972">
                  <c:v>5464</c:v>
                </c:pt>
                <c:pt idx="973">
                  <c:v>5469</c:v>
                </c:pt>
                <c:pt idx="974">
                  <c:v>5474</c:v>
                </c:pt>
                <c:pt idx="975">
                  <c:v>5479</c:v>
                </c:pt>
                <c:pt idx="976">
                  <c:v>5484</c:v>
                </c:pt>
                <c:pt idx="977">
                  <c:v>5489</c:v>
                </c:pt>
                <c:pt idx="978">
                  <c:v>5494</c:v>
                </c:pt>
                <c:pt idx="979">
                  <c:v>5499</c:v>
                </c:pt>
                <c:pt idx="980">
                  <c:v>5504</c:v>
                </c:pt>
                <c:pt idx="981">
                  <c:v>5509</c:v>
                </c:pt>
                <c:pt idx="982">
                  <c:v>5514</c:v>
                </c:pt>
                <c:pt idx="983">
                  <c:v>5519</c:v>
                </c:pt>
                <c:pt idx="984">
                  <c:v>5524</c:v>
                </c:pt>
                <c:pt idx="985">
                  <c:v>5529</c:v>
                </c:pt>
                <c:pt idx="986">
                  <c:v>5534</c:v>
                </c:pt>
                <c:pt idx="987">
                  <c:v>5539</c:v>
                </c:pt>
                <c:pt idx="988">
                  <c:v>5544</c:v>
                </c:pt>
                <c:pt idx="989">
                  <c:v>5549</c:v>
                </c:pt>
                <c:pt idx="990">
                  <c:v>5554</c:v>
                </c:pt>
                <c:pt idx="991">
                  <c:v>5559</c:v>
                </c:pt>
                <c:pt idx="992">
                  <c:v>5564</c:v>
                </c:pt>
                <c:pt idx="993">
                  <c:v>5569</c:v>
                </c:pt>
                <c:pt idx="994">
                  <c:v>5574</c:v>
                </c:pt>
                <c:pt idx="995">
                  <c:v>5579</c:v>
                </c:pt>
                <c:pt idx="996">
                  <c:v>5584</c:v>
                </c:pt>
                <c:pt idx="997">
                  <c:v>5589</c:v>
                </c:pt>
                <c:pt idx="998">
                  <c:v>5594</c:v>
                </c:pt>
                <c:pt idx="999">
                  <c:v>5599</c:v>
                </c:pt>
                <c:pt idx="1000">
                  <c:v>5604</c:v>
                </c:pt>
                <c:pt idx="1001">
                  <c:v>5609</c:v>
                </c:pt>
                <c:pt idx="1002">
                  <c:v>5614</c:v>
                </c:pt>
                <c:pt idx="1003">
                  <c:v>5619</c:v>
                </c:pt>
                <c:pt idx="1004">
                  <c:v>5624</c:v>
                </c:pt>
                <c:pt idx="1005">
                  <c:v>5629</c:v>
                </c:pt>
                <c:pt idx="1006">
                  <c:v>5634</c:v>
                </c:pt>
                <c:pt idx="1007">
                  <c:v>5639</c:v>
                </c:pt>
                <c:pt idx="1008">
                  <c:v>5644</c:v>
                </c:pt>
                <c:pt idx="1009">
                  <c:v>5649</c:v>
                </c:pt>
                <c:pt idx="1010">
                  <c:v>5654</c:v>
                </c:pt>
                <c:pt idx="1011">
                  <c:v>5659</c:v>
                </c:pt>
                <c:pt idx="1012">
                  <c:v>5664</c:v>
                </c:pt>
                <c:pt idx="1013">
                  <c:v>5669</c:v>
                </c:pt>
                <c:pt idx="1014">
                  <c:v>5674</c:v>
                </c:pt>
                <c:pt idx="1015">
                  <c:v>5679</c:v>
                </c:pt>
                <c:pt idx="1016">
                  <c:v>5684</c:v>
                </c:pt>
                <c:pt idx="1017">
                  <c:v>5689</c:v>
                </c:pt>
                <c:pt idx="1018">
                  <c:v>5694</c:v>
                </c:pt>
                <c:pt idx="1019">
                  <c:v>5699</c:v>
                </c:pt>
                <c:pt idx="1020">
                  <c:v>5704</c:v>
                </c:pt>
                <c:pt idx="1021">
                  <c:v>5709</c:v>
                </c:pt>
                <c:pt idx="1022">
                  <c:v>5714</c:v>
                </c:pt>
                <c:pt idx="1023">
                  <c:v>5719</c:v>
                </c:pt>
                <c:pt idx="1024">
                  <c:v>5724</c:v>
                </c:pt>
                <c:pt idx="1025">
                  <c:v>5729</c:v>
                </c:pt>
                <c:pt idx="1026">
                  <c:v>5734</c:v>
                </c:pt>
                <c:pt idx="1027">
                  <c:v>5739</c:v>
                </c:pt>
                <c:pt idx="1028">
                  <c:v>5744</c:v>
                </c:pt>
                <c:pt idx="1029">
                  <c:v>5749</c:v>
                </c:pt>
                <c:pt idx="1030">
                  <c:v>5754</c:v>
                </c:pt>
                <c:pt idx="1031">
                  <c:v>5759</c:v>
                </c:pt>
                <c:pt idx="1032">
                  <c:v>5764</c:v>
                </c:pt>
                <c:pt idx="1033">
                  <c:v>5769</c:v>
                </c:pt>
                <c:pt idx="1034">
                  <c:v>5774</c:v>
                </c:pt>
                <c:pt idx="1035">
                  <c:v>5779</c:v>
                </c:pt>
                <c:pt idx="1036">
                  <c:v>5784</c:v>
                </c:pt>
                <c:pt idx="1037">
                  <c:v>5789</c:v>
                </c:pt>
                <c:pt idx="1038">
                  <c:v>5794</c:v>
                </c:pt>
                <c:pt idx="1039">
                  <c:v>5799</c:v>
                </c:pt>
                <c:pt idx="1040">
                  <c:v>5804</c:v>
                </c:pt>
                <c:pt idx="1041">
                  <c:v>5809</c:v>
                </c:pt>
                <c:pt idx="1042">
                  <c:v>5814</c:v>
                </c:pt>
                <c:pt idx="1043">
                  <c:v>5819</c:v>
                </c:pt>
                <c:pt idx="1044">
                  <c:v>5824</c:v>
                </c:pt>
                <c:pt idx="1045">
                  <c:v>5829</c:v>
                </c:pt>
                <c:pt idx="1046">
                  <c:v>5834</c:v>
                </c:pt>
                <c:pt idx="1047">
                  <c:v>5839</c:v>
                </c:pt>
                <c:pt idx="1048">
                  <c:v>5844</c:v>
                </c:pt>
                <c:pt idx="1049">
                  <c:v>5849</c:v>
                </c:pt>
                <c:pt idx="1050">
                  <c:v>5854</c:v>
                </c:pt>
                <c:pt idx="1051">
                  <c:v>5859</c:v>
                </c:pt>
                <c:pt idx="1052">
                  <c:v>5864</c:v>
                </c:pt>
                <c:pt idx="1053">
                  <c:v>5869</c:v>
                </c:pt>
                <c:pt idx="1054">
                  <c:v>5874</c:v>
                </c:pt>
                <c:pt idx="1055">
                  <c:v>5879</c:v>
                </c:pt>
                <c:pt idx="1056">
                  <c:v>5884</c:v>
                </c:pt>
                <c:pt idx="1057">
                  <c:v>5889</c:v>
                </c:pt>
                <c:pt idx="1058">
                  <c:v>5894</c:v>
                </c:pt>
                <c:pt idx="1059">
                  <c:v>5899</c:v>
                </c:pt>
                <c:pt idx="1060">
                  <c:v>5904</c:v>
                </c:pt>
                <c:pt idx="1061">
                  <c:v>5909</c:v>
                </c:pt>
                <c:pt idx="1062">
                  <c:v>5914</c:v>
                </c:pt>
                <c:pt idx="1063">
                  <c:v>5919</c:v>
                </c:pt>
                <c:pt idx="1064">
                  <c:v>5924</c:v>
                </c:pt>
                <c:pt idx="1065">
                  <c:v>5929</c:v>
                </c:pt>
                <c:pt idx="1066">
                  <c:v>5934</c:v>
                </c:pt>
                <c:pt idx="1067">
                  <c:v>5939</c:v>
                </c:pt>
                <c:pt idx="1068">
                  <c:v>5944</c:v>
                </c:pt>
                <c:pt idx="1069">
                  <c:v>5949</c:v>
                </c:pt>
                <c:pt idx="1070">
                  <c:v>5954</c:v>
                </c:pt>
                <c:pt idx="1071">
                  <c:v>5959</c:v>
                </c:pt>
                <c:pt idx="1072">
                  <c:v>5964</c:v>
                </c:pt>
                <c:pt idx="1073">
                  <c:v>5969</c:v>
                </c:pt>
                <c:pt idx="1074">
                  <c:v>5974</c:v>
                </c:pt>
                <c:pt idx="1075">
                  <c:v>5979</c:v>
                </c:pt>
                <c:pt idx="1076">
                  <c:v>5984</c:v>
                </c:pt>
                <c:pt idx="1077">
                  <c:v>5989</c:v>
                </c:pt>
                <c:pt idx="1078">
                  <c:v>5994</c:v>
                </c:pt>
                <c:pt idx="1079">
                  <c:v>5999</c:v>
                </c:pt>
                <c:pt idx="1080">
                  <c:v>6004</c:v>
                </c:pt>
                <c:pt idx="1081">
                  <c:v>6009</c:v>
                </c:pt>
                <c:pt idx="1082">
                  <c:v>6014</c:v>
                </c:pt>
                <c:pt idx="1083">
                  <c:v>6019</c:v>
                </c:pt>
                <c:pt idx="1084">
                  <c:v>6024</c:v>
                </c:pt>
                <c:pt idx="1085">
                  <c:v>6029</c:v>
                </c:pt>
                <c:pt idx="1086">
                  <c:v>6034</c:v>
                </c:pt>
                <c:pt idx="1087">
                  <c:v>6039</c:v>
                </c:pt>
                <c:pt idx="1088">
                  <c:v>6044</c:v>
                </c:pt>
                <c:pt idx="1089">
                  <c:v>6049</c:v>
                </c:pt>
                <c:pt idx="1090">
                  <c:v>6054</c:v>
                </c:pt>
                <c:pt idx="1091">
                  <c:v>6059</c:v>
                </c:pt>
                <c:pt idx="1092">
                  <c:v>6064</c:v>
                </c:pt>
                <c:pt idx="1093">
                  <c:v>6069</c:v>
                </c:pt>
                <c:pt idx="1094">
                  <c:v>6074</c:v>
                </c:pt>
                <c:pt idx="1095">
                  <c:v>6079</c:v>
                </c:pt>
                <c:pt idx="1096">
                  <c:v>6084</c:v>
                </c:pt>
                <c:pt idx="1097">
                  <c:v>6089</c:v>
                </c:pt>
                <c:pt idx="1098">
                  <c:v>6094</c:v>
                </c:pt>
                <c:pt idx="1099">
                  <c:v>6099</c:v>
                </c:pt>
                <c:pt idx="1100">
                  <c:v>6104</c:v>
                </c:pt>
                <c:pt idx="1101">
                  <c:v>6109</c:v>
                </c:pt>
                <c:pt idx="1102">
                  <c:v>6114</c:v>
                </c:pt>
                <c:pt idx="1103">
                  <c:v>6119</c:v>
                </c:pt>
                <c:pt idx="1104">
                  <c:v>6124</c:v>
                </c:pt>
                <c:pt idx="1105">
                  <c:v>6129</c:v>
                </c:pt>
                <c:pt idx="1106">
                  <c:v>6134</c:v>
                </c:pt>
                <c:pt idx="1107">
                  <c:v>6139</c:v>
                </c:pt>
                <c:pt idx="1108">
                  <c:v>6144</c:v>
                </c:pt>
                <c:pt idx="1109">
                  <c:v>6149</c:v>
                </c:pt>
                <c:pt idx="1110">
                  <c:v>6154</c:v>
                </c:pt>
                <c:pt idx="1111">
                  <c:v>6159</c:v>
                </c:pt>
                <c:pt idx="1112">
                  <c:v>6164</c:v>
                </c:pt>
                <c:pt idx="1113">
                  <c:v>6169</c:v>
                </c:pt>
                <c:pt idx="1114">
                  <c:v>6174</c:v>
                </c:pt>
                <c:pt idx="1115">
                  <c:v>6179</c:v>
                </c:pt>
                <c:pt idx="1116">
                  <c:v>6184</c:v>
                </c:pt>
                <c:pt idx="1117">
                  <c:v>6189</c:v>
                </c:pt>
                <c:pt idx="1118">
                  <c:v>6194</c:v>
                </c:pt>
                <c:pt idx="1119">
                  <c:v>6199</c:v>
                </c:pt>
                <c:pt idx="1120">
                  <c:v>6204</c:v>
                </c:pt>
                <c:pt idx="1121">
                  <c:v>6209</c:v>
                </c:pt>
                <c:pt idx="1122">
                  <c:v>6214</c:v>
                </c:pt>
                <c:pt idx="1123">
                  <c:v>6219</c:v>
                </c:pt>
                <c:pt idx="1124">
                  <c:v>6224</c:v>
                </c:pt>
                <c:pt idx="1125">
                  <c:v>6229</c:v>
                </c:pt>
                <c:pt idx="1126">
                  <c:v>6234</c:v>
                </c:pt>
                <c:pt idx="1127">
                  <c:v>6239</c:v>
                </c:pt>
                <c:pt idx="1128">
                  <c:v>6244</c:v>
                </c:pt>
                <c:pt idx="1129">
                  <c:v>6249</c:v>
                </c:pt>
                <c:pt idx="1130">
                  <c:v>6254</c:v>
                </c:pt>
                <c:pt idx="1131">
                  <c:v>6259</c:v>
                </c:pt>
                <c:pt idx="1132">
                  <c:v>6264</c:v>
                </c:pt>
                <c:pt idx="1133">
                  <c:v>6269</c:v>
                </c:pt>
                <c:pt idx="1134">
                  <c:v>6274</c:v>
                </c:pt>
                <c:pt idx="1135">
                  <c:v>6279</c:v>
                </c:pt>
                <c:pt idx="1136">
                  <c:v>6284</c:v>
                </c:pt>
                <c:pt idx="1137">
                  <c:v>6289</c:v>
                </c:pt>
                <c:pt idx="1138">
                  <c:v>6294</c:v>
                </c:pt>
                <c:pt idx="1139">
                  <c:v>6299</c:v>
                </c:pt>
                <c:pt idx="1140">
                  <c:v>6304</c:v>
                </c:pt>
                <c:pt idx="1141">
                  <c:v>6309</c:v>
                </c:pt>
                <c:pt idx="1142">
                  <c:v>6314</c:v>
                </c:pt>
                <c:pt idx="1143">
                  <c:v>6319</c:v>
                </c:pt>
                <c:pt idx="1144">
                  <c:v>6324</c:v>
                </c:pt>
                <c:pt idx="1145">
                  <c:v>6329</c:v>
                </c:pt>
                <c:pt idx="1146">
                  <c:v>6334</c:v>
                </c:pt>
                <c:pt idx="1147">
                  <c:v>6339</c:v>
                </c:pt>
                <c:pt idx="1148">
                  <c:v>6344</c:v>
                </c:pt>
                <c:pt idx="1149">
                  <c:v>6349</c:v>
                </c:pt>
                <c:pt idx="1150">
                  <c:v>6354</c:v>
                </c:pt>
                <c:pt idx="1151">
                  <c:v>6359</c:v>
                </c:pt>
                <c:pt idx="1152">
                  <c:v>6364</c:v>
                </c:pt>
                <c:pt idx="1153">
                  <c:v>6369</c:v>
                </c:pt>
                <c:pt idx="1154">
                  <c:v>6374</c:v>
                </c:pt>
                <c:pt idx="1155">
                  <c:v>6379</c:v>
                </c:pt>
                <c:pt idx="1156">
                  <c:v>6384</c:v>
                </c:pt>
                <c:pt idx="1157">
                  <c:v>6389</c:v>
                </c:pt>
                <c:pt idx="1158">
                  <c:v>6394</c:v>
                </c:pt>
                <c:pt idx="1159">
                  <c:v>6399</c:v>
                </c:pt>
                <c:pt idx="1160">
                  <c:v>6404</c:v>
                </c:pt>
                <c:pt idx="1161">
                  <c:v>6409</c:v>
                </c:pt>
                <c:pt idx="1162">
                  <c:v>6414</c:v>
                </c:pt>
                <c:pt idx="1163">
                  <c:v>6419</c:v>
                </c:pt>
                <c:pt idx="1164">
                  <c:v>6424</c:v>
                </c:pt>
                <c:pt idx="1165">
                  <c:v>6429</c:v>
                </c:pt>
                <c:pt idx="1166">
                  <c:v>6434</c:v>
                </c:pt>
                <c:pt idx="1167">
                  <c:v>6439</c:v>
                </c:pt>
                <c:pt idx="1168">
                  <c:v>6444</c:v>
                </c:pt>
                <c:pt idx="1169">
                  <c:v>6449</c:v>
                </c:pt>
                <c:pt idx="1170">
                  <c:v>6454</c:v>
                </c:pt>
                <c:pt idx="1171">
                  <c:v>6459</c:v>
                </c:pt>
                <c:pt idx="1172">
                  <c:v>6464</c:v>
                </c:pt>
                <c:pt idx="1173">
                  <c:v>6469</c:v>
                </c:pt>
                <c:pt idx="1174">
                  <c:v>6474</c:v>
                </c:pt>
                <c:pt idx="1175">
                  <c:v>6479</c:v>
                </c:pt>
                <c:pt idx="1176">
                  <c:v>6484</c:v>
                </c:pt>
                <c:pt idx="1177">
                  <c:v>6489</c:v>
                </c:pt>
                <c:pt idx="1178">
                  <c:v>6494</c:v>
                </c:pt>
                <c:pt idx="1179">
                  <c:v>6499</c:v>
                </c:pt>
                <c:pt idx="1180">
                  <c:v>6504</c:v>
                </c:pt>
                <c:pt idx="1181">
                  <c:v>6509</c:v>
                </c:pt>
                <c:pt idx="1182">
                  <c:v>6514</c:v>
                </c:pt>
                <c:pt idx="1183">
                  <c:v>6519</c:v>
                </c:pt>
                <c:pt idx="1184">
                  <c:v>6524</c:v>
                </c:pt>
                <c:pt idx="1185">
                  <c:v>6529</c:v>
                </c:pt>
                <c:pt idx="1186">
                  <c:v>6534</c:v>
                </c:pt>
                <c:pt idx="1187">
                  <c:v>6539</c:v>
                </c:pt>
                <c:pt idx="1188">
                  <c:v>6544</c:v>
                </c:pt>
                <c:pt idx="1189">
                  <c:v>6549</c:v>
                </c:pt>
                <c:pt idx="1190">
                  <c:v>6554</c:v>
                </c:pt>
                <c:pt idx="1191">
                  <c:v>6559</c:v>
                </c:pt>
                <c:pt idx="1192">
                  <c:v>6564</c:v>
                </c:pt>
                <c:pt idx="1193">
                  <c:v>6569</c:v>
                </c:pt>
                <c:pt idx="1194">
                  <c:v>6574</c:v>
                </c:pt>
                <c:pt idx="1195">
                  <c:v>6579</c:v>
                </c:pt>
                <c:pt idx="1196">
                  <c:v>6584</c:v>
                </c:pt>
                <c:pt idx="1197">
                  <c:v>6589</c:v>
                </c:pt>
                <c:pt idx="1198">
                  <c:v>6594</c:v>
                </c:pt>
                <c:pt idx="1199">
                  <c:v>6599</c:v>
                </c:pt>
                <c:pt idx="1200">
                  <c:v>6604</c:v>
                </c:pt>
                <c:pt idx="1201">
                  <c:v>6609</c:v>
                </c:pt>
                <c:pt idx="1202">
                  <c:v>6614</c:v>
                </c:pt>
                <c:pt idx="1203">
                  <c:v>6619</c:v>
                </c:pt>
                <c:pt idx="1204">
                  <c:v>6624</c:v>
                </c:pt>
                <c:pt idx="1205">
                  <c:v>6629</c:v>
                </c:pt>
                <c:pt idx="1206">
                  <c:v>6634</c:v>
                </c:pt>
                <c:pt idx="1207">
                  <c:v>6639</c:v>
                </c:pt>
                <c:pt idx="1208">
                  <c:v>6644</c:v>
                </c:pt>
                <c:pt idx="1209">
                  <c:v>6649</c:v>
                </c:pt>
                <c:pt idx="1210">
                  <c:v>6654</c:v>
                </c:pt>
                <c:pt idx="1211">
                  <c:v>6659</c:v>
                </c:pt>
                <c:pt idx="1212">
                  <c:v>6664</c:v>
                </c:pt>
                <c:pt idx="1213">
                  <c:v>6669</c:v>
                </c:pt>
                <c:pt idx="1214">
                  <c:v>6674</c:v>
                </c:pt>
                <c:pt idx="1215">
                  <c:v>6679</c:v>
                </c:pt>
                <c:pt idx="1216">
                  <c:v>6684</c:v>
                </c:pt>
                <c:pt idx="1217">
                  <c:v>6689</c:v>
                </c:pt>
                <c:pt idx="1218">
                  <c:v>6694</c:v>
                </c:pt>
                <c:pt idx="1219">
                  <c:v>6699</c:v>
                </c:pt>
                <c:pt idx="1220">
                  <c:v>6704</c:v>
                </c:pt>
                <c:pt idx="1221">
                  <c:v>6709</c:v>
                </c:pt>
                <c:pt idx="1222">
                  <c:v>6714</c:v>
                </c:pt>
                <c:pt idx="1223">
                  <c:v>6719</c:v>
                </c:pt>
                <c:pt idx="1224">
                  <c:v>6724</c:v>
                </c:pt>
                <c:pt idx="1225">
                  <c:v>6729</c:v>
                </c:pt>
                <c:pt idx="1226">
                  <c:v>6734</c:v>
                </c:pt>
                <c:pt idx="1227">
                  <c:v>6739</c:v>
                </c:pt>
                <c:pt idx="1228">
                  <c:v>6744</c:v>
                </c:pt>
                <c:pt idx="1229">
                  <c:v>6749</c:v>
                </c:pt>
                <c:pt idx="1230">
                  <c:v>6754</c:v>
                </c:pt>
                <c:pt idx="1231">
                  <c:v>6759</c:v>
                </c:pt>
                <c:pt idx="1232">
                  <c:v>6764</c:v>
                </c:pt>
                <c:pt idx="1233">
                  <c:v>6769</c:v>
                </c:pt>
                <c:pt idx="1234">
                  <c:v>6774</c:v>
                </c:pt>
                <c:pt idx="1235">
                  <c:v>6779</c:v>
                </c:pt>
                <c:pt idx="1236">
                  <c:v>6784</c:v>
                </c:pt>
                <c:pt idx="1237">
                  <c:v>6789</c:v>
                </c:pt>
                <c:pt idx="1238">
                  <c:v>6794</c:v>
                </c:pt>
                <c:pt idx="1239">
                  <c:v>6799</c:v>
                </c:pt>
                <c:pt idx="1240">
                  <c:v>6804</c:v>
                </c:pt>
                <c:pt idx="1241">
                  <c:v>6809</c:v>
                </c:pt>
                <c:pt idx="1242">
                  <c:v>6814</c:v>
                </c:pt>
                <c:pt idx="1243">
                  <c:v>6819</c:v>
                </c:pt>
                <c:pt idx="1244">
                  <c:v>6824</c:v>
                </c:pt>
                <c:pt idx="1245">
                  <c:v>6829</c:v>
                </c:pt>
                <c:pt idx="1246">
                  <c:v>6834</c:v>
                </c:pt>
                <c:pt idx="1247">
                  <c:v>6839</c:v>
                </c:pt>
                <c:pt idx="1248">
                  <c:v>6844</c:v>
                </c:pt>
                <c:pt idx="1249">
                  <c:v>6849</c:v>
                </c:pt>
                <c:pt idx="1250">
                  <c:v>6854</c:v>
                </c:pt>
                <c:pt idx="1251">
                  <c:v>6859</c:v>
                </c:pt>
                <c:pt idx="1252">
                  <c:v>6864</c:v>
                </c:pt>
                <c:pt idx="1253">
                  <c:v>6869</c:v>
                </c:pt>
                <c:pt idx="1254">
                  <c:v>6874</c:v>
                </c:pt>
                <c:pt idx="1255">
                  <c:v>6879</c:v>
                </c:pt>
                <c:pt idx="1256">
                  <c:v>6884</c:v>
                </c:pt>
                <c:pt idx="1257">
                  <c:v>6889</c:v>
                </c:pt>
                <c:pt idx="1258">
                  <c:v>6894</c:v>
                </c:pt>
                <c:pt idx="1259">
                  <c:v>6899</c:v>
                </c:pt>
                <c:pt idx="1260">
                  <c:v>6904</c:v>
                </c:pt>
                <c:pt idx="1261">
                  <c:v>6909</c:v>
                </c:pt>
                <c:pt idx="1262">
                  <c:v>6914</c:v>
                </c:pt>
                <c:pt idx="1263">
                  <c:v>6919</c:v>
                </c:pt>
                <c:pt idx="1264">
                  <c:v>6924</c:v>
                </c:pt>
                <c:pt idx="1265">
                  <c:v>6929</c:v>
                </c:pt>
                <c:pt idx="1266">
                  <c:v>6934</c:v>
                </c:pt>
                <c:pt idx="1267">
                  <c:v>6939</c:v>
                </c:pt>
                <c:pt idx="1268">
                  <c:v>6944</c:v>
                </c:pt>
                <c:pt idx="1269">
                  <c:v>6949</c:v>
                </c:pt>
                <c:pt idx="1270">
                  <c:v>6954</c:v>
                </c:pt>
                <c:pt idx="1271">
                  <c:v>6959</c:v>
                </c:pt>
                <c:pt idx="1272">
                  <c:v>6964</c:v>
                </c:pt>
                <c:pt idx="1273">
                  <c:v>6969</c:v>
                </c:pt>
                <c:pt idx="1274">
                  <c:v>6974</c:v>
                </c:pt>
                <c:pt idx="1275">
                  <c:v>6979</c:v>
                </c:pt>
                <c:pt idx="1276">
                  <c:v>6984</c:v>
                </c:pt>
                <c:pt idx="1277">
                  <c:v>6989</c:v>
                </c:pt>
                <c:pt idx="1278">
                  <c:v>6994</c:v>
                </c:pt>
                <c:pt idx="1279">
                  <c:v>6999</c:v>
                </c:pt>
                <c:pt idx="1280">
                  <c:v>7004</c:v>
                </c:pt>
                <c:pt idx="1281">
                  <c:v>7009</c:v>
                </c:pt>
                <c:pt idx="1282">
                  <c:v>7014</c:v>
                </c:pt>
                <c:pt idx="1283">
                  <c:v>7019</c:v>
                </c:pt>
                <c:pt idx="1284">
                  <c:v>7024</c:v>
                </c:pt>
                <c:pt idx="1285">
                  <c:v>7029</c:v>
                </c:pt>
                <c:pt idx="1286">
                  <c:v>7034</c:v>
                </c:pt>
                <c:pt idx="1287">
                  <c:v>7039</c:v>
                </c:pt>
                <c:pt idx="1288">
                  <c:v>7044</c:v>
                </c:pt>
                <c:pt idx="1289">
                  <c:v>7049</c:v>
                </c:pt>
                <c:pt idx="1290">
                  <c:v>7054</c:v>
                </c:pt>
                <c:pt idx="1291">
                  <c:v>7059</c:v>
                </c:pt>
                <c:pt idx="1292">
                  <c:v>7064</c:v>
                </c:pt>
                <c:pt idx="1293">
                  <c:v>7069</c:v>
                </c:pt>
                <c:pt idx="1294">
                  <c:v>7074</c:v>
                </c:pt>
                <c:pt idx="1295">
                  <c:v>7079</c:v>
                </c:pt>
                <c:pt idx="1296">
                  <c:v>7084</c:v>
                </c:pt>
                <c:pt idx="1297">
                  <c:v>7089</c:v>
                </c:pt>
                <c:pt idx="1298">
                  <c:v>7094</c:v>
                </c:pt>
                <c:pt idx="1299">
                  <c:v>7099</c:v>
                </c:pt>
                <c:pt idx="1300">
                  <c:v>7104</c:v>
                </c:pt>
                <c:pt idx="1301">
                  <c:v>7109</c:v>
                </c:pt>
                <c:pt idx="1302">
                  <c:v>7114</c:v>
                </c:pt>
                <c:pt idx="1303">
                  <c:v>7119</c:v>
                </c:pt>
                <c:pt idx="1304">
                  <c:v>7124</c:v>
                </c:pt>
                <c:pt idx="1305">
                  <c:v>7129</c:v>
                </c:pt>
                <c:pt idx="1306">
                  <c:v>7134</c:v>
                </c:pt>
                <c:pt idx="1307">
                  <c:v>7139</c:v>
                </c:pt>
                <c:pt idx="1308">
                  <c:v>7144</c:v>
                </c:pt>
                <c:pt idx="1309">
                  <c:v>7149</c:v>
                </c:pt>
                <c:pt idx="1310">
                  <c:v>7154</c:v>
                </c:pt>
                <c:pt idx="1311">
                  <c:v>7159</c:v>
                </c:pt>
                <c:pt idx="1312">
                  <c:v>7164</c:v>
                </c:pt>
                <c:pt idx="1313">
                  <c:v>7169</c:v>
                </c:pt>
                <c:pt idx="1314">
                  <c:v>7174</c:v>
                </c:pt>
                <c:pt idx="1315">
                  <c:v>7179</c:v>
                </c:pt>
                <c:pt idx="1316">
                  <c:v>7184</c:v>
                </c:pt>
                <c:pt idx="1317">
                  <c:v>7189</c:v>
                </c:pt>
                <c:pt idx="1318">
                  <c:v>7194</c:v>
                </c:pt>
                <c:pt idx="1319">
                  <c:v>7199</c:v>
                </c:pt>
                <c:pt idx="1320">
                  <c:v>7204</c:v>
                </c:pt>
                <c:pt idx="1321">
                  <c:v>7209</c:v>
                </c:pt>
                <c:pt idx="1322">
                  <c:v>7214</c:v>
                </c:pt>
                <c:pt idx="1323">
                  <c:v>7219</c:v>
                </c:pt>
                <c:pt idx="1324">
                  <c:v>7224</c:v>
                </c:pt>
                <c:pt idx="1325">
                  <c:v>7229</c:v>
                </c:pt>
                <c:pt idx="1326">
                  <c:v>7234</c:v>
                </c:pt>
                <c:pt idx="1327">
                  <c:v>7239</c:v>
                </c:pt>
                <c:pt idx="1328">
                  <c:v>7244</c:v>
                </c:pt>
                <c:pt idx="1329">
                  <c:v>7249</c:v>
                </c:pt>
                <c:pt idx="1330">
                  <c:v>7254</c:v>
                </c:pt>
                <c:pt idx="1331">
                  <c:v>7259</c:v>
                </c:pt>
                <c:pt idx="1332">
                  <c:v>7264</c:v>
                </c:pt>
                <c:pt idx="1333">
                  <c:v>7269</c:v>
                </c:pt>
                <c:pt idx="1334">
                  <c:v>7274</c:v>
                </c:pt>
                <c:pt idx="1335">
                  <c:v>7279</c:v>
                </c:pt>
                <c:pt idx="1336">
                  <c:v>7284</c:v>
                </c:pt>
                <c:pt idx="1337">
                  <c:v>7289</c:v>
                </c:pt>
                <c:pt idx="1338">
                  <c:v>7294</c:v>
                </c:pt>
                <c:pt idx="1339">
                  <c:v>7299</c:v>
                </c:pt>
                <c:pt idx="1340">
                  <c:v>7304</c:v>
                </c:pt>
                <c:pt idx="1341">
                  <c:v>7309</c:v>
                </c:pt>
                <c:pt idx="1342">
                  <c:v>7314</c:v>
                </c:pt>
                <c:pt idx="1343">
                  <c:v>7319</c:v>
                </c:pt>
                <c:pt idx="1344">
                  <c:v>7324</c:v>
                </c:pt>
                <c:pt idx="1345">
                  <c:v>7329</c:v>
                </c:pt>
                <c:pt idx="1346">
                  <c:v>7334</c:v>
                </c:pt>
                <c:pt idx="1347">
                  <c:v>7339</c:v>
                </c:pt>
                <c:pt idx="1348">
                  <c:v>7344</c:v>
                </c:pt>
                <c:pt idx="1349">
                  <c:v>7349</c:v>
                </c:pt>
                <c:pt idx="1350">
                  <c:v>7354</c:v>
                </c:pt>
                <c:pt idx="1351">
                  <c:v>7359</c:v>
                </c:pt>
                <c:pt idx="1352">
                  <c:v>7364</c:v>
                </c:pt>
                <c:pt idx="1353">
                  <c:v>7369</c:v>
                </c:pt>
                <c:pt idx="1354">
                  <c:v>7374</c:v>
                </c:pt>
                <c:pt idx="1355">
                  <c:v>7379</c:v>
                </c:pt>
                <c:pt idx="1356">
                  <c:v>7384</c:v>
                </c:pt>
                <c:pt idx="1357">
                  <c:v>7389</c:v>
                </c:pt>
                <c:pt idx="1358">
                  <c:v>7394</c:v>
                </c:pt>
                <c:pt idx="1359">
                  <c:v>7399</c:v>
                </c:pt>
                <c:pt idx="1360">
                  <c:v>7404</c:v>
                </c:pt>
                <c:pt idx="1361">
                  <c:v>7409</c:v>
                </c:pt>
                <c:pt idx="1362">
                  <c:v>7414</c:v>
                </c:pt>
                <c:pt idx="1363">
                  <c:v>7419</c:v>
                </c:pt>
                <c:pt idx="1364">
                  <c:v>7424</c:v>
                </c:pt>
                <c:pt idx="1365">
                  <c:v>7429</c:v>
                </c:pt>
                <c:pt idx="1366">
                  <c:v>7434</c:v>
                </c:pt>
                <c:pt idx="1367">
                  <c:v>7439</c:v>
                </c:pt>
                <c:pt idx="1368">
                  <c:v>7444</c:v>
                </c:pt>
                <c:pt idx="1369">
                  <c:v>7449</c:v>
                </c:pt>
                <c:pt idx="1370">
                  <c:v>7454</c:v>
                </c:pt>
                <c:pt idx="1371">
                  <c:v>7459</c:v>
                </c:pt>
                <c:pt idx="1372">
                  <c:v>7464</c:v>
                </c:pt>
                <c:pt idx="1373">
                  <c:v>7469</c:v>
                </c:pt>
                <c:pt idx="1374">
                  <c:v>7474</c:v>
                </c:pt>
                <c:pt idx="1375">
                  <c:v>7479</c:v>
                </c:pt>
                <c:pt idx="1376">
                  <c:v>7484</c:v>
                </c:pt>
                <c:pt idx="1377">
                  <c:v>7489</c:v>
                </c:pt>
                <c:pt idx="1378">
                  <c:v>7494</c:v>
                </c:pt>
                <c:pt idx="1379">
                  <c:v>7499</c:v>
                </c:pt>
                <c:pt idx="1380">
                  <c:v>7504</c:v>
                </c:pt>
                <c:pt idx="1381">
                  <c:v>7509</c:v>
                </c:pt>
                <c:pt idx="1382">
                  <c:v>7514</c:v>
                </c:pt>
                <c:pt idx="1383">
                  <c:v>7519</c:v>
                </c:pt>
                <c:pt idx="1384">
                  <c:v>7524</c:v>
                </c:pt>
                <c:pt idx="1385">
                  <c:v>7529</c:v>
                </c:pt>
                <c:pt idx="1386">
                  <c:v>7534</c:v>
                </c:pt>
                <c:pt idx="1387">
                  <c:v>7539</c:v>
                </c:pt>
                <c:pt idx="1388">
                  <c:v>7544</c:v>
                </c:pt>
                <c:pt idx="1389">
                  <c:v>7549</c:v>
                </c:pt>
                <c:pt idx="1390">
                  <c:v>7554</c:v>
                </c:pt>
                <c:pt idx="1391">
                  <c:v>7559</c:v>
                </c:pt>
                <c:pt idx="1392">
                  <c:v>7564</c:v>
                </c:pt>
                <c:pt idx="1393">
                  <c:v>7569</c:v>
                </c:pt>
                <c:pt idx="1394">
                  <c:v>7574</c:v>
                </c:pt>
                <c:pt idx="1395">
                  <c:v>7579</c:v>
                </c:pt>
                <c:pt idx="1396">
                  <c:v>7584</c:v>
                </c:pt>
                <c:pt idx="1397">
                  <c:v>7589</c:v>
                </c:pt>
                <c:pt idx="1398">
                  <c:v>7594</c:v>
                </c:pt>
                <c:pt idx="1399">
                  <c:v>7599</c:v>
                </c:pt>
                <c:pt idx="1400">
                  <c:v>7604</c:v>
                </c:pt>
                <c:pt idx="1401">
                  <c:v>7609</c:v>
                </c:pt>
                <c:pt idx="1402">
                  <c:v>7614</c:v>
                </c:pt>
                <c:pt idx="1403">
                  <c:v>7619</c:v>
                </c:pt>
                <c:pt idx="1404">
                  <c:v>7624</c:v>
                </c:pt>
                <c:pt idx="1405">
                  <c:v>7629</c:v>
                </c:pt>
                <c:pt idx="1406">
                  <c:v>7634</c:v>
                </c:pt>
                <c:pt idx="1407">
                  <c:v>7639</c:v>
                </c:pt>
                <c:pt idx="1408">
                  <c:v>7644</c:v>
                </c:pt>
                <c:pt idx="1409">
                  <c:v>7649</c:v>
                </c:pt>
                <c:pt idx="1410">
                  <c:v>7654</c:v>
                </c:pt>
                <c:pt idx="1411">
                  <c:v>7659</c:v>
                </c:pt>
                <c:pt idx="1412">
                  <c:v>7664</c:v>
                </c:pt>
                <c:pt idx="1413">
                  <c:v>7669</c:v>
                </c:pt>
                <c:pt idx="1414">
                  <c:v>7674</c:v>
                </c:pt>
                <c:pt idx="1415">
                  <c:v>7679</c:v>
                </c:pt>
                <c:pt idx="1416">
                  <c:v>7684</c:v>
                </c:pt>
                <c:pt idx="1417">
                  <c:v>7689</c:v>
                </c:pt>
                <c:pt idx="1418">
                  <c:v>7694</c:v>
                </c:pt>
                <c:pt idx="1419">
                  <c:v>7699</c:v>
                </c:pt>
                <c:pt idx="1420">
                  <c:v>7704</c:v>
                </c:pt>
                <c:pt idx="1421">
                  <c:v>7709</c:v>
                </c:pt>
                <c:pt idx="1422">
                  <c:v>7714</c:v>
                </c:pt>
                <c:pt idx="1423">
                  <c:v>7719</c:v>
                </c:pt>
                <c:pt idx="1424">
                  <c:v>7724</c:v>
                </c:pt>
                <c:pt idx="1425">
                  <c:v>7729</c:v>
                </c:pt>
                <c:pt idx="1426">
                  <c:v>7734</c:v>
                </c:pt>
                <c:pt idx="1427">
                  <c:v>7739</c:v>
                </c:pt>
                <c:pt idx="1428">
                  <c:v>7744</c:v>
                </c:pt>
                <c:pt idx="1429">
                  <c:v>7749</c:v>
                </c:pt>
                <c:pt idx="1430">
                  <c:v>7754</c:v>
                </c:pt>
                <c:pt idx="1431">
                  <c:v>7759</c:v>
                </c:pt>
                <c:pt idx="1432">
                  <c:v>7764</c:v>
                </c:pt>
                <c:pt idx="1433">
                  <c:v>7769</c:v>
                </c:pt>
                <c:pt idx="1434">
                  <c:v>7774</c:v>
                </c:pt>
                <c:pt idx="1435">
                  <c:v>7779</c:v>
                </c:pt>
                <c:pt idx="1436">
                  <c:v>7784</c:v>
                </c:pt>
                <c:pt idx="1437">
                  <c:v>7789</c:v>
                </c:pt>
                <c:pt idx="1438">
                  <c:v>7794</c:v>
                </c:pt>
                <c:pt idx="1439">
                  <c:v>7799</c:v>
                </c:pt>
                <c:pt idx="1440">
                  <c:v>7804</c:v>
                </c:pt>
                <c:pt idx="1441">
                  <c:v>7809</c:v>
                </c:pt>
                <c:pt idx="1442">
                  <c:v>7814</c:v>
                </c:pt>
                <c:pt idx="1443">
                  <c:v>7819</c:v>
                </c:pt>
                <c:pt idx="1444">
                  <c:v>7824</c:v>
                </c:pt>
                <c:pt idx="1445">
                  <c:v>7829</c:v>
                </c:pt>
                <c:pt idx="1446">
                  <c:v>7834</c:v>
                </c:pt>
                <c:pt idx="1447">
                  <c:v>7839</c:v>
                </c:pt>
                <c:pt idx="1448">
                  <c:v>7844</c:v>
                </c:pt>
                <c:pt idx="1449">
                  <c:v>7849</c:v>
                </c:pt>
                <c:pt idx="1450">
                  <c:v>7854</c:v>
                </c:pt>
                <c:pt idx="1451">
                  <c:v>7859</c:v>
                </c:pt>
                <c:pt idx="1452">
                  <c:v>7864</c:v>
                </c:pt>
                <c:pt idx="1453">
                  <c:v>7869</c:v>
                </c:pt>
                <c:pt idx="1454">
                  <c:v>7874</c:v>
                </c:pt>
                <c:pt idx="1455">
                  <c:v>7879</c:v>
                </c:pt>
                <c:pt idx="1456">
                  <c:v>7884</c:v>
                </c:pt>
                <c:pt idx="1457">
                  <c:v>7889</c:v>
                </c:pt>
                <c:pt idx="1458">
                  <c:v>7894</c:v>
                </c:pt>
                <c:pt idx="1459">
                  <c:v>7899</c:v>
                </c:pt>
                <c:pt idx="1460">
                  <c:v>7904</c:v>
                </c:pt>
                <c:pt idx="1461">
                  <c:v>7909</c:v>
                </c:pt>
                <c:pt idx="1462">
                  <c:v>7914</c:v>
                </c:pt>
                <c:pt idx="1463">
                  <c:v>7919</c:v>
                </c:pt>
                <c:pt idx="1464">
                  <c:v>7924</c:v>
                </c:pt>
                <c:pt idx="1465">
                  <c:v>7929</c:v>
                </c:pt>
                <c:pt idx="1466">
                  <c:v>7934</c:v>
                </c:pt>
                <c:pt idx="1467">
                  <c:v>7939</c:v>
                </c:pt>
                <c:pt idx="1468">
                  <c:v>7944</c:v>
                </c:pt>
                <c:pt idx="1469">
                  <c:v>7949</c:v>
                </c:pt>
                <c:pt idx="1470">
                  <c:v>7954</c:v>
                </c:pt>
                <c:pt idx="1471">
                  <c:v>7959</c:v>
                </c:pt>
                <c:pt idx="1472">
                  <c:v>7964</c:v>
                </c:pt>
                <c:pt idx="1473">
                  <c:v>7969</c:v>
                </c:pt>
                <c:pt idx="1474">
                  <c:v>7974</c:v>
                </c:pt>
                <c:pt idx="1475">
                  <c:v>7979</c:v>
                </c:pt>
                <c:pt idx="1476">
                  <c:v>7984</c:v>
                </c:pt>
                <c:pt idx="1477">
                  <c:v>7989</c:v>
                </c:pt>
                <c:pt idx="1478">
                  <c:v>7994</c:v>
                </c:pt>
                <c:pt idx="1479">
                  <c:v>7999</c:v>
                </c:pt>
                <c:pt idx="1480">
                  <c:v>8004</c:v>
                </c:pt>
                <c:pt idx="1481">
                  <c:v>8009</c:v>
                </c:pt>
                <c:pt idx="1482">
                  <c:v>8014</c:v>
                </c:pt>
                <c:pt idx="1483">
                  <c:v>8019</c:v>
                </c:pt>
                <c:pt idx="1484">
                  <c:v>8024</c:v>
                </c:pt>
                <c:pt idx="1485">
                  <c:v>8029</c:v>
                </c:pt>
                <c:pt idx="1486">
                  <c:v>8034</c:v>
                </c:pt>
                <c:pt idx="1487">
                  <c:v>8039</c:v>
                </c:pt>
                <c:pt idx="1488">
                  <c:v>8044</c:v>
                </c:pt>
                <c:pt idx="1489">
                  <c:v>8049</c:v>
                </c:pt>
                <c:pt idx="1490">
                  <c:v>8054</c:v>
                </c:pt>
                <c:pt idx="1491">
                  <c:v>8059</c:v>
                </c:pt>
                <c:pt idx="1492">
                  <c:v>8064</c:v>
                </c:pt>
                <c:pt idx="1493">
                  <c:v>8069</c:v>
                </c:pt>
                <c:pt idx="1494">
                  <c:v>8074</c:v>
                </c:pt>
                <c:pt idx="1495">
                  <c:v>8079</c:v>
                </c:pt>
                <c:pt idx="1496">
                  <c:v>8084</c:v>
                </c:pt>
                <c:pt idx="1497">
                  <c:v>8089</c:v>
                </c:pt>
                <c:pt idx="1498">
                  <c:v>8094</c:v>
                </c:pt>
                <c:pt idx="1499">
                  <c:v>8099</c:v>
                </c:pt>
                <c:pt idx="1500">
                  <c:v>8104</c:v>
                </c:pt>
                <c:pt idx="1501">
                  <c:v>8109</c:v>
                </c:pt>
                <c:pt idx="1502">
                  <c:v>8114</c:v>
                </c:pt>
                <c:pt idx="1503">
                  <c:v>8119</c:v>
                </c:pt>
                <c:pt idx="1504">
                  <c:v>8124</c:v>
                </c:pt>
                <c:pt idx="1505">
                  <c:v>8129</c:v>
                </c:pt>
                <c:pt idx="1506">
                  <c:v>8134</c:v>
                </c:pt>
                <c:pt idx="1507">
                  <c:v>8139</c:v>
                </c:pt>
                <c:pt idx="1508">
                  <c:v>8144</c:v>
                </c:pt>
                <c:pt idx="1509">
                  <c:v>8149</c:v>
                </c:pt>
                <c:pt idx="1510">
                  <c:v>8154</c:v>
                </c:pt>
                <c:pt idx="1511">
                  <c:v>8159</c:v>
                </c:pt>
                <c:pt idx="1512">
                  <c:v>8164</c:v>
                </c:pt>
                <c:pt idx="1513">
                  <c:v>8169</c:v>
                </c:pt>
                <c:pt idx="1514">
                  <c:v>8174</c:v>
                </c:pt>
                <c:pt idx="1515">
                  <c:v>8179</c:v>
                </c:pt>
                <c:pt idx="1516">
                  <c:v>8184</c:v>
                </c:pt>
                <c:pt idx="1517">
                  <c:v>8189</c:v>
                </c:pt>
                <c:pt idx="1518">
                  <c:v>8194</c:v>
                </c:pt>
                <c:pt idx="1519">
                  <c:v>8199</c:v>
                </c:pt>
                <c:pt idx="1520">
                  <c:v>8204</c:v>
                </c:pt>
                <c:pt idx="1521">
                  <c:v>8209</c:v>
                </c:pt>
                <c:pt idx="1522">
                  <c:v>8214</c:v>
                </c:pt>
                <c:pt idx="1523">
                  <c:v>8219</c:v>
                </c:pt>
                <c:pt idx="1524">
                  <c:v>8224</c:v>
                </c:pt>
                <c:pt idx="1525">
                  <c:v>8229</c:v>
                </c:pt>
                <c:pt idx="1526">
                  <c:v>8234</c:v>
                </c:pt>
                <c:pt idx="1527">
                  <c:v>8239</c:v>
                </c:pt>
                <c:pt idx="1528">
                  <c:v>8244</c:v>
                </c:pt>
                <c:pt idx="1529">
                  <c:v>8249</c:v>
                </c:pt>
                <c:pt idx="1530">
                  <c:v>8254</c:v>
                </c:pt>
                <c:pt idx="1531">
                  <c:v>8259</c:v>
                </c:pt>
                <c:pt idx="1532">
                  <c:v>8264</c:v>
                </c:pt>
                <c:pt idx="1533">
                  <c:v>8269</c:v>
                </c:pt>
                <c:pt idx="1534">
                  <c:v>8274</c:v>
                </c:pt>
                <c:pt idx="1535">
                  <c:v>8279</c:v>
                </c:pt>
                <c:pt idx="1536">
                  <c:v>8284</c:v>
                </c:pt>
                <c:pt idx="1537">
                  <c:v>8289</c:v>
                </c:pt>
                <c:pt idx="1538">
                  <c:v>8294</c:v>
                </c:pt>
                <c:pt idx="1539">
                  <c:v>8299</c:v>
                </c:pt>
                <c:pt idx="1540">
                  <c:v>8304</c:v>
                </c:pt>
                <c:pt idx="1541">
                  <c:v>8309</c:v>
                </c:pt>
                <c:pt idx="1542">
                  <c:v>8314</c:v>
                </c:pt>
                <c:pt idx="1543">
                  <c:v>8319</c:v>
                </c:pt>
                <c:pt idx="1544">
                  <c:v>8324</c:v>
                </c:pt>
                <c:pt idx="1545">
                  <c:v>8329</c:v>
                </c:pt>
                <c:pt idx="1546">
                  <c:v>8334</c:v>
                </c:pt>
                <c:pt idx="1547">
                  <c:v>8339</c:v>
                </c:pt>
                <c:pt idx="1548">
                  <c:v>8344</c:v>
                </c:pt>
                <c:pt idx="1549">
                  <c:v>8349</c:v>
                </c:pt>
                <c:pt idx="1550">
                  <c:v>8354</c:v>
                </c:pt>
                <c:pt idx="1551">
                  <c:v>8359</c:v>
                </c:pt>
                <c:pt idx="1552">
                  <c:v>8364</c:v>
                </c:pt>
                <c:pt idx="1553">
                  <c:v>8369</c:v>
                </c:pt>
                <c:pt idx="1554">
                  <c:v>8374</c:v>
                </c:pt>
                <c:pt idx="1555">
                  <c:v>8379</c:v>
                </c:pt>
                <c:pt idx="1556">
                  <c:v>8384</c:v>
                </c:pt>
                <c:pt idx="1557">
                  <c:v>8389</c:v>
                </c:pt>
                <c:pt idx="1558">
                  <c:v>8394</c:v>
                </c:pt>
                <c:pt idx="1559">
                  <c:v>8399</c:v>
                </c:pt>
                <c:pt idx="1560">
                  <c:v>8404</c:v>
                </c:pt>
                <c:pt idx="1561">
                  <c:v>8409</c:v>
                </c:pt>
                <c:pt idx="1562">
                  <c:v>8414</c:v>
                </c:pt>
                <c:pt idx="1563">
                  <c:v>8419</c:v>
                </c:pt>
                <c:pt idx="1564">
                  <c:v>8424</c:v>
                </c:pt>
                <c:pt idx="1565">
                  <c:v>8429</c:v>
                </c:pt>
                <c:pt idx="1566">
                  <c:v>8434</c:v>
                </c:pt>
                <c:pt idx="1567">
                  <c:v>8439</c:v>
                </c:pt>
                <c:pt idx="1568">
                  <c:v>8444</c:v>
                </c:pt>
                <c:pt idx="1569">
                  <c:v>8449</c:v>
                </c:pt>
                <c:pt idx="1570">
                  <c:v>8454</c:v>
                </c:pt>
                <c:pt idx="1571">
                  <c:v>8459</c:v>
                </c:pt>
                <c:pt idx="1572">
                  <c:v>8464</c:v>
                </c:pt>
                <c:pt idx="1573">
                  <c:v>8469</c:v>
                </c:pt>
                <c:pt idx="1574">
                  <c:v>8474</c:v>
                </c:pt>
                <c:pt idx="1575">
                  <c:v>8479</c:v>
                </c:pt>
                <c:pt idx="1576">
                  <c:v>8484</c:v>
                </c:pt>
                <c:pt idx="1577">
                  <c:v>8489</c:v>
                </c:pt>
                <c:pt idx="1578">
                  <c:v>8494</c:v>
                </c:pt>
                <c:pt idx="1579">
                  <c:v>8499</c:v>
                </c:pt>
                <c:pt idx="1580">
                  <c:v>8504</c:v>
                </c:pt>
                <c:pt idx="1581">
                  <c:v>8509</c:v>
                </c:pt>
                <c:pt idx="1582">
                  <c:v>8514</c:v>
                </c:pt>
                <c:pt idx="1583">
                  <c:v>8519</c:v>
                </c:pt>
                <c:pt idx="1584">
                  <c:v>8524</c:v>
                </c:pt>
                <c:pt idx="1585">
                  <c:v>8529</c:v>
                </c:pt>
                <c:pt idx="1586">
                  <c:v>8534</c:v>
                </c:pt>
                <c:pt idx="1587">
                  <c:v>8539</c:v>
                </c:pt>
                <c:pt idx="1588">
                  <c:v>8544</c:v>
                </c:pt>
                <c:pt idx="1589">
                  <c:v>8549</c:v>
                </c:pt>
                <c:pt idx="1590">
                  <c:v>8554</c:v>
                </c:pt>
                <c:pt idx="1591">
                  <c:v>8559</c:v>
                </c:pt>
                <c:pt idx="1592">
                  <c:v>8564</c:v>
                </c:pt>
                <c:pt idx="1593">
                  <c:v>8569</c:v>
                </c:pt>
                <c:pt idx="1594">
                  <c:v>8574</c:v>
                </c:pt>
                <c:pt idx="1595">
                  <c:v>8579</c:v>
                </c:pt>
                <c:pt idx="1596">
                  <c:v>8584</c:v>
                </c:pt>
                <c:pt idx="1597">
                  <c:v>8589</c:v>
                </c:pt>
                <c:pt idx="1598">
                  <c:v>8594</c:v>
                </c:pt>
                <c:pt idx="1599">
                  <c:v>8599</c:v>
                </c:pt>
                <c:pt idx="1600">
                  <c:v>8604</c:v>
                </c:pt>
                <c:pt idx="1601">
                  <c:v>8609</c:v>
                </c:pt>
                <c:pt idx="1602">
                  <c:v>8614</c:v>
                </c:pt>
                <c:pt idx="1603">
                  <c:v>8619</c:v>
                </c:pt>
                <c:pt idx="1604">
                  <c:v>8624</c:v>
                </c:pt>
                <c:pt idx="1605">
                  <c:v>8629</c:v>
                </c:pt>
                <c:pt idx="1606">
                  <c:v>8634</c:v>
                </c:pt>
                <c:pt idx="1607">
                  <c:v>8639</c:v>
                </c:pt>
                <c:pt idx="1608">
                  <c:v>8644</c:v>
                </c:pt>
                <c:pt idx="1609">
                  <c:v>8649</c:v>
                </c:pt>
                <c:pt idx="1610">
                  <c:v>8654</c:v>
                </c:pt>
                <c:pt idx="1611">
                  <c:v>8659</c:v>
                </c:pt>
                <c:pt idx="1612">
                  <c:v>8664</c:v>
                </c:pt>
                <c:pt idx="1613">
                  <c:v>8669</c:v>
                </c:pt>
                <c:pt idx="1614">
                  <c:v>8674</c:v>
                </c:pt>
                <c:pt idx="1615">
                  <c:v>8679</c:v>
                </c:pt>
                <c:pt idx="1616">
                  <c:v>8684</c:v>
                </c:pt>
                <c:pt idx="1617">
                  <c:v>8689</c:v>
                </c:pt>
                <c:pt idx="1618">
                  <c:v>8694</c:v>
                </c:pt>
                <c:pt idx="1619">
                  <c:v>8699</c:v>
                </c:pt>
                <c:pt idx="1620">
                  <c:v>8704</c:v>
                </c:pt>
                <c:pt idx="1621">
                  <c:v>8709</c:v>
                </c:pt>
                <c:pt idx="1622">
                  <c:v>8714</c:v>
                </c:pt>
                <c:pt idx="1623">
                  <c:v>8719</c:v>
                </c:pt>
                <c:pt idx="1624">
                  <c:v>8724</c:v>
                </c:pt>
                <c:pt idx="1625">
                  <c:v>8729</c:v>
                </c:pt>
                <c:pt idx="1626">
                  <c:v>8734</c:v>
                </c:pt>
                <c:pt idx="1627">
                  <c:v>8739</c:v>
                </c:pt>
                <c:pt idx="1628">
                  <c:v>8744</c:v>
                </c:pt>
                <c:pt idx="1629">
                  <c:v>8749</c:v>
                </c:pt>
                <c:pt idx="1630">
                  <c:v>8754</c:v>
                </c:pt>
                <c:pt idx="1631">
                  <c:v>8759</c:v>
                </c:pt>
                <c:pt idx="1632">
                  <c:v>8764</c:v>
                </c:pt>
                <c:pt idx="1633">
                  <c:v>8769</c:v>
                </c:pt>
                <c:pt idx="1634">
                  <c:v>8774</c:v>
                </c:pt>
                <c:pt idx="1635">
                  <c:v>8779</c:v>
                </c:pt>
                <c:pt idx="1636">
                  <c:v>8784</c:v>
                </c:pt>
                <c:pt idx="1637">
                  <c:v>8789</c:v>
                </c:pt>
                <c:pt idx="1638">
                  <c:v>8794</c:v>
                </c:pt>
                <c:pt idx="1639">
                  <c:v>8799</c:v>
                </c:pt>
                <c:pt idx="1640">
                  <c:v>8804</c:v>
                </c:pt>
                <c:pt idx="1641">
                  <c:v>8809</c:v>
                </c:pt>
                <c:pt idx="1642">
                  <c:v>8814</c:v>
                </c:pt>
                <c:pt idx="1643">
                  <c:v>8819</c:v>
                </c:pt>
                <c:pt idx="1644">
                  <c:v>8824</c:v>
                </c:pt>
                <c:pt idx="1645">
                  <c:v>8829</c:v>
                </c:pt>
                <c:pt idx="1646">
                  <c:v>8834</c:v>
                </c:pt>
                <c:pt idx="1647">
                  <c:v>8839</c:v>
                </c:pt>
                <c:pt idx="1648">
                  <c:v>8844</c:v>
                </c:pt>
                <c:pt idx="1649">
                  <c:v>8849</c:v>
                </c:pt>
                <c:pt idx="1650">
                  <c:v>8854</c:v>
                </c:pt>
                <c:pt idx="1651">
                  <c:v>8859</c:v>
                </c:pt>
                <c:pt idx="1652">
                  <c:v>8864</c:v>
                </c:pt>
                <c:pt idx="1653">
                  <c:v>8869</c:v>
                </c:pt>
                <c:pt idx="1654">
                  <c:v>8874</c:v>
                </c:pt>
                <c:pt idx="1655">
                  <c:v>8879</c:v>
                </c:pt>
                <c:pt idx="1656">
                  <c:v>8884</c:v>
                </c:pt>
                <c:pt idx="1657">
                  <c:v>8889</c:v>
                </c:pt>
                <c:pt idx="1658">
                  <c:v>8894</c:v>
                </c:pt>
                <c:pt idx="1659">
                  <c:v>8899</c:v>
                </c:pt>
                <c:pt idx="1660">
                  <c:v>8904</c:v>
                </c:pt>
                <c:pt idx="1661">
                  <c:v>8909</c:v>
                </c:pt>
                <c:pt idx="1662">
                  <c:v>8914</c:v>
                </c:pt>
                <c:pt idx="1663">
                  <c:v>8919</c:v>
                </c:pt>
                <c:pt idx="1664">
                  <c:v>8924</c:v>
                </c:pt>
                <c:pt idx="1665">
                  <c:v>8929</c:v>
                </c:pt>
                <c:pt idx="1666">
                  <c:v>8934</c:v>
                </c:pt>
                <c:pt idx="1667">
                  <c:v>8939</c:v>
                </c:pt>
                <c:pt idx="1668">
                  <c:v>8944</c:v>
                </c:pt>
                <c:pt idx="1669">
                  <c:v>8949</c:v>
                </c:pt>
                <c:pt idx="1670">
                  <c:v>8954</c:v>
                </c:pt>
                <c:pt idx="1671">
                  <c:v>8959</c:v>
                </c:pt>
                <c:pt idx="1672">
                  <c:v>8964</c:v>
                </c:pt>
                <c:pt idx="1673">
                  <c:v>8969</c:v>
                </c:pt>
                <c:pt idx="1674">
                  <c:v>8974</c:v>
                </c:pt>
                <c:pt idx="1675">
                  <c:v>8979</c:v>
                </c:pt>
                <c:pt idx="1676">
                  <c:v>8984</c:v>
                </c:pt>
                <c:pt idx="1677">
                  <c:v>8989</c:v>
                </c:pt>
                <c:pt idx="1678">
                  <c:v>8994</c:v>
                </c:pt>
                <c:pt idx="1679">
                  <c:v>8999</c:v>
                </c:pt>
                <c:pt idx="1680">
                  <c:v>9004</c:v>
                </c:pt>
                <c:pt idx="1681">
                  <c:v>9009</c:v>
                </c:pt>
                <c:pt idx="1682">
                  <c:v>9014</c:v>
                </c:pt>
                <c:pt idx="1683">
                  <c:v>9019</c:v>
                </c:pt>
                <c:pt idx="1684">
                  <c:v>9024</c:v>
                </c:pt>
                <c:pt idx="1685">
                  <c:v>9029</c:v>
                </c:pt>
                <c:pt idx="1686">
                  <c:v>9034</c:v>
                </c:pt>
                <c:pt idx="1687">
                  <c:v>9039</c:v>
                </c:pt>
                <c:pt idx="1688">
                  <c:v>9044</c:v>
                </c:pt>
                <c:pt idx="1689">
                  <c:v>9049</c:v>
                </c:pt>
                <c:pt idx="1690">
                  <c:v>9054</c:v>
                </c:pt>
                <c:pt idx="1691">
                  <c:v>9059</c:v>
                </c:pt>
                <c:pt idx="1692">
                  <c:v>9064</c:v>
                </c:pt>
                <c:pt idx="1693">
                  <c:v>9069</c:v>
                </c:pt>
                <c:pt idx="1694">
                  <c:v>9074</c:v>
                </c:pt>
                <c:pt idx="1695">
                  <c:v>9079</c:v>
                </c:pt>
                <c:pt idx="1696">
                  <c:v>9084</c:v>
                </c:pt>
                <c:pt idx="1697">
                  <c:v>9089</c:v>
                </c:pt>
                <c:pt idx="1698">
                  <c:v>9094</c:v>
                </c:pt>
                <c:pt idx="1699">
                  <c:v>9099</c:v>
                </c:pt>
                <c:pt idx="1700">
                  <c:v>9104</c:v>
                </c:pt>
                <c:pt idx="1701">
                  <c:v>9109</c:v>
                </c:pt>
                <c:pt idx="1702">
                  <c:v>9114</c:v>
                </c:pt>
                <c:pt idx="1703">
                  <c:v>9119</c:v>
                </c:pt>
                <c:pt idx="1704">
                  <c:v>9124</c:v>
                </c:pt>
                <c:pt idx="1705">
                  <c:v>9129</c:v>
                </c:pt>
                <c:pt idx="1706">
                  <c:v>9134</c:v>
                </c:pt>
                <c:pt idx="1707">
                  <c:v>9139</c:v>
                </c:pt>
                <c:pt idx="1708">
                  <c:v>9144</c:v>
                </c:pt>
                <c:pt idx="1709">
                  <c:v>9149</c:v>
                </c:pt>
                <c:pt idx="1710">
                  <c:v>9154</c:v>
                </c:pt>
                <c:pt idx="1711">
                  <c:v>9159</c:v>
                </c:pt>
                <c:pt idx="1712">
                  <c:v>9164</c:v>
                </c:pt>
                <c:pt idx="1713">
                  <c:v>9169</c:v>
                </c:pt>
                <c:pt idx="1714">
                  <c:v>9174</c:v>
                </c:pt>
                <c:pt idx="1715">
                  <c:v>9179</c:v>
                </c:pt>
                <c:pt idx="1716">
                  <c:v>9184</c:v>
                </c:pt>
                <c:pt idx="1717">
                  <c:v>9189</c:v>
                </c:pt>
                <c:pt idx="1718">
                  <c:v>9194</c:v>
                </c:pt>
                <c:pt idx="1719">
                  <c:v>9199</c:v>
                </c:pt>
                <c:pt idx="1720">
                  <c:v>9204</c:v>
                </c:pt>
                <c:pt idx="1721">
                  <c:v>9209</c:v>
                </c:pt>
                <c:pt idx="1722">
                  <c:v>9214</c:v>
                </c:pt>
                <c:pt idx="1723">
                  <c:v>9219</c:v>
                </c:pt>
                <c:pt idx="1724">
                  <c:v>9224</c:v>
                </c:pt>
                <c:pt idx="1725">
                  <c:v>9229</c:v>
                </c:pt>
                <c:pt idx="1726">
                  <c:v>9234</c:v>
                </c:pt>
                <c:pt idx="1727">
                  <c:v>9239</c:v>
                </c:pt>
                <c:pt idx="1728">
                  <c:v>9244</c:v>
                </c:pt>
                <c:pt idx="1729">
                  <c:v>9249</c:v>
                </c:pt>
                <c:pt idx="1730">
                  <c:v>9254</c:v>
                </c:pt>
                <c:pt idx="1731">
                  <c:v>9259</c:v>
                </c:pt>
                <c:pt idx="1732">
                  <c:v>9264</c:v>
                </c:pt>
                <c:pt idx="1733">
                  <c:v>9269</c:v>
                </c:pt>
                <c:pt idx="1734">
                  <c:v>9274</c:v>
                </c:pt>
                <c:pt idx="1735">
                  <c:v>9279</c:v>
                </c:pt>
                <c:pt idx="1736">
                  <c:v>9284</c:v>
                </c:pt>
                <c:pt idx="1737">
                  <c:v>9289</c:v>
                </c:pt>
                <c:pt idx="1738">
                  <c:v>9294</c:v>
                </c:pt>
                <c:pt idx="1739">
                  <c:v>9299</c:v>
                </c:pt>
                <c:pt idx="1740">
                  <c:v>9304</c:v>
                </c:pt>
                <c:pt idx="1741">
                  <c:v>9309</c:v>
                </c:pt>
                <c:pt idx="1742">
                  <c:v>9314</c:v>
                </c:pt>
                <c:pt idx="1743">
                  <c:v>9319</c:v>
                </c:pt>
                <c:pt idx="1744">
                  <c:v>9324</c:v>
                </c:pt>
                <c:pt idx="1745">
                  <c:v>9329</c:v>
                </c:pt>
                <c:pt idx="1746">
                  <c:v>9334</c:v>
                </c:pt>
                <c:pt idx="1747">
                  <c:v>9339</c:v>
                </c:pt>
                <c:pt idx="1748">
                  <c:v>9344</c:v>
                </c:pt>
                <c:pt idx="1749">
                  <c:v>9349</c:v>
                </c:pt>
                <c:pt idx="1750">
                  <c:v>9354</c:v>
                </c:pt>
                <c:pt idx="1751">
                  <c:v>9359</c:v>
                </c:pt>
                <c:pt idx="1752">
                  <c:v>9364</c:v>
                </c:pt>
                <c:pt idx="1753">
                  <c:v>9369</c:v>
                </c:pt>
                <c:pt idx="1754">
                  <c:v>9374</c:v>
                </c:pt>
                <c:pt idx="1755">
                  <c:v>9379</c:v>
                </c:pt>
                <c:pt idx="1756">
                  <c:v>9384</c:v>
                </c:pt>
                <c:pt idx="1757">
                  <c:v>9389</c:v>
                </c:pt>
                <c:pt idx="1758">
                  <c:v>9394</c:v>
                </c:pt>
                <c:pt idx="1759">
                  <c:v>9399</c:v>
                </c:pt>
                <c:pt idx="1760">
                  <c:v>9404</c:v>
                </c:pt>
                <c:pt idx="1761">
                  <c:v>9409</c:v>
                </c:pt>
                <c:pt idx="1762">
                  <c:v>9414</c:v>
                </c:pt>
                <c:pt idx="1763">
                  <c:v>9419</c:v>
                </c:pt>
                <c:pt idx="1764">
                  <c:v>9424</c:v>
                </c:pt>
                <c:pt idx="1765">
                  <c:v>9429</c:v>
                </c:pt>
                <c:pt idx="1766">
                  <c:v>9434</c:v>
                </c:pt>
                <c:pt idx="1767">
                  <c:v>9439</c:v>
                </c:pt>
                <c:pt idx="1768">
                  <c:v>9444</c:v>
                </c:pt>
                <c:pt idx="1769">
                  <c:v>9449</c:v>
                </c:pt>
                <c:pt idx="1770">
                  <c:v>9454</c:v>
                </c:pt>
                <c:pt idx="1771">
                  <c:v>9459</c:v>
                </c:pt>
                <c:pt idx="1772">
                  <c:v>9464</c:v>
                </c:pt>
                <c:pt idx="1773">
                  <c:v>9469</c:v>
                </c:pt>
                <c:pt idx="1774">
                  <c:v>9474</c:v>
                </c:pt>
                <c:pt idx="1775">
                  <c:v>9479</c:v>
                </c:pt>
                <c:pt idx="1776">
                  <c:v>9484</c:v>
                </c:pt>
                <c:pt idx="1777">
                  <c:v>9489</c:v>
                </c:pt>
                <c:pt idx="1778">
                  <c:v>9494</c:v>
                </c:pt>
                <c:pt idx="1779">
                  <c:v>9499</c:v>
                </c:pt>
                <c:pt idx="1780">
                  <c:v>9504</c:v>
                </c:pt>
                <c:pt idx="1781">
                  <c:v>9509</c:v>
                </c:pt>
                <c:pt idx="1782">
                  <c:v>9514</c:v>
                </c:pt>
                <c:pt idx="1783">
                  <c:v>9519</c:v>
                </c:pt>
                <c:pt idx="1784">
                  <c:v>9524</c:v>
                </c:pt>
                <c:pt idx="1785">
                  <c:v>9529</c:v>
                </c:pt>
                <c:pt idx="1786">
                  <c:v>9534</c:v>
                </c:pt>
                <c:pt idx="1787">
                  <c:v>9539</c:v>
                </c:pt>
                <c:pt idx="1788">
                  <c:v>9544</c:v>
                </c:pt>
                <c:pt idx="1789">
                  <c:v>9549</c:v>
                </c:pt>
                <c:pt idx="1790">
                  <c:v>9554</c:v>
                </c:pt>
                <c:pt idx="1791">
                  <c:v>9559</c:v>
                </c:pt>
                <c:pt idx="1792">
                  <c:v>9564</c:v>
                </c:pt>
                <c:pt idx="1793">
                  <c:v>9569</c:v>
                </c:pt>
                <c:pt idx="1794">
                  <c:v>9574</c:v>
                </c:pt>
                <c:pt idx="1795">
                  <c:v>9579</c:v>
                </c:pt>
                <c:pt idx="1796">
                  <c:v>9584</c:v>
                </c:pt>
                <c:pt idx="1797">
                  <c:v>9589</c:v>
                </c:pt>
                <c:pt idx="1798">
                  <c:v>9594</c:v>
                </c:pt>
                <c:pt idx="1799">
                  <c:v>9599</c:v>
                </c:pt>
                <c:pt idx="1800">
                  <c:v>9604</c:v>
                </c:pt>
                <c:pt idx="1801">
                  <c:v>9609</c:v>
                </c:pt>
                <c:pt idx="1802">
                  <c:v>9614</c:v>
                </c:pt>
                <c:pt idx="1803">
                  <c:v>9619</c:v>
                </c:pt>
                <c:pt idx="1804">
                  <c:v>9624</c:v>
                </c:pt>
                <c:pt idx="1805">
                  <c:v>9629</c:v>
                </c:pt>
                <c:pt idx="1806">
                  <c:v>9634</c:v>
                </c:pt>
                <c:pt idx="1807">
                  <c:v>9639</c:v>
                </c:pt>
                <c:pt idx="1808">
                  <c:v>9644</c:v>
                </c:pt>
                <c:pt idx="1809">
                  <c:v>9649</c:v>
                </c:pt>
                <c:pt idx="1810">
                  <c:v>9654</c:v>
                </c:pt>
                <c:pt idx="1811">
                  <c:v>9659</c:v>
                </c:pt>
                <c:pt idx="1812">
                  <c:v>9664</c:v>
                </c:pt>
                <c:pt idx="1813">
                  <c:v>9669</c:v>
                </c:pt>
                <c:pt idx="1814">
                  <c:v>9674</c:v>
                </c:pt>
                <c:pt idx="1815">
                  <c:v>9679</c:v>
                </c:pt>
                <c:pt idx="1816">
                  <c:v>9684</c:v>
                </c:pt>
                <c:pt idx="1817">
                  <c:v>9689</c:v>
                </c:pt>
                <c:pt idx="1818">
                  <c:v>9694</c:v>
                </c:pt>
                <c:pt idx="1819">
                  <c:v>9699</c:v>
                </c:pt>
                <c:pt idx="1820">
                  <c:v>9704</c:v>
                </c:pt>
                <c:pt idx="1821">
                  <c:v>9709</c:v>
                </c:pt>
                <c:pt idx="1822">
                  <c:v>9714</c:v>
                </c:pt>
                <c:pt idx="1823">
                  <c:v>9719</c:v>
                </c:pt>
                <c:pt idx="1824">
                  <c:v>9724</c:v>
                </c:pt>
                <c:pt idx="1825">
                  <c:v>9729</c:v>
                </c:pt>
                <c:pt idx="1826">
                  <c:v>9734</c:v>
                </c:pt>
                <c:pt idx="1827">
                  <c:v>9739</c:v>
                </c:pt>
                <c:pt idx="1828">
                  <c:v>9744</c:v>
                </c:pt>
                <c:pt idx="1829">
                  <c:v>9749</c:v>
                </c:pt>
                <c:pt idx="1830">
                  <c:v>9754</c:v>
                </c:pt>
                <c:pt idx="1831">
                  <c:v>9759</c:v>
                </c:pt>
                <c:pt idx="1832">
                  <c:v>9764</c:v>
                </c:pt>
                <c:pt idx="1833">
                  <c:v>9769</c:v>
                </c:pt>
                <c:pt idx="1834">
                  <c:v>9774</c:v>
                </c:pt>
                <c:pt idx="1835">
                  <c:v>9779</c:v>
                </c:pt>
                <c:pt idx="1836">
                  <c:v>9784</c:v>
                </c:pt>
                <c:pt idx="1837">
                  <c:v>9789</c:v>
                </c:pt>
                <c:pt idx="1838">
                  <c:v>9794</c:v>
                </c:pt>
                <c:pt idx="1839">
                  <c:v>9799</c:v>
                </c:pt>
                <c:pt idx="1840">
                  <c:v>9804</c:v>
                </c:pt>
                <c:pt idx="1841">
                  <c:v>9809</c:v>
                </c:pt>
                <c:pt idx="1842">
                  <c:v>9814</c:v>
                </c:pt>
                <c:pt idx="1843">
                  <c:v>9819</c:v>
                </c:pt>
                <c:pt idx="1844">
                  <c:v>9824</c:v>
                </c:pt>
                <c:pt idx="1845">
                  <c:v>9829</c:v>
                </c:pt>
                <c:pt idx="1846">
                  <c:v>9834</c:v>
                </c:pt>
                <c:pt idx="1847">
                  <c:v>9839</c:v>
                </c:pt>
                <c:pt idx="1848">
                  <c:v>9844</c:v>
                </c:pt>
                <c:pt idx="1849">
                  <c:v>9849</c:v>
                </c:pt>
                <c:pt idx="1850">
                  <c:v>9854</c:v>
                </c:pt>
                <c:pt idx="1851">
                  <c:v>9859</c:v>
                </c:pt>
                <c:pt idx="1852">
                  <c:v>9864</c:v>
                </c:pt>
                <c:pt idx="1853">
                  <c:v>9869</c:v>
                </c:pt>
                <c:pt idx="1854">
                  <c:v>9874</c:v>
                </c:pt>
                <c:pt idx="1855">
                  <c:v>9879</c:v>
                </c:pt>
                <c:pt idx="1856">
                  <c:v>9884</c:v>
                </c:pt>
                <c:pt idx="1857">
                  <c:v>9889</c:v>
                </c:pt>
                <c:pt idx="1858">
                  <c:v>9894</c:v>
                </c:pt>
                <c:pt idx="1859">
                  <c:v>9899</c:v>
                </c:pt>
                <c:pt idx="1860">
                  <c:v>9904</c:v>
                </c:pt>
                <c:pt idx="1861">
                  <c:v>9909</c:v>
                </c:pt>
                <c:pt idx="1862">
                  <c:v>9914</c:v>
                </c:pt>
                <c:pt idx="1863">
                  <c:v>9919</c:v>
                </c:pt>
                <c:pt idx="1864">
                  <c:v>9924</c:v>
                </c:pt>
                <c:pt idx="1865">
                  <c:v>9929</c:v>
                </c:pt>
                <c:pt idx="1866">
                  <c:v>9934</c:v>
                </c:pt>
                <c:pt idx="1867">
                  <c:v>9939</c:v>
                </c:pt>
                <c:pt idx="1868">
                  <c:v>9944</c:v>
                </c:pt>
                <c:pt idx="1869">
                  <c:v>9949</c:v>
                </c:pt>
                <c:pt idx="1870">
                  <c:v>9954</c:v>
                </c:pt>
                <c:pt idx="1871">
                  <c:v>9959</c:v>
                </c:pt>
                <c:pt idx="1872">
                  <c:v>9964</c:v>
                </c:pt>
                <c:pt idx="1873">
                  <c:v>9969</c:v>
                </c:pt>
                <c:pt idx="1874">
                  <c:v>9974</c:v>
                </c:pt>
                <c:pt idx="1875">
                  <c:v>9979</c:v>
                </c:pt>
                <c:pt idx="1876">
                  <c:v>9984</c:v>
                </c:pt>
                <c:pt idx="1877">
                  <c:v>9989</c:v>
                </c:pt>
                <c:pt idx="1878">
                  <c:v>9994</c:v>
                </c:pt>
                <c:pt idx="1879">
                  <c:v>9999</c:v>
                </c:pt>
                <c:pt idx="1880">
                  <c:v>10004</c:v>
                </c:pt>
                <c:pt idx="1881">
                  <c:v>10009</c:v>
                </c:pt>
                <c:pt idx="1882">
                  <c:v>10014</c:v>
                </c:pt>
                <c:pt idx="1883">
                  <c:v>10019</c:v>
                </c:pt>
                <c:pt idx="1884">
                  <c:v>10024</c:v>
                </c:pt>
                <c:pt idx="1885">
                  <c:v>10029</c:v>
                </c:pt>
                <c:pt idx="1886">
                  <c:v>10034</c:v>
                </c:pt>
                <c:pt idx="1887">
                  <c:v>10039</c:v>
                </c:pt>
                <c:pt idx="1888">
                  <c:v>10044</c:v>
                </c:pt>
                <c:pt idx="1889">
                  <c:v>10049</c:v>
                </c:pt>
                <c:pt idx="1890">
                  <c:v>10054</c:v>
                </c:pt>
                <c:pt idx="1891">
                  <c:v>10059</c:v>
                </c:pt>
                <c:pt idx="1892">
                  <c:v>10064</c:v>
                </c:pt>
                <c:pt idx="1893">
                  <c:v>10069</c:v>
                </c:pt>
                <c:pt idx="1894">
                  <c:v>10074</c:v>
                </c:pt>
                <c:pt idx="1895">
                  <c:v>10079</c:v>
                </c:pt>
                <c:pt idx="1896">
                  <c:v>10084</c:v>
                </c:pt>
                <c:pt idx="1897">
                  <c:v>10089</c:v>
                </c:pt>
                <c:pt idx="1898">
                  <c:v>10094</c:v>
                </c:pt>
                <c:pt idx="1899">
                  <c:v>10099</c:v>
                </c:pt>
                <c:pt idx="1900">
                  <c:v>10104</c:v>
                </c:pt>
                <c:pt idx="1901">
                  <c:v>10109</c:v>
                </c:pt>
                <c:pt idx="1902">
                  <c:v>10114</c:v>
                </c:pt>
                <c:pt idx="1903">
                  <c:v>10119</c:v>
                </c:pt>
                <c:pt idx="1904">
                  <c:v>10124</c:v>
                </c:pt>
                <c:pt idx="1905">
                  <c:v>10129</c:v>
                </c:pt>
                <c:pt idx="1906">
                  <c:v>10134</c:v>
                </c:pt>
                <c:pt idx="1907">
                  <c:v>10139</c:v>
                </c:pt>
                <c:pt idx="1908">
                  <c:v>10144</c:v>
                </c:pt>
                <c:pt idx="1909">
                  <c:v>10149</c:v>
                </c:pt>
                <c:pt idx="1910">
                  <c:v>10154</c:v>
                </c:pt>
                <c:pt idx="1911">
                  <c:v>10159</c:v>
                </c:pt>
                <c:pt idx="1912">
                  <c:v>10164</c:v>
                </c:pt>
                <c:pt idx="1913">
                  <c:v>10169</c:v>
                </c:pt>
                <c:pt idx="1914">
                  <c:v>10174</c:v>
                </c:pt>
                <c:pt idx="1915">
                  <c:v>10179</c:v>
                </c:pt>
                <c:pt idx="1916">
                  <c:v>10184</c:v>
                </c:pt>
                <c:pt idx="1917">
                  <c:v>10189</c:v>
                </c:pt>
                <c:pt idx="1918">
                  <c:v>10194</c:v>
                </c:pt>
                <c:pt idx="1919">
                  <c:v>10199</c:v>
                </c:pt>
                <c:pt idx="1920">
                  <c:v>10204</c:v>
                </c:pt>
                <c:pt idx="1921">
                  <c:v>10209</c:v>
                </c:pt>
                <c:pt idx="1922">
                  <c:v>10214</c:v>
                </c:pt>
                <c:pt idx="1923">
                  <c:v>10219</c:v>
                </c:pt>
                <c:pt idx="1924">
                  <c:v>10224</c:v>
                </c:pt>
                <c:pt idx="1925">
                  <c:v>10229</c:v>
                </c:pt>
                <c:pt idx="1926">
                  <c:v>10234</c:v>
                </c:pt>
                <c:pt idx="1927">
                  <c:v>10239</c:v>
                </c:pt>
                <c:pt idx="1928">
                  <c:v>10244</c:v>
                </c:pt>
                <c:pt idx="1929">
                  <c:v>10249</c:v>
                </c:pt>
                <c:pt idx="1930">
                  <c:v>10254</c:v>
                </c:pt>
                <c:pt idx="1931">
                  <c:v>10259</c:v>
                </c:pt>
                <c:pt idx="1932">
                  <c:v>10264</c:v>
                </c:pt>
                <c:pt idx="1933">
                  <c:v>10269</c:v>
                </c:pt>
                <c:pt idx="1934">
                  <c:v>10274</c:v>
                </c:pt>
                <c:pt idx="1935">
                  <c:v>10279</c:v>
                </c:pt>
                <c:pt idx="1936">
                  <c:v>10284</c:v>
                </c:pt>
                <c:pt idx="1937">
                  <c:v>10289</c:v>
                </c:pt>
                <c:pt idx="1938">
                  <c:v>10294</c:v>
                </c:pt>
                <c:pt idx="1939">
                  <c:v>10299</c:v>
                </c:pt>
                <c:pt idx="1940">
                  <c:v>10304</c:v>
                </c:pt>
                <c:pt idx="1941">
                  <c:v>10309</c:v>
                </c:pt>
                <c:pt idx="1942">
                  <c:v>10314</c:v>
                </c:pt>
                <c:pt idx="1943">
                  <c:v>10319</c:v>
                </c:pt>
                <c:pt idx="1944">
                  <c:v>10324</c:v>
                </c:pt>
                <c:pt idx="1945">
                  <c:v>10329</c:v>
                </c:pt>
                <c:pt idx="1946">
                  <c:v>10334</c:v>
                </c:pt>
                <c:pt idx="1947">
                  <c:v>10339</c:v>
                </c:pt>
                <c:pt idx="1948">
                  <c:v>10344</c:v>
                </c:pt>
                <c:pt idx="1949">
                  <c:v>10349</c:v>
                </c:pt>
                <c:pt idx="1950">
                  <c:v>10354</c:v>
                </c:pt>
                <c:pt idx="1951">
                  <c:v>10359</c:v>
                </c:pt>
                <c:pt idx="1952">
                  <c:v>10364</c:v>
                </c:pt>
                <c:pt idx="1953">
                  <c:v>10369</c:v>
                </c:pt>
                <c:pt idx="1954">
                  <c:v>10374</c:v>
                </c:pt>
                <c:pt idx="1955">
                  <c:v>10379</c:v>
                </c:pt>
                <c:pt idx="1956">
                  <c:v>10384</c:v>
                </c:pt>
                <c:pt idx="1957">
                  <c:v>10389</c:v>
                </c:pt>
                <c:pt idx="1958">
                  <c:v>10394</c:v>
                </c:pt>
                <c:pt idx="1959">
                  <c:v>10399</c:v>
                </c:pt>
                <c:pt idx="1960">
                  <c:v>10404</c:v>
                </c:pt>
                <c:pt idx="1961">
                  <c:v>10409</c:v>
                </c:pt>
                <c:pt idx="1962">
                  <c:v>10414</c:v>
                </c:pt>
                <c:pt idx="1963">
                  <c:v>10419</c:v>
                </c:pt>
                <c:pt idx="1964">
                  <c:v>10424</c:v>
                </c:pt>
                <c:pt idx="1965">
                  <c:v>10429</c:v>
                </c:pt>
                <c:pt idx="1966">
                  <c:v>10434</c:v>
                </c:pt>
                <c:pt idx="1967">
                  <c:v>10439</c:v>
                </c:pt>
                <c:pt idx="1968">
                  <c:v>10444</c:v>
                </c:pt>
                <c:pt idx="1969">
                  <c:v>10449</c:v>
                </c:pt>
                <c:pt idx="1970">
                  <c:v>10454</c:v>
                </c:pt>
                <c:pt idx="1971">
                  <c:v>10459</c:v>
                </c:pt>
                <c:pt idx="1972">
                  <c:v>10464</c:v>
                </c:pt>
                <c:pt idx="1973">
                  <c:v>10469</c:v>
                </c:pt>
                <c:pt idx="1974">
                  <c:v>10474</c:v>
                </c:pt>
                <c:pt idx="1975">
                  <c:v>10479</c:v>
                </c:pt>
                <c:pt idx="1976">
                  <c:v>10484</c:v>
                </c:pt>
                <c:pt idx="1977">
                  <c:v>10489</c:v>
                </c:pt>
                <c:pt idx="1978">
                  <c:v>10494</c:v>
                </c:pt>
                <c:pt idx="1979">
                  <c:v>10499</c:v>
                </c:pt>
                <c:pt idx="1980">
                  <c:v>10504</c:v>
                </c:pt>
                <c:pt idx="1981">
                  <c:v>10509</c:v>
                </c:pt>
                <c:pt idx="1982">
                  <c:v>10514</c:v>
                </c:pt>
                <c:pt idx="1983">
                  <c:v>10519</c:v>
                </c:pt>
                <c:pt idx="1984">
                  <c:v>10524</c:v>
                </c:pt>
                <c:pt idx="1985">
                  <c:v>10529</c:v>
                </c:pt>
                <c:pt idx="1986">
                  <c:v>10534</c:v>
                </c:pt>
                <c:pt idx="1987">
                  <c:v>10539</c:v>
                </c:pt>
                <c:pt idx="1988">
                  <c:v>10544</c:v>
                </c:pt>
                <c:pt idx="1989">
                  <c:v>10549</c:v>
                </c:pt>
                <c:pt idx="1990">
                  <c:v>10554</c:v>
                </c:pt>
                <c:pt idx="1991">
                  <c:v>10559</c:v>
                </c:pt>
                <c:pt idx="1992">
                  <c:v>10564</c:v>
                </c:pt>
                <c:pt idx="1993">
                  <c:v>10569</c:v>
                </c:pt>
                <c:pt idx="1994">
                  <c:v>10574</c:v>
                </c:pt>
                <c:pt idx="1995">
                  <c:v>10579</c:v>
                </c:pt>
                <c:pt idx="1996">
                  <c:v>10584</c:v>
                </c:pt>
                <c:pt idx="1997">
                  <c:v>10589</c:v>
                </c:pt>
                <c:pt idx="1998">
                  <c:v>10594</c:v>
                </c:pt>
                <c:pt idx="1999">
                  <c:v>10599</c:v>
                </c:pt>
                <c:pt idx="2000">
                  <c:v>10604</c:v>
                </c:pt>
                <c:pt idx="2001">
                  <c:v>10609</c:v>
                </c:pt>
                <c:pt idx="2002">
                  <c:v>10614</c:v>
                </c:pt>
                <c:pt idx="2003">
                  <c:v>10619</c:v>
                </c:pt>
                <c:pt idx="2004">
                  <c:v>10624</c:v>
                </c:pt>
                <c:pt idx="2005">
                  <c:v>10629</c:v>
                </c:pt>
                <c:pt idx="2006">
                  <c:v>10634</c:v>
                </c:pt>
                <c:pt idx="2007">
                  <c:v>10639</c:v>
                </c:pt>
                <c:pt idx="2008">
                  <c:v>10644</c:v>
                </c:pt>
                <c:pt idx="2009">
                  <c:v>10649</c:v>
                </c:pt>
                <c:pt idx="2010">
                  <c:v>10654</c:v>
                </c:pt>
                <c:pt idx="2011">
                  <c:v>10659</c:v>
                </c:pt>
                <c:pt idx="2012">
                  <c:v>10664</c:v>
                </c:pt>
                <c:pt idx="2013">
                  <c:v>10669</c:v>
                </c:pt>
                <c:pt idx="2014">
                  <c:v>10674</c:v>
                </c:pt>
                <c:pt idx="2015">
                  <c:v>10679</c:v>
                </c:pt>
                <c:pt idx="2016">
                  <c:v>10684</c:v>
                </c:pt>
                <c:pt idx="2017">
                  <c:v>10689</c:v>
                </c:pt>
                <c:pt idx="2018">
                  <c:v>10694</c:v>
                </c:pt>
                <c:pt idx="2019">
                  <c:v>10699</c:v>
                </c:pt>
                <c:pt idx="2020">
                  <c:v>10704</c:v>
                </c:pt>
                <c:pt idx="2021">
                  <c:v>10709</c:v>
                </c:pt>
                <c:pt idx="2022">
                  <c:v>10714</c:v>
                </c:pt>
                <c:pt idx="2023">
                  <c:v>10719</c:v>
                </c:pt>
                <c:pt idx="2024">
                  <c:v>10724</c:v>
                </c:pt>
                <c:pt idx="2025">
                  <c:v>10729</c:v>
                </c:pt>
                <c:pt idx="2026">
                  <c:v>10734</c:v>
                </c:pt>
                <c:pt idx="2027">
                  <c:v>10739</c:v>
                </c:pt>
                <c:pt idx="2028">
                  <c:v>10744</c:v>
                </c:pt>
                <c:pt idx="2029">
                  <c:v>10749</c:v>
                </c:pt>
                <c:pt idx="2030">
                  <c:v>10754</c:v>
                </c:pt>
                <c:pt idx="2031">
                  <c:v>10759</c:v>
                </c:pt>
                <c:pt idx="2032">
                  <c:v>10764</c:v>
                </c:pt>
                <c:pt idx="2033">
                  <c:v>10769</c:v>
                </c:pt>
                <c:pt idx="2034">
                  <c:v>10774</c:v>
                </c:pt>
                <c:pt idx="2035">
                  <c:v>10779</c:v>
                </c:pt>
                <c:pt idx="2036">
                  <c:v>10784</c:v>
                </c:pt>
                <c:pt idx="2037">
                  <c:v>10789</c:v>
                </c:pt>
                <c:pt idx="2038">
                  <c:v>10794</c:v>
                </c:pt>
                <c:pt idx="2039">
                  <c:v>10799</c:v>
                </c:pt>
                <c:pt idx="2040">
                  <c:v>10804</c:v>
                </c:pt>
                <c:pt idx="2041">
                  <c:v>10809</c:v>
                </c:pt>
                <c:pt idx="2042">
                  <c:v>10814</c:v>
                </c:pt>
                <c:pt idx="2043">
                  <c:v>10819</c:v>
                </c:pt>
                <c:pt idx="2044">
                  <c:v>10824</c:v>
                </c:pt>
                <c:pt idx="2045">
                  <c:v>10829</c:v>
                </c:pt>
                <c:pt idx="2046">
                  <c:v>10834</c:v>
                </c:pt>
                <c:pt idx="2047">
                  <c:v>10839</c:v>
                </c:pt>
                <c:pt idx="2048">
                  <c:v>10844</c:v>
                </c:pt>
                <c:pt idx="2049">
                  <c:v>10849</c:v>
                </c:pt>
                <c:pt idx="2050">
                  <c:v>10854</c:v>
                </c:pt>
                <c:pt idx="2051">
                  <c:v>10859</c:v>
                </c:pt>
                <c:pt idx="2052">
                  <c:v>10864</c:v>
                </c:pt>
                <c:pt idx="2053">
                  <c:v>10869</c:v>
                </c:pt>
                <c:pt idx="2054">
                  <c:v>10874</c:v>
                </c:pt>
                <c:pt idx="2055">
                  <c:v>10879</c:v>
                </c:pt>
                <c:pt idx="2056">
                  <c:v>10884</c:v>
                </c:pt>
                <c:pt idx="2057">
                  <c:v>10889</c:v>
                </c:pt>
                <c:pt idx="2058">
                  <c:v>10894</c:v>
                </c:pt>
                <c:pt idx="2059">
                  <c:v>10899</c:v>
                </c:pt>
                <c:pt idx="2060">
                  <c:v>10904</c:v>
                </c:pt>
                <c:pt idx="2061">
                  <c:v>10909</c:v>
                </c:pt>
                <c:pt idx="2062">
                  <c:v>10914</c:v>
                </c:pt>
                <c:pt idx="2063">
                  <c:v>10919</c:v>
                </c:pt>
                <c:pt idx="2064">
                  <c:v>10924</c:v>
                </c:pt>
                <c:pt idx="2065">
                  <c:v>10929</c:v>
                </c:pt>
                <c:pt idx="2066">
                  <c:v>10934</c:v>
                </c:pt>
                <c:pt idx="2067">
                  <c:v>10939</c:v>
                </c:pt>
                <c:pt idx="2068">
                  <c:v>10944</c:v>
                </c:pt>
                <c:pt idx="2069">
                  <c:v>10949</c:v>
                </c:pt>
                <c:pt idx="2070">
                  <c:v>10954</c:v>
                </c:pt>
                <c:pt idx="2071">
                  <c:v>10959</c:v>
                </c:pt>
                <c:pt idx="2072">
                  <c:v>10964</c:v>
                </c:pt>
                <c:pt idx="2073">
                  <c:v>10969</c:v>
                </c:pt>
                <c:pt idx="2074">
                  <c:v>10974</c:v>
                </c:pt>
                <c:pt idx="2075">
                  <c:v>10979</c:v>
                </c:pt>
                <c:pt idx="2076">
                  <c:v>10984</c:v>
                </c:pt>
                <c:pt idx="2077">
                  <c:v>10989</c:v>
                </c:pt>
                <c:pt idx="2078">
                  <c:v>10994</c:v>
                </c:pt>
                <c:pt idx="2079">
                  <c:v>10999</c:v>
                </c:pt>
                <c:pt idx="2080">
                  <c:v>11004</c:v>
                </c:pt>
                <c:pt idx="2081">
                  <c:v>11009</c:v>
                </c:pt>
                <c:pt idx="2082">
                  <c:v>11014</c:v>
                </c:pt>
                <c:pt idx="2083">
                  <c:v>11019</c:v>
                </c:pt>
                <c:pt idx="2084">
                  <c:v>11024</c:v>
                </c:pt>
                <c:pt idx="2085">
                  <c:v>11029</c:v>
                </c:pt>
                <c:pt idx="2086">
                  <c:v>11034</c:v>
                </c:pt>
                <c:pt idx="2087">
                  <c:v>11039</c:v>
                </c:pt>
                <c:pt idx="2088">
                  <c:v>11044</c:v>
                </c:pt>
                <c:pt idx="2089">
                  <c:v>11049</c:v>
                </c:pt>
                <c:pt idx="2090">
                  <c:v>11054</c:v>
                </c:pt>
                <c:pt idx="2091">
                  <c:v>11059</c:v>
                </c:pt>
                <c:pt idx="2092">
                  <c:v>11064</c:v>
                </c:pt>
                <c:pt idx="2093">
                  <c:v>11069</c:v>
                </c:pt>
                <c:pt idx="2094">
                  <c:v>11074</c:v>
                </c:pt>
                <c:pt idx="2095">
                  <c:v>11079</c:v>
                </c:pt>
                <c:pt idx="2096">
                  <c:v>11084</c:v>
                </c:pt>
                <c:pt idx="2097">
                  <c:v>11089</c:v>
                </c:pt>
                <c:pt idx="2098">
                  <c:v>11094</c:v>
                </c:pt>
                <c:pt idx="2099">
                  <c:v>11099</c:v>
                </c:pt>
                <c:pt idx="2100">
                  <c:v>11104</c:v>
                </c:pt>
                <c:pt idx="2101">
                  <c:v>11109</c:v>
                </c:pt>
                <c:pt idx="2102">
                  <c:v>11114</c:v>
                </c:pt>
                <c:pt idx="2103">
                  <c:v>11119</c:v>
                </c:pt>
                <c:pt idx="2104">
                  <c:v>11124</c:v>
                </c:pt>
                <c:pt idx="2105">
                  <c:v>11129</c:v>
                </c:pt>
                <c:pt idx="2106">
                  <c:v>11134</c:v>
                </c:pt>
                <c:pt idx="2107">
                  <c:v>11139</c:v>
                </c:pt>
                <c:pt idx="2108">
                  <c:v>11144</c:v>
                </c:pt>
                <c:pt idx="2109">
                  <c:v>11149</c:v>
                </c:pt>
                <c:pt idx="2110">
                  <c:v>11154</c:v>
                </c:pt>
                <c:pt idx="2111">
                  <c:v>11159</c:v>
                </c:pt>
                <c:pt idx="2112">
                  <c:v>11164</c:v>
                </c:pt>
                <c:pt idx="2113">
                  <c:v>11169</c:v>
                </c:pt>
                <c:pt idx="2114">
                  <c:v>11174</c:v>
                </c:pt>
                <c:pt idx="2115">
                  <c:v>11179</c:v>
                </c:pt>
                <c:pt idx="2116">
                  <c:v>11184</c:v>
                </c:pt>
                <c:pt idx="2117">
                  <c:v>11189</c:v>
                </c:pt>
                <c:pt idx="2118">
                  <c:v>11194</c:v>
                </c:pt>
                <c:pt idx="2119">
                  <c:v>11199</c:v>
                </c:pt>
                <c:pt idx="2120">
                  <c:v>11204</c:v>
                </c:pt>
                <c:pt idx="2121">
                  <c:v>11209</c:v>
                </c:pt>
                <c:pt idx="2122">
                  <c:v>11214</c:v>
                </c:pt>
                <c:pt idx="2123">
                  <c:v>11219</c:v>
                </c:pt>
                <c:pt idx="2124">
                  <c:v>11224</c:v>
                </c:pt>
                <c:pt idx="2125">
                  <c:v>11229</c:v>
                </c:pt>
                <c:pt idx="2126">
                  <c:v>11234</c:v>
                </c:pt>
                <c:pt idx="2127">
                  <c:v>11239</c:v>
                </c:pt>
                <c:pt idx="2128">
                  <c:v>11244</c:v>
                </c:pt>
                <c:pt idx="2129">
                  <c:v>11249</c:v>
                </c:pt>
                <c:pt idx="2130">
                  <c:v>11254</c:v>
                </c:pt>
                <c:pt idx="2131">
                  <c:v>11259</c:v>
                </c:pt>
                <c:pt idx="2132">
                  <c:v>11264</c:v>
                </c:pt>
                <c:pt idx="2133">
                  <c:v>11269</c:v>
                </c:pt>
                <c:pt idx="2134">
                  <c:v>11274</c:v>
                </c:pt>
                <c:pt idx="2135">
                  <c:v>11279</c:v>
                </c:pt>
                <c:pt idx="2136">
                  <c:v>11284</c:v>
                </c:pt>
                <c:pt idx="2137">
                  <c:v>11289</c:v>
                </c:pt>
                <c:pt idx="2138">
                  <c:v>11294</c:v>
                </c:pt>
                <c:pt idx="2139">
                  <c:v>11299</c:v>
                </c:pt>
                <c:pt idx="2140">
                  <c:v>11304</c:v>
                </c:pt>
                <c:pt idx="2141">
                  <c:v>11309</c:v>
                </c:pt>
                <c:pt idx="2142">
                  <c:v>11314</c:v>
                </c:pt>
                <c:pt idx="2143">
                  <c:v>11319</c:v>
                </c:pt>
                <c:pt idx="2144">
                  <c:v>11324</c:v>
                </c:pt>
                <c:pt idx="2145">
                  <c:v>11329</c:v>
                </c:pt>
                <c:pt idx="2146">
                  <c:v>11334</c:v>
                </c:pt>
                <c:pt idx="2147">
                  <c:v>11339</c:v>
                </c:pt>
                <c:pt idx="2148">
                  <c:v>11344</c:v>
                </c:pt>
                <c:pt idx="2149">
                  <c:v>11349</c:v>
                </c:pt>
                <c:pt idx="2150">
                  <c:v>11354</c:v>
                </c:pt>
                <c:pt idx="2151">
                  <c:v>11359</c:v>
                </c:pt>
                <c:pt idx="2152">
                  <c:v>11364</c:v>
                </c:pt>
                <c:pt idx="2153">
                  <c:v>11369</c:v>
                </c:pt>
                <c:pt idx="2154">
                  <c:v>11374</c:v>
                </c:pt>
                <c:pt idx="2155">
                  <c:v>11379</c:v>
                </c:pt>
                <c:pt idx="2156">
                  <c:v>11384</c:v>
                </c:pt>
                <c:pt idx="2157">
                  <c:v>11389</c:v>
                </c:pt>
                <c:pt idx="2158">
                  <c:v>11394</c:v>
                </c:pt>
                <c:pt idx="2159">
                  <c:v>11399</c:v>
                </c:pt>
                <c:pt idx="2160">
                  <c:v>11404</c:v>
                </c:pt>
                <c:pt idx="2161">
                  <c:v>11409</c:v>
                </c:pt>
                <c:pt idx="2162">
                  <c:v>11414</c:v>
                </c:pt>
                <c:pt idx="2163">
                  <c:v>11419</c:v>
                </c:pt>
                <c:pt idx="2164">
                  <c:v>11424</c:v>
                </c:pt>
                <c:pt idx="2165">
                  <c:v>11429</c:v>
                </c:pt>
                <c:pt idx="2166">
                  <c:v>11434</c:v>
                </c:pt>
                <c:pt idx="2167">
                  <c:v>11439</c:v>
                </c:pt>
                <c:pt idx="2168">
                  <c:v>11444</c:v>
                </c:pt>
                <c:pt idx="2169">
                  <c:v>11449</c:v>
                </c:pt>
                <c:pt idx="2170">
                  <c:v>11454</c:v>
                </c:pt>
                <c:pt idx="2171">
                  <c:v>11459</c:v>
                </c:pt>
                <c:pt idx="2172">
                  <c:v>11464</c:v>
                </c:pt>
                <c:pt idx="2173">
                  <c:v>11469</c:v>
                </c:pt>
                <c:pt idx="2174">
                  <c:v>11474</c:v>
                </c:pt>
                <c:pt idx="2175">
                  <c:v>11479</c:v>
                </c:pt>
                <c:pt idx="2176">
                  <c:v>11484</c:v>
                </c:pt>
                <c:pt idx="2177">
                  <c:v>11489</c:v>
                </c:pt>
                <c:pt idx="2178">
                  <c:v>11494</c:v>
                </c:pt>
                <c:pt idx="2179">
                  <c:v>11499</c:v>
                </c:pt>
                <c:pt idx="2180">
                  <c:v>11504</c:v>
                </c:pt>
                <c:pt idx="2181">
                  <c:v>11509</c:v>
                </c:pt>
                <c:pt idx="2182">
                  <c:v>11514</c:v>
                </c:pt>
                <c:pt idx="2183">
                  <c:v>11519</c:v>
                </c:pt>
                <c:pt idx="2184">
                  <c:v>11524</c:v>
                </c:pt>
                <c:pt idx="2185">
                  <c:v>11529</c:v>
                </c:pt>
                <c:pt idx="2186">
                  <c:v>11534</c:v>
                </c:pt>
                <c:pt idx="2187">
                  <c:v>11539</c:v>
                </c:pt>
                <c:pt idx="2188">
                  <c:v>11544</c:v>
                </c:pt>
                <c:pt idx="2189">
                  <c:v>11549</c:v>
                </c:pt>
                <c:pt idx="2190">
                  <c:v>11554</c:v>
                </c:pt>
                <c:pt idx="2191">
                  <c:v>11559</c:v>
                </c:pt>
                <c:pt idx="2192">
                  <c:v>11564</c:v>
                </c:pt>
                <c:pt idx="2193">
                  <c:v>11569</c:v>
                </c:pt>
                <c:pt idx="2194">
                  <c:v>11574</c:v>
                </c:pt>
                <c:pt idx="2195">
                  <c:v>11579</c:v>
                </c:pt>
                <c:pt idx="2196">
                  <c:v>11584</c:v>
                </c:pt>
                <c:pt idx="2197">
                  <c:v>11589</c:v>
                </c:pt>
                <c:pt idx="2198">
                  <c:v>11594</c:v>
                </c:pt>
                <c:pt idx="2199">
                  <c:v>11599</c:v>
                </c:pt>
                <c:pt idx="2200">
                  <c:v>11604</c:v>
                </c:pt>
                <c:pt idx="2201">
                  <c:v>11609</c:v>
                </c:pt>
                <c:pt idx="2202">
                  <c:v>11614</c:v>
                </c:pt>
                <c:pt idx="2203">
                  <c:v>11619</c:v>
                </c:pt>
                <c:pt idx="2204">
                  <c:v>11624</c:v>
                </c:pt>
                <c:pt idx="2205">
                  <c:v>11629</c:v>
                </c:pt>
                <c:pt idx="2206">
                  <c:v>11634</c:v>
                </c:pt>
                <c:pt idx="2207">
                  <c:v>11639</c:v>
                </c:pt>
                <c:pt idx="2208">
                  <c:v>11644</c:v>
                </c:pt>
                <c:pt idx="2209">
                  <c:v>11649</c:v>
                </c:pt>
                <c:pt idx="2210">
                  <c:v>11654</c:v>
                </c:pt>
                <c:pt idx="2211">
                  <c:v>11659</c:v>
                </c:pt>
                <c:pt idx="2212">
                  <c:v>11664</c:v>
                </c:pt>
                <c:pt idx="2213">
                  <c:v>11669</c:v>
                </c:pt>
                <c:pt idx="2214">
                  <c:v>11674</c:v>
                </c:pt>
                <c:pt idx="2215">
                  <c:v>11679</c:v>
                </c:pt>
                <c:pt idx="2216">
                  <c:v>11684</c:v>
                </c:pt>
                <c:pt idx="2217">
                  <c:v>11689</c:v>
                </c:pt>
                <c:pt idx="2218">
                  <c:v>11694</c:v>
                </c:pt>
                <c:pt idx="2219">
                  <c:v>11699</c:v>
                </c:pt>
                <c:pt idx="2220">
                  <c:v>11704</c:v>
                </c:pt>
                <c:pt idx="2221">
                  <c:v>11709</c:v>
                </c:pt>
                <c:pt idx="2222">
                  <c:v>11714</c:v>
                </c:pt>
                <c:pt idx="2223">
                  <c:v>11719</c:v>
                </c:pt>
                <c:pt idx="2224">
                  <c:v>11724</c:v>
                </c:pt>
                <c:pt idx="2225">
                  <c:v>11729</c:v>
                </c:pt>
                <c:pt idx="2226">
                  <c:v>11734</c:v>
                </c:pt>
                <c:pt idx="2227">
                  <c:v>11739</c:v>
                </c:pt>
                <c:pt idx="2228">
                  <c:v>11744</c:v>
                </c:pt>
                <c:pt idx="2229">
                  <c:v>11749</c:v>
                </c:pt>
                <c:pt idx="2230">
                  <c:v>11754</c:v>
                </c:pt>
                <c:pt idx="2231">
                  <c:v>11759</c:v>
                </c:pt>
                <c:pt idx="2232">
                  <c:v>11764</c:v>
                </c:pt>
                <c:pt idx="2233">
                  <c:v>11769</c:v>
                </c:pt>
                <c:pt idx="2234">
                  <c:v>11774</c:v>
                </c:pt>
                <c:pt idx="2235">
                  <c:v>11779</c:v>
                </c:pt>
                <c:pt idx="2236">
                  <c:v>11784</c:v>
                </c:pt>
                <c:pt idx="2237">
                  <c:v>11789</c:v>
                </c:pt>
                <c:pt idx="2238">
                  <c:v>11794</c:v>
                </c:pt>
                <c:pt idx="2239">
                  <c:v>11799</c:v>
                </c:pt>
                <c:pt idx="2240">
                  <c:v>11804</c:v>
                </c:pt>
                <c:pt idx="2241">
                  <c:v>11809</c:v>
                </c:pt>
                <c:pt idx="2242">
                  <c:v>11814</c:v>
                </c:pt>
                <c:pt idx="2243">
                  <c:v>11819</c:v>
                </c:pt>
                <c:pt idx="2244">
                  <c:v>11824</c:v>
                </c:pt>
                <c:pt idx="2245">
                  <c:v>11829</c:v>
                </c:pt>
                <c:pt idx="2246">
                  <c:v>11834</c:v>
                </c:pt>
                <c:pt idx="2247">
                  <c:v>11839</c:v>
                </c:pt>
                <c:pt idx="2248">
                  <c:v>11844</c:v>
                </c:pt>
                <c:pt idx="2249">
                  <c:v>11849</c:v>
                </c:pt>
                <c:pt idx="2250">
                  <c:v>11854</c:v>
                </c:pt>
                <c:pt idx="2251">
                  <c:v>11859</c:v>
                </c:pt>
                <c:pt idx="2252">
                  <c:v>11864</c:v>
                </c:pt>
                <c:pt idx="2253">
                  <c:v>11869</c:v>
                </c:pt>
                <c:pt idx="2254">
                  <c:v>11874</c:v>
                </c:pt>
                <c:pt idx="2255">
                  <c:v>11879</c:v>
                </c:pt>
                <c:pt idx="2256">
                  <c:v>11884</c:v>
                </c:pt>
                <c:pt idx="2257">
                  <c:v>11889</c:v>
                </c:pt>
                <c:pt idx="2258">
                  <c:v>11894</c:v>
                </c:pt>
                <c:pt idx="2259">
                  <c:v>11899</c:v>
                </c:pt>
                <c:pt idx="2260">
                  <c:v>11904</c:v>
                </c:pt>
                <c:pt idx="2261">
                  <c:v>11909</c:v>
                </c:pt>
                <c:pt idx="2262">
                  <c:v>11914</c:v>
                </c:pt>
                <c:pt idx="2263">
                  <c:v>11919</c:v>
                </c:pt>
                <c:pt idx="2264">
                  <c:v>11924</c:v>
                </c:pt>
                <c:pt idx="2265">
                  <c:v>11929</c:v>
                </c:pt>
                <c:pt idx="2266">
                  <c:v>11934</c:v>
                </c:pt>
                <c:pt idx="2267">
                  <c:v>11939</c:v>
                </c:pt>
                <c:pt idx="2268">
                  <c:v>11944</c:v>
                </c:pt>
                <c:pt idx="2269">
                  <c:v>11949</c:v>
                </c:pt>
                <c:pt idx="2270">
                  <c:v>11954</c:v>
                </c:pt>
                <c:pt idx="2271">
                  <c:v>11959</c:v>
                </c:pt>
                <c:pt idx="2272">
                  <c:v>11964</c:v>
                </c:pt>
                <c:pt idx="2273">
                  <c:v>11969</c:v>
                </c:pt>
                <c:pt idx="2274">
                  <c:v>11974</c:v>
                </c:pt>
                <c:pt idx="2275">
                  <c:v>11979</c:v>
                </c:pt>
                <c:pt idx="2276">
                  <c:v>11984</c:v>
                </c:pt>
                <c:pt idx="2277">
                  <c:v>11989</c:v>
                </c:pt>
                <c:pt idx="2278">
                  <c:v>11994</c:v>
                </c:pt>
                <c:pt idx="2279">
                  <c:v>11999</c:v>
                </c:pt>
                <c:pt idx="2280">
                  <c:v>12004</c:v>
                </c:pt>
                <c:pt idx="2281">
                  <c:v>12009</c:v>
                </c:pt>
                <c:pt idx="2282">
                  <c:v>12014</c:v>
                </c:pt>
                <c:pt idx="2283">
                  <c:v>12019</c:v>
                </c:pt>
                <c:pt idx="2284">
                  <c:v>12024</c:v>
                </c:pt>
                <c:pt idx="2285">
                  <c:v>12029</c:v>
                </c:pt>
                <c:pt idx="2286">
                  <c:v>12034</c:v>
                </c:pt>
                <c:pt idx="2287">
                  <c:v>12039</c:v>
                </c:pt>
                <c:pt idx="2288">
                  <c:v>12044</c:v>
                </c:pt>
                <c:pt idx="2289">
                  <c:v>12049</c:v>
                </c:pt>
                <c:pt idx="2290">
                  <c:v>12054</c:v>
                </c:pt>
                <c:pt idx="2291">
                  <c:v>12059</c:v>
                </c:pt>
                <c:pt idx="2292">
                  <c:v>12064</c:v>
                </c:pt>
                <c:pt idx="2293">
                  <c:v>12069</c:v>
                </c:pt>
                <c:pt idx="2294">
                  <c:v>12074</c:v>
                </c:pt>
                <c:pt idx="2295">
                  <c:v>12079</c:v>
                </c:pt>
                <c:pt idx="2296">
                  <c:v>12084</c:v>
                </c:pt>
                <c:pt idx="2297">
                  <c:v>12089</c:v>
                </c:pt>
                <c:pt idx="2298">
                  <c:v>12094</c:v>
                </c:pt>
                <c:pt idx="2299">
                  <c:v>12099</c:v>
                </c:pt>
                <c:pt idx="2300">
                  <c:v>12104</c:v>
                </c:pt>
                <c:pt idx="2301">
                  <c:v>12109</c:v>
                </c:pt>
                <c:pt idx="2302">
                  <c:v>12114</c:v>
                </c:pt>
                <c:pt idx="2303">
                  <c:v>12119</c:v>
                </c:pt>
                <c:pt idx="2304">
                  <c:v>12124</c:v>
                </c:pt>
                <c:pt idx="2305">
                  <c:v>12129</c:v>
                </c:pt>
                <c:pt idx="2306">
                  <c:v>12134</c:v>
                </c:pt>
                <c:pt idx="2307">
                  <c:v>12139</c:v>
                </c:pt>
                <c:pt idx="2308">
                  <c:v>12144</c:v>
                </c:pt>
                <c:pt idx="2309">
                  <c:v>12149</c:v>
                </c:pt>
                <c:pt idx="2310">
                  <c:v>12154</c:v>
                </c:pt>
                <c:pt idx="2311">
                  <c:v>12159</c:v>
                </c:pt>
                <c:pt idx="2312">
                  <c:v>12164</c:v>
                </c:pt>
                <c:pt idx="2313">
                  <c:v>12169</c:v>
                </c:pt>
                <c:pt idx="2314">
                  <c:v>12174</c:v>
                </c:pt>
                <c:pt idx="2315">
                  <c:v>12179</c:v>
                </c:pt>
                <c:pt idx="2316">
                  <c:v>12184</c:v>
                </c:pt>
                <c:pt idx="2317">
                  <c:v>12189</c:v>
                </c:pt>
                <c:pt idx="2318">
                  <c:v>12194</c:v>
                </c:pt>
                <c:pt idx="2319">
                  <c:v>12199</c:v>
                </c:pt>
                <c:pt idx="2320">
                  <c:v>12204</c:v>
                </c:pt>
                <c:pt idx="2321">
                  <c:v>12209</c:v>
                </c:pt>
                <c:pt idx="2322">
                  <c:v>12214</c:v>
                </c:pt>
                <c:pt idx="2323">
                  <c:v>12219</c:v>
                </c:pt>
                <c:pt idx="2324">
                  <c:v>12224</c:v>
                </c:pt>
                <c:pt idx="2325">
                  <c:v>12229</c:v>
                </c:pt>
                <c:pt idx="2326">
                  <c:v>12234</c:v>
                </c:pt>
                <c:pt idx="2327">
                  <c:v>12239</c:v>
                </c:pt>
                <c:pt idx="2328">
                  <c:v>12244</c:v>
                </c:pt>
                <c:pt idx="2329">
                  <c:v>12249</c:v>
                </c:pt>
                <c:pt idx="2330">
                  <c:v>12254</c:v>
                </c:pt>
                <c:pt idx="2331">
                  <c:v>12259</c:v>
                </c:pt>
                <c:pt idx="2332">
                  <c:v>12264</c:v>
                </c:pt>
                <c:pt idx="2333">
                  <c:v>12269</c:v>
                </c:pt>
                <c:pt idx="2334">
                  <c:v>12274</c:v>
                </c:pt>
                <c:pt idx="2335">
                  <c:v>12279</c:v>
                </c:pt>
                <c:pt idx="2336">
                  <c:v>12284</c:v>
                </c:pt>
                <c:pt idx="2337">
                  <c:v>12289</c:v>
                </c:pt>
                <c:pt idx="2338">
                  <c:v>12294</c:v>
                </c:pt>
                <c:pt idx="2339">
                  <c:v>12299</c:v>
                </c:pt>
                <c:pt idx="2340">
                  <c:v>12304</c:v>
                </c:pt>
                <c:pt idx="2341">
                  <c:v>12309</c:v>
                </c:pt>
                <c:pt idx="2342">
                  <c:v>12314</c:v>
                </c:pt>
                <c:pt idx="2343">
                  <c:v>12319</c:v>
                </c:pt>
                <c:pt idx="2344">
                  <c:v>12324</c:v>
                </c:pt>
                <c:pt idx="2345">
                  <c:v>12329</c:v>
                </c:pt>
                <c:pt idx="2346">
                  <c:v>12334</c:v>
                </c:pt>
                <c:pt idx="2347">
                  <c:v>12339</c:v>
                </c:pt>
                <c:pt idx="2348">
                  <c:v>12344</c:v>
                </c:pt>
                <c:pt idx="2349">
                  <c:v>12349</c:v>
                </c:pt>
                <c:pt idx="2350">
                  <c:v>12354</c:v>
                </c:pt>
                <c:pt idx="2351">
                  <c:v>12359</c:v>
                </c:pt>
                <c:pt idx="2352">
                  <c:v>12364</c:v>
                </c:pt>
                <c:pt idx="2353">
                  <c:v>12369</c:v>
                </c:pt>
                <c:pt idx="2354">
                  <c:v>12374</c:v>
                </c:pt>
                <c:pt idx="2355">
                  <c:v>12379</c:v>
                </c:pt>
                <c:pt idx="2356">
                  <c:v>12384</c:v>
                </c:pt>
                <c:pt idx="2357">
                  <c:v>12389</c:v>
                </c:pt>
                <c:pt idx="2358">
                  <c:v>12394</c:v>
                </c:pt>
                <c:pt idx="2359">
                  <c:v>12399</c:v>
                </c:pt>
                <c:pt idx="2360">
                  <c:v>12404</c:v>
                </c:pt>
                <c:pt idx="2361">
                  <c:v>12409</c:v>
                </c:pt>
                <c:pt idx="2362">
                  <c:v>12414</c:v>
                </c:pt>
                <c:pt idx="2363">
                  <c:v>12419</c:v>
                </c:pt>
                <c:pt idx="2364">
                  <c:v>12424</c:v>
                </c:pt>
                <c:pt idx="2365">
                  <c:v>12429</c:v>
                </c:pt>
                <c:pt idx="2366">
                  <c:v>12434</c:v>
                </c:pt>
                <c:pt idx="2367">
                  <c:v>12439</c:v>
                </c:pt>
                <c:pt idx="2368">
                  <c:v>12444</c:v>
                </c:pt>
                <c:pt idx="2369">
                  <c:v>12449</c:v>
                </c:pt>
                <c:pt idx="2370">
                  <c:v>12454</c:v>
                </c:pt>
                <c:pt idx="2371">
                  <c:v>12459</c:v>
                </c:pt>
                <c:pt idx="2372">
                  <c:v>12464</c:v>
                </c:pt>
                <c:pt idx="2373">
                  <c:v>12469</c:v>
                </c:pt>
                <c:pt idx="2374">
                  <c:v>12474</c:v>
                </c:pt>
                <c:pt idx="2375">
                  <c:v>12479</c:v>
                </c:pt>
                <c:pt idx="2376">
                  <c:v>12484</c:v>
                </c:pt>
                <c:pt idx="2377">
                  <c:v>12489</c:v>
                </c:pt>
                <c:pt idx="2378">
                  <c:v>12494</c:v>
                </c:pt>
                <c:pt idx="2379">
                  <c:v>12499</c:v>
                </c:pt>
                <c:pt idx="2380">
                  <c:v>12504</c:v>
                </c:pt>
                <c:pt idx="2381">
                  <c:v>12509</c:v>
                </c:pt>
                <c:pt idx="2382">
                  <c:v>12514</c:v>
                </c:pt>
                <c:pt idx="2383">
                  <c:v>12519</c:v>
                </c:pt>
                <c:pt idx="2384">
                  <c:v>12524</c:v>
                </c:pt>
                <c:pt idx="2385">
                  <c:v>12529</c:v>
                </c:pt>
                <c:pt idx="2386">
                  <c:v>12534</c:v>
                </c:pt>
                <c:pt idx="2387">
                  <c:v>12539</c:v>
                </c:pt>
                <c:pt idx="2388">
                  <c:v>12544</c:v>
                </c:pt>
                <c:pt idx="2389">
                  <c:v>12549</c:v>
                </c:pt>
                <c:pt idx="2390">
                  <c:v>12554</c:v>
                </c:pt>
                <c:pt idx="2391">
                  <c:v>12559</c:v>
                </c:pt>
                <c:pt idx="2392">
                  <c:v>12564</c:v>
                </c:pt>
                <c:pt idx="2393">
                  <c:v>12569</c:v>
                </c:pt>
                <c:pt idx="2394">
                  <c:v>12574</c:v>
                </c:pt>
                <c:pt idx="2395">
                  <c:v>12579</c:v>
                </c:pt>
                <c:pt idx="2396">
                  <c:v>12584</c:v>
                </c:pt>
                <c:pt idx="2397">
                  <c:v>12589</c:v>
                </c:pt>
                <c:pt idx="2398">
                  <c:v>12594</c:v>
                </c:pt>
                <c:pt idx="2399">
                  <c:v>12599</c:v>
                </c:pt>
                <c:pt idx="2400">
                  <c:v>12604</c:v>
                </c:pt>
                <c:pt idx="2401">
                  <c:v>12609</c:v>
                </c:pt>
                <c:pt idx="2402">
                  <c:v>12614</c:v>
                </c:pt>
                <c:pt idx="2403">
                  <c:v>12619</c:v>
                </c:pt>
                <c:pt idx="2404">
                  <c:v>12624</c:v>
                </c:pt>
                <c:pt idx="2405">
                  <c:v>12629</c:v>
                </c:pt>
                <c:pt idx="2406">
                  <c:v>12634</c:v>
                </c:pt>
                <c:pt idx="2407">
                  <c:v>12639</c:v>
                </c:pt>
                <c:pt idx="2408">
                  <c:v>12644</c:v>
                </c:pt>
                <c:pt idx="2409">
                  <c:v>12649</c:v>
                </c:pt>
                <c:pt idx="2410">
                  <c:v>12654</c:v>
                </c:pt>
                <c:pt idx="2411">
                  <c:v>12659</c:v>
                </c:pt>
                <c:pt idx="2412">
                  <c:v>12664</c:v>
                </c:pt>
                <c:pt idx="2413">
                  <c:v>12669</c:v>
                </c:pt>
                <c:pt idx="2414">
                  <c:v>12674</c:v>
                </c:pt>
                <c:pt idx="2415">
                  <c:v>12679</c:v>
                </c:pt>
                <c:pt idx="2416">
                  <c:v>12684</c:v>
                </c:pt>
                <c:pt idx="2417">
                  <c:v>12689</c:v>
                </c:pt>
                <c:pt idx="2418">
                  <c:v>12694</c:v>
                </c:pt>
                <c:pt idx="2419">
                  <c:v>12699</c:v>
                </c:pt>
                <c:pt idx="2420">
                  <c:v>12704</c:v>
                </c:pt>
                <c:pt idx="2421">
                  <c:v>12709</c:v>
                </c:pt>
                <c:pt idx="2422">
                  <c:v>12714</c:v>
                </c:pt>
                <c:pt idx="2423">
                  <c:v>12719</c:v>
                </c:pt>
                <c:pt idx="2424">
                  <c:v>12724</c:v>
                </c:pt>
                <c:pt idx="2425">
                  <c:v>12729</c:v>
                </c:pt>
                <c:pt idx="2426">
                  <c:v>12734</c:v>
                </c:pt>
                <c:pt idx="2427">
                  <c:v>12739</c:v>
                </c:pt>
                <c:pt idx="2428">
                  <c:v>12744</c:v>
                </c:pt>
                <c:pt idx="2429">
                  <c:v>12749</c:v>
                </c:pt>
                <c:pt idx="2430">
                  <c:v>12754</c:v>
                </c:pt>
                <c:pt idx="2431">
                  <c:v>12759</c:v>
                </c:pt>
                <c:pt idx="2432">
                  <c:v>12764</c:v>
                </c:pt>
                <c:pt idx="2433">
                  <c:v>12769</c:v>
                </c:pt>
                <c:pt idx="2434">
                  <c:v>12774</c:v>
                </c:pt>
                <c:pt idx="2435">
                  <c:v>12779</c:v>
                </c:pt>
                <c:pt idx="2436">
                  <c:v>12784</c:v>
                </c:pt>
                <c:pt idx="2437">
                  <c:v>12789</c:v>
                </c:pt>
                <c:pt idx="2438">
                  <c:v>12794</c:v>
                </c:pt>
                <c:pt idx="2439">
                  <c:v>12799</c:v>
                </c:pt>
                <c:pt idx="2440">
                  <c:v>12804</c:v>
                </c:pt>
                <c:pt idx="2441">
                  <c:v>12809</c:v>
                </c:pt>
                <c:pt idx="2442">
                  <c:v>12814</c:v>
                </c:pt>
                <c:pt idx="2443">
                  <c:v>12819</c:v>
                </c:pt>
                <c:pt idx="2444">
                  <c:v>12824</c:v>
                </c:pt>
                <c:pt idx="2445">
                  <c:v>12829</c:v>
                </c:pt>
                <c:pt idx="2446">
                  <c:v>12834</c:v>
                </c:pt>
                <c:pt idx="2447">
                  <c:v>12839</c:v>
                </c:pt>
                <c:pt idx="2448">
                  <c:v>12844</c:v>
                </c:pt>
                <c:pt idx="2449">
                  <c:v>12849</c:v>
                </c:pt>
                <c:pt idx="2450">
                  <c:v>12854</c:v>
                </c:pt>
                <c:pt idx="2451">
                  <c:v>12859</c:v>
                </c:pt>
                <c:pt idx="2452">
                  <c:v>12864</c:v>
                </c:pt>
                <c:pt idx="2453">
                  <c:v>12869</c:v>
                </c:pt>
                <c:pt idx="2454">
                  <c:v>12874</c:v>
                </c:pt>
                <c:pt idx="2455">
                  <c:v>12879</c:v>
                </c:pt>
                <c:pt idx="2456">
                  <c:v>12884</c:v>
                </c:pt>
                <c:pt idx="2457">
                  <c:v>12889</c:v>
                </c:pt>
                <c:pt idx="2458">
                  <c:v>12894</c:v>
                </c:pt>
                <c:pt idx="2459">
                  <c:v>12899</c:v>
                </c:pt>
                <c:pt idx="2460">
                  <c:v>12904</c:v>
                </c:pt>
                <c:pt idx="2461">
                  <c:v>12909</c:v>
                </c:pt>
                <c:pt idx="2462">
                  <c:v>12914</c:v>
                </c:pt>
                <c:pt idx="2463">
                  <c:v>12919</c:v>
                </c:pt>
                <c:pt idx="2464">
                  <c:v>12924</c:v>
                </c:pt>
                <c:pt idx="2465">
                  <c:v>12929</c:v>
                </c:pt>
                <c:pt idx="2466">
                  <c:v>12934</c:v>
                </c:pt>
                <c:pt idx="2467">
                  <c:v>12939</c:v>
                </c:pt>
                <c:pt idx="2468">
                  <c:v>12944</c:v>
                </c:pt>
                <c:pt idx="2469">
                  <c:v>12949</c:v>
                </c:pt>
                <c:pt idx="2470">
                  <c:v>12954</c:v>
                </c:pt>
                <c:pt idx="2471">
                  <c:v>12959</c:v>
                </c:pt>
                <c:pt idx="2472">
                  <c:v>12964</c:v>
                </c:pt>
                <c:pt idx="2473">
                  <c:v>12969</c:v>
                </c:pt>
                <c:pt idx="2474">
                  <c:v>12974</c:v>
                </c:pt>
                <c:pt idx="2475">
                  <c:v>12979</c:v>
                </c:pt>
                <c:pt idx="2476">
                  <c:v>12984</c:v>
                </c:pt>
                <c:pt idx="2477">
                  <c:v>12989</c:v>
                </c:pt>
                <c:pt idx="2478">
                  <c:v>12994</c:v>
                </c:pt>
                <c:pt idx="2479">
                  <c:v>12999</c:v>
                </c:pt>
                <c:pt idx="2480">
                  <c:v>13004</c:v>
                </c:pt>
                <c:pt idx="2481">
                  <c:v>13009</c:v>
                </c:pt>
                <c:pt idx="2482">
                  <c:v>13014</c:v>
                </c:pt>
                <c:pt idx="2483">
                  <c:v>13019</c:v>
                </c:pt>
                <c:pt idx="2484">
                  <c:v>13024</c:v>
                </c:pt>
                <c:pt idx="2485">
                  <c:v>13029</c:v>
                </c:pt>
                <c:pt idx="2486">
                  <c:v>13034</c:v>
                </c:pt>
                <c:pt idx="2487">
                  <c:v>13039</c:v>
                </c:pt>
                <c:pt idx="2488">
                  <c:v>13044</c:v>
                </c:pt>
                <c:pt idx="2489">
                  <c:v>13049</c:v>
                </c:pt>
                <c:pt idx="2490">
                  <c:v>13054</c:v>
                </c:pt>
                <c:pt idx="2491">
                  <c:v>13059</c:v>
                </c:pt>
                <c:pt idx="2492">
                  <c:v>13064</c:v>
                </c:pt>
                <c:pt idx="2493">
                  <c:v>13069</c:v>
                </c:pt>
                <c:pt idx="2494">
                  <c:v>13074</c:v>
                </c:pt>
                <c:pt idx="2495">
                  <c:v>13079</c:v>
                </c:pt>
                <c:pt idx="2496">
                  <c:v>13084</c:v>
                </c:pt>
                <c:pt idx="2497">
                  <c:v>13089</c:v>
                </c:pt>
                <c:pt idx="2498">
                  <c:v>13094</c:v>
                </c:pt>
                <c:pt idx="2499">
                  <c:v>13099</c:v>
                </c:pt>
                <c:pt idx="2500">
                  <c:v>13104</c:v>
                </c:pt>
                <c:pt idx="2501">
                  <c:v>13109</c:v>
                </c:pt>
                <c:pt idx="2502">
                  <c:v>13114</c:v>
                </c:pt>
                <c:pt idx="2503">
                  <c:v>13119</c:v>
                </c:pt>
                <c:pt idx="2504">
                  <c:v>13124</c:v>
                </c:pt>
                <c:pt idx="2505">
                  <c:v>13129</c:v>
                </c:pt>
                <c:pt idx="2506">
                  <c:v>13134</c:v>
                </c:pt>
                <c:pt idx="2507">
                  <c:v>13139</c:v>
                </c:pt>
                <c:pt idx="2508">
                  <c:v>13144</c:v>
                </c:pt>
                <c:pt idx="2509">
                  <c:v>13149</c:v>
                </c:pt>
                <c:pt idx="2510">
                  <c:v>13154</c:v>
                </c:pt>
                <c:pt idx="2511">
                  <c:v>13159</c:v>
                </c:pt>
                <c:pt idx="2512">
                  <c:v>13164</c:v>
                </c:pt>
                <c:pt idx="2513">
                  <c:v>13169</c:v>
                </c:pt>
                <c:pt idx="2514">
                  <c:v>13174</c:v>
                </c:pt>
                <c:pt idx="2515">
                  <c:v>13179</c:v>
                </c:pt>
                <c:pt idx="2516">
                  <c:v>13184</c:v>
                </c:pt>
                <c:pt idx="2517">
                  <c:v>13189</c:v>
                </c:pt>
                <c:pt idx="2518">
                  <c:v>13194</c:v>
                </c:pt>
                <c:pt idx="2519">
                  <c:v>13199</c:v>
                </c:pt>
                <c:pt idx="2520">
                  <c:v>13204</c:v>
                </c:pt>
                <c:pt idx="2521">
                  <c:v>13209</c:v>
                </c:pt>
                <c:pt idx="2522">
                  <c:v>13214</c:v>
                </c:pt>
                <c:pt idx="2523">
                  <c:v>13219</c:v>
                </c:pt>
                <c:pt idx="2524">
                  <c:v>13224</c:v>
                </c:pt>
                <c:pt idx="2525">
                  <c:v>13229</c:v>
                </c:pt>
                <c:pt idx="2526">
                  <c:v>13234</c:v>
                </c:pt>
                <c:pt idx="2527">
                  <c:v>13239</c:v>
                </c:pt>
                <c:pt idx="2528">
                  <c:v>13244</c:v>
                </c:pt>
                <c:pt idx="2529">
                  <c:v>13249</c:v>
                </c:pt>
                <c:pt idx="2530">
                  <c:v>13254</c:v>
                </c:pt>
                <c:pt idx="2531">
                  <c:v>13259</c:v>
                </c:pt>
                <c:pt idx="2532">
                  <c:v>13264</c:v>
                </c:pt>
                <c:pt idx="2533">
                  <c:v>13269</c:v>
                </c:pt>
                <c:pt idx="2534">
                  <c:v>13274</c:v>
                </c:pt>
                <c:pt idx="2535">
                  <c:v>13279</c:v>
                </c:pt>
                <c:pt idx="2536">
                  <c:v>13284</c:v>
                </c:pt>
                <c:pt idx="2537">
                  <c:v>13289</c:v>
                </c:pt>
                <c:pt idx="2538">
                  <c:v>13294</c:v>
                </c:pt>
                <c:pt idx="2539">
                  <c:v>13299</c:v>
                </c:pt>
                <c:pt idx="2540">
                  <c:v>13304</c:v>
                </c:pt>
                <c:pt idx="2541">
                  <c:v>13309</c:v>
                </c:pt>
                <c:pt idx="2542">
                  <c:v>13314</c:v>
                </c:pt>
                <c:pt idx="2543">
                  <c:v>13319</c:v>
                </c:pt>
                <c:pt idx="2544">
                  <c:v>13324</c:v>
                </c:pt>
                <c:pt idx="2545">
                  <c:v>13329</c:v>
                </c:pt>
                <c:pt idx="2546">
                  <c:v>13334</c:v>
                </c:pt>
                <c:pt idx="2547">
                  <c:v>13339</c:v>
                </c:pt>
                <c:pt idx="2548">
                  <c:v>13344</c:v>
                </c:pt>
                <c:pt idx="2549">
                  <c:v>13349</c:v>
                </c:pt>
                <c:pt idx="2550">
                  <c:v>13354</c:v>
                </c:pt>
                <c:pt idx="2551">
                  <c:v>13359</c:v>
                </c:pt>
                <c:pt idx="2552">
                  <c:v>13364</c:v>
                </c:pt>
                <c:pt idx="2553">
                  <c:v>13369</c:v>
                </c:pt>
                <c:pt idx="2554">
                  <c:v>13374</c:v>
                </c:pt>
                <c:pt idx="2555">
                  <c:v>13379</c:v>
                </c:pt>
                <c:pt idx="2556">
                  <c:v>13384</c:v>
                </c:pt>
                <c:pt idx="2557">
                  <c:v>13389</c:v>
                </c:pt>
                <c:pt idx="2558">
                  <c:v>13394</c:v>
                </c:pt>
                <c:pt idx="2559">
                  <c:v>13399</c:v>
                </c:pt>
                <c:pt idx="2560">
                  <c:v>13404</c:v>
                </c:pt>
                <c:pt idx="2561">
                  <c:v>13409</c:v>
                </c:pt>
                <c:pt idx="2562">
                  <c:v>13414</c:v>
                </c:pt>
                <c:pt idx="2563">
                  <c:v>13419</c:v>
                </c:pt>
                <c:pt idx="2564">
                  <c:v>13424</c:v>
                </c:pt>
                <c:pt idx="2565">
                  <c:v>13429</c:v>
                </c:pt>
                <c:pt idx="2566">
                  <c:v>13434</c:v>
                </c:pt>
                <c:pt idx="2567">
                  <c:v>13439</c:v>
                </c:pt>
                <c:pt idx="2568">
                  <c:v>13444</c:v>
                </c:pt>
                <c:pt idx="2569">
                  <c:v>13449</c:v>
                </c:pt>
                <c:pt idx="2570">
                  <c:v>13454</c:v>
                </c:pt>
                <c:pt idx="2571">
                  <c:v>13459</c:v>
                </c:pt>
                <c:pt idx="2572">
                  <c:v>13464</c:v>
                </c:pt>
                <c:pt idx="2573">
                  <c:v>13469</c:v>
                </c:pt>
                <c:pt idx="2574">
                  <c:v>13474</c:v>
                </c:pt>
                <c:pt idx="2575">
                  <c:v>13479</c:v>
                </c:pt>
                <c:pt idx="2576">
                  <c:v>13484</c:v>
                </c:pt>
                <c:pt idx="2577">
                  <c:v>13489</c:v>
                </c:pt>
                <c:pt idx="2578">
                  <c:v>13494</c:v>
                </c:pt>
                <c:pt idx="2579">
                  <c:v>13499</c:v>
                </c:pt>
                <c:pt idx="2580">
                  <c:v>13504</c:v>
                </c:pt>
                <c:pt idx="2581">
                  <c:v>13509</c:v>
                </c:pt>
                <c:pt idx="2582">
                  <c:v>13514</c:v>
                </c:pt>
                <c:pt idx="2583">
                  <c:v>13519</c:v>
                </c:pt>
                <c:pt idx="2584">
                  <c:v>13524</c:v>
                </c:pt>
                <c:pt idx="2585">
                  <c:v>13529</c:v>
                </c:pt>
                <c:pt idx="2586">
                  <c:v>13534</c:v>
                </c:pt>
                <c:pt idx="2587">
                  <c:v>13539</c:v>
                </c:pt>
                <c:pt idx="2588">
                  <c:v>13544</c:v>
                </c:pt>
                <c:pt idx="2589">
                  <c:v>13549</c:v>
                </c:pt>
                <c:pt idx="2590">
                  <c:v>13554</c:v>
                </c:pt>
                <c:pt idx="2591">
                  <c:v>13559</c:v>
                </c:pt>
                <c:pt idx="2592">
                  <c:v>13564</c:v>
                </c:pt>
                <c:pt idx="2593">
                  <c:v>13569</c:v>
                </c:pt>
                <c:pt idx="2594">
                  <c:v>13574</c:v>
                </c:pt>
                <c:pt idx="2595">
                  <c:v>13579</c:v>
                </c:pt>
                <c:pt idx="2596">
                  <c:v>13584</c:v>
                </c:pt>
                <c:pt idx="2597">
                  <c:v>13589</c:v>
                </c:pt>
                <c:pt idx="2598">
                  <c:v>13594</c:v>
                </c:pt>
                <c:pt idx="2599">
                  <c:v>13599</c:v>
                </c:pt>
                <c:pt idx="2600">
                  <c:v>13604</c:v>
                </c:pt>
                <c:pt idx="2601">
                  <c:v>13609</c:v>
                </c:pt>
                <c:pt idx="2602">
                  <c:v>13614</c:v>
                </c:pt>
                <c:pt idx="2603">
                  <c:v>13619</c:v>
                </c:pt>
                <c:pt idx="2604">
                  <c:v>13624</c:v>
                </c:pt>
                <c:pt idx="2605">
                  <c:v>13629</c:v>
                </c:pt>
                <c:pt idx="2606">
                  <c:v>13634</c:v>
                </c:pt>
                <c:pt idx="2607">
                  <c:v>13639</c:v>
                </c:pt>
                <c:pt idx="2608">
                  <c:v>13644</c:v>
                </c:pt>
                <c:pt idx="2609">
                  <c:v>13649</c:v>
                </c:pt>
                <c:pt idx="2610">
                  <c:v>13654</c:v>
                </c:pt>
                <c:pt idx="2611">
                  <c:v>13659</c:v>
                </c:pt>
                <c:pt idx="2612">
                  <c:v>13664</c:v>
                </c:pt>
                <c:pt idx="2613">
                  <c:v>13669</c:v>
                </c:pt>
                <c:pt idx="2614">
                  <c:v>13674</c:v>
                </c:pt>
                <c:pt idx="2615">
                  <c:v>13679</c:v>
                </c:pt>
                <c:pt idx="2616">
                  <c:v>13684</c:v>
                </c:pt>
                <c:pt idx="2617">
                  <c:v>13689</c:v>
                </c:pt>
                <c:pt idx="2618">
                  <c:v>13694</c:v>
                </c:pt>
                <c:pt idx="2619">
                  <c:v>13699</c:v>
                </c:pt>
                <c:pt idx="2620">
                  <c:v>13704</c:v>
                </c:pt>
                <c:pt idx="2621">
                  <c:v>13709</c:v>
                </c:pt>
                <c:pt idx="2622">
                  <c:v>13714</c:v>
                </c:pt>
                <c:pt idx="2623">
                  <c:v>13719</c:v>
                </c:pt>
                <c:pt idx="2624">
                  <c:v>13724</c:v>
                </c:pt>
                <c:pt idx="2625">
                  <c:v>13729</c:v>
                </c:pt>
                <c:pt idx="2626">
                  <c:v>13734</c:v>
                </c:pt>
                <c:pt idx="2627">
                  <c:v>13739</c:v>
                </c:pt>
                <c:pt idx="2628">
                  <c:v>13744</c:v>
                </c:pt>
                <c:pt idx="2629">
                  <c:v>13749</c:v>
                </c:pt>
                <c:pt idx="2630">
                  <c:v>13754</c:v>
                </c:pt>
                <c:pt idx="2631">
                  <c:v>13759</c:v>
                </c:pt>
                <c:pt idx="2632">
                  <c:v>13764</c:v>
                </c:pt>
                <c:pt idx="2633">
                  <c:v>13769</c:v>
                </c:pt>
                <c:pt idx="2634">
                  <c:v>13774</c:v>
                </c:pt>
                <c:pt idx="2635">
                  <c:v>13779</c:v>
                </c:pt>
                <c:pt idx="2636">
                  <c:v>13784</c:v>
                </c:pt>
                <c:pt idx="2637">
                  <c:v>13789</c:v>
                </c:pt>
                <c:pt idx="2638">
                  <c:v>13794</c:v>
                </c:pt>
                <c:pt idx="2639">
                  <c:v>13799</c:v>
                </c:pt>
                <c:pt idx="2640">
                  <c:v>13804</c:v>
                </c:pt>
                <c:pt idx="2641">
                  <c:v>13809</c:v>
                </c:pt>
                <c:pt idx="2642">
                  <c:v>13814</c:v>
                </c:pt>
                <c:pt idx="2643">
                  <c:v>13819</c:v>
                </c:pt>
                <c:pt idx="2644">
                  <c:v>13824</c:v>
                </c:pt>
                <c:pt idx="2645">
                  <c:v>13829</c:v>
                </c:pt>
                <c:pt idx="2646">
                  <c:v>13834</c:v>
                </c:pt>
                <c:pt idx="2647">
                  <c:v>13839</c:v>
                </c:pt>
                <c:pt idx="2648">
                  <c:v>13844</c:v>
                </c:pt>
                <c:pt idx="2649">
                  <c:v>13849</c:v>
                </c:pt>
                <c:pt idx="2650">
                  <c:v>13854</c:v>
                </c:pt>
                <c:pt idx="2651">
                  <c:v>13859</c:v>
                </c:pt>
                <c:pt idx="2652">
                  <c:v>13864</c:v>
                </c:pt>
                <c:pt idx="2653">
                  <c:v>13869</c:v>
                </c:pt>
                <c:pt idx="2654">
                  <c:v>13874</c:v>
                </c:pt>
                <c:pt idx="2655">
                  <c:v>13879</c:v>
                </c:pt>
                <c:pt idx="2656">
                  <c:v>13884</c:v>
                </c:pt>
                <c:pt idx="2657">
                  <c:v>13889</c:v>
                </c:pt>
                <c:pt idx="2658">
                  <c:v>13894</c:v>
                </c:pt>
                <c:pt idx="2659">
                  <c:v>13899</c:v>
                </c:pt>
                <c:pt idx="2660">
                  <c:v>13904</c:v>
                </c:pt>
                <c:pt idx="2661">
                  <c:v>13909</c:v>
                </c:pt>
                <c:pt idx="2662">
                  <c:v>13914</c:v>
                </c:pt>
                <c:pt idx="2663">
                  <c:v>13919</c:v>
                </c:pt>
                <c:pt idx="2664">
                  <c:v>13924</c:v>
                </c:pt>
                <c:pt idx="2665">
                  <c:v>13929</c:v>
                </c:pt>
                <c:pt idx="2666">
                  <c:v>13934</c:v>
                </c:pt>
                <c:pt idx="2667">
                  <c:v>13939</c:v>
                </c:pt>
                <c:pt idx="2668">
                  <c:v>13944</c:v>
                </c:pt>
                <c:pt idx="2669">
                  <c:v>13949</c:v>
                </c:pt>
                <c:pt idx="2670">
                  <c:v>13954</c:v>
                </c:pt>
                <c:pt idx="2671">
                  <c:v>13959</c:v>
                </c:pt>
                <c:pt idx="2672">
                  <c:v>13964</c:v>
                </c:pt>
                <c:pt idx="2673">
                  <c:v>13969</c:v>
                </c:pt>
                <c:pt idx="2674">
                  <c:v>13974</c:v>
                </c:pt>
                <c:pt idx="2675">
                  <c:v>13979</c:v>
                </c:pt>
                <c:pt idx="2676">
                  <c:v>13984</c:v>
                </c:pt>
                <c:pt idx="2677">
                  <c:v>13989</c:v>
                </c:pt>
                <c:pt idx="2678">
                  <c:v>13994</c:v>
                </c:pt>
                <c:pt idx="2679">
                  <c:v>13999</c:v>
                </c:pt>
                <c:pt idx="2680">
                  <c:v>14004</c:v>
                </c:pt>
                <c:pt idx="2681">
                  <c:v>14009</c:v>
                </c:pt>
                <c:pt idx="2682">
                  <c:v>14014</c:v>
                </c:pt>
                <c:pt idx="2683">
                  <c:v>14019</c:v>
                </c:pt>
                <c:pt idx="2684">
                  <c:v>14024</c:v>
                </c:pt>
                <c:pt idx="2685">
                  <c:v>14029</c:v>
                </c:pt>
                <c:pt idx="2686">
                  <c:v>14034</c:v>
                </c:pt>
                <c:pt idx="2687">
                  <c:v>14039</c:v>
                </c:pt>
                <c:pt idx="2688">
                  <c:v>14044</c:v>
                </c:pt>
                <c:pt idx="2689">
                  <c:v>14049</c:v>
                </c:pt>
                <c:pt idx="2690">
                  <c:v>14054</c:v>
                </c:pt>
                <c:pt idx="2691">
                  <c:v>14059</c:v>
                </c:pt>
                <c:pt idx="2692">
                  <c:v>14064</c:v>
                </c:pt>
                <c:pt idx="2693">
                  <c:v>14069</c:v>
                </c:pt>
                <c:pt idx="2694">
                  <c:v>14074</c:v>
                </c:pt>
                <c:pt idx="2695">
                  <c:v>14079</c:v>
                </c:pt>
                <c:pt idx="2696">
                  <c:v>14084</c:v>
                </c:pt>
                <c:pt idx="2697">
                  <c:v>14089</c:v>
                </c:pt>
                <c:pt idx="2698">
                  <c:v>14094</c:v>
                </c:pt>
                <c:pt idx="2699">
                  <c:v>14099</c:v>
                </c:pt>
                <c:pt idx="2700">
                  <c:v>14104</c:v>
                </c:pt>
                <c:pt idx="2701">
                  <c:v>14109</c:v>
                </c:pt>
                <c:pt idx="2702">
                  <c:v>14114</c:v>
                </c:pt>
                <c:pt idx="2703">
                  <c:v>14119</c:v>
                </c:pt>
                <c:pt idx="2704">
                  <c:v>14124</c:v>
                </c:pt>
                <c:pt idx="2705">
                  <c:v>14129</c:v>
                </c:pt>
                <c:pt idx="2706">
                  <c:v>14134</c:v>
                </c:pt>
                <c:pt idx="2707">
                  <c:v>14139</c:v>
                </c:pt>
                <c:pt idx="2708">
                  <c:v>14144</c:v>
                </c:pt>
                <c:pt idx="2709">
                  <c:v>14149</c:v>
                </c:pt>
                <c:pt idx="2710">
                  <c:v>14154</c:v>
                </c:pt>
                <c:pt idx="2711">
                  <c:v>14159</c:v>
                </c:pt>
                <c:pt idx="2712">
                  <c:v>14164</c:v>
                </c:pt>
                <c:pt idx="2713">
                  <c:v>14169</c:v>
                </c:pt>
                <c:pt idx="2714">
                  <c:v>14174</c:v>
                </c:pt>
                <c:pt idx="2715">
                  <c:v>14179</c:v>
                </c:pt>
                <c:pt idx="2716">
                  <c:v>14184</c:v>
                </c:pt>
                <c:pt idx="2717">
                  <c:v>14189</c:v>
                </c:pt>
                <c:pt idx="2718">
                  <c:v>14194</c:v>
                </c:pt>
                <c:pt idx="2719">
                  <c:v>14199</c:v>
                </c:pt>
                <c:pt idx="2720">
                  <c:v>14204</c:v>
                </c:pt>
                <c:pt idx="2721">
                  <c:v>14209</c:v>
                </c:pt>
                <c:pt idx="2722">
                  <c:v>14214</c:v>
                </c:pt>
                <c:pt idx="2723">
                  <c:v>14219</c:v>
                </c:pt>
                <c:pt idx="2724">
                  <c:v>14224</c:v>
                </c:pt>
                <c:pt idx="2725">
                  <c:v>14229</c:v>
                </c:pt>
                <c:pt idx="2726">
                  <c:v>14234</c:v>
                </c:pt>
                <c:pt idx="2727">
                  <c:v>14239</c:v>
                </c:pt>
                <c:pt idx="2728">
                  <c:v>14244</c:v>
                </c:pt>
                <c:pt idx="2729">
                  <c:v>14249</c:v>
                </c:pt>
                <c:pt idx="2730">
                  <c:v>14254</c:v>
                </c:pt>
                <c:pt idx="2731">
                  <c:v>14259</c:v>
                </c:pt>
                <c:pt idx="2732">
                  <c:v>14264</c:v>
                </c:pt>
                <c:pt idx="2733">
                  <c:v>14269</c:v>
                </c:pt>
                <c:pt idx="2734">
                  <c:v>14274</c:v>
                </c:pt>
                <c:pt idx="2735">
                  <c:v>14279</c:v>
                </c:pt>
                <c:pt idx="2736">
                  <c:v>14284</c:v>
                </c:pt>
                <c:pt idx="2737">
                  <c:v>14289</c:v>
                </c:pt>
                <c:pt idx="2738">
                  <c:v>14294</c:v>
                </c:pt>
                <c:pt idx="2739">
                  <c:v>14299</c:v>
                </c:pt>
                <c:pt idx="2740">
                  <c:v>14304</c:v>
                </c:pt>
                <c:pt idx="2741">
                  <c:v>14309</c:v>
                </c:pt>
                <c:pt idx="2742">
                  <c:v>14314</c:v>
                </c:pt>
                <c:pt idx="2743">
                  <c:v>14319</c:v>
                </c:pt>
                <c:pt idx="2744">
                  <c:v>14324</c:v>
                </c:pt>
                <c:pt idx="2745">
                  <c:v>14329</c:v>
                </c:pt>
                <c:pt idx="2746">
                  <c:v>14334</c:v>
                </c:pt>
                <c:pt idx="2747">
                  <c:v>14339</c:v>
                </c:pt>
                <c:pt idx="2748">
                  <c:v>14344</c:v>
                </c:pt>
                <c:pt idx="2749">
                  <c:v>14349</c:v>
                </c:pt>
                <c:pt idx="2750">
                  <c:v>14354</c:v>
                </c:pt>
                <c:pt idx="2751">
                  <c:v>14359</c:v>
                </c:pt>
                <c:pt idx="2752">
                  <c:v>14364</c:v>
                </c:pt>
                <c:pt idx="2753">
                  <c:v>14369</c:v>
                </c:pt>
                <c:pt idx="2754">
                  <c:v>14374</c:v>
                </c:pt>
                <c:pt idx="2755">
                  <c:v>14379</c:v>
                </c:pt>
                <c:pt idx="2756">
                  <c:v>14384</c:v>
                </c:pt>
                <c:pt idx="2757">
                  <c:v>14389</c:v>
                </c:pt>
                <c:pt idx="2758">
                  <c:v>14394</c:v>
                </c:pt>
                <c:pt idx="2759">
                  <c:v>14399</c:v>
                </c:pt>
                <c:pt idx="2760">
                  <c:v>14404</c:v>
                </c:pt>
                <c:pt idx="2761">
                  <c:v>14409</c:v>
                </c:pt>
                <c:pt idx="2762">
                  <c:v>14414</c:v>
                </c:pt>
                <c:pt idx="2763">
                  <c:v>14419</c:v>
                </c:pt>
                <c:pt idx="2764">
                  <c:v>14424</c:v>
                </c:pt>
                <c:pt idx="2765">
                  <c:v>14429</c:v>
                </c:pt>
                <c:pt idx="2766">
                  <c:v>14434</c:v>
                </c:pt>
                <c:pt idx="2767">
                  <c:v>14439</c:v>
                </c:pt>
                <c:pt idx="2768">
                  <c:v>14444</c:v>
                </c:pt>
                <c:pt idx="2769">
                  <c:v>14449</c:v>
                </c:pt>
                <c:pt idx="2770">
                  <c:v>14454</c:v>
                </c:pt>
                <c:pt idx="2771">
                  <c:v>14459</c:v>
                </c:pt>
                <c:pt idx="2772">
                  <c:v>14464</c:v>
                </c:pt>
                <c:pt idx="2773">
                  <c:v>14469</c:v>
                </c:pt>
                <c:pt idx="2774">
                  <c:v>14474</c:v>
                </c:pt>
                <c:pt idx="2775">
                  <c:v>14479</c:v>
                </c:pt>
                <c:pt idx="2776">
                  <c:v>14484</c:v>
                </c:pt>
                <c:pt idx="2777">
                  <c:v>14489</c:v>
                </c:pt>
                <c:pt idx="2778">
                  <c:v>14494</c:v>
                </c:pt>
                <c:pt idx="2779">
                  <c:v>14499</c:v>
                </c:pt>
                <c:pt idx="2780">
                  <c:v>14504</c:v>
                </c:pt>
                <c:pt idx="2781">
                  <c:v>14509</c:v>
                </c:pt>
                <c:pt idx="2782">
                  <c:v>14514</c:v>
                </c:pt>
                <c:pt idx="2783">
                  <c:v>14519</c:v>
                </c:pt>
                <c:pt idx="2784">
                  <c:v>14524</c:v>
                </c:pt>
                <c:pt idx="2785">
                  <c:v>14529</c:v>
                </c:pt>
                <c:pt idx="2786">
                  <c:v>14534</c:v>
                </c:pt>
                <c:pt idx="2787">
                  <c:v>14539</c:v>
                </c:pt>
                <c:pt idx="2788">
                  <c:v>14544</c:v>
                </c:pt>
                <c:pt idx="2789">
                  <c:v>14549</c:v>
                </c:pt>
                <c:pt idx="2790">
                  <c:v>14554</c:v>
                </c:pt>
                <c:pt idx="2791">
                  <c:v>14559</c:v>
                </c:pt>
                <c:pt idx="2792">
                  <c:v>14564</c:v>
                </c:pt>
                <c:pt idx="2793">
                  <c:v>14569</c:v>
                </c:pt>
                <c:pt idx="2794">
                  <c:v>14574</c:v>
                </c:pt>
                <c:pt idx="2795">
                  <c:v>14579</c:v>
                </c:pt>
                <c:pt idx="2796">
                  <c:v>14584</c:v>
                </c:pt>
                <c:pt idx="2797">
                  <c:v>14589</c:v>
                </c:pt>
                <c:pt idx="2798">
                  <c:v>14594</c:v>
                </c:pt>
                <c:pt idx="2799">
                  <c:v>14599</c:v>
                </c:pt>
                <c:pt idx="2800">
                  <c:v>14604</c:v>
                </c:pt>
                <c:pt idx="2801">
                  <c:v>14609</c:v>
                </c:pt>
                <c:pt idx="2802">
                  <c:v>14614</c:v>
                </c:pt>
                <c:pt idx="2803">
                  <c:v>14619</c:v>
                </c:pt>
                <c:pt idx="2804">
                  <c:v>14624</c:v>
                </c:pt>
                <c:pt idx="2805">
                  <c:v>14629</c:v>
                </c:pt>
                <c:pt idx="2806">
                  <c:v>14634</c:v>
                </c:pt>
                <c:pt idx="2807">
                  <c:v>14639</c:v>
                </c:pt>
                <c:pt idx="2808">
                  <c:v>14644</c:v>
                </c:pt>
                <c:pt idx="2809">
                  <c:v>14649</c:v>
                </c:pt>
                <c:pt idx="2810">
                  <c:v>14654</c:v>
                </c:pt>
                <c:pt idx="2811">
                  <c:v>14659</c:v>
                </c:pt>
                <c:pt idx="2812">
                  <c:v>14664</c:v>
                </c:pt>
                <c:pt idx="2813">
                  <c:v>14669</c:v>
                </c:pt>
                <c:pt idx="2814">
                  <c:v>14674</c:v>
                </c:pt>
                <c:pt idx="2815">
                  <c:v>14679</c:v>
                </c:pt>
                <c:pt idx="2816">
                  <c:v>14684</c:v>
                </c:pt>
                <c:pt idx="2817">
                  <c:v>14689</c:v>
                </c:pt>
                <c:pt idx="2818">
                  <c:v>14694</c:v>
                </c:pt>
                <c:pt idx="2819">
                  <c:v>14699</c:v>
                </c:pt>
                <c:pt idx="2820">
                  <c:v>14704</c:v>
                </c:pt>
                <c:pt idx="2821">
                  <c:v>14709</c:v>
                </c:pt>
                <c:pt idx="2822">
                  <c:v>14714</c:v>
                </c:pt>
                <c:pt idx="2823">
                  <c:v>14719</c:v>
                </c:pt>
                <c:pt idx="2824">
                  <c:v>14724</c:v>
                </c:pt>
                <c:pt idx="2825">
                  <c:v>14729</c:v>
                </c:pt>
                <c:pt idx="2826">
                  <c:v>14734</c:v>
                </c:pt>
                <c:pt idx="2827">
                  <c:v>14739</c:v>
                </c:pt>
                <c:pt idx="2828">
                  <c:v>14744</c:v>
                </c:pt>
                <c:pt idx="2829">
                  <c:v>14749</c:v>
                </c:pt>
                <c:pt idx="2830">
                  <c:v>14754</c:v>
                </c:pt>
                <c:pt idx="2831">
                  <c:v>14759</c:v>
                </c:pt>
                <c:pt idx="2832">
                  <c:v>14764</c:v>
                </c:pt>
                <c:pt idx="2833">
                  <c:v>14769</c:v>
                </c:pt>
                <c:pt idx="2834">
                  <c:v>14774</c:v>
                </c:pt>
                <c:pt idx="2835">
                  <c:v>14779</c:v>
                </c:pt>
                <c:pt idx="2836">
                  <c:v>14784</c:v>
                </c:pt>
                <c:pt idx="2837">
                  <c:v>14789</c:v>
                </c:pt>
                <c:pt idx="2838">
                  <c:v>14794</c:v>
                </c:pt>
                <c:pt idx="2839">
                  <c:v>14799</c:v>
                </c:pt>
                <c:pt idx="2840">
                  <c:v>14804</c:v>
                </c:pt>
                <c:pt idx="2841">
                  <c:v>14809</c:v>
                </c:pt>
                <c:pt idx="2842">
                  <c:v>14814</c:v>
                </c:pt>
                <c:pt idx="2843">
                  <c:v>14819</c:v>
                </c:pt>
                <c:pt idx="2844">
                  <c:v>14824</c:v>
                </c:pt>
                <c:pt idx="2845">
                  <c:v>14829</c:v>
                </c:pt>
                <c:pt idx="2846">
                  <c:v>14834</c:v>
                </c:pt>
                <c:pt idx="2847">
                  <c:v>14839</c:v>
                </c:pt>
                <c:pt idx="2848">
                  <c:v>14844</c:v>
                </c:pt>
                <c:pt idx="2849">
                  <c:v>14849</c:v>
                </c:pt>
                <c:pt idx="2850">
                  <c:v>14854</c:v>
                </c:pt>
                <c:pt idx="2851">
                  <c:v>14859</c:v>
                </c:pt>
                <c:pt idx="2852">
                  <c:v>14864</c:v>
                </c:pt>
                <c:pt idx="2853">
                  <c:v>14869</c:v>
                </c:pt>
                <c:pt idx="2854">
                  <c:v>14874</c:v>
                </c:pt>
                <c:pt idx="2855">
                  <c:v>14879</c:v>
                </c:pt>
                <c:pt idx="2856">
                  <c:v>14884</c:v>
                </c:pt>
                <c:pt idx="2857">
                  <c:v>14889</c:v>
                </c:pt>
                <c:pt idx="2858">
                  <c:v>14894</c:v>
                </c:pt>
                <c:pt idx="2859">
                  <c:v>14899</c:v>
                </c:pt>
                <c:pt idx="2860">
                  <c:v>14904</c:v>
                </c:pt>
                <c:pt idx="2861">
                  <c:v>14909</c:v>
                </c:pt>
                <c:pt idx="2862">
                  <c:v>14914</c:v>
                </c:pt>
                <c:pt idx="2863">
                  <c:v>14919</c:v>
                </c:pt>
                <c:pt idx="2864">
                  <c:v>14924</c:v>
                </c:pt>
                <c:pt idx="2865">
                  <c:v>14929</c:v>
                </c:pt>
                <c:pt idx="2866">
                  <c:v>14934</c:v>
                </c:pt>
                <c:pt idx="2867">
                  <c:v>14939</c:v>
                </c:pt>
                <c:pt idx="2868">
                  <c:v>14944</c:v>
                </c:pt>
                <c:pt idx="2869">
                  <c:v>14949</c:v>
                </c:pt>
                <c:pt idx="2870">
                  <c:v>14954</c:v>
                </c:pt>
                <c:pt idx="2871">
                  <c:v>14959</c:v>
                </c:pt>
                <c:pt idx="2872">
                  <c:v>14964</c:v>
                </c:pt>
                <c:pt idx="2873">
                  <c:v>14969</c:v>
                </c:pt>
                <c:pt idx="2874">
                  <c:v>14974</c:v>
                </c:pt>
                <c:pt idx="2875">
                  <c:v>14979</c:v>
                </c:pt>
                <c:pt idx="2876">
                  <c:v>14984</c:v>
                </c:pt>
                <c:pt idx="2877">
                  <c:v>14989</c:v>
                </c:pt>
                <c:pt idx="2878">
                  <c:v>14994</c:v>
                </c:pt>
                <c:pt idx="2879">
                  <c:v>14999</c:v>
                </c:pt>
                <c:pt idx="2880">
                  <c:v>15004</c:v>
                </c:pt>
                <c:pt idx="2881">
                  <c:v>15009</c:v>
                </c:pt>
                <c:pt idx="2882">
                  <c:v>15014</c:v>
                </c:pt>
                <c:pt idx="2883">
                  <c:v>15019</c:v>
                </c:pt>
                <c:pt idx="2884">
                  <c:v>15024</c:v>
                </c:pt>
                <c:pt idx="2885">
                  <c:v>15029</c:v>
                </c:pt>
                <c:pt idx="2886">
                  <c:v>15034</c:v>
                </c:pt>
                <c:pt idx="2887">
                  <c:v>15039</c:v>
                </c:pt>
                <c:pt idx="2888">
                  <c:v>15044</c:v>
                </c:pt>
                <c:pt idx="2889">
                  <c:v>15049</c:v>
                </c:pt>
                <c:pt idx="2890">
                  <c:v>15054</c:v>
                </c:pt>
                <c:pt idx="2891">
                  <c:v>15059</c:v>
                </c:pt>
                <c:pt idx="2892">
                  <c:v>15064</c:v>
                </c:pt>
                <c:pt idx="2893">
                  <c:v>15069</c:v>
                </c:pt>
                <c:pt idx="2894">
                  <c:v>15074</c:v>
                </c:pt>
                <c:pt idx="2895">
                  <c:v>15079</c:v>
                </c:pt>
                <c:pt idx="2896">
                  <c:v>15084</c:v>
                </c:pt>
                <c:pt idx="2897">
                  <c:v>15089</c:v>
                </c:pt>
                <c:pt idx="2898">
                  <c:v>15094</c:v>
                </c:pt>
                <c:pt idx="2899">
                  <c:v>15099</c:v>
                </c:pt>
                <c:pt idx="2900">
                  <c:v>15104</c:v>
                </c:pt>
                <c:pt idx="2901">
                  <c:v>15109</c:v>
                </c:pt>
                <c:pt idx="2902">
                  <c:v>15114</c:v>
                </c:pt>
                <c:pt idx="2903">
                  <c:v>15119</c:v>
                </c:pt>
                <c:pt idx="2904">
                  <c:v>15124</c:v>
                </c:pt>
                <c:pt idx="2905">
                  <c:v>15129</c:v>
                </c:pt>
                <c:pt idx="2906">
                  <c:v>15134</c:v>
                </c:pt>
                <c:pt idx="2907">
                  <c:v>15139</c:v>
                </c:pt>
                <c:pt idx="2908">
                  <c:v>15144</c:v>
                </c:pt>
                <c:pt idx="2909">
                  <c:v>15149</c:v>
                </c:pt>
                <c:pt idx="2910">
                  <c:v>15154</c:v>
                </c:pt>
                <c:pt idx="2911">
                  <c:v>15159</c:v>
                </c:pt>
                <c:pt idx="2912">
                  <c:v>15164</c:v>
                </c:pt>
                <c:pt idx="2913">
                  <c:v>15169</c:v>
                </c:pt>
                <c:pt idx="2914">
                  <c:v>15174</c:v>
                </c:pt>
                <c:pt idx="2915">
                  <c:v>15179</c:v>
                </c:pt>
                <c:pt idx="2916">
                  <c:v>15184</c:v>
                </c:pt>
                <c:pt idx="2917">
                  <c:v>15189</c:v>
                </c:pt>
                <c:pt idx="2918">
                  <c:v>15194</c:v>
                </c:pt>
                <c:pt idx="2919">
                  <c:v>15199</c:v>
                </c:pt>
                <c:pt idx="2920">
                  <c:v>15204</c:v>
                </c:pt>
                <c:pt idx="2921">
                  <c:v>15209</c:v>
                </c:pt>
                <c:pt idx="2922">
                  <c:v>15214</c:v>
                </c:pt>
                <c:pt idx="2923">
                  <c:v>15219</c:v>
                </c:pt>
                <c:pt idx="2924">
                  <c:v>15224</c:v>
                </c:pt>
                <c:pt idx="2925">
                  <c:v>15229</c:v>
                </c:pt>
                <c:pt idx="2926">
                  <c:v>15234</c:v>
                </c:pt>
                <c:pt idx="2927">
                  <c:v>15239</c:v>
                </c:pt>
                <c:pt idx="2928">
                  <c:v>15244</c:v>
                </c:pt>
                <c:pt idx="2929">
                  <c:v>15249</c:v>
                </c:pt>
                <c:pt idx="2930">
                  <c:v>15254</c:v>
                </c:pt>
                <c:pt idx="2931">
                  <c:v>15259</c:v>
                </c:pt>
                <c:pt idx="2932">
                  <c:v>15264</c:v>
                </c:pt>
                <c:pt idx="2933">
                  <c:v>15269</c:v>
                </c:pt>
                <c:pt idx="2934">
                  <c:v>15274</c:v>
                </c:pt>
                <c:pt idx="2935">
                  <c:v>15279</c:v>
                </c:pt>
                <c:pt idx="2936">
                  <c:v>15284</c:v>
                </c:pt>
                <c:pt idx="2937">
                  <c:v>15289</c:v>
                </c:pt>
                <c:pt idx="2938">
                  <c:v>15294</c:v>
                </c:pt>
                <c:pt idx="2939">
                  <c:v>15299</c:v>
                </c:pt>
                <c:pt idx="2940">
                  <c:v>15304</c:v>
                </c:pt>
                <c:pt idx="2941">
                  <c:v>15309</c:v>
                </c:pt>
                <c:pt idx="2942">
                  <c:v>15314</c:v>
                </c:pt>
                <c:pt idx="2943">
                  <c:v>15319</c:v>
                </c:pt>
                <c:pt idx="2944">
                  <c:v>15324</c:v>
                </c:pt>
                <c:pt idx="2945">
                  <c:v>15329</c:v>
                </c:pt>
                <c:pt idx="2946">
                  <c:v>15334</c:v>
                </c:pt>
                <c:pt idx="2947">
                  <c:v>15339</c:v>
                </c:pt>
                <c:pt idx="2948">
                  <c:v>15344</c:v>
                </c:pt>
                <c:pt idx="2949">
                  <c:v>15349</c:v>
                </c:pt>
                <c:pt idx="2950">
                  <c:v>15354</c:v>
                </c:pt>
                <c:pt idx="2951">
                  <c:v>15359</c:v>
                </c:pt>
                <c:pt idx="2952">
                  <c:v>15364</c:v>
                </c:pt>
                <c:pt idx="2953">
                  <c:v>15369</c:v>
                </c:pt>
                <c:pt idx="2954">
                  <c:v>15374</c:v>
                </c:pt>
                <c:pt idx="2955">
                  <c:v>15379</c:v>
                </c:pt>
                <c:pt idx="2956">
                  <c:v>15384</c:v>
                </c:pt>
                <c:pt idx="2957">
                  <c:v>15389</c:v>
                </c:pt>
                <c:pt idx="2958">
                  <c:v>15394</c:v>
                </c:pt>
                <c:pt idx="2959">
                  <c:v>15399</c:v>
                </c:pt>
                <c:pt idx="2960">
                  <c:v>15404</c:v>
                </c:pt>
                <c:pt idx="2961">
                  <c:v>15409</c:v>
                </c:pt>
                <c:pt idx="2962">
                  <c:v>15414</c:v>
                </c:pt>
                <c:pt idx="2963">
                  <c:v>15419</c:v>
                </c:pt>
                <c:pt idx="2964">
                  <c:v>15424</c:v>
                </c:pt>
                <c:pt idx="2965">
                  <c:v>15429</c:v>
                </c:pt>
                <c:pt idx="2966">
                  <c:v>15434</c:v>
                </c:pt>
                <c:pt idx="2967">
                  <c:v>15439</c:v>
                </c:pt>
                <c:pt idx="2968">
                  <c:v>15444</c:v>
                </c:pt>
                <c:pt idx="2969">
                  <c:v>15449</c:v>
                </c:pt>
                <c:pt idx="2970">
                  <c:v>15454</c:v>
                </c:pt>
                <c:pt idx="2971">
                  <c:v>15459</c:v>
                </c:pt>
                <c:pt idx="2972">
                  <c:v>15464</c:v>
                </c:pt>
                <c:pt idx="2973">
                  <c:v>15469</c:v>
                </c:pt>
                <c:pt idx="2974">
                  <c:v>15474</c:v>
                </c:pt>
                <c:pt idx="2975">
                  <c:v>15479</c:v>
                </c:pt>
                <c:pt idx="2976">
                  <c:v>15484</c:v>
                </c:pt>
                <c:pt idx="2977">
                  <c:v>15489</c:v>
                </c:pt>
                <c:pt idx="2978">
                  <c:v>15494</c:v>
                </c:pt>
                <c:pt idx="2979">
                  <c:v>15499</c:v>
                </c:pt>
                <c:pt idx="2980">
                  <c:v>15504</c:v>
                </c:pt>
                <c:pt idx="2981">
                  <c:v>15509</c:v>
                </c:pt>
                <c:pt idx="2982">
                  <c:v>15514</c:v>
                </c:pt>
                <c:pt idx="2983">
                  <c:v>15519</c:v>
                </c:pt>
                <c:pt idx="2984">
                  <c:v>15524</c:v>
                </c:pt>
                <c:pt idx="2985">
                  <c:v>15529</c:v>
                </c:pt>
                <c:pt idx="2986">
                  <c:v>15534</c:v>
                </c:pt>
                <c:pt idx="2987">
                  <c:v>15539</c:v>
                </c:pt>
                <c:pt idx="2988">
                  <c:v>15544</c:v>
                </c:pt>
                <c:pt idx="2989">
                  <c:v>15549</c:v>
                </c:pt>
                <c:pt idx="2990">
                  <c:v>15554</c:v>
                </c:pt>
                <c:pt idx="2991">
                  <c:v>15559</c:v>
                </c:pt>
                <c:pt idx="2992">
                  <c:v>15564</c:v>
                </c:pt>
                <c:pt idx="2993">
                  <c:v>15569</c:v>
                </c:pt>
                <c:pt idx="2994">
                  <c:v>15574</c:v>
                </c:pt>
                <c:pt idx="2995">
                  <c:v>15579</c:v>
                </c:pt>
                <c:pt idx="2996">
                  <c:v>15584</c:v>
                </c:pt>
                <c:pt idx="2997">
                  <c:v>15589</c:v>
                </c:pt>
                <c:pt idx="2998">
                  <c:v>15594</c:v>
                </c:pt>
                <c:pt idx="2999">
                  <c:v>15599</c:v>
                </c:pt>
                <c:pt idx="3000">
                  <c:v>15604</c:v>
                </c:pt>
                <c:pt idx="3001">
                  <c:v>15609</c:v>
                </c:pt>
                <c:pt idx="3002">
                  <c:v>15614</c:v>
                </c:pt>
                <c:pt idx="3003">
                  <c:v>15619</c:v>
                </c:pt>
                <c:pt idx="3004">
                  <c:v>15624</c:v>
                </c:pt>
                <c:pt idx="3005">
                  <c:v>15629</c:v>
                </c:pt>
                <c:pt idx="3006">
                  <c:v>15634</c:v>
                </c:pt>
                <c:pt idx="3007">
                  <c:v>15639</c:v>
                </c:pt>
                <c:pt idx="3008">
                  <c:v>15644</c:v>
                </c:pt>
                <c:pt idx="3009">
                  <c:v>15649</c:v>
                </c:pt>
                <c:pt idx="3010">
                  <c:v>15654</c:v>
                </c:pt>
                <c:pt idx="3011">
                  <c:v>15659</c:v>
                </c:pt>
                <c:pt idx="3012">
                  <c:v>15664</c:v>
                </c:pt>
                <c:pt idx="3013">
                  <c:v>15669</c:v>
                </c:pt>
                <c:pt idx="3014">
                  <c:v>15674</c:v>
                </c:pt>
                <c:pt idx="3015">
                  <c:v>15679</c:v>
                </c:pt>
                <c:pt idx="3016">
                  <c:v>15684</c:v>
                </c:pt>
                <c:pt idx="3017">
                  <c:v>15689</c:v>
                </c:pt>
                <c:pt idx="3018">
                  <c:v>15694</c:v>
                </c:pt>
                <c:pt idx="3019">
                  <c:v>15699</c:v>
                </c:pt>
                <c:pt idx="3020">
                  <c:v>15704</c:v>
                </c:pt>
                <c:pt idx="3021">
                  <c:v>15709</c:v>
                </c:pt>
                <c:pt idx="3022">
                  <c:v>15714</c:v>
                </c:pt>
                <c:pt idx="3023">
                  <c:v>15719</c:v>
                </c:pt>
                <c:pt idx="3024">
                  <c:v>15724</c:v>
                </c:pt>
                <c:pt idx="3025">
                  <c:v>15729</c:v>
                </c:pt>
                <c:pt idx="3026">
                  <c:v>15734</c:v>
                </c:pt>
                <c:pt idx="3027">
                  <c:v>15739</c:v>
                </c:pt>
                <c:pt idx="3028">
                  <c:v>15744</c:v>
                </c:pt>
                <c:pt idx="3029">
                  <c:v>15749</c:v>
                </c:pt>
                <c:pt idx="3030">
                  <c:v>15754</c:v>
                </c:pt>
                <c:pt idx="3031">
                  <c:v>15759</c:v>
                </c:pt>
                <c:pt idx="3032">
                  <c:v>15764</c:v>
                </c:pt>
                <c:pt idx="3033">
                  <c:v>15769</c:v>
                </c:pt>
                <c:pt idx="3034">
                  <c:v>15774</c:v>
                </c:pt>
                <c:pt idx="3035">
                  <c:v>15779</c:v>
                </c:pt>
                <c:pt idx="3036">
                  <c:v>15784</c:v>
                </c:pt>
                <c:pt idx="3037">
                  <c:v>15789</c:v>
                </c:pt>
                <c:pt idx="3038">
                  <c:v>15794</c:v>
                </c:pt>
                <c:pt idx="3039">
                  <c:v>15799</c:v>
                </c:pt>
                <c:pt idx="3040">
                  <c:v>15804</c:v>
                </c:pt>
                <c:pt idx="3041">
                  <c:v>15809</c:v>
                </c:pt>
                <c:pt idx="3042">
                  <c:v>15814</c:v>
                </c:pt>
                <c:pt idx="3043">
                  <c:v>15819</c:v>
                </c:pt>
                <c:pt idx="3044">
                  <c:v>15824</c:v>
                </c:pt>
                <c:pt idx="3045">
                  <c:v>15829</c:v>
                </c:pt>
                <c:pt idx="3046">
                  <c:v>15834</c:v>
                </c:pt>
                <c:pt idx="3047">
                  <c:v>15839</c:v>
                </c:pt>
                <c:pt idx="3048">
                  <c:v>15844</c:v>
                </c:pt>
                <c:pt idx="3049">
                  <c:v>15849</c:v>
                </c:pt>
                <c:pt idx="3050">
                  <c:v>15854</c:v>
                </c:pt>
                <c:pt idx="3051">
                  <c:v>15859</c:v>
                </c:pt>
                <c:pt idx="3052">
                  <c:v>15864</c:v>
                </c:pt>
                <c:pt idx="3053">
                  <c:v>15869</c:v>
                </c:pt>
                <c:pt idx="3054">
                  <c:v>15874</c:v>
                </c:pt>
                <c:pt idx="3055">
                  <c:v>15879</c:v>
                </c:pt>
                <c:pt idx="3056">
                  <c:v>15884</c:v>
                </c:pt>
                <c:pt idx="3057">
                  <c:v>15889</c:v>
                </c:pt>
                <c:pt idx="3058">
                  <c:v>15894</c:v>
                </c:pt>
                <c:pt idx="3059">
                  <c:v>15899</c:v>
                </c:pt>
                <c:pt idx="3060">
                  <c:v>15904</c:v>
                </c:pt>
                <c:pt idx="3061">
                  <c:v>15909</c:v>
                </c:pt>
                <c:pt idx="3062">
                  <c:v>15914</c:v>
                </c:pt>
                <c:pt idx="3063">
                  <c:v>15919</c:v>
                </c:pt>
                <c:pt idx="3064">
                  <c:v>15924</c:v>
                </c:pt>
                <c:pt idx="3065">
                  <c:v>15929</c:v>
                </c:pt>
                <c:pt idx="3066">
                  <c:v>15934</c:v>
                </c:pt>
                <c:pt idx="3067">
                  <c:v>15939</c:v>
                </c:pt>
                <c:pt idx="3068">
                  <c:v>15944</c:v>
                </c:pt>
                <c:pt idx="3069">
                  <c:v>15949</c:v>
                </c:pt>
                <c:pt idx="3070">
                  <c:v>15954</c:v>
                </c:pt>
                <c:pt idx="3071">
                  <c:v>15959</c:v>
                </c:pt>
                <c:pt idx="3072">
                  <c:v>15964</c:v>
                </c:pt>
                <c:pt idx="3073">
                  <c:v>15969</c:v>
                </c:pt>
                <c:pt idx="3074">
                  <c:v>15974</c:v>
                </c:pt>
                <c:pt idx="3075">
                  <c:v>15979</c:v>
                </c:pt>
                <c:pt idx="3076">
                  <c:v>15984</c:v>
                </c:pt>
                <c:pt idx="3077">
                  <c:v>15989</c:v>
                </c:pt>
                <c:pt idx="3078">
                  <c:v>15994</c:v>
                </c:pt>
                <c:pt idx="3079">
                  <c:v>15999</c:v>
                </c:pt>
                <c:pt idx="3080">
                  <c:v>16004</c:v>
                </c:pt>
                <c:pt idx="3081">
                  <c:v>16009</c:v>
                </c:pt>
                <c:pt idx="3082">
                  <c:v>16014</c:v>
                </c:pt>
                <c:pt idx="3083">
                  <c:v>16019</c:v>
                </c:pt>
                <c:pt idx="3084">
                  <c:v>16024</c:v>
                </c:pt>
                <c:pt idx="3085">
                  <c:v>16029</c:v>
                </c:pt>
                <c:pt idx="3086">
                  <c:v>16034</c:v>
                </c:pt>
                <c:pt idx="3087">
                  <c:v>16039</c:v>
                </c:pt>
                <c:pt idx="3088">
                  <c:v>16044</c:v>
                </c:pt>
                <c:pt idx="3089">
                  <c:v>16049</c:v>
                </c:pt>
                <c:pt idx="3090">
                  <c:v>16054</c:v>
                </c:pt>
                <c:pt idx="3091">
                  <c:v>16059</c:v>
                </c:pt>
                <c:pt idx="3092">
                  <c:v>16064</c:v>
                </c:pt>
                <c:pt idx="3093">
                  <c:v>16069</c:v>
                </c:pt>
                <c:pt idx="3094">
                  <c:v>16074</c:v>
                </c:pt>
                <c:pt idx="3095">
                  <c:v>16079</c:v>
                </c:pt>
                <c:pt idx="3096">
                  <c:v>16084</c:v>
                </c:pt>
                <c:pt idx="3097">
                  <c:v>16089</c:v>
                </c:pt>
                <c:pt idx="3098">
                  <c:v>16094</c:v>
                </c:pt>
                <c:pt idx="3099">
                  <c:v>16099</c:v>
                </c:pt>
                <c:pt idx="3100">
                  <c:v>16104</c:v>
                </c:pt>
                <c:pt idx="3101">
                  <c:v>16109</c:v>
                </c:pt>
                <c:pt idx="3102">
                  <c:v>16114</c:v>
                </c:pt>
                <c:pt idx="3103">
                  <c:v>16119</c:v>
                </c:pt>
                <c:pt idx="3104">
                  <c:v>16124</c:v>
                </c:pt>
                <c:pt idx="3105">
                  <c:v>16129</c:v>
                </c:pt>
                <c:pt idx="3106">
                  <c:v>16134</c:v>
                </c:pt>
                <c:pt idx="3107">
                  <c:v>16139</c:v>
                </c:pt>
                <c:pt idx="3108">
                  <c:v>16144</c:v>
                </c:pt>
                <c:pt idx="3109">
                  <c:v>16149</c:v>
                </c:pt>
                <c:pt idx="3110">
                  <c:v>16154</c:v>
                </c:pt>
                <c:pt idx="3111">
                  <c:v>16159</c:v>
                </c:pt>
                <c:pt idx="3112">
                  <c:v>16164</c:v>
                </c:pt>
                <c:pt idx="3113">
                  <c:v>16169</c:v>
                </c:pt>
                <c:pt idx="3114">
                  <c:v>16174</c:v>
                </c:pt>
                <c:pt idx="3115">
                  <c:v>16179</c:v>
                </c:pt>
                <c:pt idx="3116">
                  <c:v>16184</c:v>
                </c:pt>
                <c:pt idx="3117">
                  <c:v>16189</c:v>
                </c:pt>
                <c:pt idx="3118">
                  <c:v>16194</c:v>
                </c:pt>
                <c:pt idx="3119">
                  <c:v>16199</c:v>
                </c:pt>
                <c:pt idx="3120">
                  <c:v>16204</c:v>
                </c:pt>
                <c:pt idx="3121">
                  <c:v>16209</c:v>
                </c:pt>
                <c:pt idx="3122">
                  <c:v>16214</c:v>
                </c:pt>
                <c:pt idx="3123">
                  <c:v>16219</c:v>
                </c:pt>
                <c:pt idx="3124">
                  <c:v>16224</c:v>
                </c:pt>
                <c:pt idx="3125">
                  <c:v>16229</c:v>
                </c:pt>
                <c:pt idx="3126">
                  <c:v>16234</c:v>
                </c:pt>
                <c:pt idx="3127">
                  <c:v>16239</c:v>
                </c:pt>
                <c:pt idx="3128">
                  <c:v>16244</c:v>
                </c:pt>
                <c:pt idx="3129">
                  <c:v>16249</c:v>
                </c:pt>
                <c:pt idx="3130">
                  <c:v>16254</c:v>
                </c:pt>
                <c:pt idx="3131">
                  <c:v>16259</c:v>
                </c:pt>
                <c:pt idx="3132">
                  <c:v>16264</c:v>
                </c:pt>
                <c:pt idx="3133">
                  <c:v>16269</c:v>
                </c:pt>
                <c:pt idx="3134">
                  <c:v>16274</c:v>
                </c:pt>
                <c:pt idx="3135">
                  <c:v>16279</c:v>
                </c:pt>
                <c:pt idx="3136">
                  <c:v>16284</c:v>
                </c:pt>
                <c:pt idx="3137">
                  <c:v>16289</c:v>
                </c:pt>
                <c:pt idx="3138">
                  <c:v>16294</c:v>
                </c:pt>
                <c:pt idx="3139">
                  <c:v>16299</c:v>
                </c:pt>
                <c:pt idx="3140">
                  <c:v>16304</c:v>
                </c:pt>
                <c:pt idx="3141">
                  <c:v>16309</c:v>
                </c:pt>
                <c:pt idx="3142">
                  <c:v>16314</c:v>
                </c:pt>
                <c:pt idx="3143">
                  <c:v>16319</c:v>
                </c:pt>
                <c:pt idx="3144">
                  <c:v>16324</c:v>
                </c:pt>
                <c:pt idx="3145">
                  <c:v>16329</c:v>
                </c:pt>
                <c:pt idx="3146">
                  <c:v>16334</c:v>
                </c:pt>
                <c:pt idx="3147">
                  <c:v>16339</c:v>
                </c:pt>
                <c:pt idx="3148">
                  <c:v>16344</c:v>
                </c:pt>
                <c:pt idx="3149">
                  <c:v>16349</c:v>
                </c:pt>
                <c:pt idx="3150">
                  <c:v>16354</c:v>
                </c:pt>
                <c:pt idx="3151">
                  <c:v>16359</c:v>
                </c:pt>
                <c:pt idx="3152">
                  <c:v>16364</c:v>
                </c:pt>
                <c:pt idx="3153">
                  <c:v>16369</c:v>
                </c:pt>
                <c:pt idx="3154">
                  <c:v>16374</c:v>
                </c:pt>
                <c:pt idx="3155">
                  <c:v>16379</c:v>
                </c:pt>
                <c:pt idx="3156">
                  <c:v>16384</c:v>
                </c:pt>
                <c:pt idx="3157">
                  <c:v>16389</c:v>
                </c:pt>
                <c:pt idx="3158">
                  <c:v>16394</c:v>
                </c:pt>
                <c:pt idx="3159">
                  <c:v>16399</c:v>
                </c:pt>
                <c:pt idx="3160">
                  <c:v>16404</c:v>
                </c:pt>
                <c:pt idx="3161">
                  <c:v>16409</c:v>
                </c:pt>
                <c:pt idx="3162">
                  <c:v>16414</c:v>
                </c:pt>
                <c:pt idx="3163">
                  <c:v>16419</c:v>
                </c:pt>
                <c:pt idx="3164">
                  <c:v>16424</c:v>
                </c:pt>
                <c:pt idx="3165">
                  <c:v>16429</c:v>
                </c:pt>
                <c:pt idx="3166">
                  <c:v>16434</c:v>
                </c:pt>
                <c:pt idx="3167">
                  <c:v>16439</c:v>
                </c:pt>
                <c:pt idx="3168">
                  <c:v>16444</c:v>
                </c:pt>
                <c:pt idx="3169">
                  <c:v>16449</c:v>
                </c:pt>
                <c:pt idx="3170">
                  <c:v>16454</c:v>
                </c:pt>
                <c:pt idx="3171">
                  <c:v>16459</c:v>
                </c:pt>
                <c:pt idx="3172">
                  <c:v>16464</c:v>
                </c:pt>
                <c:pt idx="3173">
                  <c:v>16469</c:v>
                </c:pt>
                <c:pt idx="3174">
                  <c:v>16474</c:v>
                </c:pt>
                <c:pt idx="3175">
                  <c:v>16479</c:v>
                </c:pt>
                <c:pt idx="3176">
                  <c:v>16484</c:v>
                </c:pt>
                <c:pt idx="3177">
                  <c:v>16489</c:v>
                </c:pt>
                <c:pt idx="3178">
                  <c:v>16494</c:v>
                </c:pt>
                <c:pt idx="3179">
                  <c:v>16499</c:v>
                </c:pt>
                <c:pt idx="3180">
                  <c:v>16504</c:v>
                </c:pt>
                <c:pt idx="3181">
                  <c:v>16509</c:v>
                </c:pt>
                <c:pt idx="3182">
                  <c:v>16514</c:v>
                </c:pt>
                <c:pt idx="3183">
                  <c:v>16519</c:v>
                </c:pt>
                <c:pt idx="3184">
                  <c:v>16524</c:v>
                </c:pt>
                <c:pt idx="3185">
                  <c:v>16529</c:v>
                </c:pt>
                <c:pt idx="3186">
                  <c:v>16534</c:v>
                </c:pt>
                <c:pt idx="3187">
                  <c:v>16539</c:v>
                </c:pt>
                <c:pt idx="3188">
                  <c:v>16544</c:v>
                </c:pt>
                <c:pt idx="3189">
                  <c:v>16549</c:v>
                </c:pt>
                <c:pt idx="3190">
                  <c:v>16554</c:v>
                </c:pt>
                <c:pt idx="3191">
                  <c:v>16559</c:v>
                </c:pt>
                <c:pt idx="3192">
                  <c:v>16564</c:v>
                </c:pt>
                <c:pt idx="3193">
                  <c:v>16569</c:v>
                </c:pt>
                <c:pt idx="3194">
                  <c:v>16574</c:v>
                </c:pt>
                <c:pt idx="3195">
                  <c:v>16579</c:v>
                </c:pt>
                <c:pt idx="3196">
                  <c:v>16584</c:v>
                </c:pt>
                <c:pt idx="3197">
                  <c:v>16589</c:v>
                </c:pt>
                <c:pt idx="3198">
                  <c:v>16594</c:v>
                </c:pt>
                <c:pt idx="3199">
                  <c:v>16599</c:v>
                </c:pt>
                <c:pt idx="3200">
                  <c:v>16604</c:v>
                </c:pt>
                <c:pt idx="3201">
                  <c:v>16609</c:v>
                </c:pt>
                <c:pt idx="3202">
                  <c:v>16614</c:v>
                </c:pt>
                <c:pt idx="3203">
                  <c:v>16619</c:v>
                </c:pt>
                <c:pt idx="3204">
                  <c:v>16624</c:v>
                </c:pt>
                <c:pt idx="3205">
                  <c:v>16629</c:v>
                </c:pt>
                <c:pt idx="3206">
                  <c:v>16634</c:v>
                </c:pt>
                <c:pt idx="3207">
                  <c:v>16639</c:v>
                </c:pt>
                <c:pt idx="3208">
                  <c:v>16644</c:v>
                </c:pt>
                <c:pt idx="3209">
                  <c:v>16649</c:v>
                </c:pt>
                <c:pt idx="3210">
                  <c:v>16654</c:v>
                </c:pt>
                <c:pt idx="3211">
                  <c:v>16659</c:v>
                </c:pt>
                <c:pt idx="3212">
                  <c:v>16664</c:v>
                </c:pt>
                <c:pt idx="3213">
                  <c:v>16669</c:v>
                </c:pt>
                <c:pt idx="3214">
                  <c:v>16674</c:v>
                </c:pt>
                <c:pt idx="3215">
                  <c:v>16679</c:v>
                </c:pt>
                <c:pt idx="3216">
                  <c:v>16684</c:v>
                </c:pt>
                <c:pt idx="3217">
                  <c:v>16689</c:v>
                </c:pt>
                <c:pt idx="3218">
                  <c:v>16694</c:v>
                </c:pt>
                <c:pt idx="3219">
                  <c:v>16699</c:v>
                </c:pt>
                <c:pt idx="3220">
                  <c:v>16704</c:v>
                </c:pt>
                <c:pt idx="3221">
                  <c:v>16709</c:v>
                </c:pt>
                <c:pt idx="3222">
                  <c:v>16714</c:v>
                </c:pt>
                <c:pt idx="3223">
                  <c:v>16719</c:v>
                </c:pt>
                <c:pt idx="3224">
                  <c:v>16724</c:v>
                </c:pt>
                <c:pt idx="3225">
                  <c:v>16729</c:v>
                </c:pt>
                <c:pt idx="3226">
                  <c:v>16734</c:v>
                </c:pt>
                <c:pt idx="3227">
                  <c:v>16739</c:v>
                </c:pt>
                <c:pt idx="3228">
                  <c:v>16744</c:v>
                </c:pt>
                <c:pt idx="3229">
                  <c:v>16749</c:v>
                </c:pt>
                <c:pt idx="3230">
                  <c:v>16754</c:v>
                </c:pt>
                <c:pt idx="3231">
                  <c:v>16759</c:v>
                </c:pt>
                <c:pt idx="3232">
                  <c:v>16764</c:v>
                </c:pt>
                <c:pt idx="3233">
                  <c:v>16769</c:v>
                </c:pt>
                <c:pt idx="3234">
                  <c:v>16774</c:v>
                </c:pt>
                <c:pt idx="3235">
                  <c:v>16779</c:v>
                </c:pt>
                <c:pt idx="3236">
                  <c:v>16784</c:v>
                </c:pt>
                <c:pt idx="3237">
                  <c:v>16789</c:v>
                </c:pt>
                <c:pt idx="3238">
                  <c:v>16794</c:v>
                </c:pt>
                <c:pt idx="3239">
                  <c:v>16799</c:v>
                </c:pt>
                <c:pt idx="3240">
                  <c:v>16804</c:v>
                </c:pt>
                <c:pt idx="3241">
                  <c:v>16809</c:v>
                </c:pt>
                <c:pt idx="3242">
                  <c:v>16814</c:v>
                </c:pt>
                <c:pt idx="3243">
                  <c:v>16819</c:v>
                </c:pt>
                <c:pt idx="3244">
                  <c:v>16824</c:v>
                </c:pt>
                <c:pt idx="3245">
                  <c:v>16829</c:v>
                </c:pt>
                <c:pt idx="3246">
                  <c:v>16834</c:v>
                </c:pt>
                <c:pt idx="3247">
                  <c:v>16839</c:v>
                </c:pt>
                <c:pt idx="3248">
                  <c:v>16844</c:v>
                </c:pt>
                <c:pt idx="3249">
                  <c:v>16849</c:v>
                </c:pt>
                <c:pt idx="3250">
                  <c:v>16854</c:v>
                </c:pt>
                <c:pt idx="3251">
                  <c:v>16859</c:v>
                </c:pt>
                <c:pt idx="3252">
                  <c:v>16864</c:v>
                </c:pt>
                <c:pt idx="3253">
                  <c:v>16869</c:v>
                </c:pt>
                <c:pt idx="3254">
                  <c:v>16874</c:v>
                </c:pt>
                <c:pt idx="3255">
                  <c:v>16879</c:v>
                </c:pt>
                <c:pt idx="3256">
                  <c:v>16884</c:v>
                </c:pt>
                <c:pt idx="3257">
                  <c:v>16889</c:v>
                </c:pt>
                <c:pt idx="3258">
                  <c:v>16894</c:v>
                </c:pt>
                <c:pt idx="3259">
                  <c:v>16899</c:v>
                </c:pt>
                <c:pt idx="3260">
                  <c:v>16904</c:v>
                </c:pt>
                <c:pt idx="3261">
                  <c:v>16909</c:v>
                </c:pt>
                <c:pt idx="3262">
                  <c:v>16914</c:v>
                </c:pt>
                <c:pt idx="3263">
                  <c:v>16919</c:v>
                </c:pt>
                <c:pt idx="3264">
                  <c:v>16924</c:v>
                </c:pt>
                <c:pt idx="3265">
                  <c:v>16929</c:v>
                </c:pt>
                <c:pt idx="3266">
                  <c:v>16934</c:v>
                </c:pt>
                <c:pt idx="3267">
                  <c:v>16939</c:v>
                </c:pt>
                <c:pt idx="3268">
                  <c:v>16944</c:v>
                </c:pt>
                <c:pt idx="3269">
                  <c:v>16949</c:v>
                </c:pt>
                <c:pt idx="3270">
                  <c:v>16954</c:v>
                </c:pt>
                <c:pt idx="3271">
                  <c:v>16959</c:v>
                </c:pt>
                <c:pt idx="3272">
                  <c:v>16964</c:v>
                </c:pt>
                <c:pt idx="3273">
                  <c:v>16969</c:v>
                </c:pt>
                <c:pt idx="3274">
                  <c:v>16974</c:v>
                </c:pt>
                <c:pt idx="3275">
                  <c:v>16979</c:v>
                </c:pt>
                <c:pt idx="3276">
                  <c:v>16984</c:v>
                </c:pt>
                <c:pt idx="3277">
                  <c:v>16989</c:v>
                </c:pt>
                <c:pt idx="3278">
                  <c:v>16994</c:v>
                </c:pt>
                <c:pt idx="3279">
                  <c:v>16999</c:v>
                </c:pt>
                <c:pt idx="3280">
                  <c:v>17004</c:v>
                </c:pt>
                <c:pt idx="3281">
                  <c:v>17009</c:v>
                </c:pt>
                <c:pt idx="3282">
                  <c:v>17014</c:v>
                </c:pt>
                <c:pt idx="3283">
                  <c:v>17019</c:v>
                </c:pt>
                <c:pt idx="3284">
                  <c:v>17024</c:v>
                </c:pt>
                <c:pt idx="3285">
                  <c:v>17029</c:v>
                </c:pt>
                <c:pt idx="3286">
                  <c:v>17034</c:v>
                </c:pt>
                <c:pt idx="3287">
                  <c:v>17039</c:v>
                </c:pt>
                <c:pt idx="3288">
                  <c:v>17044</c:v>
                </c:pt>
                <c:pt idx="3289">
                  <c:v>17049</c:v>
                </c:pt>
                <c:pt idx="3290">
                  <c:v>17054</c:v>
                </c:pt>
                <c:pt idx="3291">
                  <c:v>17059</c:v>
                </c:pt>
                <c:pt idx="3292">
                  <c:v>17064</c:v>
                </c:pt>
                <c:pt idx="3293">
                  <c:v>17069</c:v>
                </c:pt>
                <c:pt idx="3294">
                  <c:v>17074</c:v>
                </c:pt>
                <c:pt idx="3295">
                  <c:v>17079</c:v>
                </c:pt>
                <c:pt idx="3296">
                  <c:v>17084</c:v>
                </c:pt>
                <c:pt idx="3297">
                  <c:v>17089</c:v>
                </c:pt>
                <c:pt idx="3298">
                  <c:v>17094</c:v>
                </c:pt>
                <c:pt idx="3299">
                  <c:v>17099</c:v>
                </c:pt>
                <c:pt idx="3300">
                  <c:v>17104</c:v>
                </c:pt>
                <c:pt idx="3301">
                  <c:v>17109</c:v>
                </c:pt>
                <c:pt idx="3302">
                  <c:v>17114</c:v>
                </c:pt>
                <c:pt idx="3303">
                  <c:v>17119</c:v>
                </c:pt>
                <c:pt idx="3304">
                  <c:v>17124</c:v>
                </c:pt>
                <c:pt idx="3305">
                  <c:v>17129</c:v>
                </c:pt>
                <c:pt idx="3306">
                  <c:v>17134</c:v>
                </c:pt>
                <c:pt idx="3307">
                  <c:v>17139</c:v>
                </c:pt>
                <c:pt idx="3308">
                  <c:v>17144</c:v>
                </c:pt>
                <c:pt idx="3309">
                  <c:v>17149</c:v>
                </c:pt>
                <c:pt idx="3310">
                  <c:v>17154</c:v>
                </c:pt>
                <c:pt idx="3311">
                  <c:v>17159</c:v>
                </c:pt>
                <c:pt idx="3312">
                  <c:v>17164</c:v>
                </c:pt>
                <c:pt idx="3313">
                  <c:v>17169</c:v>
                </c:pt>
                <c:pt idx="3314">
                  <c:v>17174</c:v>
                </c:pt>
                <c:pt idx="3315">
                  <c:v>17179</c:v>
                </c:pt>
                <c:pt idx="3316">
                  <c:v>17184</c:v>
                </c:pt>
                <c:pt idx="3317">
                  <c:v>17189</c:v>
                </c:pt>
                <c:pt idx="3318">
                  <c:v>17194</c:v>
                </c:pt>
                <c:pt idx="3319">
                  <c:v>17199</c:v>
                </c:pt>
                <c:pt idx="3320">
                  <c:v>17204</c:v>
                </c:pt>
                <c:pt idx="3321">
                  <c:v>17209</c:v>
                </c:pt>
                <c:pt idx="3322">
                  <c:v>17214</c:v>
                </c:pt>
                <c:pt idx="3323">
                  <c:v>17219</c:v>
                </c:pt>
                <c:pt idx="3324">
                  <c:v>17224</c:v>
                </c:pt>
                <c:pt idx="3325">
                  <c:v>17229</c:v>
                </c:pt>
                <c:pt idx="3326">
                  <c:v>17234</c:v>
                </c:pt>
                <c:pt idx="3327">
                  <c:v>17239</c:v>
                </c:pt>
                <c:pt idx="3328">
                  <c:v>17244</c:v>
                </c:pt>
                <c:pt idx="3329">
                  <c:v>17249</c:v>
                </c:pt>
                <c:pt idx="3330">
                  <c:v>17254</c:v>
                </c:pt>
                <c:pt idx="3331">
                  <c:v>17259</c:v>
                </c:pt>
                <c:pt idx="3332">
                  <c:v>17264</c:v>
                </c:pt>
                <c:pt idx="3333">
                  <c:v>17269</c:v>
                </c:pt>
                <c:pt idx="3334">
                  <c:v>17274</c:v>
                </c:pt>
                <c:pt idx="3335">
                  <c:v>17279</c:v>
                </c:pt>
                <c:pt idx="3336">
                  <c:v>17284</c:v>
                </c:pt>
                <c:pt idx="3337">
                  <c:v>17289</c:v>
                </c:pt>
                <c:pt idx="3338">
                  <c:v>17294</c:v>
                </c:pt>
                <c:pt idx="3339">
                  <c:v>17299</c:v>
                </c:pt>
                <c:pt idx="3340">
                  <c:v>17304</c:v>
                </c:pt>
                <c:pt idx="3341">
                  <c:v>17309</c:v>
                </c:pt>
                <c:pt idx="3342">
                  <c:v>17314</c:v>
                </c:pt>
                <c:pt idx="3343">
                  <c:v>17319</c:v>
                </c:pt>
                <c:pt idx="3344">
                  <c:v>17324</c:v>
                </c:pt>
                <c:pt idx="3345">
                  <c:v>17329</c:v>
                </c:pt>
                <c:pt idx="3346">
                  <c:v>17334</c:v>
                </c:pt>
                <c:pt idx="3347">
                  <c:v>17339</c:v>
                </c:pt>
                <c:pt idx="3348">
                  <c:v>17344</c:v>
                </c:pt>
                <c:pt idx="3349">
                  <c:v>17349</c:v>
                </c:pt>
                <c:pt idx="3350">
                  <c:v>17354</c:v>
                </c:pt>
                <c:pt idx="3351">
                  <c:v>17359</c:v>
                </c:pt>
                <c:pt idx="3352">
                  <c:v>17364</c:v>
                </c:pt>
                <c:pt idx="3353">
                  <c:v>17369</c:v>
                </c:pt>
                <c:pt idx="3354">
                  <c:v>17374</c:v>
                </c:pt>
                <c:pt idx="3355">
                  <c:v>17379</c:v>
                </c:pt>
                <c:pt idx="3356">
                  <c:v>17384</c:v>
                </c:pt>
                <c:pt idx="3357">
                  <c:v>17389</c:v>
                </c:pt>
                <c:pt idx="3358">
                  <c:v>17394</c:v>
                </c:pt>
                <c:pt idx="3359">
                  <c:v>17399</c:v>
                </c:pt>
                <c:pt idx="3360">
                  <c:v>17404</c:v>
                </c:pt>
                <c:pt idx="3361">
                  <c:v>17409</c:v>
                </c:pt>
                <c:pt idx="3362">
                  <c:v>17414</c:v>
                </c:pt>
                <c:pt idx="3363">
                  <c:v>17419</c:v>
                </c:pt>
                <c:pt idx="3364">
                  <c:v>17424</c:v>
                </c:pt>
                <c:pt idx="3365">
                  <c:v>17429</c:v>
                </c:pt>
                <c:pt idx="3366">
                  <c:v>17434</c:v>
                </c:pt>
                <c:pt idx="3367">
                  <c:v>17439</c:v>
                </c:pt>
                <c:pt idx="3368">
                  <c:v>17444</c:v>
                </c:pt>
                <c:pt idx="3369">
                  <c:v>17449</c:v>
                </c:pt>
                <c:pt idx="3370">
                  <c:v>17454</c:v>
                </c:pt>
                <c:pt idx="3371">
                  <c:v>17459</c:v>
                </c:pt>
                <c:pt idx="3372">
                  <c:v>17464</c:v>
                </c:pt>
                <c:pt idx="3373">
                  <c:v>17469</c:v>
                </c:pt>
                <c:pt idx="3374">
                  <c:v>17474</c:v>
                </c:pt>
                <c:pt idx="3375">
                  <c:v>17479</c:v>
                </c:pt>
                <c:pt idx="3376">
                  <c:v>17484</c:v>
                </c:pt>
                <c:pt idx="3377">
                  <c:v>17489</c:v>
                </c:pt>
                <c:pt idx="3378">
                  <c:v>17494</c:v>
                </c:pt>
                <c:pt idx="3379">
                  <c:v>17499</c:v>
                </c:pt>
                <c:pt idx="3380">
                  <c:v>17504</c:v>
                </c:pt>
                <c:pt idx="3381">
                  <c:v>17509</c:v>
                </c:pt>
                <c:pt idx="3382">
                  <c:v>17514</c:v>
                </c:pt>
                <c:pt idx="3383">
                  <c:v>17519</c:v>
                </c:pt>
                <c:pt idx="3384">
                  <c:v>17524</c:v>
                </c:pt>
                <c:pt idx="3385">
                  <c:v>17529</c:v>
                </c:pt>
                <c:pt idx="3386">
                  <c:v>17534</c:v>
                </c:pt>
                <c:pt idx="3387">
                  <c:v>17539</c:v>
                </c:pt>
                <c:pt idx="3388">
                  <c:v>17544</c:v>
                </c:pt>
                <c:pt idx="3389">
                  <c:v>17549</c:v>
                </c:pt>
                <c:pt idx="3390">
                  <c:v>17554</c:v>
                </c:pt>
                <c:pt idx="3391">
                  <c:v>17559</c:v>
                </c:pt>
                <c:pt idx="3392">
                  <c:v>17564</c:v>
                </c:pt>
                <c:pt idx="3393">
                  <c:v>17569</c:v>
                </c:pt>
                <c:pt idx="3394">
                  <c:v>17574</c:v>
                </c:pt>
                <c:pt idx="3395">
                  <c:v>17579</c:v>
                </c:pt>
                <c:pt idx="3396">
                  <c:v>17584</c:v>
                </c:pt>
                <c:pt idx="3397">
                  <c:v>17589</c:v>
                </c:pt>
                <c:pt idx="3398">
                  <c:v>17594</c:v>
                </c:pt>
                <c:pt idx="3399">
                  <c:v>17599</c:v>
                </c:pt>
                <c:pt idx="3400">
                  <c:v>17604</c:v>
                </c:pt>
                <c:pt idx="3401">
                  <c:v>17609</c:v>
                </c:pt>
                <c:pt idx="3402">
                  <c:v>17614</c:v>
                </c:pt>
                <c:pt idx="3403">
                  <c:v>17619</c:v>
                </c:pt>
                <c:pt idx="3404">
                  <c:v>17624</c:v>
                </c:pt>
                <c:pt idx="3405">
                  <c:v>17629</c:v>
                </c:pt>
                <c:pt idx="3406">
                  <c:v>17634</c:v>
                </c:pt>
                <c:pt idx="3407">
                  <c:v>17639</c:v>
                </c:pt>
                <c:pt idx="3408">
                  <c:v>17644</c:v>
                </c:pt>
                <c:pt idx="3409">
                  <c:v>17649</c:v>
                </c:pt>
                <c:pt idx="3410">
                  <c:v>17654</c:v>
                </c:pt>
                <c:pt idx="3411">
                  <c:v>17659</c:v>
                </c:pt>
                <c:pt idx="3412">
                  <c:v>17664</c:v>
                </c:pt>
                <c:pt idx="3413">
                  <c:v>17669</c:v>
                </c:pt>
                <c:pt idx="3414">
                  <c:v>17674</c:v>
                </c:pt>
                <c:pt idx="3415">
                  <c:v>17679</c:v>
                </c:pt>
                <c:pt idx="3416">
                  <c:v>17684</c:v>
                </c:pt>
                <c:pt idx="3417">
                  <c:v>17689</c:v>
                </c:pt>
                <c:pt idx="3418">
                  <c:v>17694</c:v>
                </c:pt>
                <c:pt idx="3419">
                  <c:v>17699</c:v>
                </c:pt>
                <c:pt idx="3420">
                  <c:v>17704</c:v>
                </c:pt>
                <c:pt idx="3421">
                  <c:v>17709</c:v>
                </c:pt>
                <c:pt idx="3422">
                  <c:v>17714</c:v>
                </c:pt>
                <c:pt idx="3423">
                  <c:v>17719</c:v>
                </c:pt>
                <c:pt idx="3424">
                  <c:v>17724</c:v>
                </c:pt>
                <c:pt idx="3425">
                  <c:v>17729</c:v>
                </c:pt>
                <c:pt idx="3426">
                  <c:v>17734</c:v>
                </c:pt>
                <c:pt idx="3427">
                  <c:v>17739</c:v>
                </c:pt>
                <c:pt idx="3428">
                  <c:v>17744</c:v>
                </c:pt>
                <c:pt idx="3429">
                  <c:v>17749</c:v>
                </c:pt>
                <c:pt idx="3430">
                  <c:v>17754</c:v>
                </c:pt>
                <c:pt idx="3431">
                  <c:v>17759</c:v>
                </c:pt>
                <c:pt idx="3432">
                  <c:v>17764</c:v>
                </c:pt>
                <c:pt idx="3433">
                  <c:v>17769</c:v>
                </c:pt>
                <c:pt idx="3434">
                  <c:v>17774</c:v>
                </c:pt>
                <c:pt idx="3435">
                  <c:v>17779</c:v>
                </c:pt>
                <c:pt idx="3436">
                  <c:v>17784</c:v>
                </c:pt>
                <c:pt idx="3437">
                  <c:v>17789</c:v>
                </c:pt>
                <c:pt idx="3438">
                  <c:v>17794</c:v>
                </c:pt>
                <c:pt idx="3439">
                  <c:v>17799</c:v>
                </c:pt>
                <c:pt idx="3440">
                  <c:v>17804</c:v>
                </c:pt>
                <c:pt idx="3441">
                  <c:v>17809</c:v>
                </c:pt>
                <c:pt idx="3442">
                  <c:v>17814</c:v>
                </c:pt>
                <c:pt idx="3443">
                  <c:v>17819</c:v>
                </c:pt>
                <c:pt idx="3444">
                  <c:v>17824</c:v>
                </c:pt>
                <c:pt idx="3445">
                  <c:v>17829</c:v>
                </c:pt>
                <c:pt idx="3446">
                  <c:v>17834</c:v>
                </c:pt>
                <c:pt idx="3447">
                  <c:v>17839</c:v>
                </c:pt>
                <c:pt idx="3448">
                  <c:v>17844</c:v>
                </c:pt>
                <c:pt idx="3449">
                  <c:v>17849</c:v>
                </c:pt>
                <c:pt idx="3450">
                  <c:v>17854</c:v>
                </c:pt>
                <c:pt idx="3451">
                  <c:v>17859</c:v>
                </c:pt>
                <c:pt idx="3452">
                  <c:v>17864</c:v>
                </c:pt>
                <c:pt idx="3453">
                  <c:v>17869</c:v>
                </c:pt>
                <c:pt idx="3454">
                  <c:v>17874</c:v>
                </c:pt>
                <c:pt idx="3455">
                  <c:v>17879</c:v>
                </c:pt>
                <c:pt idx="3456">
                  <c:v>17884</c:v>
                </c:pt>
                <c:pt idx="3457">
                  <c:v>17889</c:v>
                </c:pt>
                <c:pt idx="3458">
                  <c:v>17894</c:v>
                </c:pt>
                <c:pt idx="3459">
                  <c:v>17899</c:v>
                </c:pt>
                <c:pt idx="3460">
                  <c:v>17904</c:v>
                </c:pt>
                <c:pt idx="3461">
                  <c:v>17909</c:v>
                </c:pt>
                <c:pt idx="3462">
                  <c:v>17914</c:v>
                </c:pt>
                <c:pt idx="3463">
                  <c:v>17919</c:v>
                </c:pt>
                <c:pt idx="3464">
                  <c:v>17924</c:v>
                </c:pt>
                <c:pt idx="3465">
                  <c:v>17929</c:v>
                </c:pt>
                <c:pt idx="3466">
                  <c:v>17934</c:v>
                </c:pt>
                <c:pt idx="3467">
                  <c:v>17939</c:v>
                </c:pt>
                <c:pt idx="3468">
                  <c:v>17944</c:v>
                </c:pt>
                <c:pt idx="3469">
                  <c:v>17949</c:v>
                </c:pt>
                <c:pt idx="3470">
                  <c:v>17954</c:v>
                </c:pt>
                <c:pt idx="3471">
                  <c:v>17959</c:v>
                </c:pt>
                <c:pt idx="3472">
                  <c:v>17964</c:v>
                </c:pt>
                <c:pt idx="3473">
                  <c:v>17969</c:v>
                </c:pt>
                <c:pt idx="3474">
                  <c:v>17974</c:v>
                </c:pt>
                <c:pt idx="3475">
                  <c:v>17979</c:v>
                </c:pt>
                <c:pt idx="3476">
                  <c:v>17984</c:v>
                </c:pt>
                <c:pt idx="3477">
                  <c:v>17989</c:v>
                </c:pt>
                <c:pt idx="3478">
                  <c:v>17994</c:v>
                </c:pt>
                <c:pt idx="3479">
                  <c:v>17999</c:v>
                </c:pt>
                <c:pt idx="3480">
                  <c:v>18004</c:v>
                </c:pt>
                <c:pt idx="3481">
                  <c:v>18009</c:v>
                </c:pt>
                <c:pt idx="3482">
                  <c:v>18014</c:v>
                </c:pt>
                <c:pt idx="3483">
                  <c:v>18019</c:v>
                </c:pt>
                <c:pt idx="3484">
                  <c:v>18024</c:v>
                </c:pt>
                <c:pt idx="3485">
                  <c:v>18029</c:v>
                </c:pt>
                <c:pt idx="3486">
                  <c:v>18034</c:v>
                </c:pt>
                <c:pt idx="3487">
                  <c:v>18039</c:v>
                </c:pt>
                <c:pt idx="3488">
                  <c:v>18044</c:v>
                </c:pt>
                <c:pt idx="3489">
                  <c:v>18049</c:v>
                </c:pt>
                <c:pt idx="3490">
                  <c:v>18054</c:v>
                </c:pt>
                <c:pt idx="3491">
                  <c:v>18059</c:v>
                </c:pt>
                <c:pt idx="3492">
                  <c:v>18064</c:v>
                </c:pt>
                <c:pt idx="3493">
                  <c:v>18069</c:v>
                </c:pt>
                <c:pt idx="3494">
                  <c:v>18074</c:v>
                </c:pt>
                <c:pt idx="3495">
                  <c:v>18079</c:v>
                </c:pt>
                <c:pt idx="3496">
                  <c:v>18084</c:v>
                </c:pt>
                <c:pt idx="3497">
                  <c:v>18089</c:v>
                </c:pt>
                <c:pt idx="3498">
                  <c:v>18094</c:v>
                </c:pt>
                <c:pt idx="3499">
                  <c:v>18099</c:v>
                </c:pt>
                <c:pt idx="3500">
                  <c:v>18104</c:v>
                </c:pt>
                <c:pt idx="3501">
                  <c:v>18109</c:v>
                </c:pt>
                <c:pt idx="3502">
                  <c:v>18114</c:v>
                </c:pt>
                <c:pt idx="3503">
                  <c:v>18119</c:v>
                </c:pt>
                <c:pt idx="3504">
                  <c:v>18124</c:v>
                </c:pt>
                <c:pt idx="3505">
                  <c:v>18129</c:v>
                </c:pt>
                <c:pt idx="3506">
                  <c:v>18134</c:v>
                </c:pt>
                <c:pt idx="3507">
                  <c:v>18139</c:v>
                </c:pt>
                <c:pt idx="3508">
                  <c:v>18144</c:v>
                </c:pt>
                <c:pt idx="3509">
                  <c:v>18149</c:v>
                </c:pt>
                <c:pt idx="3510">
                  <c:v>18154</c:v>
                </c:pt>
                <c:pt idx="3511">
                  <c:v>18159</c:v>
                </c:pt>
                <c:pt idx="3512">
                  <c:v>18164</c:v>
                </c:pt>
                <c:pt idx="3513">
                  <c:v>18169</c:v>
                </c:pt>
                <c:pt idx="3514">
                  <c:v>18174</c:v>
                </c:pt>
                <c:pt idx="3515">
                  <c:v>18179</c:v>
                </c:pt>
                <c:pt idx="3516">
                  <c:v>18184</c:v>
                </c:pt>
                <c:pt idx="3517">
                  <c:v>18189</c:v>
                </c:pt>
                <c:pt idx="3518">
                  <c:v>18194</c:v>
                </c:pt>
                <c:pt idx="3519">
                  <c:v>18199</c:v>
                </c:pt>
                <c:pt idx="3520">
                  <c:v>18204</c:v>
                </c:pt>
                <c:pt idx="3521">
                  <c:v>18209</c:v>
                </c:pt>
                <c:pt idx="3522">
                  <c:v>18214</c:v>
                </c:pt>
                <c:pt idx="3523">
                  <c:v>18219</c:v>
                </c:pt>
                <c:pt idx="3524">
                  <c:v>18224</c:v>
                </c:pt>
                <c:pt idx="3525">
                  <c:v>18229</c:v>
                </c:pt>
                <c:pt idx="3526">
                  <c:v>18234</c:v>
                </c:pt>
                <c:pt idx="3527">
                  <c:v>18239</c:v>
                </c:pt>
                <c:pt idx="3528">
                  <c:v>18244</c:v>
                </c:pt>
                <c:pt idx="3529">
                  <c:v>18249</c:v>
                </c:pt>
                <c:pt idx="3530">
                  <c:v>18254</c:v>
                </c:pt>
                <c:pt idx="3531">
                  <c:v>18259</c:v>
                </c:pt>
                <c:pt idx="3532">
                  <c:v>18264</c:v>
                </c:pt>
                <c:pt idx="3533">
                  <c:v>18269</c:v>
                </c:pt>
                <c:pt idx="3534">
                  <c:v>18274</c:v>
                </c:pt>
                <c:pt idx="3535">
                  <c:v>18279</c:v>
                </c:pt>
                <c:pt idx="3536">
                  <c:v>18284</c:v>
                </c:pt>
                <c:pt idx="3537">
                  <c:v>18289</c:v>
                </c:pt>
                <c:pt idx="3538">
                  <c:v>18294</c:v>
                </c:pt>
                <c:pt idx="3539">
                  <c:v>18299</c:v>
                </c:pt>
                <c:pt idx="3540">
                  <c:v>18304</c:v>
                </c:pt>
                <c:pt idx="3541">
                  <c:v>18309</c:v>
                </c:pt>
                <c:pt idx="3542">
                  <c:v>18314</c:v>
                </c:pt>
                <c:pt idx="3543">
                  <c:v>18319</c:v>
                </c:pt>
                <c:pt idx="3544">
                  <c:v>18324</c:v>
                </c:pt>
                <c:pt idx="3545">
                  <c:v>18329</c:v>
                </c:pt>
                <c:pt idx="3546">
                  <c:v>18334</c:v>
                </c:pt>
                <c:pt idx="3547">
                  <c:v>18339</c:v>
                </c:pt>
                <c:pt idx="3548">
                  <c:v>18344</c:v>
                </c:pt>
                <c:pt idx="3549">
                  <c:v>18349</c:v>
                </c:pt>
                <c:pt idx="3550">
                  <c:v>18354</c:v>
                </c:pt>
                <c:pt idx="3551">
                  <c:v>18359</c:v>
                </c:pt>
                <c:pt idx="3552">
                  <c:v>18364</c:v>
                </c:pt>
                <c:pt idx="3553">
                  <c:v>18369</c:v>
                </c:pt>
                <c:pt idx="3554">
                  <c:v>18374</c:v>
                </c:pt>
                <c:pt idx="3555">
                  <c:v>18379</c:v>
                </c:pt>
                <c:pt idx="3556">
                  <c:v>18384</c:v>
                </c:pt>
                <c:pt idx="3557">
                  <c:v>18389</c:v>
                </c:pt>
                <c:pt idx="3558">
                  <c:v>18394</c:v>
                </c:pt>
                <c:pt idx="3559">
                  <c:v>18399</c:v>
                </c:pt>
                <c:pt idx="3560">
                  <c:v>18404</c:v>
                </c:pt>
                <c:pt idx="3561">
                  <c:v>18409</c:v>
                </c:pt>
                <c:pt idx="3562">
                  <c:v>18414</c:v>
                </c:pt>
                <c:pt idx="3563">
                  <c:v>18419</c:v>
                </c:pt>
                <c:pt idx="3564">
                  <c:v>18424</c:v>
                </c:pt>
                <c:pt idx="3565">
                  <c:v>18429</c:v>
                </c:pt>
                <c:pt idx="3566">
                  <c:v>18434</c:v>
                </c:pt>
                <c:pt idx="3567">
                  <c:v>18439</c:v>
                </c:pt>
                <c:pt idx="3568">
                  <c:v>18444</c:v>
                </c:pt>
                <c:pt idx="3569">
                  <c:v>18449</c:v>
                </c:pt>
                <c:pt idx="3570">
                  <c:v>18454</c:v>
                </c:pt>
                <c:pt idx="3571">
                  <c:v>18459</c:v>
                </c:pt>
                <c:pt idx="3572">
                  <c:v>18464</c:v>
                </c:pt>
                <c:pt idx="3573">
                  <c:v>18469</c:v>
                </c:pt>
                <c:pt idx="3574">
                  <c:v>18474</c:v>
                </c:pt>
                <c:pt idx="3575">
                  <c:v>18479</c:v>
                </c:pt>
                <c:pt idx="3576">
                  <c:v>18484</c:v>
                </c:pt>
                <c:pt idx="3577">
                  <c:v>18489</c:v>
                </c:pt>
                <c:pt idx="3578">
                  <c:v>18494</c:v>
                </c:pt>
                <c:pt idx="3579">
                  <c:v>18499</c:v>
                </c:pt>
                <c:pt idx="3580">
                  <c:v>18504</c:v>
                </c:pt>
                <c:pt idx="3581">
                  <c:v>18509</c:v>
                </c:pt>
                <c:pt idx="3582">
                  <c:v>18514</c:v>
                </c:pt>
                <c:pt idx="3583">
                  <c:v>18519</c:v>
                </c:pt>
                <c:pt idx="3584">
                  <c:v>18524</c:v>
                </c:pt>
                <c:pt idx="3585">
                  <c:v>18529</c:v>
                </c:pt>
                <c:pt idx="3586">
                  <c:v>18534</c:v>
                </c:pt>
                <c:pt idx="3587">
                  <c:v>18539</c:v>
                </c:pt>
                <c:pt idx="3588">
                  <c:v>18544</c:v>
                </c:pt>
                <c:pt idx="3589">
                  <c:v>18549</c:v>
                </c:pt>
                <c:pt idx="3590">
                  <c:v>18554</c:v>
                </c:pt>
                <c:pt idx="3591">
                  <c:v>18559</c:v>
                </c:pt>
                <c:pt idx="3592">
                  <c:v>18564</c:v>
                </c:pt>
                <c:pt idx="3593">
                  <c:v>18569</c:v>
                </c:pt>
                <c:pt idx="3594">
                  <c:v>18574</c:v>
                </c:pt>
                <c:pt idx="3595">
                  <c:v>18579</c:v>
                </c:pt>
                <c:pt idx="3596">
                  <c:v>18584</c:v>
                </c:pt>
                <c:pt idx="3597">
                  <c:v>18589</c:v>
                </c:pt>
                <c:pt idx="3598">
                  <c:v>18594</c:v>
                </c:pt>
                <c:pt idx="3599">
                  <c:v>18599</c:v>
                </c:pt>
                <c:pt idx="3600">
                  <c:v>18604</c:v>
                </c:pt>
                <c:pt idx="3601">
                  <c:v>18609</c:v>
                </c:pt>
                <c:pt idx="3602">
                  <c:v>18614</c:v>
                </c:pt>
                <c:pt idx="3603">
                  <c:v>18619</c:v>
                </c:pt>
                <c:pt idx="3604">
                  <c:v>18624</c:v>
                </c:pt>
                <c:pt idx="3605">
                  <c:v>18629</c:v>
                </c:pt>
                <c:pt idx="3606">
                  <c:v>18634</c:v>
                </c:pt>
                <c:pt idx="3607">
                  <c:v>18639</c:v>
                </c:pt>
                <c:pt idx="3608">
                  <c:v>18644</c:v>
                </c:pt>
                <c:pt idx="3609">
                  <c:v>18649</c:v>
                </c:pt>
                <c:pt idx="3610">
                  <c:v>18654</c:v>
                </c:pt>
                <c:pt idx="3611">
                  <c:v>18659</c:v>
                </c:pt>
                <c:pt idx="3612">
                  <c:v>18664</c:v>
                </c:pt>
                <c:pt idx="3613">
                  <c:v>18669</c:v>
                </c:pt>
                <c:pt idx="3614">
                  <c:v>18674</c:v>
                </c:pt>
                <c:pt idx="3615">
                  <c:v>18679</c:v>
                </c:pt>
                <c:pt idx="3616">
                  <c:v>18684</c:v>
                </c:pt>
                <c:pt idx="3617">
                  <c:v>18689</c:v>
                </c:pt>
                <c:pt idx="3618">
                  <c:v>18694</c:v>
                </c:pt>
                <c:pt idx="3619">
                  <c:v>18699</c:v>
                </c:pt>
                <c:pt idx="3620">
                  <c:v>18704</c:v>
                </c:pt>
                <c:pt idx="3621">
                  <c:v>18709</c:v>
                </c:pt>
                <c:pt idx="3622">
                  <c:v>18714</c:v>
                </c:pt>
                <c:pt idx="3623">
                  <c:v>18719</c:v>
                </c:pt>
                <c:pt idx="3624">
                  <c:v>18724</c:v>
                </c:pt>
                <c:pt idx="3625">
                  <c:v>18729</c:v>
                </c:pt>
                <c:pt idx="3626">
                  <c:v>18734</c:v>
                </c:pt>
                <c:pt idx="3627">
                  <c:v>18739</c:v>
                </c:pt>
                <c:pt idx="3628">
                  <c:v>18744</c:v>
                </c:pt>
                <c:pt idx="3629">
                  <c:v>18749</c:v>
                </c:pt>
                <c:pt idx="3630">
                  <c:v>18754</c:v>
                </c:pt>
                <c:pt idx="3631">
                  <c:v>18759</c:v>
                </c:pt>
                <c:pt idx="3632">
                  <c:v>18764</c:v>
                </c:pt>
                <c:pt idx="3633">
                  <c:v>18769</c:v>
                </c:pt>
                <c:pt idx="3634">
                  <c:v>18774</c:v>
                </c:pt>
                <c:pt idx="3635">
                  <c:v>18779</c:v>
                </c:pt>
                <c:pt idx="3636">
                  <c:v>18784</c:v>
                </c:pt>
                <c:pt idx="3637">
                  <c:v>18789</c:v>
                </c:pt>
                <c:pt idx="3638">
                  <c:v>18794</c:v>
                </c:pt>
                <c:pt idx="3639">
                  <c:v>18799</c:v>
                </c:pt>
                <c:pt idx="3640">
                  <c:v>18804</c:v>
                </c:pt>
                <c:pt idx="3641">
                  <c:v>18809</c:v>
                </c:pt>
                <c:pt idx="3642">
                  <c:v>18814</c:v>
                </c:pt>
                <c:pt idx="3643">
                  <c:v>18819</c:v>
                </c:pt>
                <c:pt idx="3644">
                  <c:v>18824</c:v>
                </c:pt>
                <c:pt idx="3645">
                  <c:v>18829</c:v>
                </c:pt>
                <c:pt idx="3646">
                  <c:v>18834</c:v>
                </c:pt>
                <c:pt idx="3647">
                  <c:v>18839</c:v>
                </c:pt>
                <c:pt idx="3648">
                  <c:v>18844</c:v>
                </c:pt>
                <c:pt idx="3649">
                  <c:v>18849</c:v>
                </c:pt>
                <c:pt idx="3650">
                  <c:v>18854</c:v>
                </c:pt>
                <c:pt idx="3651">
                  <c:v>18859</c:v>
                </c:pt>
                <c:pt idx="3652">
                  <c:v>18864</c:v>
                </c:pt>
                <c:pt idx="3653">
                  <c:v>18869</c:v>
                </c:pt>
                <c:pt idx="3654">
                  <c:v>18874</c:v>
                </c:pt>
                <c:pt idx="3655">
                  <c:v>18879</c:v>
                </c:pt>
                <c:pt idx="3656">
                  <c:v>18884</c:v>
                </c:pt>
                <c:pt idx="3657">
                  <c:v>18889</c:v>
                </c:pt>
                <c:pt idx="3658">
                  <c:v>18894</c:v>
                </c:pt>
                <c:pt idx="3659">
                  <c:v>18899</c:v>
                </c:pt>
                <c:pt idx="3660">
                  <c:v>18904</c:v>
                </c:pt>
                <c:pt idx="3661">
                  <c:v>18909</c:v>
                </c:pt>
                <c:pt idx="3662">
                  <c:v>18914</c:v>
                </c:pt>
                <c:pt idx="3663">
                  <c:v>18919</c:v>
                </c:pt>
                <c:pt idx="3664">
                  <c:v>18924</c:v>
                </c:pt>
                <c:pt idx="3665">
                  <c:v>18929</c:v>
                </c:pt>
                <c:pt idx="3666">
                  <c:v>18934</c:v>
                </c:pt>
                <c:pt idx="3667">
                  <c:v>18939</c:v>
                </c:pt>
                <c:pt idx="3668">
                  <c:v>18944</c:v>
                </c:pt>
                <c:pt idx="3669">
                  <c:v>18949</c:v>
                </c:pt>
                <c:pt idx="3670">
                  <c:v>18954</c:v>
                </c:pt>
                <c:pt idx="3671">
                  <c:v>18959</c:v>
                </c:pt>
                <c:pt idx="3672">
                  <c:v>18964</c:v>
                </c:pt>
                <c:pt idx="3673">
                  <c:v>18969</c:v>
                </c:pt>
                <c:pt idx="3674">
                  <c:v>18974</c:v>
                </c:pt>
                <c:pt idx="3675">
                  <c:v>18979</c:v>
                </c:pt>
                <c:pt idx="3676">
                  <c:v>18984</c:v>
                </c:pt>
                <c:pt idx="3677">
                  <c:v>18989</c:v>
                </c:pt>
                <c:pt idx="3678">
                  <c:v>18994</c:v>
                </c:pt>
                <c:pt idx="3679">
                  <c:v>18999</c:v>
                </c:pt>
                <c:pt idx="3680">
                  <c:v>19004</c:v>
                </c:pt>
                <c:pt idx="3681">
                  <c:v>19009</c:v>
                </c:pt>
                <c:pt idx="3682">
                  <c:v>19014</c:v>
                </c:pt>
                <c:pt idx="3683">
                  <c:v>19019</c:v>
                </c:pt>
                <c:pt idx="3684">
                  <c:v>19024</c:v>
                </c:pt>
                <c:pt idx="3685">
                  <c:v>19029</c:v>
                </c:pt>
                <c:pt idx="3686">
                  <c:v>19034</c:v>
                </c:pt>
                <c:pt idx="3687">
                  <c:v>19039</c:v>
                </c:pt>
                <c:pt idx="3688">
                  <c:v>19044</c:v>
                </c:pt>
                <c:pt idx="3689">
                  <c:v>19049</c:v>
                </c:pt>
                <c:pt idx="3690">
                  <c:v>19054</c:v>
                </c:pt>
                <c:pt idx="3691">
                  <c:v>19059</c:v>
                </c:pt>
                <c:pt idx="3692">
                  <c:v>19064</c:v>
                </c:pt>
                <c:pt idx="3693">
                  <c:v>19069</c:v>
                </c:pt>
                <c:pt idx="3694">
                  <c:v>19074</c:v>
                </c:pt>
                <c:pt idx="3695">
                  <c:v>19079</c:v>
                </c:pt>
                <c:pt idx="3696">
                  <c:v>19084</c:v>
                </c:pt>
                <c:pt idx="3697">
                  <c:v>19089</c:v>
                </c:pt>
                <c:pt idx="3698">
                  <c:v>19094</c:v>
                </c:pt>
                <c:pt idx="3699">
                  <c:v>19099</c:v>
                </c:pt>
                <c:pt idx="3700">
                  <c:v>19104</c:v>
                </c:pt>
                <c:pt idx="3701">
                  <c:v>19109</c:v>
                </c:pt>
                <c:pt idx="3702">
                  <c:v>19114</c:v>
                </c:pt>
                <c:pt idx="3703">
                  <c:v>19119</c:v>
                </c:pt>
                <c:pt idx="3704">
                  <c:v>19124</c:v>
                </c:pt>
                <c:pt idx="3705">
                  <c:v>19129</c:v>
                </c:pt>
                <c:pt idx="3706">
                  <c:v>19134</c:v>
                </c:pt>
                <c:pt idx="3707">
                  <c:v>19139</c:v>
                </c:pt>
                <c:pt idx="3708">
                  <c:v>19144</c:v>
                </c:pt>
                <c:pt idx="3709">
                  <c:v>19149</c:v>
                </c:pt>
                <c:pt idx="3710">
                  <c:v>19154</c:v>
                </c:pt>
                <c:pt idx="3711">
                  <c:v>19159</c:v>
                </c:pt>
                <c:pt idx="3712">
                  <c:v>19164</c:v>
                </c:pt>
                <c:pt idx="3713">
                  <c:v>19169</c:v>
                </c:pt>
                <c:pt idx="3714">
                  <c:v>19174</c:v>
                </c:pt>
                <c:pt idx="3715">
                  <c:v>19179</c:v>
                </c:pt>
                <c:pt idx="3716">
                  <c:v>19184</c:v>
                </c:pt>
                <c:pt idx="3717">
                  <c:v>19189</c:v>
                </c:pt>
                <c:pt idx="3718">
                  <c:v>19194</c:v>
                </c:pt>
                <c:pt idx="3719">
                  <c:v>19199</c:v>
                </c:pt>
                <c:pt idx="3720">
                  <c:v>19204</c:v>
                </c:pt>
                <c:pt idx="3721">
                  <c:v>19209</c:v>
                </c:pt>
                <c:pt idx="3722">
                  <c:v>19214</c:v>
                </c:pt>
                <c:pt idx="3723">
                  <c:v>19219</c:v>
                </c:pt>
                <c:pt idx="3724">
                  <c:v>19224</c:v>
                </c:pt>
                <c:pt idx="3725">
                  <c:v>19229</c:v>
                </c:pt>
                <c:pt idx="3726">
                  <c:v>19234</c:v>
                </c:pt>
                <c:pt idx="3727">
                  <c:v>19239</c:v>
                </c:pt>
                <c:pt idx="3728">
                  <c:v>19244</c:v>
                </c:pt>
                <c:pt idx="3729">
                  <c:v>19249</c:v>
                </c:pt>
                <c:pt idx="3730">
                  <c:v>19254</c:v>
                </c:pt>
                <c:pt idx="3731">
                  <c:v>19259</c:v>
                </c:pt>
                <c:pt idx="3732">
                  <c:v>19264</c:v>
                </c:pt>
                <c:pt idx="3733">
                  <c:v>19269</c:v>
                </c:pt>
                <c:pt idx="3734">
                  <c:v>19274</c:v>
                </c:pt>
                <c:pt idx="3735">
                  <c:v>19279</c:v>
                </c:pt>
                <c:pt idx="3736">
                  <c:v>19284</c:v>
                </c:pt>
                <c:pt idx="3737">
                  <c:v>19289</c:v>
                </c:pt>
                <c:pt idx="3738">
                  <c:v>19294</c:v>
                </c:pt>
                <c:pt idx="3739">
                  <c:v>19299</c:v>
                </c:pt>
                <c:pt idx="3740">
                  <c:v>19304</c:v>
                </c:pt>
                <c:pt idx="3741">
                  <c:v>19309</c:v>
                </c:pt>
                <c:pt idx="3742">
                  <c:v>19314</c:v>
                </c:pt>
                <c:pt idx="3743">
                  <c:v>19319</c:v>
                </c:pt>
                <c:pt idx="3744">
                  <c:v>19324</c:v>
                </c:pt>
                <c:pt idx="3745">
                  <c:v>19329</c:v>
                </c:pt>
                <c:pt idx="3746">
                  <c:v>19334</c:v>
                </c:pt>
                <c:pt idx="3747">
                  <c:v>19339</c:v>
                </c:pt>
                <c:pt idx="3748">
                  <c:v>19344</c:v>
                </c:pt>
                <c:pt idx="3749">
                  <c:v>19349</c:v>
                </c:pt>
                <c:pt idx="3750">
                  <c:v>19354</c:v>
                </c:pt>
                <c:pt idx="3751">
                  <c:v>19359</c:v>
                </c:pt>
                <c:pt idx="3752">
                  <c:v>19364</c:v>
                </c:pt>
                <c:pt idx="3753">
                  <c:v>19369</c:v>
                </c:pt>
                <c:pt idx="3754">
                  <c:v>19374</c:v>
                </c:pt>
                <c:pt idx="3755">
                  <c:v>19379</c:v>
                </c:pt>
                <c:pt idx="3756">
                  <c:v>19384</c:v>
                </c:pt>
                <c:pt idx="3757">
                  <c:v>19389</c:v>
                </c:pt>
                <c:pt idx="3758">
                  <c:v>19394</c:v>
                </c:pt>
                <c:pt idx="3759">
                  <c:v>19399</c:v>
                </c:pt>
                <c:pt idx="3760">
                  <c:v>19404</c:v>
                </c:pt>
                <c:pt idx="3761">
                  <c:v>19409</c:v>
                </c:pt>
                <c:pt idx="3762">
                  <c:v>19414</c:v>
                </c:pt>
                <c:pt idx="3763">
                  <c:v>19419</c:v>
                </c:pt>
                <c:pt idx="3764">
                  <c:v>19424</c:v>
                </c:pt>
                <c:pt idx="3765">
                  <c:v>19429</c:v>
                </c:pt>
                <c:pt idx="3766">
                  <c:v>19434</c:v>
                </c:pt>
                <c:pt idx="3767">
                  <c:v>19439</c:v>
                </c:pt>
                <c:pt idx="3768">
                  <c:v>19444</c:v>
                </c:pt>
                <c:pt idx="3769">
                  <c:v>19449</c:v>
                </c:pt>
                <c:pt idx="3770">
                  <c:v>19454</c:v>
                </c:pt>
                <c:pt idx="3771">
                  <c:v>19459</c:v>
                </c:pt>
                <c:pt idx="3772">
                  <c:v>19464</c:v>
                </c:pt>
                <c:pt idx="3773">
                  <c:v>19469</c:v>
                </c:pt>
                <c:pt idx="3774">
                  <c:v>19474</c:v>
                </c:pt>
                <c:pt idx="3775">
                  <c:v>19479</c:v>
                </c:pt>
                <c:pt idx="3776">
                  <c:v>19484</c:v>
                </c:pt>
                <c:pt idx="3777">
                  <c:v>19489</c:v>
                </c:pt>
                <c:pt idx="3778">
                  <c:v>19494</c:v>
                </c:pt>
                <c:pt idx="3779">
                  <c:v>19499</c:v>
                </c:pt>
                <c:pt idx="3780">
                  <c:v>19504</c:v>
                </c:pt>
                <c:pt idx="3781">
                  <c:v>19509</c:v>
                </c:pt>
                <c:pt idx="3782">
                  <c:v>19514</c:v>
                </c:pt>
                <c:pt idx="3783">
                  <c:v>19519</c:v>
                </c:pt>
                <c:pt idx="3784">
                  <c:v>19524</c:v>
                </c:pt>
                <c:pt idx="3785">
                  <c:v>19529</c:v>
                </c:pt>
                <c:pt idx="3786">
                  <c:v>19534</c:v>
                </c:pt>
                <c:pt idx="3787">
                  <c:v>19539</c:v>
                </c:pt>
                <c:pt idx="3788">
                  <c:v>19544</c:v>
                </c:pt>
                <c:pt idx="3789">
                  <c:v>19549</c:v>
                </c:pt>
                <c:pt idx="3790">
                  <c:v>19554</c:v>
                </c:pt>
                <c:pt idx="3791">
                  <c:v>19559</c:v>
                </c:pt>
                <c:pt idx="3792">
                  <c:v>19564</c:v>
                </c:pt>
                <c:pt idx="3793">
                  <c:v>19569</c:v>
                </c:pt>
                <c:pt idx="3794">
                  <c:v>19574</c:v>
                </c:pt>
                <c:pt idx="3795">
                  <c:v>19579</c:v>
                </c:pt>
                <c:pt idx="3796">
                  <c:v>19584</c:v>
                </c:pt>
                <c:pt idx="3797">
                  <c:v>19589</c:v>
                </c:pt>
                <c:pt idx="3798">
                  <c:v>19594</c:v>
                </c:pt>
                <c:pt idx="3799">
                  <c:v>19599</c:v>
                </c:pt>
                <c:pt idx="3800">
                  <c:v>19604</c:v>
                </c:pt>
                <c:pt idx="3801">
                  <c:v>19609</c:v>
                </c:pt>
                <c:pt idx="3802">
                  <c:v>19614</c:v>
                </c:pt>
                <c:pt idx="3803">
                  <c:v>19619</c:v>
                </c:pt>
                <c:pt idx="3804">
                  <c:v>19624</c:v>
                </c:pt>
                <c:pt idx="3805">
                  <c:v>19629</c:v>
                </c:pt>
                <c:pt idx="3806">
                  <c:v>19634</c:v>
                </c:pt>
                <c:pt idx="3807">
                  <c:v>19639</c:v>
                </c:pt>
                <c:pt idx="3808">
                  <c:v>19644</c:v>
                </c:pt>
                <c:pt idx="3809">
                  <c:v>19649</c:v>
                </c:pt>
                <c:pt idx="3810">
                  <c:v>19654</c:v>
                </c:pt>
                <c:pt idx="3811">
                  <c:v>19659</c:v>
                </c:pt>
                <c:pt idx="3812">
                  <c:v>19664</c:v>
                </c:pt>
                <c:pt idx="3813">
                  <c:v>19669</c:v>
                </c:pt>
                <c:pt idx="3814">
                  <c:v>19674</c:v>
                </c:pt>
                <c:pt idx="3815">
                  <c:v>19679</c:v>
                </c:pt>
                <c:pt idx="3816">
                  <c:v>19684</c:v>
                </c:pt>
                <c:pt idx="3817">
                  <c:v>19689</c:v>
                </c:pt>
                <c:pt idx="3818">
                  <c:v>19694</c:v>
                </c:pt>
                <c:pt idx="3819">
                  <c:v>19699</c:v>
                </c:pt>
                <c:pt idx="3820">
                  <c:v>19704</c:v>
                </c:pt>
                <c:pt idx="3821">
                  <c:v>19709</c:v>
                </c:pt>
                <c:pt idx="3822">
                  <c:v>19714</c:v>
                </c:pt>
                <c:pt idx="3823">
                  <c:v>19719</c:v>
                </c:pt>
                <c:pt idx="3824">
                  <c:v>19724</c:v>
                </c:pt>
                <c:pt idx="3825">
                  <c:v>19729</c:v>
                </c:pt>
                <c:pt idx="3826">
                  <c:v>19734</c:v>
                </c:pt>
                <c:pt idx="3827">
                  <c:v>19739</c:v>
                </c:pt>
                <c:pt idx="3828">
                  <c:v>19744</c:v>
                </c:pt>
                <c:pt idx="3829">
                  <c:v>19749</c:v>
                </c:pt>
                <c:pt idx="3830">
                  <c:v>19754</c:v>
                </c:pt>
                <c:pt idx="3831">
                  <c:v>19759</c:v>
                </c:pt>
                <c:pt idx="3832">
                  <c:v>19764</c:v>
                </c:pt>
                <c:pt idx="3833">
                  <c:v>19769</c:v>
                </c:pt>
                <c:pt idx="3834">
                  <c:v>19774</c:v>
                </c:pt>
                <c:pt idx="3835">
                  <c:v>19779</c:v>
                </c:pt>
                <c:pt idx="3836">
                  <c:v>19784</c:v>
                </c:pt>
                <c:pt idx="3837">
                  <c:v>19789</c:v>
                </c:pt>
                <c:pt idx="3838">
                  <c:v>19794</c:v>
                </c:pt>
                <c:pt idx="3839">
                  <c:v>19799</c:v>
                </c:pt>
                <c:pt idx="3840">
                  <c:v>19804</c:v>
                </c:pt>
                <c:pt idx="3841">
                  <c:v>19809</c:v>
                </c:pt>
                <c:pt idx="3842">
                  <c:v>19814</c:v>
                </c:pt>
                <c:pt idx="3843">
                  <c:v>19819</c:v>
                </c:pt>
                <c:pt idx="3844">
                  <c:v>19824</c:v>
                </c:pt>
                <c:pt idx="3845">
                  <c:v>19829</c:v>
                </c:pt>
                <c:pt idx="3846">
                  <c:v>19834</c:v>
                </c:pt>
                <c:pt idx="3847">
                  <c:v>19839</c:v>
                </c:pt>
                <c:pt idx="3848">
                  <c:v>19844</c:v>
                </c:pt>
                <c:pt idx="3849">
                  <c:v>19849</c:v>
                </c:pt>
                <c:pt idx="3850">
                  <c:v>19854</c:v>
                </c:pt>
                <c:pt idx="3851">
                  <c:v>19859</c:v>
                </c:pt>
                <c:pt idx="3852">
                  <c:v>19864</c:v>
                </c:pt>
                <c:pt idx="3853">
                  <c:v>19869</c:v>
                </c:pt>
                <c:pt idx="3854">
                  <c:v>19874</c:v>
                </c:pt>
                <c:pt idx="3855">
                  <c:v>19879</c:v>
                </c:pt>
                <c:pt idx="3856">
                  <c:v>19884</c:v>
                </c:pt>
                <c:pt idx="3857">
                  <c:v>19889</c:v>
                </c:pt>
                <c:pt idx="3858">
                  <c:v>19894</c:v>
                </c:pt>
                <c:pt idx="3859">
                  <c:v>19899</c:v>
                </c:pt>
                <c:pt idx="3860">
                  <c:v>19904</c:v>
                </c:pt>
                <c:pt idx="3861">
                  <c:v>19909</c:v>
                </c:pt>
                <c:pt idx="3862">
                  <c:v>19914</c:v>
                </c:pt>
                <c:pt idx="3863">
                  <c:v>19919</c:v>
                </c:pt>
                <c:pt idx="3864">
                  <c:v>19924</c:v>
                </c:pt>
                <c:pt idx="3865">
                  <c:v>19929</c:v>
                </c:pt>
                <c:pt idx="3866">
                  <c:v>19934</c:v>
                </c:pt>
                <c:pt idx="3867">
                  <c:v>19939</c:v>
                </c:pt>
                <c:pt idx="3868">
                  <c:v>19944</c:v>
                </c:pt>
                <c:pt idx="3869">
                  <c:v>19949</c:v>
                </c:pt>
                <c:pt idx="3870">
                  <c:v>19954</c:v>
                </c:pt>
                <c:pt idx="3871">
                  <c:v>19959</c:v>
                </c:pt>
                <c:pt idx="3872">
                  <c:v>19964</c:v>
                </c:pt>
                <c:pt idx="3873">
                  <c:v>19969</c:v>
                </c:pt>
                <c:pt idx="3874">
                  <c:v>19974</c:v>
                </c:pt>
                <c:pt idx="3875">
                  <c:v>19979</c:v>
                </c:pt>
                <c:pt idx="3876">
                  <c:v>19984</c:v>
                </c:pt>
                <c:pt idx="3877">
                  <c:v>19989</c:v>
                </c:pt>
                <c:pt idx="3878">
                  <c:v>19994</c:v>
                </c:pt>
                <c:pt idx="3879">
                  <c:v>19999</c:v>
                </c:pt>
                <c:pt idx="3880">
                  <c:v>20004</c:v>
                </c:pt>
                <c:pt idx="3881">
                  <c:v>20009</c:v>
                </c:pt>
                <c:pt idx="3882">
                  <c:v>20014</c:v>
                </c:pt>
                <c:pt idx="3883">
                  <c:v>20019</c:v>
                </c:pt>
                <c:pt idx="3884">
                  <c:v>20024</c:v>
                </c:pt>
                <c:pt idx="3885">
                  <c:v>20029</c:v>
                </c:pt>
                <c:pt idx="3886">
                  <c:v>20034</c:v>
                </c:pt>
                <c:pt idx="3887">
                  <c:v>20039</c:v>
                </c:pt>
                <c:pt idx="3888">
                  <c:v>20044</c:v>
                </c:pt>
                <c:pt idx="3889">
                  <c:v>20049</c:v>
                </c:pt>
                <c:pt idx="3890">
                  <c:v>20054</c:v>
                </c:pt>
                <c:pt idx="3891">
                  <c:v>20059</c:v>
                </c:pt>
                <c:pt idx="3892">
                  <c:v>20064</c:v>
                </c:pt>
                <c:pt idx="3893">
                  <c:v>20069</c:v>
                </c:pt>
                <c:pt idx="3894">
                  <c:v>20074</c:v>
                </c:pt>
                <c:pt idx="3895">
                  <c:v>20079</c:v>
                </c:pt>
                <c:pt idx="3896">
                  <c:v>20084</c:v>
                </c:pt>
                <c:pt idx="3897">
                  <c:v>20089</c:v>
                </c:pt>
                <c:pt idx="3898">
                  <c:v>20094</c:v>
                </c:pt>
                <c:pt idx="3899">
                  <c:v>20099</c:v>
                </c:pt>
                <c:pt idx="3900">
                  <c:v>20104</c:v>
                </c:pt>
                <c:pt idx="3901">
                  <c:v>20109</c:v>
                </c:pt>
                <c:pt idx="3902">
                  <c:v>20114</c:v>
                </c:pt>
                <c:pt idx="3903">
                  <c:v>20119</c:v>
                </c:pt>
                <c:pt idx="3904">
                  <c:v>20124</c:v>
                </c:pt>
                <c:pt idx="3905">
                  <c:v>20129</c:v>
                </c:pt>
                <c:pt idx="3906">
                  <c:v>20134</c:v>
                </c:pt>
                <c:pt idx="3907">
                  <c:v>20139</c:v>
                </c:pt>
                <c:pt idx="3908">
                  <c:v>20144</c:v>
                </c:pt>
                <c:pt idx="3909">
                  <c:v>20149</c:v>
                </c:pt>
                <c:pt idx="3910">
                  <c:v>20154</c:v>
                </c:pt>
                <c:pt idx="3911">
                  <c:v>20159</c:v>
                </c:pt>
                <c:pt idx="3912">
                  <c:v>20164</c:v>
                </c:pt>
                <c:pt idx="3913">
                  <c:v>20169</c:v>
                </c:pt>
                <c:pt idx="3914">
                  <c:v>20174</c:v>
                </c:pt>
                <c:pt idx="3915">
                  <c:v>20179</c:v>
                </c:pt>
                <c:pt idx="3916">
                  <c:v>20184</c:v>
                </c:pt>
                <c:pt idx="3917">
                  <c:v>20189</c:v>
                </c:pt>
                <c:pt idx="3918">
                  <c:v>20194</c:v>
                </c:pt>
                <c:pt idx="3919">
                  <c:v>20199</c:v>
                </c:pt>
                <c:pt idx="3920">
                  <c:v>20204</c:v>
                </c:pt>
                <c:pt idx="3921">
                  <c:v>20209</c:v>
                </c:pt>
                <c:pt idx="3922">
                  <c:v>20214</c:v>
                </c:pt>
                <c:pt idx="3923">
                  <c:v>20219</c:v>
                </c:pt>
                <c:pt idx="3924">
                  <c:v>20224</c:v>
                </c:pt>
                <c:pt idx="3925">
                  <c:v>20229</c:v>
                </c:pt>
                <c:pt idx="3926">
                  <c:v>20234</c:v>
                </c:pt>
                <c:pt idx="3927">
                  <c:v>20239</c:v>
                </c:pt>
                <c:pt idx="3928">
                  <c:v>20244</c:v>
                </c:pt>
                <c:pt idx="3929">
                  <c:v>20249</c:v>
                </c:pt>
                <c:pt idx="3930">
                  <c:v>20254</c:v>
                </c:pt>
                <c:pt idx="3931">
                  <c:v>20259</c:v>
                </c:pt>
                <c:pt idx="3932">
                  <c:v>20264</c:v>
                </c:pt>
                <c:pt idx="3933">
                  <c:v>20269</c:v>
                </c:pt>
                <c:pt idx="3934">
                  <c:v>20274</c:v>
                </c:pt>
                <c:pt idx="3935">
                  <c:v>20279</c:v>
                </c:pt>
                <c:pt idx="3936">
                  <c:v>20284</c:v>
                </c:pt>
                <c:pt idx="3937">
                  <c:v>20289</c:v>
                </c:pt>
                <c:pt idx="3938">
                  <c:v>20294</c:v>
                </c:pt>
                <c:pt idx="3939">
                  <c:v>20299</c:v>
                </c:pt>
                <c:pt idx="3940">
                  <c:v>20304</c:v>
                </c:pt>
                <c:pt idx="3941">
                  <c:v>20309</c:v>
                </c:pt>
                <c:pt idx="3942">
                  <c:v>20314</c:v>
                </c:pt>
                <c:pt idx="3943">
                  <c:v>20319</c:v>
                </c:pt>
                <c:pt idx="3944">
                  <c:v>20324</c:v>
                </c:pt>
                <c:pt idx="3945">
                  <c:v>20329</c:v>
                </c:pt>
                <c:pt idx="3946">
                  <c:v>20334</c:v>
                </c:pt>
                <c:pt idx="3947">
                  <c:v>20339</c:v>
                </c:pt>
                <c:pt idx="3948">
                  <c:v>20344</c:v>
                </c:pt>
                <c:pt idx="3949">
                  <c:v>20349</c:v>
                </c:pt>
                <c:pt idx="3950">
                  <c:v>20354</c:v>
                </c:pt>
                <c:pt idx="3951">
                  <c:v>20359</c:v>
                </c:pt>
                <c:pt idx="3952">
                  <c:v>20364</c:v>
                </c:pt>
                <c:pt idx="3953">
                  <c:v>20369</c:v>
                </c:pt>
                <c:pt idx="3954">
                  <c:v>20374</c:v>
                </c:pt>
                <c:pt idx="3955">
                  <c:v>20379</c:v>
                </c:pt>
                <c:pt idx="3956">
                  <c:v>20384</c:v>
                </c:pt>
                <c:pt idx="3957">
                  <c:v>20389</c:v>
                </c:pt>
                <c:pt idx="3958">
                  <c:v>20394</c:v>
                </c:pt>
                <c:pt idx="3959">
                  <c:v>20399</c:v>
                </c:pt>
                <c:pt idx="3960">
                  <c:v>20404</c:v>
                </c:pt>
                <c:pt idx="3961">
                  <c:v>20409</c:v>
                </c:pt>
                <c:pt idx="3962">
                  <c:v>20414</c:v>
                </c:pt>
                <c:pt idx="3963">
                  <c:v>20419</c:v>
                </c:pt>
                <c:pt idx="3964">
                  <c:v>20424</c:v>
                </c:pt>
                <c:pt idx="3965">
                  <c:v>20429</c:v>
                </c:pt>
                <c:pt idx="3966">
                  <c:v>20434</c:v>
                </c:pt>
                <c:pt idx="3967">
                  <c:v>20439</c:v>
                </c:pt>
                <c:pt idx="3968">
                  <c:v>20444</c:v>
                </c:pt>
                <c:pt idx="3969">
                  <c:v>20449</c:v>
                </c:pt>
                <c:pt idx="3970">
                  <c:v>20454</c:v>
                </c:pt>
                <c:pt idx="3971">
                  <c:v>20459</c:v>
                </c:pt>
                <c:pt idx="3972">
                  <c:v>20464</c:v>
                </c:pt>
                <c:pt idx="3973">
                  <c:v>20469</c:v>
                </c:pt>
                <c:pt idx="3974">
                  <c:v>20474</c:v>
                </c:pt>
                <c:pt idx="3975">
                  <c:v>20479</c:v>
                </c:pt>
                <c:pt idx="3976">
                  <c:v>20484</c:v>
                </c:pt>
                <c:pt idx="3977">
                  <c:v>20489</c:v>
                </c:pt>
                <c:pt idx="3978">
                  <c:v>20494</c:v>
                </c:pt>
                <c:pt idx="3979">
                  <c:v>20499</c:v>
                </c:pt>
                <c:pt idx="3980">
                  <c:v>20504</c:v>
                </c:pt>
                <c:pt idx="3981">
                  <c:v>20509</c:v>
                </c:pt>
                <c:pt idx="3982">
                  <c:v>20514</c:v>
                </c:pt>
                <c:pt idx="3983">
                  <c:v>20519</c:v>
                </c:pt>
                <c:pt idx="3984">
                  <c:v>20524</c:v>
                </c:pt>
                <c:pt idx="3985">
                  <c:v>20529</c:v>
                </c:pt>
                <c:pt idx="3986">
                  <c:v>20534</c:v>
                </c:pt>
                <c:pt idx="3987">
                  <c:v>20539</c:v>
                </c:pt>
                <c:pt idx="3988">
                  <c:v>20544</c:v>
                </c:pt>
                <c:pt idx="3989">
                  <c:v>20549</c:v>
                </c:pt>
                <c:pt idx="3990">
                  <c:v>20554</c:v>
                </c:pt>
                <c:pt idx="3991">
                  <c:v>20559</c:v>
                </c:pt>
                <c:pt idx="3992">
                  <c:v>20564</c:v>
                </c:pt>
                <c:pt idx="3993">
                  <c:v>20569</c:v>
                </c:pt>
                <c:pt idx="3994">
                  <c:v>20574</c:v>
                </c:pt>
                <c:pt idx="3995">
                  <c:v>20579</c:v>
                </c:pt>
                <c:pt idx="3996">
                  <c:v>20584</c:v>
                </c:pt>
                <c:pt idx="3997">
                  <c:v>20589</c:v>
                </c:pt>
                <c:pt idx="3998">
                  <c:v>20594</c:v>
                </c:pt>
                <c:pt idx="3999">
                  <c:v>20599</c:v>
                </c:pt>
                <c:pt idx="4000">
                  <c:v>20604</c:v>
                </c:pt>
                <c:pt idx="4001">
                  <c:v>20609</c:v>
                </c:pt>
                <c:pt idx="4002">
                  <c:v>20614</c:v>
                </c:pt>
                <c:pt idx="4003">
                  <c:v>20619</c:v>
                </c:pt>
                <c:pt idx="4004">
                  <c:v>20624</c:v>
                </c:pt>
                <c:pt idx="4005">
                  <c:v>20629</c:v>
                </c:pt>
                <c:pt idx="4006">
                  <c:v>20634</c:v>
                </c:pt>
                <c:pt idx="4007">
                  <c:v>20639</c:v>
                </c:pt>
                <c:pt idx="4008">
                  <c:v>20644</c:v>
                </c:pt>
                <c:pt idx="4009">
                  <c:v>20649</c:v>
                </c:pt>
                <c:pt idx="4010">
                  <c:v>20654</c:v>
                </c:pt>
                <c:pt idx="4011">
                  <c:v>20659</c:v>
                </c:pt>
                <c:pt idx="4012">
                  <c:v>20664</c:v>
                </c:pt>
                <c:pt idx="4013">
                  <c:v>20669</c:v>
                </c:pt>
                <c:pt idx="4014">
                  <c:v>20674</c:v>
                </c:pt>
                <c:pt idx="4015">
                  <c:v>20679</c:v>
                </c:pt>
                <c:pt idx="4016">
                  <c:v>20684</c:v>
                </c:pt>
                <c:pt idx="4017">
                  <c:v>20689</c:v>
                </c:pt>
                <c:pt idx="4018">
                  <c:v>20694</c:v>
                </c:pt>
                <c:pt idx="4019">
                  <c:v>20699</c:v>
                </c:pt>
                <c:pt idx="4020">
                  <c:v>20704</c:v>
                </c:pt>
                <c:pt idx="4021">
                  <c:v>20709</c:v>
                </c:pt>
                <c:pt idx="4022">
                  <c:v>20714</c:v>
                </c:pt>
                <c:pt idx="4023">
                  <c:v>20719</c:v>
                </c:pt>
                <c:pt idx="4024">
                  <c:v>20724</c:v>
                </c:pt>
                <c:pt idx="4025">
                  <c:v>20729</c:v>
                </c:pt>
                <c:pt idx="4026">
                  <c:v>20734</c:v>
                </c:pt>
                <c:pt idx="4027">
                  <c:v>20739</c:v>
                </c:pt>
                <c:pt idx="4028">
                  <c:v>20744</c:v>
                </c:pt>
                <c:pt idx="4029">
                  <c:v>20749</c:v>
                </c:pt>
                <c:pt idx="4030">
                  <c:v>20754</c:v>
                </c:pt>
                <c:pt idx="4031">
                  <c:v>20759</c:v>
                </c:pt>
                <c:pt idx="4032">
                  <c:v>20764</c:v>
                </c:pt>
                <c:pt idx="4033">
                  <c:v>20769</c:v>
                </c:pt>
                <c:pt idx="4034">
                  <c:v>20774</c:v>
                </c:pt>
                <c:pt idx="4035">
                  <c:v>20779</c:v>
                </c:pt>
                <c:pt idx="4036">
                  <c:v>20784</c:v>
                </c:pt>
                <c:pt idx="4037">
                  <c:v>20789</c:v>
                </c:pt>
                <c:pt idx="4038">
                  <c:v>20794</c:v>
                </c:pt>
                <c:pt idx="4039">
                  <c:v>20799</c:v>
                </c:pt>
                <c:pt idx="4040">
                  <c:v>20804</c:v>
                </c:pt>
                <c:pt idx="4041">
                  <c:v>20809</c:v>
                </c:pt>
                <c:pt idx="4042">
                  <c:v>20814</c:v>
                </c:pt>
                <c:pt idx="4043">
                  <c:v>20819</c:v>
                </c:pt>
                <c:pt idx="4044">
                  <c:v>20824</c:v>
                </c:pt>
                <c:pt idx="4045">
                  <c:v>20829</c:v>
                </c:pt>
                <c:pt idx="4046">
                  <c:v>20834</c:v>
                </c:pt>
                <c:pt idx="4047">
                  <c:v>20839</c:v>
                </c:pt>
                <c:pt idx="4048">
                  <c:v>20844</c:v>
                </c:pt>
                <c:pt idx="4049">
                  <c:v>20849</c:v>
                </c:pt>
                <c:pt idx="4050">
                  <c:v>20854</c:v>
                </c:pt>
                <c:pt idx="4051">
                  <c:v>20859</c:v>
                </c:pt>
                <c:pt idx="4052">
                  <c:v>20864</c:v>
                </c:pt>
                <c:pt idx="4053">
                  <c:v>20869</c:v>
                </c:pt>
                <c:pt idx="4054">
                  <c:v>20874</c:v>
                </c:pt>
                <c:pt idx="4055">
                  <c:v>20879</c:v>
                </c:pt>
                <c:pt idx="4056">
                  <c:v>20884</c:v>
                </c:pt>
                <c:pt idx="4057">
                  <c:v>20889</c:v>
                </c:pt>
                <c:pt idx="4058">
                  <c:v>20894</c:v>
                </c:pt>
                <c:pt idx="4059">
                  <c:v>20899</c:v>
                </c:pt>
                <c:pt idx="4060">
                  <c:v>20904</c:v>
                </c:pt>
                <c:pt idx="4061">
                  <c:v>20909</c:v>
                </c:pt>
                <c:pt idx="4062">
                  <c:v>20914</c:v>
                </c:pt>
                <c:pt idx="4063">
                  <c:v>20919</c:v>
                </c:pt>
                <c:pt idx="4064">
                  <c:v>20924</c:v>
                </c:pt>
                <c:pt idx="4065">
                  <c:v>20929</c:v>
                </c:pt>
                <c:pt idx="4066">
                  <c:v>20934</c:v>
                </c:pt>
                <c:pt idx="4067">
                  <c:v>20939</c:v>
                </c:pt>
                <c:pt idx="4068">
                  <c:v>20944</c:v>
                </c:pt>
                <c:pt idx="4069">
                  <c:v>20949</c:v>
                </c:pt>
                <c:pt idx="4070">
                  <c:v>20954</c:v>
                </c:pt>
                <c:pt idx="4071">
                  <c:v>20959</c:v>
                </c:pt>
                <c:pt idx="4072">
                  <c:v>20964</c:v>
                </c:pt>
                <c:pt idx="4073">
                  <c:v>20969</c:v>
                </c:pt>
                <c:pt idx="4074">
                  <c:v>20974</c:v>
                </c:pt>
                <c:pt idx="4075">
                  <c:v>20979</c:v>
                </c:pt>
                <c:pt idx="4076">
                  <c:v>20984</c:v>
                </c:pt>
                <c:pt idx="4077">
                  <c:v>20989</c:v>
                </c:pt>
                <c:pt idx="4078">
                  <c:v>20994</c:v>
                </c:pt>
                <c:pt idx="4079">
                  <c:v>20999</c:v>
                </c:pt>
                <c:pt idx="4080">
                  <c:v>21004</c:v>
                </c:pt>
                <c:pt idx="4081">
                  <c:v>21009</c:v>
                </c:pt>
                <c:pt idx="4082">
                  <c:v>21014</c:v>
                </c:pt>
                <c:pt idx="4083">
                  <c:v>21019</c:v>
                </c:pt>
                <c:pt idx="4084">
                  <c:v>21024</c:v>
                </c:pt>
                <c:pt idx="4085">
                  <c:v>21029</c:v>
                </c:pt>
                <c:pt idx="4086">
                  <c:v>21034</c:v>
                </c:pt>
                <c:pt idx="4087">
                  <c:v>21039</c:v>
                </c:pt>
                <c:pt idx="4088">
                  <c:v>21044</c:v>
                </c:pt>
                <c:pt idx="4089">
                  <c:v>21049</c:v>
                </c:pt>
                <c:pt idx="4090">
                  <c:v>21054</c:v>
                </c:pt>
                <c:pt idx="4091">
                  <c:v>21059</c:v>
                </c:pt>
                <c:pt idx="4092">
                  <c:v>21064</c:v>
                </c:pt>
                <c:pt idx="4093">
                  <c:v>21069</c:v>
                </c:pt>
                <c:pt idx="4094">
                  <c:v>21074</c:v>
                </c:pt>
                <c:pt idx="4095">
                  <c:v>21079</c:v>
                </c:pt>
                <c:pt idx="4096">
                  <c:v>21084</c:v>
                </c:pt>
                <c:pt idx="4097">
                  <c:v>21089</c:v>
                </c:pt>
                <c:pt idx="4098">
                  <c:v>21094</c:v>
                </c:pt>
                <c:pt idx="4099">
                  <c:v>21099</c:v>
                </c:pt>
                <c:pt idx="4100">
                  <c:v>21104</c:v>
                </c:pt>
                <c:pt idx="4101">
                  <c:v>21109</c:v>
                </c:pt>
                <c:pt idx="4102">
                  <c:v>21114</c:v>
                </c:pt>
                <c:pt idx="4103">
                  <c:v>21119</c:v>
                </c:pt>
                <c:pt idx="4104">
                  <c:v>21124</c:v>
                </c:pt>
                <c:pt idx="4105">
                  <c:v>21129</c:v>
                </c:pt>
                <c:pt idx="4106">
                  <c:v>21134</c:v>
                </c:pt>
                <c:pt idx="4107">
                  <c:v>21139</c:v>
                </c:pt>
                <c:pt idx="4108">
                  <c:v>21144</c:v>
                </c:pt>
                <c:pt idx="4109">
                  <c:v>21149</c:v>
                </c:pt>
                <c:pt idx="4110">
                  <c:v>21154</c:v>
                </c:pt>
                <c:pt idx="4111">
                  <c:v>21159</c:v>
                </c:pt>
                <c:pt idx="4112">
                  <c:v>21164</c:v>
                </c:pt>
                <c:pt idx="4113">
                  <c:v>21169</c:v>
                </c:pt>
                <c:pt idx="4114">
                  <c:v>21174</c:v>
                </c:pt>
                <c:pt idx="4115">
                  <c:v>21179</c:v>
                </c:pt>
                <c:pt idx="4116">
                  <c:v>21184</c:v>
                </c:pt>
                <c:pt idx="4117">
                  <c:v>21189</c:v>
                </c:pt>
                <c:pt idx="4118">
                  <c:v>21194</c:v>
                </c:pt>
                <c:pt idx="4119">
                  <c:v>21199</c:v>
                </c:pt>
                <c:pt idx="4120">
                  <c:v>21204</c:v>
                </c:pt>
                <c:pt idx="4121">
                  <c:v>21209</c:v>
                </c:pt>
                <c:pt idx="4122">
                  <c:v>21214</c:v>
                </c:pt>
                <c:pt idx="4123">
                  <c:v>21219</c:v>
                </c:pt>
                <c:pt idx="4124">
                  <c:v>21224</c:v>
                </c:pt>
                <c:pt idx="4125">
                  <c:v>21229</c:v>
                </c:pt>
                <c:pt idx="4126">
                  <c:v>21234</c:v>
                </c:pt>
                <c:pt idx="4127">
                  <c:v>21239</c:v>
                </c:pt>
                <c:pt idx="4128">
                  <c:v>21244</c:v>
                </c:pt>
                <c:pt idx="4129">
                  <c:v>21249</c:v>
                </c:pt>
                <c:pt idx="4130">
                  <c:v>21254</c:v>
                </c:pt>
                <c:pt idx="4131">
                  <c:v>21259</c:v>
                </c:pt>
                <c:pt idx="4132">
                  <c:v>21264</c:v>
                </c:pt>
                <c:pt idx="4133">
                  <c:v>21269</c:v>
                </c:pt>
                <c:pt idx="4134">
                  <c:v>21274</c:v>
                </c:pt>
                <c:pt idx="4135">
                  <c:v>21279</c:v>
                </c:pt>
                <c:pt idx="4136">
                  <c:v>21284</c:v>
                </c:pt>
                <c:pt idx="4137">
                  <c:v>21289</c:v>
                </c:pt>
                <c:pt idx="4138">
                  <c:v>21294</c:v>
                </c:pt>
                <c:pt idx="4139">
                  <c:v>21299</c:v>
                </c:pt>
                <c:pt idx="4140">
                  <c:v>21304</c:v>
                </c:pt>
                <c:pt idx="4141">
                  <c:v>21309</c:v>
                </c:pt>
                <c:pt idx="4142">
                  <c:v>21314</c:v>
                </c:pt>
                <c:pt idx="4143">
                  <c:v>21319</c:v>
                </c:pt>
                <c:pt idx="4144">
                  <c:v>21324</c:v>
                </c:pt>
                <c:pt idx="4145">
                  <c:v>21329</c:v>
                </c:pt>
                <c:pt idx="4146">
                  <c:v>21334</c:v>
                </c:pt>
                <c:pt idx="4147">
                  <c:v>21339</c:v>
                </c:pt>
                <c:pt idx="4148">
                  <c:v>21344</c:v>
                </c:pt>
                <c:pt idx="4149">
                  <c:v>21349</c:v>
                </c:pt>
                <c:pt idx="4150">
                  <c:v>21354</c:v>
                </c:pt>
                <c:pt idx="4151">
                  <c:v>21359</c:v>
                </c:pt>
                <c:pt idx="4152">
                  <c:v>21364</c:v>
                </c:pt>
                <c:pt idx="4153">
                  <c:v>21369</c:v>
                </c:pt>
                <c:pt idx="4154">
                  <c:v>21374</c:v>
                </c:pt>
                <c:pt idx="4155">
                  <c:v>21379</c:v>
                </c:pt>
                <c:pt idx="4156">
                  <c:v>21384</c:v>
                </c:pt>
                <c:pt idx="4157">
                  <c:v>21389</c:v>
                </c:pt>
                <c:pt idx="4158">
                  <c:v>21394</c:v>
                </c:pt>
                <c:pt idx="4159">
                  <c:v>21399</c:v>
                </c:pt>
                <c:pt idx="4160">
                  <c:v>21404</c:v>
                </c:pt>
                <c:pt idx="4161">
                  <c:v>21409</c:v>
                </c:pt>
                <c:pt idx="4162">
                  <c:v>21414</c:v>
                </c:pt>
                <c:pt idx="4163">
                  <c:v>21419</c:v>
                </c:pt>
                <c:pt idx="4164">
                  <c:v>21424</c:v>
                </c:pt>
                <c:pt idx="4165">
                  <c:v>21429</c:v>
                </c:pt>
                <c:pt idx="4166">
                  <c:v>21434</c:v>
                </c:pt>
                <c:pt idx="4167">
                  <c:v>21439</c:v>
                </c:pt>
                <c:pt idx="4168">
                  <c:v>21444</c:v>
                </c:pt>
                <c:pt idx="4169">
                  <c:v>21449</c:v>
                </c:pt>
                <c:pt idx="4170">
                  <c:v>21454</c:v>
                </c:pt>
                <c:pt idx="4171">
                  <c:v>21459</c:v>
                </c:pt>
                <c:pt idx="4172">
                  <c:v>21464</c:v>
                </c:pt>
                <c:pt idx="4173">
                  <c:v>21469</c:v>
                </c:pt>
                <c:pt idx="4174">
                  <c:v>21474</c:v>
                </c:pt>
                <c:pt idx="4175">
                  <c:v>21479</c:v>
                </c:pt>
                <c:pt idx="4176">
                  <c:v>21484</c:v>
                </c:pt>
                <c:pt idx="4177">
                  <c:v>21489</c:v>
                </c:pt>
                <c:pt idx="4178">
                  <c:v>21494</c:v>
                </c:pt>
                <c:pt idx="4179">
                  <c:v>21499</c:v>
                </c:pt>
                <c:pt idx="4180">
                  <c:v>21504</c:v>
                </c:pt>
                <c:pt idx="4181">
                  <c:v>21509</c:v>
                </c:pt>
                <c:pt idx="4182">
                  <c:v>21514</c:v>
                </c:pt>
                <c:pt idx="4183">
                  <c:v>21519</c:v>
                </c:pt>
                <c:pt idx="4184">
                  <c:v>21524</c:v>
                </c:pt>
                <c:pt idx="4185">
                  <c:v>21529</c:v>
                </c:pt>
                <c:pt idx="4186">
                  <c:v>21534</c:v>
                </c:pt>
                <c:pt idx="4187">
                  <c:v>21539</c:v>
                </c:pt>
                <c:pt idx="4188">
                  <c:v>21544</c:v>
                </c:pt>
                <c:pt idx="4189">
                  <c:v>21549</c:v>
                </c:pt>
                <c:pt idx="4190">
                  <c:v>21554</c:v>
                </c:pt>
                <c:pt idx="4191">
                  <c:v>21559</c:v>
                </c:pt>
                <c:pt idx="4192">
                  <c:v>21564</c:v>
                </c:pt>
                <c:pt idx="4193">
                  <c:v>21569</c:v>
                </c:pt>
                <c:pt idx="4194">
                  <c:v>21574</c:v>
                </c:pt>
                <c:pt idx="4195">
                  <c:v>21579</c:v>
                </c:pt>
                <c:pt idx="4196">
                  <c:v>21584</c:v>
                </c:pt>
                <c:pt idx="4197">
                  <c:v>21589</c:v>
                </c:pt>
                <c:pt idx="4198">
                  <c:v>21594</c:v>
                </c:pt>
                <c:pt idx="4199">
                  <c:v>21599</c:v>
                </c:pt>
                <c:pt idx="4200">
                  <c:v>21604</c:v>
                </c:pt>
                <c:pt idx="4201">
                  <c:v>21609</c:v>
                </c:pt>
                <c:pt idx="4202">
                  <c:v>21614</c:v>
                </c:pt>
                <c:pt idx="4203">
                  <c:v>21619</c:v>
                </c:pt>
                <c:pt idx="4204">
                  <c:v>21624</c:v>
                </c:pt>
                <c:pt idx="4205">
                  <c:v>21629</c:v>
                </c:pt>
                <c:pt idx="4206">
                  <c:v>21634</c:v>
                </c:pt>
                <c:pt idx="4207">
                  <c:v>21639</c:v>
                </c:pt>
                <c:pt idx="4208">
                  <c:v>21644</c:v>
                </c:pt>
                <c:pt idx="4209">
                  <c:v>21649</c:v>
                </c:pt>
                <c:pt idx="4210">
                  <c:v>21654</c:v>
                </c:pt>
                <c:pt idx="4211">
                  <c:v>21659</c:v>
                </c:pt>
                <c:pt idx="4212">
                  <c:v>21664</c:v>
                </c:pt>
                <c:pt idx="4213">
                  <c:v>21669</c:v>
                </c:pt>
                <c:pt idx="4214">
                  <c:v>21674</c:v>
                </c:pt>
                <c:pt idx="4215">
                  <c:v>21679</c:v>
                </c:pt>
                <c:pt idx="4216">
                  <c:v>21684</c:v>
                </c:pt>
                <c:pt idx="4217">
                  <c:v>21689</c:v>
                </c:pt>
                <c:pt idx="4218">
                  <c:v>21694</c:v>
                </c:pt>
                <c:pt idx="4219">
                  <c:v>21699</c:v>
                </c:pt>
                <c:pt idx="4220">
                  <c:v>21704</c:v>
                </c:pt>
                <c:pt idx="4221">
                  <c:v>21709</c:v>
                </c:pt>
                <c:pt idx="4222">
                  <c:v>21714</c:v>
                </c:pt>
                <c:pt idx="4223">
                  <c:v>21719</c:v>
                </c:pt>
                <c:pt idx="4224">
                  <c:v>21724</c:v>
                </c:pt>
                <c:pt idx="4225">
                  <c:v>21729</c:v>
                </c:pt>
                <c:pt idx="4226">
                  <c:v>21734</c:v>
                </c:pt>
                <c:pt idx="4227">
                  <c:v>21739</c:v>
                </c:pt>
                <c:pt idx="4228">
                  <c:v>21744</c:v>
                </c:pt>
                <c:pt idx="4229">
                  <c:v>21749</c:v>
                </c:pt>
                <c:pt idx="4230">
                  <c:v>21754</c:v>
                </c:pt>
                <c:pt idx="4231">
                  <c:v>21759</c:v>
                </c:pt>
                <c:pt idx="4232">
                  <c:v>21764</c:v>
                </c:pt>
                <c:pt idx="4233">
                  <c:v>21769</c:v>
                </c:pt>
                <c:pt idx="4234">
                  <c:v>21774</c:v>
                </c:pt>
                <c:pt idx="4235">
                  <c:v>21779</c:v>
                </c:pt>
                <c:pt idx="4236">
                  <c:v>21784</c:v>
                </c:pt>
                <c:pt idx="4237">
                  <c:v>21789</c:v>
                </c:pt>
                <c:pt idx="4238">
                  <c:v>21794</c:v>
                </c:pt>
                <c:pt idx="4239">
                  <c:v>21799</c:v>
                </c:pt>
                <c:pt idx="4240">
                  <c:v>21804</c:v>
                </c:pt>
                <c:pt idx="4241">
                  <c:v>21809</c:v>
                </c:pt>
                <c:pt idx="4242">
                  <c:v>21814</c:v>
                </c:pt>
                <c:pt idx="4243">
                  <c:v>21819</c:v>
                </c:pt>
                <c:pt idx="4244">
                  <c:v>21824</c:v>
                </c:pt>
                <c:pt idx="4245">
                  <c:v>21829</c:v>
                </c:pt>
                <c:pt idx="4246">
                  <c:v>21834</c:v>
                </c:pt>
                <c:pt idx="4247">
                  <c:v>21839</c:v>
                </c:pt>
                <c:pt idx="4248">
                  <c:v>21844</c:v>
                </c:pt>
                <c:pt idx="4249">
                  <c:v>21849</c:v>
                </c:pt>
                <c:pt idx="4250">
                  <c:v>21854</c:v>
                </c:pt>
                <c:pt idx="4251">
                  <c:v>21859</c:v>
                </c:pt>
                <c:pt idx="4252">
                  <c:v>21864</c:v>
                </c:pt>
                <c:pt idx="4253">
                  <c:v>21869</c:v>
                </c:pt>
                <c:pt idx="4254">
                  <c:v>21874</c:v>
                </c:pt>
                <c:pt idx="4255">
                  <c:v>21879</c:v>
                </c:pt>
                <c:pt idx="4256">
                  <c:v>21884</c:v>
                </c:pt>
                <c:pt idx="4257">
                  <c:v>21889</c:v>
                </c:pt>
                <c:pt idx="4258">
                  <c:v>21894</c:v>
                </c:pt>
                <c:pt idx="4259">
                  <c:v>21899</c:v>
                </c:pt>
                <c:pt idx="4260">
                  <c:v>21904</c:v>
                </c:pt>
                <c:pt idx="4261">
                  <c:v>21909</c:v>
                </c:pt>
                <c:pt idx="4262">
                  <c:v>21914</c:v>
                </c:pt>
                <c:pt idx="4263">
                  <c:v>21919</c:v>
                </c:pt>
                <c:pt idx="4264">
                  <c:v>21924</c:v>
                </c:pt>
                <c:pt idx="4265">
                  <c:v>21929</c:v>
                </c:pt>
                <c:pt idx="4266">
                  <c:v>21934</c:v>
                </c:pt>
                <c:pt idx="4267">
                  <c:v>21939</c:v>
                </c:pt>
                <c:pt idx="4268">
                  <c:v>21944</c:v>
                </c:pt>
                <c:pt idx="4269">
                  <c:v>21949</c:v>
                </c:pt>
                <c:pt idx="4270">
                  <c:v>21954</c:v>
                </c:pt>
                <c:pt idx="4271">
                  <c:v>21959</c:v>
                </c:pt>
                <c:pt idx="4272">
                  <c:v>21964</c:v>
                </c:pt>
                <c:pt idx="4273">
                  <c:v>21969</c:v>
                </c:pt>
                <c:pt idx="4274">
                  <c:v>21974</c:v>
                </c:pt>
                <c:pt idx="4275">
                  <c:v>21979</c:v>
                </c:pt>
                <c:pt idx="4276">
                  <c:v>21984</c:v>
                </c:pt>
                <c:pt idx="4277">
                  <c:v>21989</c:v>
                </c:pt>
                <c:pt idx="4278">
                  <c:v>21994</c:v>
                </c:pt>
                <c:pt idx="4279">
                  <c:v>21999</c:v>
                </c:pt>
                <c:pt idx="4280">
                  <c:v>22004</c:v>
                </c:pt>
                <c:pt idx="4281">
                  <c:v>22009</c:v>
                </c:pt>
                <c:pt idx="4282">
                  <c:v>22014</c:v>
                </c:pt>
                <c:pt idx="4283">
                  <c:v>22019</c:v>
                </c:pt>
                <c:pt idx="4284">
                  <c:v>22024</c:v>
                </c:pt>
                <c:pt idx="4285">
                  <c:v>22029</c:v>
                </c:pt>
                <c:pt idx="4286">
                  <c:v>22034</c:v>
                </c:pt>
                <c:pt idx="4287">
                  <c:v>22039</c:v>
                </c:pt>
                <c:pt idx="4288">
                  <c:v>22044</c:v>
                </c:pt>
                <c:pt idx="4289">
                  <c:v>22049</c:v>
                </c:pt>
                <c:pt idx="4290">
                  <c:v>22054</c:v>
                </c:pt>
                <c:pt idx="4291">
                  <c:v>22059</c:v>
                </c:pt>
                <c:pt idx="4292">
                  <c:v>22064</c:v>
                </c:pt>
                <c:pt idx="4293">
                  <c:v>22069</c:v>
                </c:pt>
                <c:pt idx="4294">
                  <c:v>22074</c:v>
                </c:pt>
                <c:pt idx="4295">
                  <c:v>22079</c:v>
                </c:pt>
                <c:pt idx="4296">
                  <c:v>22084</c:v>
                </c:pt>
                <c:pt idx="4297">
                  <c:v>22089</c:v>
                </c:pt>
                <c:pt idx="4298">
                  <c:v>22094</c:v>
                </c:pt>
                <c:pt idx="4299">
                  <c:v>22099</c:v>
                </c:pt>
                <c:pt idx="4300">
                  <c:v>22104</c:v>
                </c:pt>
                <c:pt idx="4301">
                  <c:v>22109</c:v>
                </c:pt>
                <c:pt idx="4302">
                  <c:v>22114</c:v>
                </c:pt>
                <c:pt idx="4303">
                  <c:v>22119</c:v>
                </c:pt>
                <c:pt idx="4304">
                  <c:v>22124</c:v>
                </c:pt>
                <c:pt idx="4305">
                  <c:v>22129</c:v>
                </c:pt>
                <c:pt idx="4306">
                  <c:v>22134</c:v>
                </c:pt>
                <c:pt idx="4307">
                  <c:v>22139</c:v>
                </c:pt>
                <c:pt idx="4308">
                  <c:v>22144</c:v>
                </c:pt>
                <c:pt idx="4309">
                  <c:v>22149</c:v>
                </c:pt>
                <c:pt idx="4310">
                  <c:v>22154</c:v>
                </c:pt>
                <c:pt idx="4311">
                  <c:v>22159</c:v>
                </c:pt>
                <c:pt idx="4312">
                  <c:v>22164</c:v>
                </c:pt>
                <c:pt idx="4313">
                  <c:v>22169</c:v>
                </c:pt>
                <c:pt idx="4314">
                  <c:v>22174</c:v>
                </c:pt>
                <c:pt idx="4315">
                  <c:v>22179</c:v>
                </c:pt>
                <c:pt idx="4316">
                  <c:v>22184</c:v>
                </c:pt>
                <c:pt idx="4317">
                  <c:v>22189</c:v>
                </c:pt>
                <c:pt idx="4318">
                  <c:v>22194</c:v>
                </c:pt>
                <c:pt idx="4319">
                  <c:v>22199</c:v>
                </c:pt>
                <c:pt idx="4320">
                  <c:v>22204</c:v>
                </c:pt>
                <c:pt idx="4321">
                  <c:v>22209</c:v>
                </c:pt>
                <c:pt idx="4322">
                  <c:v>22214</c:v>
                </c:pt>
                <c:pt idx="4323">
                  <c:v>22219</c:v>
                </c:pt>
                <c:pt idx="4324">
                  <c:v>22224</c:v>
                </c:pt>
                <c:pt idx="4325">
                  <c:v>22229</c:v>
                </c:pt>
                <c:pt idx="4326">
                  <c:v>22234</c:v>
                </c:pt>
                <c:pt idx="4327">
                  <c:v>22239</c:v>
                </c:pt>
                <c:pt idx="4328">
                  <c:v>22244</c:v>
                </c:pt>
                <c:pt idx="4329">
                  <c:v>22249</c:v>
                </c:pt>
                <c:pt idx="4330">
                  <c:v>22254</c:v>
                </c:pt>
                <c:pt idx="4331">
                  <c:v>22259</c:v>
                </c:pt>
                <c:pt idx="4332">
                  <c:v>22264</c:v>
                </c:pt>
                <c:pt idx="4333">
                  <c:v>22269</c:v>
                </c:pt>
                <c:pt idx="4334">
                  <c:v>22274</c:v>
                </c:pt>
                <c:pt idx="4335">
                  <c:v>22279</c:v>
                </c:pt>
                <c:pt idx="4336">
                  <c:v>22284</c:v>
                </c:pt>
                <c:pt idx="4337">
                  <c:v>22289</c:v>
                </c:pt>
                <c:pt idx="4338">
                  <c:v>22294</c:v>
                </c:pt>
                <c:pt idx="4339">
                  <c:v>22299</c:v>
                </c:pt>
                <c:pt idx="4340">
                  <c:v>22304</c:v>
                </c:pt>
                <c:pt idx="4341">
                  <c:v>22309</c:v>
                </c:pt>
                <c:pt idx="4342">
                  <c:v>22314</c:v>
                </c:pt>
                <c:pt idx="4343">
                  <c:v>22319</c:v>
                </c:pt>
                <c:pt idx="4344">
                  <c:v>22324</c:v>
                </c:pt>
                <c:pt idx="4345">
                  <c:v>22329</c:v>
                </c:pt>
                <c:pt idx="4346">
                  <c:v>22334</c:v>
                </c:pt>
                <c:pt idx="4347">
                  <c:v>22339</c:v>
                </c:pt>
                <c:pt idx="4348">
                  <c:v>22344</c:v>
                </c:pt>
                <c:pt idx="4349">
                  <c:v>22349</c:v>
                </c:pt>
                <c:pt idx="4350">
                  <c:v>22354</c:v>
                </c:pt>
                <c:pt idx="4351">
                  <c:v>22359</c:v>
                </c:pt>
                <c:pt idx="4352">
                  <c:v>22364</c:v>
                </c:pt>
                <c:pt idx="4353">
                  <c:v>22369</c:v>
                </c:pt>
                <c:pt idx="4354">
                  <c:v>22374</c:v>
                </c:pt>
                <c:pt idx="4355">
                  <c:v>22379</c:v>
                </c:pt>
                <c:pt idx="4356">
                  <c:v>22384</c:v>
                </c:pt>
                <c:pt idx="4357">
                  <c:v>22389</c:v>
                </c:pt>
                <c:pt idx="4358">
                  <c:v>22394</c:v>
                </c:pt>
                <c:pt idx="4359">
                  <c:v>22399</c:v>
                </c:pt>
                <c:pt idx="4360">
                  <c:v>22404</c:v>
                </c:pt>
                <c:pt idx="4361">
                  <c:v>22409</c:v>
                </c:pt>
                <c:pt idx="4362">
                  <c:v>22414</c:v>
                </c:pt>
                <c:pt idx="4363">
                  <c:v>22419</c:v>
                </c:pt>
                <c:pt idx="4364">
                  <c:v>22424</c:v>
                </c:pt>
                <c:pt idx="4365">
                  <c:v>22429</c:v>
                </c:pt>
                <c:pt idx="4366">
                  <c:v>22434</c:v>
                </c:pt>
                <c:pt idx="4367">
                  <c:v>22439</c:v>
                </c:pt>
                <c:pt idx="4368">
                  <c:v>22444</c:v>
                </c:pt>
                <c:pt idx="4369">
                  <c:v>22449</c:v>
                </c:pt>
                <c:pt idx="4370">
                  <c:v>22454</c:v>
                </c:pt>
                <c:pt idx="4371">
                  <c:v>22459</c:v>
                </c:pt>
                <c:pt idx="4372">
                  <c:v>22464</c:v>
                </c:pt>
                <c:pt idx="4373">
                  <c:v>22469</c:v>
                </c:pt>
                <c:pt idx="4374">
                  <c:v>22474</c:v>
                </c:pt>
                <c:pt idx="4375">
                  <c:v>22479</c:v>
                </c:pt>
                <c:pt idx="4376">
                  <c:v>22484</c:v>
                </c:pt>
                <c:pt idx="4377">
                  <c:v>22489</c:v>
                </c:pt>
                <c:pt idx="4378">
                  <c:v>22494</c:v>
                </c:pt>
                <c:pt idx="4379">
                  <c:v>22499</c:v>
                </c:pt>
                <c:pt idx="4380">
                  <c:v>22504</c:v>
                </c:pt>
                <c:pt idx="4381">
                  <c:v>22509</c:v>
                </c:pt>
                <c:pt idx="4382">
                  <c:v>22514</c:v>
                </c:pt>
                <c:pt idx="4383">
                  <c:v>22519</c:v>
                </c:pt>
                <c:pt idx="4384">
                  <c:v>22524</c:v>
                </c:pt>
                <c:pt idx="4385">
                  <c:v>22529</c:v>
                </c:pt>
                <c:pt idx="4386">
                  <c:v>22534</c:v>
                </c:pt>
                <c:pt idx="4387">
                  <c:v>22539</c:v>
                </c:pt>
                <c:pt idx="4388">
                  <c:v>22544</c:v>
                </c:pt>
                <c:pt idx="4389">
                  <c:v>22549</c:v>
                </c:pt>
                <c:pt idx="4390">
                  <c:v>22554</c:v>
                </c:pt>
                <c:pt idx="4391">
                  <c:v>22559</c:v>
                </c:pt>
                <c:pt idx="4392">
                  <c:v>22564</c:v>
                </c:pt>
                <c:pt idx="4393">
                  <c:v>22569</c:v>
                </c:pt>
                <c:pt idx="4394">
                  <c:v>22574</c:v>
                </c:pt>
                <c:pt idx="4395">
                  <c:v>22579</c:v>
                </c:pt>
                <c:pt idx="4396">
                  <c:v>22584</c:v>
                </c:pt>
                <c:pt idx="4397">
                  <c:v>22589</c:v>
                </c:pt>
                <c:pt idx="4398">
                  <c:v>22594</c:v>
                </c:pt>
                <c:pt idx="4399">
                  <c:v>22599</c:v>
                </c:pt>
                <c:pt idx="4400">
                  <c:v>22604</c:v>
                </c:pt>
                <c:pt idx="4401">
                  <c:v>22609</c:v>
                </c:pt>
                <c:pt idx="4402">
                  <c:v>22614</c:v>
                </c:pt>
                <c:pt idx="4403">
                  <c:v>22619</c:v>
                </c:pt>
                <c:pt idx="4404">
                  <c:v>22624</c:v>
                </c:pt>
                <c:pt idx="4405">
                  <c:v>22629</c:v>
                </c:pt>
                <c:pt idx="4406">
                  <c:v>22634</c:v>
                </c:pt>
                <c:pt idx="4407">
                  <c:v>22639</c:v>
                </c:pt>
                <c:pt idx="4408">
                  <c:v>22644</c:v>
                </c:pt>
                <c:pt idx="4409">
                  <c:v>22649</c:v>
                </c:pt>
                <c:pt idx="4410">
                  <c:v>22654</c:v>
                </c:pt>
                <c:pt idx="4411">
                  <c:v>22659</c:v>
                </c:pt>
                <c:pt idx="4412">
                  <c:v>22664</c:v>
                </c:pt>
                <c:pt idx="4413">
                  <c:v>22669</c:v>
                </c:pt>
                <c:pt idx="4414">
                  <c:v>22674</c:v>
                </c:pt>
                <c:pt idx="4415">
                  <c:v>22679</c:v>
                </c:pt>
                <c:pt idx="4416">
                  <c:v>22684</c:v>
                </c:pt>
                <c:pt idx="4417">
                  <c:v>22689</c:v>
                </c:pt>
                <c:pt idx="4418">
                  <c:v>22694</c:v>
                </c:pt>
                <c:pt idx="4419">
                  <c:v>22699</c:v>
                </c:pt>
                <c:pt idx="4420">
                  <c:v>22704</c:v>
                </c:pt>
                <c:pt idx="4421">
                  <c:v>22709</c:v>
                </c:pt>
                <c:pt idx="4422">
                  <c:v>22714</c:v>
                </c:pt>
                <c:pt idx="4423">
                  <c:v>22719</c:v>
                </c:pt>
                <c:pt idx="4424">
                  <c:v>22724</c:v>
                </c:pt>
                <c:pt idx="4425">
                  <c:v>22729</c:v>
                </c:pt>
                <c:pt idx="4426">
                  <c:v>22734</c:v>
                </c:pt>
                <c:pt idx="4427">
                  <c:v>22739</c:v>
                </c:pt>
                <c:pt idx="4428">
                  <c:v>22744</c:v>
                </c:pt>
                <c:pt idx="4429">
                  <c:v>22749</c:v>
                </c:pt>
                <c:pt idx="4430">
                  <c:v>22754</c:v>
                </c:pt>
                <c:pt idx="4431">
                  <c:v>22759</c:v>
                </c:pt>
                <c:pt idx="4432">
                  <c:v>22764</c:v>
                </c:pt>
                <c:pt idx="4433">
                  <c:v>22769</c:v>
                </c:pt>
                <c:pt idx="4434">
                  <c:v>22774</c:v>
                </c:pt>
                <c:pt idx="4435">
                  <c:v>22779</c:v>
                </c:pt>
                <c:pt idx="4436">
                  <c:v>22784</c:v>
                </c:pt>
                <c:pt idx="4437">
                  <c:v>22789</c:v>
                </c:pt>
                <c:pt idx="4438">
                  <c:v>22794</c:v>
                </c:pt>
                <c:pt idx="4439">
                  <c:v>22799</c:v>
                </c:pt>
                <c:pt idx="4440">
                  <c:v>22804</c:v>
                </c:pt>
                <c:pt idx="4441">
                  <c:v>22809</c:v>
                </c:pt>
                <c:pt idx="4442">
                  <c:v>22814</c:v>
                </c:pt>
                <c:pt idx="4443">
                  <c:v>22819</c:v>
                </c:pt>
                <c:pt idx="4444">
                  <c:v>22824</c:v>
                </c:pt>
                <c:pt idx="4445">
                  <c:v>22829</c:v>
                </c:pt>
                <c:pt idx="4446">
                  <c:v>22834</c:v>
                </c:pt>
                <c:pt idx="4447">
                  <c:v>22839</c:v>
                </c:pt>
                <c:pt idx="4448">
                  <c:v>22844</c:v>
                </c:pt>
                <c:pt idx="4449">
                  <c:v>22849</c:v>
                </c:pt>
                <c:pt idx="4450">
                  <c:v>22854</c:v>
                </c:pt>
                <c:pt idx="4451">
                  <c:v>22859</c:v>
                </c:pt>
                <c:pt idx="4452">
                  <c:v>22864</c:v>
                </c:pt>
                <c:pt idx="4453">
                  <c:v>22869</c:v>
                </c:pt>
                <c:pt idx="4454">
                  <c:v>22874</c:v>
                </c:pt>
                <c:pt idx="4455">
                  <c:v>22879</c:v>
                </c:pt>
                <c:pt idx="4456">
                  <c:v>22884</c:v>
                </c:pt>
                <c:pt idx="4457">
                  <c:v>22889</c:v>
                </c:pt>
                <c:pt idx="4458">
                  <c:v>22894</c:v>
                </c:pt>
                <c:pt idx="4459">
                  <c:v>22899</c:v>
                </c:pt>
                <c:pt idx="4460">
                  <c:v>22904</c:v>
                </c:pt>
                <c:pt idx="4461">
                  <c:v>22909</c:v>
                </c:pt>
                <c:pt idx="4462">
                  <c:v>22914</c:v>
                </c:pt>
                <c:pt idx="4463">
                  <c:v>22919</c:v>
                </c:pt>
                <c:pt idx="4464">
                  <c:v>22924</c:v>
                </c:pt>
                <c:pt idx="4465">
                  <c:v>22929</c:v>
                </c:pt>
                <c:pt idx="4466">
                  <c:v>22934</c:v>
                </c:pt>
                <c:pt idx="4467">
                  <c:v>22939</c:v>
                </c:pt>
                <c:pt idx="4468">
                  <c:v>22944</c:v>
                </c:pt>
                <c:pt idx="4469">
                  <c:v>22949</c:v>
                </c:pt>
                <c:pt idx="4470">
                  <c:v>22954</c:v>
                </c:pt>
                <c:pt idx="4471">
                  <c:v>22959</c:v>
                </c:pt>
                <c:pt idx="4472">
                  <c:v>22964</c:v>
                </c:pt>
                <c:pt idx="4473">
                  <c:v>22969</c:v>
                </c:pt>
                <c:pt idx="4474">
                  <c:v>22974</c:v>
                </c:pt>
                <c:pt idx="4475">
                  <c:v>22979</c:v>
                </c:pt>
                <c:pt idx="4476">
                  <c:v>22984</c:v>
                </c:pt>
                <c:pt idx="4477">
                  <c:v>22989</c:v>
                </c:pt>
                <c:pt idx="4478">
                  <c:v>22994</c:v>
                </c:pt>
                <c:pt idx="4479">
                  <c:v>22999</c:v>
                </c:pt>
                <c:pt idx="4480">
                  <c:v>23004</c:v>
                </c:pt>
                <c:pt idx="4481">
                  <c:v>23009</c:v>
                </c:pt>
                <c:pt idx="4482">
                  <c:v>23014</c:v>
                </c:pt>
                <c:pt idx="4483">
                  <c:v>23019</c:v>
                </c:pt>
                <c:pt idx="4484">
                  <c:v>23024</c:v>
                </c:pt>
                <c:pt idx="4485">
                  <c:v>23029</c:v>
                </c:pt>
                <c:pt idx="4486">
                  <c:v>23034</c:v>
                </c:pt>
                <c:pt idx="4487">
                  <c:v>23039</c:v>
                </c:pt>
                <c:pt idx="4488">
                  <c:v>23044</c:v>
                </c:pt>
                <c:pt idx="4489">
                  <c:v>23049</c:v>
                </c:pt>
                <c:pt idx="4490">
                  <c:v>23054</c:v>
                </c:pt>
                <c:pt idx="4491">
                  <c:v>23059</c:v>
                </c:pt>
                <c:pt idx="4492">
                  <c:v>23064</c:v>
                </c:pt>
                <c:pt idx="4493">
                  <c:v>23069</c:v>
                </c:pt>
                <c:pt idx="4494">
                  <c:v>23074</c:v>
                </c:pt>
                <c:pt idx="4495">
                  <c:v>23079</c:v>
                </c:pt>
                <c:pt idx="4496">
                  <c:v>23084</c:v>
                </c:pt>
                <c:pt idx="4497">
                  <c:v>23089</c:v>
                </c:pt>
                <c:pt idx="4498">
                  <c:v>23094</c:v>
                </c:pt>
                <c:pt idx="4499">
                  <c:v>23099</c:v>
                </c:pt>
                <c:pt idx="4500">
                  <c:v>23104</c:v>
                </c:pt>
                <c:pt idx="4501">
                  <c:v>23109</c:v>
                </c:pt>
                <c:pt idx="4502">
                  <c:v>23114</c:v>
                </c:pt>
                <c:pt idx="4503">
                  <c:v>23119</c:v>
                </c:pt>
                <c:pt idx="4504">
                  <c:v>23124</c:v>
                </c:pt>
                <c:pt idx="4505">
                  <c:v>23129</c:v>
                </c:pt>
                <c:pt idx="4506">
                  <c:v>23134</c:v>
                </c:pt>
                <c:pt idx="4507">
                  <c:v>23139</c:v>
                </c:pt>
                <c:pt idx="4508">
                  <c:v>23144</c:v>
                </c:pt>
                <c:pt idx="4509">
                  <c:v>23149</c:v>
                </c:pt>
                <c:pt idx="4510">
                  <c:v>23154</c:v>
                </c:pt>
                <c:pt idx="4511">
                  <c:v>23159</c:v>
                </c:pt>
                <c:pt idx="4512">
                  <c:v>23164</c:v>
                </c:pt>
                <c:pt idx="4513">
                  <c:v>23169</c:v>
                </c:pt>
                <c:pt idx="4514">
                  <c:v>23174</c:v>
                </c:pt>
                <c:pt idx="4515">
                  <c:v>23179</c:v>
                </c:pt>
                <c:pt idx="4516">
                  <c:v>23184</c:v>
                </c:pt>
                <c:pt idx="4517">
                  <c:v>23189</c:v>
                </c:pt>
                <c:pt idx="4518">
                  <c:v>23194</c:v>
                </c:pt>
                <c:pt idx="4519">
                  <c:v>23199</c:v>
                </c:pt>
                <c:pt idx="4520">
                  <c:v>23204</c:v>
                </c:pt>
                <c:pt idx="4521">
                  <c:v>23209</c:v>
                </c:pt>
                <c:pt idx="4522">
                  <c:v>23214</c:v>
                </c:pt>
                <c:pt idx="4523">
                  <c:v>23219</c:v>
                </c:pt>
                <c:pt idx="4524">
                  <c:v>23224</c:v>
                </c:pt>
                <c:pt idx="4525">
                  <c:v>23229</c:v>
                </c:pt>
                <c:pt idx="4526">
                  <c:v>23234</c:v>
                </c:pt>
                <c:pt idx="4527">
                  <c:v>23239</c:v>
                </c:pt>
                <c:pt idx="4528">
                  <c:v>23244</c:v>
                </c:pt>
                <c:pt idx="4529">
                  <c:v>23249</c:v>
                </c:pt>
                <c:pt idx="4530">
                  <c:v>23254</c:v>
                </c:pt>
                <c:pt idx="4531">
                  <c:v>23259</c:v>
                </c:pt>
                <c:pt idx="4532">
                  <c:v>23264</c:v>
                </c:pt>
                <c:pt idx="4533">
                  <c:v>23269</c:v>
                </c:pt>
                <c:pt idx="4534">
                  <c:v>23274</c:v>
                </c:pt>
                <c:pt idx="4535">
                  <c:v>23279</c:v>
                </c:pt>
                <c:pt idx="4536">
                  <c:v>23284</c:v>
                </c:pt>
                <c:pt idx="4537">
                  <c:v>23289</c:v>
                </c:pt>
                <c:pt idx="4538">
                  <c:v>23294</c:v>
                </c:pt>
                <c:pt idx="4539">
                  <c:v>23299</c:v>
                </c:pt>
                <c:pt idx="4540">
                  <c:v>23304</c:v>
                </c:pt>
                <c:pt idx="4541">
                  <c:v>23309</c:v>
                </c:pt>
                <c:pt idx="4542">
                  <c:v>23314</c:v>
                </c:pt>
                <c:pt idx="4543">
                  <c:v>23319</c:v>
                </c:pt>
                <c:pt idx="4544">
                  <c:v>23324</c:v>
                </c:pt>
                <c:pt idx="4545">
                  <c:v>23329</c:v>
                </c:pt>
                <c:pt idx="4546">
                  <c:v>23334</c:v>
                </c:pt>
                <c:pt idx="4547">
                  <c:v>23339</c:v>
                </c:pt>
                <c:pt idx="4548">
                  <c:v>23344</c:v>
                </c:pt>
                <c:pt idx="4549">
                  <c:v>23349</c:v>
                </c:pt>
                <c:pt idx="4550">
                  <c:v>23354</c:v>
                </c:pt>
                <c:pt idx="4551">
                  <c:v>23359</c:v>
                </c:pt>
                <c:pt idx="4552">
                  <c:v>23364</c:v>
                </c:pt>
                <c:pt idx="4553">
                  <c:v>23369</c:v>
                </c:pt>
                <c:pt idx="4554">
                  <c:v>23374</c:v>
                </c:pt>
                <c:pt idx="4555">
                  <c:v>23379</c:v>
                </c:pt>
                <c:pt idx="4556">
                  <c:v>23384</c:v>
                </c:pt>
                <c:pt idx="4557">
                  <c:v>23389</c:v>
                </c:pt>
                <c:pt idx="4558">
                  <c:v>23394</c:v>
                </c:pt>
                <c:pt idx="4559">
                  <c:v>23399</c:v>
                </c:pt>
                <c:pt idx="4560">
                  <c:v>23404</c:v>
                </c:pt>
                <c:pt idx="4561">
                  <c:v>23409</c:v>
                </c:pt>
                <c:pt idx="4562">
                  <c:v>23414</c:v>
                </c:pt>
                <c:pt idx="4563">
                  <c:v>23419</c:v>
                </c:pt>
                <c:pt idx="4564">
                  <c:v>23424</c:v>
                </c:pt>
                <c:pt idx="4565">
                  <c:v>23429</c:v>
                </c:pt>
                <c:pt idx="4566">
                  <c:v>23434</c:v>
                </c:pt>
                <c:pt idx="4567">
                  <c:v>23439</c:v>
                </c:pt>
                <c:pt idx="4568">
                  <c:v>23444</c:v>
                </c:pt>
                <c:pt idx="4569">
                  <c:v>23449</c:v>
                </c:pt>
                <c:pt idx="4570">
                  <c:v>23454</c:v>
                </c:pt>
                <c:pt idx="4571">
                  <c:v>23459</c:v>
                </c:pt>
                <c:pt idx="4572">
                  <c:v>23464</c:v>
                </c:pt>
                <c:pt idx="4573">
                  <c:v>23469</c:v>
                </c:pt>
                <c:pt idx="4574">
                  <c:v>23474</c:v>
                </c:pt>
                <c:pt idx="4575">
                  <c:v>23479</c:v>
                </c:pt>
                <c:pt idx="4576">
                  <c:v>23484</c:v>
                </c:pt>
                <c:pt idx="4577">
                  <c:v>23489</c:v>
                </c:pt>
                <c:pt idx="4578">
                  <c:v>23494</c:v>
                </c:pt>
                <c:pt idx="4579">
                  <c:v>23499</c:v>
                </c:pt>
                <c:pt idx="4580">
                  <c:v>23504</c:v>
                </c:pt>
                <c:pt idx="4581">
                  <c:v>23509</c:v>
                </c:pt>
                <c:pt idx="4582">
                  <c:v>23514</c:v>
                </c:pt>
                <c:pt idx="4583">
                  <c:v>23519</c:v>
                </c:pt>
                <c:pt idx="4584">
                  <c:v>23524</c:v>
                </c:pt>
                <c:pt idx="4585">
                  <c:v>23529</c:v>
                </c:pt>
                <c:pt idx="4586">
                  <c:v>23534</c:v>
                </c:pt>
                <c:pt idx="4587">
                  <c:v>23539</c:v>
                </c:pt>
                <c:pt idx="4588">
                  <c:v>23544</c:v>
                </c:pt>
                <c:pt idx="4589">
                  <c:v>23549</c:v>
                </c:pt>
                <c:pt idx="4590">
                  <c:v>23554</c:v>
                </c:pt>
                <c:pt idx="4591">
                  <c:v>23559</c:v>
                </c:pt>
                <c:pt idx="4592">
                  <c:v>23564</c:v>
                </c:pt>
                <c:pt idx="4593">
                  <c:v>23569</c:v>
                </c:pt>
                <c:pt idx="4594">
                  <c:v>23574</c:v>
                </c:pt>
                <c:pt idx="4595">
                  <c:v>23579</c:v>
                </c:pt>
                <c:pt idx="4596">
                  <c:v>23584</c:v>
                </c:pt>
                <c:pt idx="4597">
                  <c:v>23589</c:v>
                </c:pt>
                <c:pt idx="4598">
                  <c:v>23594</c:v>
                </c:pt>
                <c:pt idx="4599">
                  <c:v>23599</c:v>
                </c:pt>
                <c:pt idx="4600">
                  <c:v>23604</c:v>
                </c:pt>
                <c:pt idx="4601">
                  <c:v>23609</c:v>
                </c:pt>
                <c:pt idx="4602">
                  <c:v>23614</c:v>
                </c:pt>
                <c:pt idx="4603">
                  <c:v>23619</c:v>
                </c:pt>
                <c:pt idx="4604">
                  <c:v>23624</c:v>
                </c:pt>
                <c:pt idx="4605">
                  <c:v>23629</c:v>
                </c:pt>
                <c:pt idx="4606">
                  <c:v>23634</c:v>
                </c:pt>
                <c:pt idx="4607">
                  <c:v>23639</c:v>
                </c:pt>
                <c:pt idx="4608">
                  <c:v>23644</c:v>
                </c:pt>
                <c:pt idx="4609">
                  <c:v>23649</c:v>
                </c:pt>
                <c:pt idx="4610">
                  <c:v>23654</c:v>
                </c:pt>
                <c:pt idx="4611">
                  <c:v>23659</c:v>
                </c:pt>
                <c:pt idx="4612">
                  <c:v>23664</c:v>
                </c:pt>
                <c:pt idx="4613">
                  <c:v>23669</c:v>
                </c:pt>
                <c:pt idx="4614">
                  <c:v>23674</c:v>
                </c:pt>
                <c:pt idx="4615">
                  <c:v>23679</c:v>
                </c:pt>
                <c:pt idx="4616">
                  <c:v>23684</c:v>
                </c:pt>
                <c:pt idx="4617">
                  <c:v>23689</c:v>
                </c:pt>
                <c:pt idx="4618">
                  <c:v>23694</c:v>
                </c:pt>
                <c:pt idx="4619">
                  <c:v>23699</c:v>
                </c:pt>
                <c:pt idx="4620">
                  <c:v>23704</c:v>
                </c:pt>
                <c:pt idx="4621">
                  <c:v>23709</c:v>
                </c:pt>
                <c:pt idx="4622">
                  <c:v>23714</c:v>
                </c:pt>
                <c:pt idx="4623">
                  <c:v>23719</c:v>
                </c:pt>
                <c:pt idx="4624">
                  <c:v>23724</c:v>
                </c:pt>
                <c:pt idx="4625">
                  <c:v>23729</c:v>
                </c:pt>
                <c:pt idx="4626">
                  <c:v>23734</c:v>
                </c:pt>
                <c:pt idx="4627">
                  <c:v>23739</c:v>
                </c:pt>
                <c:pt idx="4628">
                  <c:v>23744</c:v>
                </c:pt>
                <c:pt idx="4629">
                  <c:v>23749</c:v>
                </c:pt>
                <c:pt idx="4630">
                  <c:v>23754</c:v>
                </c:pt>
                <c:pt idx="4631">
                  <c:v>23759</c:v>
                </c:pt>
                <c:pt idx="4632">
                  <c:v>23764</c:v>
                </c:pt>
                <c:pt idx="4633">
                  <c:v>23769</c:v>
                </c:pt>
                <c:pt idx="4634">
                  <c:v>23774</c:v>
                </c:pt>
                <c:pt idx="4635">
                  <c:v>23779</c:v>
                </c:pt>
                <c:pt idx="4636">
                  <c:v>23784</c:v>
                </c:pt>
                <c:pt idx="4637">
                  <c:v>23789</c:v>
                </c:pt>
                <c:pt idx="4638">
                  <c:v>23794</c:v>
                </c:pt>
                <c:pt idx="4639">
                  <c:v>23799</c:v>
                </c:pt>
                <c:pt idx="4640">
                  <c:v>23804</c:v>
                </c:pt>
                <c:pt idx="4641">
                  <c:v>23809</c:v>
                </c:pt>
                <c:pt idx="4642">
                  <c:v>23814</c:v>
                </c:pt>
                <c:pt idx="4643">
                  <c:v>23819</c:v>
                </c:pt>
                <c:pt idx="4644">
                  <c:v>23824</c:v>
                </c:pt>
                <c:pt idx="4645">
                  <c:v>23829</c:v>
                </c:pt>
                <c:pt idx="4646">
                  <c:v>23834</c:v>
                </c:pt>
                <c:pt idx="4647">
                  <c:v>23839</c:v>
                </c:pt>
                <c:pt idx="4648">
                  <c:v>23844</c:v>
                </c:pt>
                <c:pt idx="4649">
                  <c:v>23849</c:v>
                </c:pt>
                <c:pt idx="4650">
                  <c:v>23854</c:v>
                </c:pt>
                <c:pt idx="4651">
                  <c:v>23859</c:v>
                </c:pt>
                <c:pt idx="4652">
                  <c:v>23864</c:v>
                </c:pt>
                <c:pt idx="4653">
                  <c:v>23869</c:v>
                </c:pt>
                <c:pt idx="4654">
                  <c:v>23874</c:v>
                </c:pt>
                <c:pt idx="4655">
                  <c:v>23879</c:v>
                </c:pt>
                <c:pt idx="4656">
                  <c:v>23884</c:v>
                </c:pt>
                <c:pt idx="4657">
                  <c:v>23889</c:v>
                </c:pt>
                <c:pt idx="4658">
                  <c:v>23894</c:v>
                </c:pt>
                <c:pt idx="4659">
                  <c:v>23899</c:v>
                </c:pt>
                <c:pt idx="4660">
                  <c:v>23904</c:v>
                </c:pt>
                <c:pt idx="4661">
                  <c:v>23909</c:v>
                </c:pt>
                <c:pt idx="4662">
                  <c:v>23914</c:v>
                </c:pt>
                <c:pt idx="4663">
                  <c:v>23919</c:v>
                </c:pt>
                <c:pt idx="4664">
                  <c:v>23924</c:v>
                </c:pt>
                <c:pt idx="4665">
                  <c:v>23929</c:v>
                </c:pt>
                <c:pt idx="4666">
                  <c:v>23934</c:v>
                </c:pt>
                <c:pt idx="4667">
                  <c:v>23939</c:v>
                </c:pt>
                <c:pt idx="4668">
                  <c:v>23944</c:v>
                </c:pt>
                <c:pt idx="4669">
                  <c:v>23949</c:v>
                </c:pt>
                <c:pt idx="4670">
                  <c:v>23954</c:v>
                </c:pt>
                <c:pt idx="4671">
                  <c:v>23959</c:v>
                </c:pt>
                <c:pt idx="4672">
                  <c:v>23964</c:v>
                </c:pt>
                <c:pt idx="4673">
                  <c:v>23969</c:v>
                </c:pt>
                <c:pt idx="4674">
                  <c:v>23974</c:v>
                </c:pt>
                <c:pt idx="4675">
                  <c:v>23979</c:v>
                </c:pt>
                <c:pt idx="4676">
                  <c:v>23984</c:v>
                </c:pt>
                <c:pt idx="4677">
                  <c:v>23989</c:v>
                </c:pt>
                <c:pt idx="4678">
                  <c:v>23994</c:v>
                </c:pt>
                <c:pt idx="4679">
                  <c:v>23999</c:v>
                </c:pt>
                <c:pt idx="4680">
                  <c:v>24004</c:v>
                </c:pt>
                <c:pt idx="4681">
                  <c:v>24009</c:v>
                </c:pt>
                <c:pt idx="4682">
                  <c:v>24014</c:v>
                </c:pt>
                <c:pt idx="4683">
                  <c:v>24019</c:v>
                </c:pt>
                <c:pt idx="4684">
                  <c:v>24024</c:v>
                </c:pt>
                <c:pt idx="4685">
                  <c:v>24029</c:v>
                </c:pt>
                <c:pt idx="4686">
                  <c:v>24034</c:v>
                </c:pt>
                <c:pt idx="4687">
                  <c:v>24039</c:v>
                </c:pt>
                <c:pt idx="4688">
                  <c:v>24044</c:v>
                </c:pt>
                <c:pt idx="4689">
                  <c:v>24049</c:v>
                </c:pt>
                <c:pt idx="4690">
                  <c:v>24054</c:v>
                </c:pt>
                <c:pt idx="4691">
                  <c:v>24059</c:v>
                </c:pt>
                <c:pt idx="4692">
                  <c:v>24064</c:v>
                </c:pt>
                <c:pt idx="4693">
                  <c:v>24069</c:v>
                </c:pt>
                <c:pt idx="4694">
                  <c:v>24074</c:v>
                </c:pt>
                <c:pt idx="4695">
                  <c:v>24079</c:v>
                </c:pt>
                <c:pt idx="4696">
                  <c:v>24084</c:v>
                </c:pt>
                <c:pt idx="4697">
                  <c:v>24089</c:v>
                </c:pt>
                <c:pt idx="4698">
                  <c:v>24094</c:v>
                </c:pt>
                <c:pt idx="4699">
                  <c:v>24099</c:v>
                </c:pt>
                <c:pt idx="4700">
                  <c:v>24104</c:v>
                </c:pt>
                <c:pt idx="4701">
                  <c:v>24109</c:v>
                </c:pt>
                <c:pt idx="4702">
                  <c:v>24114</c:v>
                </c:pt>
                <c:pt idx="4703">
                  <c:v>24119</c:v>
                </c:pt>
                <c:pt idx="4704">
                  <c:v>24124</c:v>
                </c:pt>
                <c:pt idx="4705">
                  <c:v>24129</c:v>
                </c:pt>
                <c:pt idx="4706">
                  <c:v>24134</c:v>
                </c:pt>
                <c:pt idx="4707">
                  <c:v>24139</c:v>
                </c:pt>
                <c:pt idx="4708">
                  <c:v>24144</c:v>
                </c:pt>
                <c:pt idx="4709">
                  <c:v>24149</c:v>
                </c:pt>
                <c:pt idx="4710">
                  <c:v>24154</c:v>
                </c:pt>
                <c:pt idx="4711">
                  <c:v>24159</c:v>
                </c:pt>
                <c:pt idx="4712">
                  <c:v>24164</c:v>
                </c:pt>
                <c:pt idx="4713">
                  <c:v>24169</c:v>
                </c:pt>
                <c:pt idx="4714">
                  <c:v>24174</c:v>
                </c:pt>
                <c:pt idx="4715">
                  <c:v>24179</c:v>
                </c:pt>
                <c:pt idx="4716">
                  <c:v>24184</c:v>
                </c:pt>
                <c:pt idx="4717">
                  <c:v>24189</c:v>
                </c:pt>
                <c:pt idx="4718">
                  <c:v>24194</c:v>
                </c:pt>
                <c:pt idx="4719">
                  <c:v>24199</c:v>
                </c:pt>
                <c:pt idx="4720">
                  <c:v>24204</c:v>
                </c:pt>
                <c:pt idx="4721">
                  <c:v>24209</c:v>
                </c:pt>
                <c:pt idx="4722">
                  <c:v>24214</c:v>
                </c:pt>
                <c:pt idx="4723">
                  <c:v>24219</c:v>
                </c:pt>
                <c:pt idx="4724">
                  <c:v>24224</c:v>
                </c:pt>
                <c:pt idx="4725">
                  <c:v>24229</c:v>
                </c:pt>
                <c:pt idx="4726">
                  <c:v>24234</c:v>
                </c:pt>
                <c:pt idx="4727">
                  <c:v>24239</c:v>
                </c:pt>
                <c:pt idx="4728">
                  <c:v>24244</c:v>
                </c:pt>
                <c:pt idx="4729">
                  <c:v>24249</c:v>
                </c:pt>
                <c:pt idx="4730">
                  <c:v>24254</c:v>
                </c:pt>
                <c:pt idx="4731">
                  <c:v>24259</c:v>
                </c:pt>
                <c:pt idx="4732">
                  <c:v>24264</c:v>
                </c:pt>
                <c:pt idx="4733">
                  <c:v>24269</c:v>
                </c:pt>
                <c:pt idx="4734">
                  <c:v>24274</c:v>
                </c:pt>
                <c:pt idx="4735">
                  <c:v>24279</c:v>
                </c:pt>
                <c:pt idx="4736">
                  <c:v>24284</c:v>
                </c:pt>
                <c:pt idx="4737">
                  <c:v>24289</c:v>
                </c:pt>
                <c:pt idx="4738">
                  <c:v>24294</c:v>
                </c:pt>
                <c:pt idx="4739">
                  <c:v>24299</c:v>
                </c:pt>
                <c:pt idx="4740">
                  <c:v>24304</c:v>
                </c:pt>
                <c:pt idx="4741">
                  <c:v>24309</c:v>
                </c:pt>
                <c:pt idx="4742">
                  <c:v>24314</c:v>
                </c:pt>
                <c:pt idx="4743">
                  <c:v>24319</c:v>
                </c:pt>
                <c:pt idx="4744">
                  <c:v>24324</c:v>
                </c:pt>
                <c:pt idx="4745">
                  <c:v>24329</c:v>
                </c:pt>
                <c:pt idx="4746">
                  <c:v>24334</c:v>
                </c:pt>
                <c:pt idx="4747">
                  <c:v>24339</c:v>
                </c:pt>
                <c:pt idx="4748">
                  <c:v>24344</c:v>
                </c:pt>
                <c:pt idx="4749">
                  <c:v>24349</c:v>
                </c:pt>
                <c:pt idx="4750">
                  <c:v>24354</c:v>
                </c:pt>
                <c:pt idx="4751">
                  <c:v>24359</c:v>
                </c:pt>
                <c:pt idx="4752">
                  <c:v>24364</c:v>
                </c:pt>
                <c:pt idx="4753">
                  <c:v>24369</c:v>
                </c:pt>
                <c:pt idx="4754">
                  <c:v>24374</c:v>
                </c:pt>
                <c:pt idx="4755">
                  <c:v>24379</c:v>
                </c:pt>
                <c:pt idx="4756">
                  <c:v>24384</c:v>
                </c:pt>
                <c:pt idx="4757">
                  <c:v>24389</c:v>
                </c:pt>
                <c:pt idx="4758">
                  <c:v>24394</c:v>
                </c:pt>
                <c:pt idx="4759">
                  <c:v>24399</c:v>
                </c:pt>
                <c:pt idx="4760">
                  <c:v>24404</c:v>
                </c:pt>
                <c:pt idx="4761">
                  <c:v>24409</c:v>
                </c:pt>
                <c:pt idx="4762">
                  <c:v>24414</c:v>
                </c:pt>
                <c:pt idx="4763">
                  <c:v>24419</c:v>
                </c:pt>
                <c:pt idx="4764">
                  <c:v>24424</c:v>
                </c:pt>
                <c:pt idx="4765">
                  <c:v>24429</c:v>
                </c:pt>
                <c:pt idx="4766">
                  <c:v>24434</c:v>
                </c:pt>
                <c:pt idx="4767">
                  <c:v>24439</c:v>
                </c:pt>
                <c:pt idx="4768">
                  <c:v>24444</c:v>
                </c:pt>
                <c:pt idx="4769">
                  <c:v>24449</c:v>
                </c:pt>
                <c:pt idx="4770">
                  <c:v>24454</c:v>
                </c:pt>
                <c:pt idx="4771">
                  <c:v>24459</c:v>
                </c:pt>
                <c:pt idx="4772">
                  <c:v>24464</c:v>
                </c:pt>
                <c:pt idx="4773">
                  <c:v>24469</c:v>
                </c:pt>
                <c:pt idx="4774">
                  <c:v>24474</c:v>
                </c:pt>
                <c:pt idx="4775">
                  <c:v>24479</c:v>
                </c:pt>
                <c:pt idx="4776">
                  <c:v>24484</c:v>
                </c:pt>
                <c:pt idx="4777">
                  <c:v>24489</c:v>
                </c:pt>
                <c:pt idx="4778">
                  <c:v>24494</c:v>
                </c:pt>
                <c:pt idx="4779">
                  <c:v>24499</c:v>
                </c:pt>
                <c:pt idx="4780">
                  <c:v>24504</c:v>
                </c:pt>
                <c:pt idx="4781">
                  <c:v>24509</c:v>
                </c:pt>
                <c:pt idx="4782">
                  <c:v>24514</c:v>
                </c:pt>
                <c:pt idx="4783">
                  <c:v>24519</c:v>
                </c:pt>
                <c:pt idx="4784">
                  <c:v>24524</c:v>
                </c:pt>
                <c:pt idx="4785">
                  <c:v>24529</c:v>
                </c:pt>
                <c:pt idx="4786">
                  <c:v>24534</c:v>
                </c:pt>
                <c:pt idx="4787">
                  <c:v>24539</c:v>
                </c:pt>
                <c:pt idx="4788">
                  <c:v>24544</c:v>
                </c:pt>
                <c:pt idx="4789">
                  <c:v>24549</c:v>
                </c:pt>
                <c:pt idx="4790">
                  <c:v>24554</c:v>
                </c:pt>
                <c:pt idx="4791">
                  <c:v>24559</c:v>
                </c:pt>
                <c:pt idx="4792">
                  <c:v>24564</c:v>
                </c:pt>
                <c:pt idx="4793">
                  <c:v>24569</c:v>
                </c:pt>
                <c:pt idx="4794">
                  <c:v>24574</c:v>
                </c:pt>
                <c:pt idx="4795">
                  <c:v>24579</c:v>
                </c:pt>
                <c:pt idx="4796">
                  <c:v>24584</c:v>
                </c:pt>
                <c:pt idx="4797">
                  <c:v>24589</c:v>
                </c:pt>
                <c:pt idx="4798">
                  <c:v>24594</c:v>
                </c:pt>
                <c:pt idx="4799">
                  <c:v>24599</c:v>
                </c:pt>
                <c:pt idx="4800">
                  <c:v>24604</c:v>
                </c:pt>
                <c:pt idx="4801">
                  <c:v>24609</c:v>
                </c:pt>
                <c:pt idx="4802">
                  <c:v>24614</c:v>
                </c:pt>
                <c:pt idx="4803">
                  <c:v>24619</c:v>
                </c:pt>
                <c:pt idx="4804">
                  <c:v>24624</c:v>
                </c:pt>
                <c:pt idx="4805">
                  <c:v>24629</c:v>
                </c:pt>
                <c:pt idx="4806">
                  <c:v>24634</c:v>
                </c:pt>
                <c:pt idx="4807">
                  <c:v>24639</c:v>
                </c:pt>
                <c:pt idx="4808">
                  <c:v>24644</c:v>
                </c:pt>
                <c:pt idx="4809">
                  <c:v>24649</c:v>
                </c:pt>
                <c:pt idx="4810">
                  <c:v>24654</c:v>
                </c:pt>
                <c:pt idx="4811">
                  <c:v>24659</c:v>
                </c:pt>
                <c:pt idx="4812">
                  <c:v>24664</c:v>
                </c:pt>
                <c:pt idx="4813">
                  <c:v>24669</c:v>
                </c:pt>
                <c:pt idx="4814">
                  <c:v>24674</c:v>
                </c:pt>
                <c:pt idx="4815">
                  <c:v>24679</c:v>
                </c:pt>
                <c:pt idx="4816">
                  <c:v>24684</c:v>
                </c:pt>
                <c:pt idx="4817">
                  <c:v>24689</c:v>
                </c:pt>
                <c:pt idx="4818">
                  <c:v>24694</c:v>
                </c:pt>
                <c:pt idx="4819">
                  <c:v>24699</c:v>
                </c:pt>
                <c:pt idx="4820">
                  <c:v>24704</c:v>
                </c:pt>
                <c:pt idx="4821">
                  <c:v>24709</c:v>
                </c:pt>
                <c:pt idx="4822">
                  <c:v>24714</c:v>
                </c:pt>
                <c:pt idx="4823">
                  <c:v>24719</c:v>
                </c:pt>
                <c:pt idx="4824">
                  <c:v>24724</c:v>
                </c:pt>
                <c:pt idx="4825">
                  <c:v>24729</c:v>
                </c:pt>
                <c:pt idx="4826">
                  <c:v>24734</c:v>
                </c:pt>
                <c:pt idx="4827">
                  <c:v>24739</c:v>
                </c:pt>
                <c:pt idx="4828">
                  <c:v>24744</c:v>
                </c:pt>
                <c:pt idx="4829">
                  <c:v>24749</c:v>
                </c:pt>
                <c:pt idx="4830">
                  <c:v>24754</c:v>
                </c:pt>
                <c:pt idx="4831">
                  <c:v>24759</c:v>
                </c:pt>
                <c:pt idx="4832">
                  <c:v>24764</c:v>
                </c:pt>
                <c:pt idx="4833">
                  <c:v>24769</c:v>
                </c:pt>
                <c:pt idx="4834">
                  <c:v>24774</c:v>
                </c:pt>
                <c:pt idx="4835">
                  <c:v>24779</c:v>
                </c:pt>
                <c:pt idx="4836">
                  <c:v>24784</c:v>
                </c:pt>
                <c:pt idx="4837">
                  <c:v>24789</c:v>
                </c:pt>
                <c:pt idx="4838">
                  <c:v>24794</c:v>
                </c:pt>
                <c:pt idx="4839">
                  <c:v>24799</c:v>
                </c:pt>
                <c:pt idx="4840">
                  <c:v>24804</c:v>
                </c:pt>
                <c:pt idx="4841">
                  <c:v>24809</c:v>
                </c:pt>
                <c:pt idx="4842">
                  <c:v>24814</c:v>
                </c:pt>
                <c:pt idx="4843">
                  <c:v>24819</c:v>
                </c:pt>
                <c:pt idx="4844">
                  <c:v>24824</c:v>
                </c:pt>
                <c:pt idx="4845">
                  <c:v>24829</c:v>
                </c:pt>
                <c:pt idx="4846">
                  <c:v>24834</c:v>
                </c:pt>
                <c:pt idx="4847">
                  <c:v>24839</c:v>
                </c:pt>
                <c:pt idx="4848">
                  <c:v>24844</c:v>
                </c:pt>
                <c:pt idx="4849">
                  <c:v>24849</c:v>
                </c:pt>
                <c:pt idx="4850">
                  <c:v>24854</c:v>
                </c:pt>
                <c:pt idx="4851">
                  <c:v>24859</c:v>
                </c:pt>
                <c:pt idx="4852">
                  <c:v>24864</c:v>
                </c:pt>
                <c:pt idx="4853">
                  <c:v>24869</c:v>
                </c:pt>
                <c:pt idx="4854">
                  <c:v>24874</c:v>
                </c:pt>
                <c:pt idx="4855">
                  <c:v>24879</c:v>
                </c:pt>
                <c:pt idx="4856">
                  <c:v>24884</c:v>
                </c:pt>
                <c:pt idx="4857">
                  <c:v>24889</c:v>
                </c:pt>
                <c:pt idx="4858">
                  <c:v>24894</c:v>
                </c:pt>
                <c:pt idx="4859">
                  <c:v>24899</c:v>
                </c:pt>
                <c:pt idx="4860">
                  <c:v>24904</c:v>
                </c:pt>
                <c:pt idx="4861">
                  <c:v>24909</c:v>
                </c:pt>
                <c:pt idx="4862">
                  <c:v>24914</c:v>
                </c:pt>
                <c:pt idx="4863">
                  <c:v>24919</c:v>
                </c:pt>
                <c:pt idx="4864">
                  <c:v>24924</c:v>
                </c:pt>
                <c:pt idx="4865">
                  <c:v>24929</c:v>
                </c:pt>
                <c:pt idx="4866">
                  <c:v>24934</c:v>
                </c:pt>
                <c:pt idx="4867">
                  <c:v>24939</c:v>
                </c:pt>
                <c:pt idx="4868">
                  <c:v>24944</c:v>
                </c:pt>
                <c:pt idx="4869">
                  <c:v>24949</c:v>
                </c:pt>
                <c:pt idx="4870">
                  <c:v>24954</c:v>
                </c:pt>
                <c:pt idx="4871">
                  <c:v>24959</c:v>
                </c:pt>
                <c:pt idx="4872">
                  <c:v>24964</c:v>
                </c:pt>
                <c:pt idx="4873">
                  <c:v>24969</c:v>
                </c:pt>
                <c:pt idx="4874">
                  <c:v>24974</c:v>
                </c:pt>
                <c:pt idx="4875">
                  <c:v>24979</c:v>
                </c:pt>
                <c:pt idx="4876">
                  <c:v>24984</c:v>
                </c:pt>
                <c:pt idx="4877">
                  <c:v>24989</c:v>
                </c:pt>
                <c:pt idx="4878">
                  <c:v>24994</c:v>
                </c:pt>
                <c:pt idx="4879">
                  <c:v>24999</c:v>
                </c:pt>
                <c:pt idx="4880">
                  <c:v>25004</c:v>
                </c:pt>
                <c:pt idx="4881">
                  <c:v>25009</c:v>
                </c:pt>
                <c:pt idx="4882">
                  <c:v>25014</c:v>
                </c:pt>
                <c:pt idx="4883">
                  <c:v>25019</c:v>
                </c:pt>
                <c:pt idx="4884">
                  <c:v>25024</c:v>
                </c:pt>
                <c:pt idx="4885">
                  <c:v>25029</c:v>
                </c:pt>
                <c:pt idx="4886">
                  <c:v>25034</c:v>
                </c:pt>
                <c:pt idx="4887">
                  <c:v>25039</c:v>
                </c:pt>
                <c:pt idx="4888">
                  <c:v>25044</c:v>
                </c:pt>
                <c:pt idx="4889">
                  <c:v>25049</c:v>
                </c:pt>
                <c:pt idx="4890">
                  <c:v>25054</c:v>
                </c:pt>
                <c:pt idx="4891">
                  <c:v>25059</c:v>
                </c:pt>
                <c:pt idx="4892">
                  <c:v>25064</c:v>
                </c:pt>
                <c:pt idx="4893">
                  <c:v>25069</c:v>
                </c:pt>
                <c:pt idx="4894">
                  <c:v>25074</c:v>
                </c:pt>
                <c:pt idx="4895">
                  <c:v>25079</c:v>
                </c:pt>
                <c:pt idx="4896">
                  <c:v>25084</c:v>
                </c:pt>
                <c:pt idx="4897">
                  <c:v>25089</c:v>
                </c:pt>
                <c:pt idx="4898">
                  <c:v>25094</c:v>
                </c:pt>
                <c:pt idx="4899">
                  <c:v>25099</c:v>
                </c:pt>
                <c:pt idx="4900">
                  <c:v>25104</c:v>
                </c:pt>
                <c:pt idx="4901">
                  <c:v>25109</c:v>
                </c:pt>
                <c:pt idx="4902">
                  <c:v>25114</c:v>
                </c:pt>
                <c:pt idx="4903">
                  <c:v>25119</c:v>
                </c:pt>
                <c:pt idx="4904">
                  <c:v>25124</c:v>
                </c:pt>
                <c:pt idx="4905">
                  <c:v>25129</c:v>
                </c:pt>
                <c:pt idx="4906">
                  <c:v>25134</c:v>
                </c:pt>
                <c:pt idx="4907">
                  <c:v>25139</c:v>
                </c:pt>
                <c:pt idx="4908">
                  <c:v>25144</c:v>
                </c:pt>
                <c:pt idx="4909">
                  <c:v>25149</c:v>
                </c:pt>
                <c:pt idx="4910">
                  <c:v>25154</c:v>
                </c:pt>
                <c:pt idx="4911">
                  <c:v>25159</c:v>
                </c:pt>
                <c:pt idx="4912">
                  <c:v>25164</c:v>
                </c:pt>
                <c:pt idx="4913">
                  <c:v>25169</c:v>
                </c:pt>
                <c:pt idx="4914">
                  <c:v>25174</c:v>
                </c:pt>
                <c:pt idx="4915">
                  <c:v>25179</c:v>
                </c:pt>
                <c:pt idx="4916">
                  <c:v>25184</c:v>
                </c:pt>
                <c:pt idx="4917">
                  <c:v>25189</c:v>
                </c:pt>
                <c:pt idx="4918">
                  <c:v>25194</c:v>
                </c:pt>
                <c:pt idx="4919">
                  <c:v>25199</c:v>
                </c:pt>
                <c:pt idx="4920">
                  <c:v>25204</c:v>
                </c:pt>
                <c:pt idx="4921">
                  <c:v>25209</c:v>
                </c:pt>
                <c:pt idx="4922">
                  <c:v>25214</c:v>
                </c:pt>
                <c:pt idx="4923">
                  <c:v>25219</c:v>
                </c:pt>
                <c:pt idx="4924">
                  <c:v>25224</c:v>
                </c:pt>
                <c:pt idx="4925">
                  <c:v>25229</c:v>
                </c:pt>
                <c:pt idx="4926">
                  <c:v>25234</c:v>
                </c:pt>
                <c:pt idx="4927">
                  <c:v>25239</c:v>
                </c:pt>
                <c:pt idx="4928">
                  <c:v>25244</c:v>
                </c:pt>
                <c:pt idx="4929">
                  <c:v>25249</c:v>
                </c:pt>
                <c:pt idx="4930">
                  <c:v>25254</c:v>
                </c:pt>
                <c:pt idx="4931">
                  <c:v>25259</c:v>
                </c:pt>
                <c:pt idx="4932">
                  <c:v>25264</c:v>
                </c:pt>
                <c:pt idx="4933">
                  <c:v>25269</c:v>
                </c:pt>
                <c:pt idx="4934">
                  <c:v>25274</c:v>
                </c:pt>
                <c:pt idx="4935">
                  <c:v>25279</c:v>
                </c:pt>
                <c:pt idx="4936">
                  <c:v>25284</c:v>
                </c:pt>
                <c:pt idx="4937">
                  <c:v>25289</c:v>
                </c:pt>
                <c:pt idx="4938">
                  <c:v>25294</c:v>
                </c:pt>
                <c:pt idx="4939">
                  <c:v>25299</c:v>
                </c:pt>
                <c:pt idx="4940">
                  <c:v>25304</c:v>
                </c:pt>
                <c:pt idx="4941">
                  <c:v>25309</c:v>
                </c:pt>
                <c:pt idx="4942">
                  <c:v>25314</c:v>
                </c:pt>
                <c:pt idx="4943">
                  <c:v>25319</c:v>
                </c:pt>
                <c:pt idx="4944">
                  <c:v>25324</c:v>
                </c:pt>
                <c:pt idx="4945">
                  <c:v>25329</c:v>
                </c:pt>
                <c:pt idx="4946">
                  <c:v>25334</c:v>
                </c:pt>
                <c:pt idx="4947">
                  <c:v>25339</c:v>
                </c:pt>
                <c:pt idx="4948">
                  <c:v>25344</c:v>
                </c:pt>
                <c:pt idx="4949">
                  <c:v>25349</c:v>
                </c:pt>
                <c:pt idx="4950">
                  <c:v>25354</c:v>
                </c:pt>
                <c:pt idx="4951">
                  <c:v>25359</c:v>
                </c:pt>
                <c:pt idx="4952">
                  <c:v>25364</c:v>
                </c:pt>
                <c:pt idx="4953">
                  <c:v>25369</c:v>
                </c:pt>
                <c:pt idx="4954">
                  <c:v>25374</c:v>
                </c:pt>
                <c:pt idx="4955">
                  <c:v>25379</c:v>
                </c:pt>
                <c:pt idx="4956">
                  <c:v>25384</c:v>
                </c:pt>
                <c:pt idx="4957">
                  <c:v>25389</c:v>
                </c:pt>
                <c:pt idx="4958">
                  <c:v>25394</c:v>
                </c:pt>
                <c:pt idx="4959">
                  <c:v>25399</c:v>
                </c:pt>
                <c:pt idx="4960">
                  <c:v>25404</c:v>
                </c:pt>
                <c:pt idx="4961">
                  <c:v>25409</c:v>
                </c:pt>
                <c:pt idx="4962">
                  <c:v>25414</c:v>
                </c:pt>
                <c:pt idx="4963">
                  <c:v>25419</c:v>
                </c:pt>
                <c:pt idx="4964">
                  <c:v>25424</c:v>
                </c:pt>
                <c:pt idx="4965">
                  <c:v>25429</c:v>
                </c:pt>
                <c:pt idx="4966">
                  <c:v>25434</c:v>
                </c:pt>
                <c:pt idx="4967">
                  <c:v>25439</c:v>
                </c:pt>
                <c:pt idx="4968">
                  <c:v>25444</c:v>
                </c:pt>
                <c:pt idx="4969">
                  <c:v>25449</c:v>
                </c:pt>
                <c:pt idx="4970">
                  <c:v>25454</c:v>
                </c:pt>
                <c:pt idx="4971">
                  <c:v>25459</c:v>
                </c:pt>
                <c:pt idx="4972">
                  <c:v>25464</c:v>
                </c:pt>
                <c:pt idx="4973">
                  <c:v>25469</c:v>
                </c:pt>
                <c:pt idx="4974">
                  <c:v>25474</c:v>
                </c:pt>
                <c:pt idx="4975">
                  <c:v>25479</c:v>
                </c:pt>
                <c:pt idx="4976">
                  <c:v>25484</c:v>
                </c:pt>
                <c:pt idx="4977">
                  <c:v>25489</c:v>
                </c:pt>
                <c:pt idx="4978">
                  <c:v>25494</c:v>
                </c:pt>
                <c:pt idx="4979">
                  <c:v>25499</c:v>
                </c:pt>
                <c:pt idx="4980">
                  <c:v>25504</c:v>
                </c:pt>
                <c:pt idx="4981">
                  <c:v>25509</c:v>
                </c:pt>
                <c:pt idx="4982">
                  <c:v>25514</c:v>
                </c:pt>
                <c:pt idx="4983">
                  <c:v>25519</c:v>
                </c:pt>
                <c:pt idx="4984">
                  <c:v>25524</c:v>
                </c:pt>
                <c:pt idx="4985">
                  <c:v>25529</c:v>
                </c:pt>
                <c:pt idx="4986">
                  <c:v>25534</c:v>
                </c:pt>
                <c:pt idx="4987">
                  <c:v>25539</c:v>
                </c:pt>
                <c:pt idx="4988">
                  <c:v>25544</c:v>
                </c:pt>
                <c:pt idx="4989">
                  <c:v>25549</c:v>
                </c:pt>
                <c:pt idx="4990">
                  <c:v>25554</c:v>
                </c:pt>
                <c:pt idx="4991">
                  <c:v>25559</c:v>
                </c:pt>
                <c:pt idx="4992">
                  <c:v>25564</c:v>
                </c:pt>
                <c:pt idx="4993">
                  <c:v>25569</c:v>
                </c:pt>
                <c:pt idx="4994">
                  <c:v>25574</c:v>
                </c:pt>
                <c:pt idx="4995">
                  <c:v>25579</c:v>
                </c:pt>
                <c:pt idx="4996">
                  <c:v>25584</c:v>
                </c:pt>
                <c:pt idx="4997">
                  <c:v>25589</c:v>
                </c:pt>
                <c:pt idx="4998">
                  <c:v>25594</c:v>
                </c:pt>
                <c:pt idx="4999">
                  <c:v>25599</c:v>
                </c:pt>
                <c:pt idx="5000">
                  <c:v>25604</c:v>
                </c:pt>
                <c:pt idx="5001">
                  <c:v>25609</c:v>
                </c:pt>
                <c:pt idx="5002">
                  <c:v>25614</c:v>
                </c:pt>
                <c:pt idx="5003">
                  <c:v>25619</c:v>
                </c:pt>
                <c:pt idx="5004">
                  <c:v>25624</c:v>
                </c:pt>
                <c:pt idx="5005">
                  <c:v>25629</c:v>
                </c:pt>
                <c:pt idx="5006">
                  <c:v>25634</c:v>
                </c:pt>
                <c:pt idx="5007">
                  <c:v>25639</c:v>
                </c:pt>
                <c:pt idx="5008">
                  <c:v>25644</c:v>
                </c:pt>
                <c:pt idx="5009">
                  <c:v>25649</c:v>
                </c:pt>
                <c:pt idx="5010">
                  <c:v>25654</c:v>
                </c:pt>
                <c:pt idx="5011">
                  <c:v>25659</c:v>
                </c:pt>
                <c:pt idx="5012">
                  <c:v>25664</c:v>
                </c:pt>
                <c:pt idx="5013">
                  <c:v>25669</c:v>
                </c:pt>
                <c:pt idx="5014">
                  <c:v>25674</c:v>
                </c:pt>
                <c:pt idx="5015">
                  <c:v>25679</c:v>
                </c:pt>
                <c:pt idx="5016">
                  <c:v>25684</c:v>
                </c:pt>
                <c:pt idx="5017">
                  <c:v>25689</c:v>
                </c:pt>
                <c:pt idx="5018">
                  <c:v>25694</c:v>
                </c:pt>
                <c:pt idx="5019">
                  <c:v>25699</c:v>
                </c:pt>
                <c:pt idx="5020">
                  <c:v>25704</c:v>
                </c:pt>
                <c:pt idx="5021">
                  <c:v>25709</c:v>
                </c:pt>
                <c:pt idx="5022">
                  <c:v>25714</c:v>
                </c:pt>
                <c:pt idx="5023">
                  <c:v>25719</c:v>
                </c:pt>
                <c:pt idx="5024">
                  <c:v>25724</c:v>
                </c:pt>
                <c:pt idx="5025">
                  <c:v>25729</c:v>
                </c:pt>
                <c:pt idx="5026">
                  <c:v>25734</c:v>
                </c:pt>
                <c:pt idx="5027">
                  <c:v>25739</c:v>
                </c:pt>
                <c:pt idx="5028">
                  <c:v>25744</c:v>
                </c:pt>
                <c:pt idx="5029">
                  <c:v>25749</c:v>
                </c:pt>
                <c:pt idx="5030">
                  <c:v>25754</c:v>
                </c:pt>
                <c:pt idx="5031">
                  <c:v>25759</c:v>
                </c:pt>
                <c:pt idx="5032">
                  <c:v>25764</c:v>
                </c:pt>
                <c:pt idx="5033">
                  <c:v>25769</c:v>
                </c:pt>
                <c:pt idx="5034">
                  <c:v>25774</c:v>
                </c:pt>
                <c:pt idx="5035">
                  <c:v>25779</c:v>
                </c:pt>
                <c:pt idx="5036">
                  <c:v>25784</c:v>
                </c:pt>
                <c:pt idx="5037">
                  <c:v>25789</c:v>
                </c:pt>
                <c:pt idx="5038">
                  <c:v>25794</c:v>
                </c:pt>
                <c:pt idx="5039">
                  <c:v>25799</c:v>
                </c:pt>
                <c:pt idx="5040">
                  <c:v>25804</c:v>
                </c:pt>
                <c:pt idx="5041">
                  <c:v>25809</c:v>
                </c:pt>
                <c:pt idx="5042">
                  <c:v>25814</c:v>
                </c:pt>
                <c:pt idx="5043">
                  <c:v>25819</c:v>
                </c:pt>
                <c:pt idx="5044">
                  <c:v>25824</c:v>
                </c:pt>
                <c:pt idx="5045">
                  <c:v>25829</c:v>
                </c:pt>
                <c:pt idx="5046">
                  <c:v>25834</c:v>
                </c:pt>
                <c:pt idx="5047">
                  <c:v>25839</c:v>
                </c:pt>
                <c:pt idx="5048">
                  <c:v>25844</c:v>
                </c:pt>
                <c:pt idx="5049">
                  <c:v>25849</c:v>
                </c:pt>
                <c:pt idx="5050">
                  <c:v>25854</c:v>
                </c:pt>
                <c:pt idx="5051">
                  <c:v>25859</c:v>
                </c:pt>
                <c:pt idx="5052">
                  <c:v>25864</c:v>
                </c:pt>
                <c:pt idx="5053">
                  <c:v>25869</c:v>
                </c:pt>
                <c:pt idx="5054">
                  <c:v>25874</c:v>
                </c:pt>
                <c:pt idx="5055">
                  <c:v>25879</c:v>
                </c:pt>
                <c:pt idx="5056">
                  <c:v>25884</c:v>
                </c:pt>
                <c:pt idx="5057">
                  <c:v>25889</c:v>
                </c:pt>
                <c:pt idx="5058">
                  <c:v>25894</c:v>
                </c:pt>
                <c:pt idx="5059">
                  <c:v>25899</c:v>
                </c:pt>
                <c:pt idx="5060">
                  <c:v>25904</c:v>
                </c:pt>
                <c:pt idx="5061">
                  <c:v>25909</c:v>
                </c:pt>
                <c:pt idx="5062">
                  <c:v>25914</c:v>
                </c:pt>
                <c:pt idx="5063">
                  <c:v>25919</c:v>
                </c:pt>
                <c:pt idx="5064">
                  <c:v>25924</c:v>
                </c:pt>
                <c:pt idx="5065">
                  <c:v>25929</c:v>
                </c:pt>
                <c:pt idx="5066">
                  <c:v>25934</c:v>
                </c:pt>
                <c:pt idx="5067">
                  <c:v>25939</c:v>
                </c:pt>
                <c:pt idx="5068">
                  <c:v>25944</c:v>
                </c:pt>
                <c:pt idx="5069">
                  <c:v>25949</c:v>
                </c:pt>
                <c:pt idx="5070">
                  <c:v>25954</c:v>
                </c:pt>
                <c:pt idx="5071">
                  <c:v>25959</c:v>
                </c:pt>
                <c:pt idx="5072">
                  <c:v>25964</c:v>
                </c:pt>
                <c:pt idx="5073">
                  <c:v>25969</c:v>
                </c:pt>
                <c:pt idx="5074">
                  <c:v>25974</c:v>
                </c:pt>
                <c:pt idx="5075">
                  <c:v>25979</c:v>
                </c:pt>
                <c:pt idx="5076">
                  <c:v>25984</c:v>
                </c:pt>
                <c:pt idx="5077">
                  <c:v>25989</c:v>
                </c:pt>
                <c:pt idx="5078">
                  <c:v>25994</c:v>
                </c:pt>
                <c:pt idx="5079">
                  <c:v>25999</c:v>
                </c:pt>
                <c:pt idx="5080">
                  <c:v>26004</c:v>
                </c:pt>
                <c:pt idx="5081">
                  <c:v>26009</c:v>
                </c:pt>
                <c:pt idx="5082">
                  <c:v>26014</c:v>
                </c:pt>
                <c:pt idx="5083">
                  <c:v>26019</c:v>
                </c:pt>
                <c:pt idx="5084">
                  <c:v>26024</c:v>
                </c:pt>
                <c:pt idx="5085">
                  <c:v>26029</c:v>
                </c:pt>
                <c:pt idx="5086">
                  <c:v>26034</c:v>
                </c:pt>
                <c:pt idx="5087">
                  <c:v>26039</c:v>
                </c:pt>
                <c:pt idx="5088">
                  <c:v>26044</c:v>
                </c:pt>
                <c:pt idx="5089">
                  <c:v>26049</c:v>
                </c:pt>
                <c:pt idx="5090">
                  <c:v>26054</c:v>
                </c:pt>
                <c:pt idx="5091">
                  <c:v>26059</c:v>
                </c:pt>
                <c:pt idx="5092">
                  <c:v>26064</c:v>
                </c:pt>
                <c:pt idx="5093">
                  <c:v>26069</c:v>
                </c:pt>
                <c:pt idx="5094">
                  <c:v>26074</c:v>
                </c:pt>
                <c:pt idx="5095">
                  <c:v>26079</c:v>
                </c:pt>
                <c:pt idx="5096">
                  <c:v>26084</c:v>
                </c:pt>
                <c:pt idx="5097">
                  <c:v>26089</c:v>
                </c:pt>
                <c:pt idx="5098">
                  <c:v>26094</c:v>
                </c:pt>
                <c:pt idx="5099">
                  <c:v>26099</c:v>
                </c:pt>
                <c:pt idx="5100">
                  <c:v>26104</c:v>
                </c:pt>
                <c:pt idx="5101">
                  <c:v>26109</c:v>
                </c:pt>
                <c:pt idx="5102">
                  <c:v>26114</c:v>
                </c:pt>
                <c:pt idx="5103">
                  <c:v>26119</c:v>
                </c:pt>
                <c:pt idx="5104">
                  <c:v>26124</c:v>
                </c:pt>
                <c:pt idx="5105">
                  <c:v>26129</c:v>
                </c:pt>
                <c:pt idx="5106">
                  <c:v>26134</c:v>
                </c:pt>
                <c:pt idx="5107">
                  <c:v>26139</c:v>
                </c:pt>
                <c:pt idx="5108">
                  <c:v>26144</c:v>
                </c:pt>
                <c:pt idx="5109">
                  <c:v>26149</c:v>
                </c:pt>
                <c:pt idx="5110">
                  <c:v>26154</c:v>
                </c:pt>
                <c:pt idx="5111">
                  <c:v>26159</c:v>
                </c:pt>
                <c:pt idx="5112">
                  <c:v>26164</c:v>
                </c:pt>
                <c:pt idx="5113">
                  <c:v>26169</c:v>
                </c:pt>
                <c:pt idx="5114">
                  <c:v>26174</c:v>
                </c:pt>
                <c:pt idx="5115">
                  <c:v>26179</c:v>
                </c:pt>
                <c:pt idx="5116">
                  <c:v>26184</c:v>
                </c:pt>
                <c:pt idx="5117">
                  <c:v>26189</c:v>
                </c:pt>
                <c:pt idx="5118">
                  <c:v>26194</c:v>
                </c:pt>
                <c:pt idx="5119">
                  <c:v>26199</c:v>
                </c:pt>
                <c:pt idx="5120">
                  <c:v>26204</c:v>
                </c:pt>
                <c:pt idx="5121">
                  <c:v>26209</c:v>
                </c:pt>
                <c:pt idx="5122">
                  <c:v>26214</c:v>
                </c:pt>
                <c:pt idx="5123">
                  <c:v>26219</c:v>
                </c:pt>
                <c:pt idx="5124">
                  <c:v>26224</c:v>
                </c:pt>
                <c:pt idx="5125">
                  <c:v>26229</c:v>
                </c:pt>
                <c:pt idx="5126">
                  <c:v>26234</c:v>
                </c:pt>
                <c:pt idx="5127">
                  <c:v>26239</c:v>
                </c:pt>
                <c:pt idx="5128">
                  <c:v>26244</c:v>
                </c:pt>
                <c:pt idx="5129">
                  <c:v>26249</c:v>
                </c:pt>
                <c:pt idx="5130">
                  <c:v>26254</c:v>
                </c:pt>
                <c:pt idx="5131">
                  <c:v>26259</c:v>
                </c:pt>
                <c:pt idx="5132">
                  <c:v>26264</c:v>
                </c:pt>
                <c:pt idx="5133">
                  <c:v>26269</c:v>
                </c:pt>
                <c:pt idx="5134">
                  <c:v>26274</c:v>
                </c:pt>
                <c:pt idx="5135">
                  <c:v>26279</c:v>
                </c:pt>
                <c:pt idx="5136">
                  <c:v>26284</c:v>
                </c:pt>
                <c:pt idx="5137">
                  <c:v>26289</c:v>
                </c:pt>
                <c:pt idx="5138">
                  <c:v>26294</c:v>
                </c:pt>
                <c:pt idx="5139">
                  <c:v>26299</c:v>
                </c:pt>
                <c:pt idx="5140">
                  <c:v>26304</c:v>
                </c:pt>
                <c:pt idx="5141">
                  <c:v>26309</c:v>
                </c:pt>
                <c:pt idx="5142">
                  <c:v>26314</c:v>
                </c:pt>
                <c:pt idx="5143">
                  <c:v>26319</c:v>
                </c:pt>
                <c:pt idx="5144">
                  <c:v>26324</c:v>
                </c:pt>
                <c:pt idx="5145">
                  <c:v>26329</c:v>
                </c:pt>
                <c:pt idx="5146">
                  <c:v>26334</c:v>
                </c:pt>
                <c:pt idx="5147">
                  <c:v>26339</c:v>
                </c:pt>
                <c:pt idx="5148">
                  <c:v>26344</c:v>
                </c:pt>
                <c:pt idx="5149">
                  <c:v>26349</c:v>
                </c:pt>
                <c:pt idx="5150">
                  <c:v>26354</c:v>
                </c:pt>
                <c:pt idx="5151">
                  <c:v>26359</c:v>
                </c:pt>
                <c:pt idx="5152">
                  <c:v>26364</c:v>
                </c:pt>
                <c:pt idx="5153">
                  <c:v>26369</c:v>
                </c:pt>
                <c:pt idx="5154">
                  <c:v>26374</c:v>
                </c:pt>
                <c:pt idx="5155">
                  <c:v>26379</c:v>
                </c:pt>
                <c:pt idx="5156">
                  <c:v>26384</c:v>
                </c:pt>
                <c:pt idx="5157">
                  <c:v>26389</c:v>
                </c:pt>
                <c:pt idx="5158">
                  <c:v>26394</c:v>
                </c:pt>
                <c:pt idx="5159">
                  <c:v>26399</c:v>
                </c:pt>
                <c:pt idx="5160">
                  <c:v>26404</c:v>
                </c:pt>
                <c:pt idx="5161">
                  <c:v>26409</c:v>
                </c:pt>
                <c:pt idx="5162">
                  <c:v>26414</c:v>
                </c:pt>
                <c:pt idx="5163">
                  <c:v>26419</c:v>
                </c:pt>
                <c:pt idx="5164">
                  <c:v>26424</c:v>
                </c:pt>
                <c:pt idx="5165">
                  <c:v>26429</c:v>
                </c:pt>
                <c:pt idx="5166">
                  <c:v>26434</c:v>
                </c:pt>
                <c:pt idx="5167">
                  <c:v>26439</c:v>
                </c:pt>
                <c:pt idx="5168">
                  <c:v>26444</c:v>
                </c:pt>
                <c:pt idx="5169">
                  <c:v>26449</c:v>
                </c:pt>
                <c:pt idx="5170">
                  <c:v>26454</c:v>
                </c:pt>
                <c:pt idx="5171">
                  <c:v>26459</c:v>
                </c:pt>
                <c:pt idx="5172">
                  <c:v>26464</c:v>
                </c:pt>
                <c:pt idx="5173">
                  <c:v>26469</c:v>
                </c:pt>
                <c:pt idx="5174">
                  <c:v>26474</c:v>
                </c:pt>
                <c:pt idx="5175">
                  <c:v>26479</c:v>
                </c:pt>
                <c:pt idx="5176">
                  <c:v>26484</c:v>
                </c:pt>
                <c:pt idx="5177">
                  <c:v>26489</c:v>
                </c:pt>
                <c:pt idx="5178">
                  <c:v>26494</c:v>
                </c:pt>
                <c:pt idx="5179">
                  <c:v>26499</c:v>
                </c:pt>
                <c:pt idx="5180">
                  <c:v>26504</c:v>
                </c:pt>
                <c:pt idx="5181">
                  <c:v>26509</c:v>
                </c:pt>
                <c:pt idx="5182">
                  <c:v>26514</c:v>
                </c:pt>
                <c:pt idx="5183">
                  <c:v>26519</c:v>
                </c:pt>
                <c:pt idx="5184">
                  <c:v>26524</c:v>
                </c:pt>
                <c:pt idx="5185">
                  <c:v>26529</c:v>
                </c:pt>
                <c:pt idx="5186">
                  <c:v>26534</c:v>
                </c:pt>
                <c:pt idx="5187">
                  <c:v>26539</c:v>
                </c:pt>
                <c:pt idx="5188">
                  <c:v>26544</c:v>
                </c:pt>
                <c:pt idx="5189">
                  <c:v>26549</c:v>
                </c:pt>
                <c:pt idx="5190">
                  <c:v>26554</c:v>
                </c:pt>
                <c:pt idx="5191">
                  <c:v>26559</c:v>
                </c:pt>
                <c:pt idx="5192">
                  <c:v>26564</c:v>
                </c:pt>
                <c:pt idx="5193">
                  <c:v>26569</c:v>
                </c:pt>
                <c:pt idx="5194">
                  <c:v>26574</c:v>
                </c:pt>
                <c:pt idx="5195">
                  <c:v>26579</c:v>
                </c:pt>
                <c:pt idx="5196">
                  <c:v>26584</c:v>
                </c:pt>
                <c:pt idx="5197">
                  <c:v>26589</c:v>
                </c:pt>
                <c:pt idx="5198">
                  <c:v>26594</c:v>
                </c:pt>
                <c:pt idx="5199">
                  <c:v>26599</c:v>
                </c:pt>
                <c:pt idx="5200">
                  <c:v>26604</c:v>
                </c:pt>
                <c:pt idx="5201">
                  <c:v>26609</c:v>
                </c:pt>
                <c:pt idx="5202">
                  <c:v>26614</c:v>
                </c:pt>
                <c:pt idx="5203">
                  <c:v>26619</c:v>
                </c:pt>
                <c:pt idx="5204">
                  <c:v>26624</c:v>
                </c:pt>
                <c:pt idx="5205">
                  <c:v>26629</c:v>
                </c:pt>
                <c:pt idx="5206">
                  <c:v>26634</c:v>
                </c:pt>
                <c:pt idx="5207">
                  <c:v>26639</c:v>
                </c:pt>
                <c:pt idx="5208">
                  <c:v>26644</c:v>
                </c:pt>
                <c:pt idx="5209">
                  <c:v>26649</c:v>
                </c:pt>
                <c:pt idx="5210">
                  <c:v>26654</c:v>
                </c:pt>
                <c:pt idx="5211">
                  <c:v>26659</c:v>
                </c:pt>
                <c:pt idx="5212">
                  <c:v>26664</c:v>
                </c:pt>
                <c:pt idx="5213">
                  <c:v>26669</c:v>
                </c:pt>
                <c:pt idx="5214">
                  <c:v>26674</c:v>
                </c:pt>
                <c:pt idx="5215">
                  <c:v>26679</c:v>
                </c:pt>
                <c:pt idx="5216">
                  <c:v>26684</c:v>
                </c:pt>
                <c:pt idx="5217">
                  <c:v>26689</c:v>
                </c:pt>
                <c:pt idx="5218">
                  <c:v>26694</c:v>
                </c:pt>
                <c:pt idx="5219">
                  <c:v>26699</c:v>
                </c:pt>
                <c:pt idx="5220">
                  <c:v>26704</c:v>
                </c:pt>
                <c:pt idx="5221">
                  <c:v>26709</c:v>
                </c:pt>
                <c:pt idx="5222">
                  <c:v>26714</c:v>
                </c:pt>
                <c:pt idx="5223">
                  <c:v>26719</c:v>
                </c:pt>
                <c:pt idx="5224">
                  <c:v>26724</c:v>
                </c:pt>
                <c:pt idx="5225">
                  <c:v>26729</c:v>
                </c:pt>
                <c:pt idx="5226">
                  <c:v>26734</c:v>
                </c:pt>
                <c:pt idx="5227">
                  <c:v>26739</c:v>
                </c:pt>
                <c:pt idx="5228">
                  <c:v>26744</c:v>
                </c:pt>
                <c:pt idx="5229">
                  <c:v>26749</c:v>
                </c:pt>
                <c:pt idx="5230">
                  <c:v>26754</c:v>
                </c:pt>
                <c:pt idx="5231">
                  <c:v>26759</c:v>
                </c:pt>
                <c:pt idx="5232">
                  <c:v>26764</c:v>
                </c:pt>
                <c:pt idx="5233">
                  <c:v>26769</c:v>
                </c:pt>
                <c:pt idx="5234">
                  <c:v>26774</c:v>
                </c:pt>
                <c:pt idx="5235">
                  <c:v>26779</c:v>
                </c:pt>
                <c:pt idx="5236">
                  <c:v>26784</c:v>
                </c:pt>
                <c:pt idx="5237">
                  <c:v>26789</c:v>
                </c:pt>
                <c:pt idx="5238">
                  <c:v>26794</c:v>
                </c:pt>
                <c:pt idx="5239">
                  <c:v>26799</c:v>
                </c:pt>
                <c:pt idx="5240">
                  <c:v>26804</c:v>
                </c:pt>
                <c:pt idx="5241">
                  <c:v>26809</c:v>
                </c:pt>
                <c:pt idx="5242">
                  <c:v>26814</c:v>
                </c:pt>
                <c:pt idx="5243">
                  <c:v>26819</c:v>
                </c:pt>
                <c:pt idx="5244">
                  <c:v>26824</c:v>
                </c:pt>
                <c:pt idx="5245">
                  <c:v>26829</c:v>
                </c:pt>
                <c:pt idx="5246">
                  <c:v>26834</c:v>
                </c:pt>
                <c:pt idx="5247">
                  <c:v>26839</c:v>
                </c:pt>
                <c:pt idx="5248">
                  <c:v>26844</c:v>
                </c:pt>
                <c:pt idx="5249">
                  <c:v>26849</c:v>
                </c:pt>
                <c:pt idx="5250">
                  <c:v>26854</c:v>
                </c:pt>
                <c:pt idx="5251">
                  <c:v>26859</c:v>
                </c:pt>
                <c:pt idx="5252">
                  <c:v>26864</c:v>
                </c:pt>
                <c:pt idx="5253">
                  <c:v>26869</c:v>
                </c:pt>
                <c:pt idx="5254">
                  <c:v>26874</c:v>
                </c:pt>
                <c:pt idx="5255">
                  <c:v>26879</c:v>
                </c:pt>
                <c:pt idx="5256">
                  <c:v>26884</c:v>
                </c:pt>
                <c:pt idx="5257">
                  <c:v>26889</c:v>
                </c:pt>
                <c:pt idx="5258">
                  <c:v>26894</c:v>
                </c:pt>
                <c:pt idx="5259">
                  <c:v>26899</c:v>
                </c:pt>
                <c:pt idx="5260">
                  <c:v>26904</c:v>
                </c:pt>
                <c:pt idx="5261">
                  <c:v>26909</c:v>
                </c:pt>
                <c:pt idx="5262">
                  <c:v>26914</c:v>
                </c:pt>
                <c:pt idx="5263">
                  <c:v>26919</c:v>
                </c:pt>
                <c:pt idx="5264">
                  <c:v>26924</c:v>
                </c:pt>
                <c:pt idx="5265">
                  <c:v>26929</c:v>
                </c:pt>
                <c:pt idx="5266">
                  <c:v>26934</c:v>
                </c:pt>
                <c:pt idx="5267">
                  <c:v>26939</c:v>
                </c:pt>
                <c:pt idx="5268">
                  <c:v>26944</c:v>
                </c:pt>
                <c:pt idx="5269">
                  <c:v>26949</c:v>
                </c:pt>
                <c:pt idx="5270">
                  <c:v>26954</c:v>
                </c:pt>
                <c:pt idx="5271">
                  <c:v>26959</c:v>
                </c:pt>
                <c:pt idx="5272">
                  <c:v>26964</c:v>
                </c:pt>
                <c:pt idx="5273">
                  <c:v>26969</c:v>
                </c:pt>
                <c:pt idx="5274">
                  <c:v>26974</c:v>
                </c:pt>
                <c:pt idx="5275">
                  <c:v>26979</c:v>
                </c:pt>
                <c:pt idx="5276">
                  <c:v>26984</c:v>
                </c:pt>
                <c:pt idx="5277">
                  <c:v>26989</c:v>
                </c:pt>
                <c:pt idx="5278">
                  <c:v>26994</c:v>
                </c:pt>
                <c:pt idx="5279">
                  <c:v>26999</c:v>
                </c:pt>
                <c:pt idx="5280">
                  <c:v>27004</c:v>
                </c:pt>
                <c:pt idx="5281">
                  <c:v>27009</c:v>
                </c:pt>
                <c:pt idx="5282">
                  <c:v>27014</c:v>
                </c:pt>
                <c:pt idx="5283">
                  <c:v>27019</c:v>
                </c:pt>
                <c:pt idx="5284">
                  <c:v>27024</c:v>
                </c:pt>
                <c:pt idx="5285">
                  <c:v>27029</c:v>
                </c:pt>
                <c:pt idx="5286">
                  <c:v>27034</c:v>
                </c:pt>
                <c:pt idx="5287">
                  <c:v>27039</c:v>
                </c:pt>
                <c:pt idx="5288">
                  <c:v>27044</c:v>
                </c:pt>
                <c:pt idx="5289">
                  <c:v>27049</c:v>
                </c:pt>
                <c:pt idx="5290">
                  <c:v>27054</c:v>
                </c:pt>
                <c:pt idx="5291">
                  <c:v>27059</c:v>
                </c:pt>
                <c:pt idx="5292">
                  <c:v>27064</c:v>
                </c:pt>
                <c:pt idx="5293">
                  <c:v>27069</c:v>
                </c:pt>
                <c:pt idx="5294">
                  <c:v>27074</c:v>
                </c:pt>
                <c:pt idx="5295">
                  <c:v>27079</c:v>
                </c:pt>
                <c:pt idx="5296">
                  <c:v>27084</c:v>
                </c:pt>
                <c:pt idx="5297">
                  <c:v>27089</c:v>
                </c:pt>
                <c:pt idx="5298">
                  <c:v>27094</c:v>
                </c:pt>
                <c:pt idx="5299">
                  <c:v>27099</c:v>
                </c:pt>
                <c:pt idx="5300">
                  <c:v>27104</c:v>
                </c:pt>
                <c:pt idx="5301">
                  <c:v>27109</c:v>
                </c:pt>
                <c:pt idx="5302">
                  <c:v>27114</c:v>
                </c:pt>
                <c:pt idx="5303">
                  <c:v>27119</c:v>
                </c:pt>
                <c:pt idx="5304">
                  <c:v>27124</c:v>
                </c:pt>
                <c:pt idx="5305">
                  <c:v>27129</c:v>
                </c:pt>
                <c:pt idx="5306">
                  <c:v>27134</c:v>
                </c:pt>
                <c:pt idx="5307">
                  <c:v>27139</c:v>
                </c:pt>
                <c:pt idx="5308">
                  <c:v>27144</c:v>
                </c:pt>
                <c:pt idx="5309">
                  <c:v>27149</c:v>
                </c:pt>
                <c:pt idx="5310">
                  <c:v>27154</c:v>
                </c:pt>
                <c:pt idx="5311">
                  <c:v>27159</c:v>
                </c:pt>
                <c:pt idx="5312">
                  <c:v>27164</c:v>
                </c:pt>
                <c:pt idx="5313">
                  <c:v>27169</c:v>
                </c:pt>
                <c:pt idx="5314">
                  <c:v>27174</c:v>
                </c:pt>
                <c:pt idx="5315">
                  <c:v>27179</c:v>
                </c:pt>
                <c:pt idx="5316">
                  <c:v>27184</c:v>
                </c:pt>
                <c:pt idx="5317">
                  <c:v>27189</c:v>
                </c:pt>
                <c:pt idx="5318">
                  <c:v>27194</c:v>
                </c:pt>
                <c:pt idx="5319">
                  <c:v>27199</c:v>
                </c:pt>
                <c:pt idx="5320">
                  <c:v>27204</c:v>
                </c:pt>
                <c:pt idx="5321">
                  <c:v>27209</c:v>
                </c:pt>
                <c:pt idx="5322">
                  <c:v>27214</c:v>
                </c:pt>
                <c:pt idx="5323">
                  <c:v>27219</c:v>
                </c:pt>
                <c:pt idx="5324">
                  <c:v>27224</c:v>
                </c:pt>
                <c:pt idx="5325">
                  <c:v>27229</c:v>
                </c:pt>
                <c:pt idx="5326">
                  <c:v>27234</c:v>
                </c:pt>
                <c:pt idx="5327">
                  <c:v>27239</c:v>
                </c:pt>
                <c:pt idx="5328">
                  <c:v>27244</c:v>
                </c:pt>
                <c:pt idx="5329">
                  <c:v>27249</c:v>
                </c:pt>
                <c:pt idx="5330">
                  <c:v>27254</c:v>
                </c:pt>
                <c:pt idx="5331">
                  <c:v>27259</c:v>
                </c:pt>
                <c:pt idx="5332">
                  <c:v>27264</c:v>
                </c:pt>
                <c:pt idx="5333">
                  <c:v>27269</c:v>
                </c:pt>
                <c:pt idx="5334">
                  <c:v>27274</c:v>
                </c:pt>
                <c:pt idx="5335">
                  <c:v>27279</c:v>
                </c:pt>
                <c:pt idx="5336">
                  <c:v>27284</c:v>
                </c:pt>
                <c:pt idx="5337">
                  <c:v>27289</c:v>
                </c:pt>
                <c:pt idx="5338">
                  <c:v>27294</c:v>
                </c:pt>
                <c:pt idx="5339">
                  <c:v>27299</c:v>
                </c:pt>
                <c:pt idx="5340">
                  <c:v>27304</c:v>
                </c:pt>
                <c:pt idx="5341">
                  <c:v>27309</c:v>
                </c:pt>
                <c:pt idx="5342">
                  <c:v>27314</c:v>
                </c:pt>
                <c:pt idx="5343">
                  <c:v>27319</c:v>
                </c:pt>
                <c:pt idx="5344">
                  <c:v>27324</c:v>
                </c:pt>
                <c:pt idx="5345">
                  <c:v>27329</c:v>
                </c:pt>
                <c:pt idx="5346">
                  <c:v>27334</c:v>
                </c:pt>
                <c:pt idx="5347">
                  <c:v>27339</c:v>
                </c:pt>
                <c:pt idx="5348">
                  <c:v>27344</c:v>
                </c:pt>
                <c:pt idx="5349">
                  <c:v>27349</c:v>
                </c:pt>
                <c:pt idx="5350">
                  <c:v>27354</c:v>
                </c:pt>
                <c:pt idx="5351">
                  <c:v>27359</c:v>
                </c:pt>
                <c:pt idx="5352">
                  <c:v>27364</c:v>
                </c:pt>
                <c:pt idx="5353">
                  <c:v>27369</c:v>
                </c:pt>
                <c:pt idx="5354">
                  <c:v>27374</c:v>
                </c:pt>
                <c:pt idx="5355">
                  <c:v>27379</c:v>
                </c:pt>
                <c:pt idx="5356">
                  <c:v>27384</c:v>
                </c:pt>
                <c:pt idx="5357">
                  <c:v>27389</c:v>
                </c:pt>
                <c:pt idx="5358">
                  <c:v>27394</c:v>
                </c:pt>
                <c:pt idx="5359">
                  <c:v>27399</c:v>
                </c:pt>
                <c:pt idx="5360">
                  <c:v>27404</c:v>
                </c:pt>
                <c:pt idx="5361">
                  <c:v>27409</c:v>
                </c:pt>
                <c:pt idx="5362">
                  <c:v>27414</c:v>
                </c:pt>
                <c:pt idx="5363">
                  <c:v>27419</c:v>
                </c:pt>
                <c:pt idx="5364">
                  <c:v>27424</c:v>
                </c:pt>
                <c:pt idx="5365">
                  <c:v>27429</c:v>
                </c:pt>
                <c:pt idx="5366">
                  <c:v>27434</c:v>
                </c:pt>
                <c:pt idx="5367">
                  <c:v>27439</c:v>
                </c:pt>
                <c:pt idx="5368">
                  <c:v>27444</c:v>
                </c:pt>
                <c:pt idx="5369">
                  <c:v>27449</c:v>
                </c:pt>
                <c:pt idx="5370">
                  <c:v>27454</c:v>
                </c:pt>
                <c:pt idx="5371">
                  <c:v>27459</c:v>
                </c:pt>
                <c:pt idx="5372">
                  <c:v>27464</c:v>
                </c:pt>
                <c:pt idx="5373">
                  <c:v>27469</c:v>
                </c:pt>
                <c:pt idx="5374">
                  <c:v>27474</c:v>
                </c:pt>
                <c:pt idx="5375">
                  <c:v>27479</c:v>
                </c:pt>
                <c:pt idx="5376">
                  <c:v>27484</c:v>
                </c:pt>
                <c:pt idx="5377">
                  <c:v>27489</c:v>
                </c:pt>
                <c:pt idx="5378">
                  <c:v>27494</c:v>
                </c:pt>
                <c:pt idx="5379">
                  <c:v>27499</c:v>
                </c:pt>
                <c:pt idx="5380">
                  <c:v>27504</c:v>
                </c:pt>
                <c:pt idx="5381">
                  <c:v>27509</c:v>
                </c:pt>
                <c:pt idx="5382">
                  <c:v>27514</c:v>
                </c:pt>
                <c:pt idx="5383">
                  <c:v>27519</c:v>
                </c:pt>
                <c:pt idx="5384">
                  <c:v>27524</c:v>
                </c:pt>
                <c:pt idx="5385">
                  <c:v>27529</c:v>
                </c:pt>
                <c:pt idx="5386">
                  <c:v>27534</c:v>
                </c:pt>
                <c:pt idx="5387">
                  <c:v>27539</c:v>
                </c:pt>
                <c:pt idx="5388">
                  <c:v>27544</c:v>
                </c:pt>
                <c:pt idx="5389">
                  <c:v>27549</c:v>
                </c:pt>
                <c:pt idx="5390">
                  <c:v>27554</c:v>
                </c:pt>
                <c:pt idx="5391">
                  <c:v>27559</c:v>
                </c:pt>
                <c:pt idx="5392">
                  <c:v>27564</c:v>
                </c:pt>
                <c:pt idx="5393">
                  <c:v>27569</c:v>
                </c:pt>
                <c:pt idx="5394">
                  <c:v>27574</c:v>
                </c:pt>
                <c:pt idx="5395">
                  <c:v>27579</c:v>
                </c:pt>
                <c:pt idx="5396">
                  <c:v>27584</c:v>
                </c:pt>
                <c:pt idx="5397">
                  <c:v>27589</c:v>
                </c:pt>
                <c:pt idx="5398">
                  <c:v>27594</c:v>
                </c:pt>
                <c:pt idx="5399">
                  <c:v>27599</c:v>
                </c:pt>
                <c:pt idx="5400">
                  <c:v>27604</c:v>
                </c:pt>
                <c:pt idx="5401">
                  <c:v>27609</c:v>
                </c:pt>
                <c:pt idx="5402">
                  <c:v>27614</c:v>
                </c:pt>
                <c:pt idx="5403">
                  <c:v>27619</c:v>
                </c:pt>
                <c:pt idx="5404">
                  <c:v>27624</c:v>
                </c:pt>
                <c:pt idx="5405">
                  <c:v>27629</c:v>
                </c:pt>
                <c:pt idx="5406">
                  <c:v>27634</c:v>
                </c:pt>
                <c:pt idx="5407">
                  <c:v>27639</c:v>
                </c:pt>
                <c:pt idx="5408">
                  <c:v>27644</c:v>
                </c:pt>
                <c:pt idx="5409">
                  <c:v>27649</c:v>
                </c:pt>
                <c:pt idx="5410">
                  <c:v>27654</c:v>
                </c:pt>
                <c:pt idx="5411">
                  <c:v>27659</c:v>
                </c:pt>
                <c:pt idx="5412">
                  <c:v>27664</c:v>
                </c:pt>
                <c:pt idx="5413">
                  <c:v>27669</c:v>
                </c:pt>
                <c:pt idx="5414">
                  <c:v>27674</c:v>
                </c:pt>
                <c:pt idx="5415">
                  <c:v>27679</c:v>
                </c:pt>
                <c:pt idx="5416">
                  <c:v>27684</c:v>
                </c:pt>
                <c:pt idx="5417">
                  <c:v>27689</c:v>
                </c:pt>
                <c:pt idx="5418">
                  <c:v>27694</c:v>
                </c:pt>
                <c:pt idx="5419">
                  <c:v>27699</c:v>
                </c:pt>
                <c:pt idx="5420">
                  <c:v>27704</c:v>
                </c:pt>
                <c:pt idx="5421">
                  <c:v>27709</c:v>
                </c:pt>
                <c:pt idx="5422">
                  <c:v>27714</c:v>
                </c:pt>
                <c:pt idx="5423">
                  <c:v>27719</c:v>
                </c:pt>
                <c:pt idx="5424">
                  <c:v>27724</c:v>
                </c:pt>
                <c:pt idx="5425">
                  <c:v>27729</c:v>
                </c:pt>
                <c:pt idx="5426">
                  <c:v>27734</c:v>
                </c:pt>
                <c:pt idx="5427">
                  <c:v>27739</c:v>
                </c:pt>
                <c:pt idx="5428">
                  <c:v>27744</c:v>
                </c:pt>
                <c:pt idx="5429">
                  <c:v>27749</c:v>
                </c:pt>
                <c:pt idx="5430">
                  <c:v>27754</c:v>
                </c:pt>
                <c:pt idx="5431">
                  <c:v>27759</c:v>
                </c:pt>
                <c:pt idx="5432">
                  <c:v>27764</c:v>
                </c:pt>
                <c:pt idx="5433">
                  <c:v>27769</c:v>
                </c:pt>
                <c:pt idx="5434">
                  <c:v>27774</c:v>
                </c:pt>
                <c:pt idx="5435">
                  <c:v>27779</c:v>
                </c:pt>
                <c:pt idx="5436">
                  <c:v>27784</c:v>
                </c:pt>
                <c:pt idx="5437">
                  <c:v>27789</c:v>
                </c:pt>
                <c:pt idx="5438">
                  <c:v>27794</c:v>
                </c:pt>
                <c:pt idx="5439">
                  <c:v>27799</c:v>
                </c:pt>
                <c:pt idx="5440">
                  <c:v>27804</c:v>
                </c:pt>
                <c:pt idx="5441">
                  <c:v>27809</c:v>
                </c:pt>
                <c:pt idx="5442">
                  <c:v>27814</c:v>
                </c:pt>
                <c:pt idx="5443">
                  <c:v>27819</c:v>
                </c:pt>
                <c:pt idx="5444">
                  <c:v>27824</c:v>
                </c:pt>
                <c:pt idx="5445">
                  <c:v>27829</c:v>
                </c:pt>
                <c:pt idx="5446">
                  <c:v>27834</c:v>
                </c:pt>
                <c:pt idx="5447">
                  <c:v>27839</c:v>
                </c:pt>
                <c:pt idx="5448">
                  <c:v>27844</c:v>
                </c:pt>
                <c:pt idx="5449">
                  <c:v>27849</c:v>
                </c:pt>
                <c:pt idx="5450">
                  <c:v>27854</c:v>
                </c:pt>
                <c:pt idx="5451">
                  <c:v>27859</c:v>
                </c:pt>
                <c:pt idx="5452">
                  <c:v>27864</c:v>
                </c:pt>
                <c:pt idx="5453">
                  <c:v>27869</c:v>
                </c:pt>
                <c:pt idx="5454">
                  <c:v>27874</c:v>
                </c:pt>
                <c:pt idx="5455">
                  <c:v>27879</c:v>
                </c:pt>
                <c:pt idx="5456">
                  <c:v>27884</c:v>
                </c:pt>
                <c:pt idx="5457">
                  <c:v>27889</c:v>
                </c:pt>
                <c:pt idx="5458">
                  <c:v>27894</c:v>
                </c:pt>
                <c:pt idx="5459">
                  <c:v>27899</c:v>
                </c:pt>
                <c:pt idx="5460">
                  <c:v>27904</c:v>
                </c:pt>
                <c:pt idx="5461">
                  <c:v>27909</c:v>
                </c:pt>
                <c:pt idx="5462">
                  <c:v>27914</c:v>
                </c:pt>
                <c:pt idx="5463">
                  <c:v>27919</c:v>
                </c:pt>
                <c:pt idx="5464">
                  <c:v>27924</c:v>
                </c:pt>
                <c:pt idx="5465">
                  <c:v>27929</c:v>
                </c:pt>
                <c:pt idx="5466">
                  <c:v>27934</c:v>
                </c:pt>
                <c:pt idx="5467">
                  <c:v>27939</c:v>
                </c:pt>
                <c:pt idx="5468">
                  <c:v>27944</c:v>
                </c:pt>
                <c:pt idx="5469">
                  <c:v>27949</c:v>
                </c:pt>
                <c:pt idx="5470">
                  <c:v>27954</c:v>
                </c:pt>
                <c:pt idx="5471">
                  <c:v>27959</c:v>
                </c:pt>
                <c:pt idx="5472">
                  <c:v>27964</c:v>
                </c:pt>
                <c:pt idx="5473">
                  <c:v>27969</c:v>
                </c:pt>
                <c:pt idx="5474">
                  <c:v>27974</c:v>
                </c:pt>
                <c:pt idx="5475">
                  <c:v>27979</c:v>
                </c:pt>
                <c:pt idx="5476">
                  <c:v>27984</c:v>
                </c:pt>
                <c:pt idx="5477">
                  <c:v>27989</c:v>
                </c:pt>
                <c:pt idx="5478">
                  <c:v>27994</c:v>
                </c:pt>
                <c:pt idx="5479">
                  <c:v>27999</c:v>
                </c:pt>
                <c:pt idx="5480">
                  <c:v>28004</c:v>
                </c:pt>
                <c:pt idx="5481">
                  <c:v>28009</c:v>
                </c:pt>
                <c:pt idx="5482">
                  <c:v>28014</c:v>
                </c:pt>
                <c:pt idx="5483">
                  <c:v>28019</c:v>
                </c:pt>
                <c:pt idx="5484">
                  <c:v>28024</c:v>
                </c:pt>
                <c:pt idx="5485">
                  <c:v>28029</c:v>
                </c:pt>
                <c:pt idx="5486">
                  <c:v>28034</c:v>
                </c:pt>
                <c:pt idx="5487">
                  <c:v>28039</c:v>
                </c:pt>
                <c:pt idx="5488">
                  <c:v>28044</c:v>
                </c:pt>
                <c:pt idx="5489">
                  <c:v>28049</c:v>
                </c:pt>
                <c:pt idx="5490">
                  <c:v>28054</c:v>
                </c:pt>
                <c:pt idx="5491">
                  <c:v>28059</c:v>
                </c:pt>
                <c:pt idx="5492">
                  <c:v>28064</c:v>
                </c:pt>
                <c:pt idx="5493">
                  <c:v>28069</c:v>
                </c:pt>
                <c:pt idx="5494">
                  <c:v>28074</c:v>
                </c:pt>
                <c:pt idx="5495">
                  <c:v>28079</c:v>
                </c:pt>
                <c:pt idx="5496">
                  <c:v>28084</c:v>
                </c:pt>
                <c:pt idx="5497">
                  <c:v>28089</c:v>
                </c:pt>
                <c:pt idx="5498">
                  <c:v>28094</c:v>
                </c:pt>
                <c:pt idx="5499">
                  <c:v>28099</c:v>
                </c:pt>
                <c:pt idx="5500">
                  <c:v>28104</c:v>
                </c:pt>
                <c:pt idx="5501">
                  <c:v>28109</c:v>
                </c:pt>
                <c:pt idx="5502">
                  <c:v>28114</c:v>
                </c:pt>
                <c:pt idx="5503">
                  <c:v>28119</c:v>
                </c:pt>
                <c:pt idx="5504">
                  <c:v>28124</c:v>
                </c:pt>
                <c:pt idx="5505">
                  <c:v>28129</c:v>
                </c:pt>
                <c:pt idx="5506">
                  <c:v>28134</c:v>
                </c:pt>
                <c:pt idx="5507">
                  <c:v>28139</c:v>
                </c:pt>
                <c:pt idx="5508">
                  <c:v>28144</c:v>
                </c:pt>
                <c:pt idx="5509">
                  <c:v>28149</c:v>
                </c:pt>
                <c:pt idx="5510">
                  <c:v>28154</c:v>
                </c:pt>
                <c:pt idx="5511">
                  <c:v>28159</c:v>
                </c:pt>
                <c:pt idx="5512">
                  <c:v>28164</c:v>
                </c:pt>
                <c:pt idx="5513">
                  <c:v>28169</c:v>
                </c:pt>
                <c:pt idx="5514">
                  <c:v>28174</c:v>
                </c:pt>
                <c:pt idx="5515">
                  <c:v>28179</c:v>
                </c:pt>
                <c:pt idx="5516">
                  <c:v>28184</c:v>
                </c:pt>
                <c:pt idx="5517">
                  <c:v>28189</c:v>
                </c:pt>
                <c:pt idx="5518">
                  <c:v>28194</c:v>
                </c:pt>
                <c:pt idx="5519">
                  <c:v>28199</c:v>
                </c:pt>
                <c:pt idx="5520">
                  <c:v>28204</c:v>
                </c:pt>
                <c:pt idx="5521">
                  <c:v>28209</c:v>
                </c:pt>
                <c:pt idx="5522">
                  <c:v>28214</c:v>
                </c:pt>
                <c:pt idx="5523">
                  <c:v>28219</c:v>
                </c:pt>
                <c:pt idx="5524">
                  <c:v>28224</c:v>
                </c:pt>
                <c:pt idx="5525">
                  <c:v>28229</c:v>
                </c:pt>
                <c:pt idx="5526">
                  <c:v>28234</c:v>
                </c:pt>
                <c:pt idx="5527">
                  <c:v>28239</c:v>
                </c:pt>
                <c:pt idx="5528">
                  <c:v>28244</c:v>
                </c:pt>
                <c:pt idx="5529">
                  <c:v>28249</c:v>
                </c:pt>
                <c:pt idx="5530">
                  <c:v>28254</c:v>
                </c:pt>
                <c:pt idx="5531">
                  <c:v>28259</c:v>
                </c:pt>
                <c:pt idx="5532">
                  <c:v>28264</c:v>
                </c:pt>
                <c:pt idx="5533">
                  <c:v>28269</c:v>
                </c:pt>
                <c:pt idx="5534">
                  <c:v>28274</c:v>
                </c:pt>
                <c:pt idx="5535">
                  <c:v>28279</c:v>
                </c:pt>
                <c:pt idx="5536">
                  <c:v>28284</c:v>
                </c:pt>
                <c:pt idx="5537">
                  <c:v>28289</c:v>
                </c:pt>
                <c:pt idx="5538">
                  <c:v>28294</c:v>
                </c:pt>
                <c:pt idx="5539">
                  <c:v>28299</c:v>
                </c:pt>
                <c:pt idx="5540">
                  <c:v>28304</c:v>
                </c:pt>
                <c:pt idx="5541">
                  <c:v>28309</c:v>
                </c:pt>
                <c:pt idx="5542">
                  <c:v>28314</c:v>
                </c:pt>
                <c:pt idx="5543">
                  <c:v>28319</c:v>
                </c:pt>
                <c:pt idx="5544">
                  <c:v>28324</c:v>
                </c:pt>
                <c:pt idx="5545">
                  <c:v>28329</c:v>
                </c:pt>
                <c:pt idx="5546">
                  <c:v>28334</c:v>
                </c:pt>
                <c:pt idx="5547">
                  <c:v>28339</c:v>
                </c:pt>
                <c:pt idx="5548">
                  <c:v>28344</c:v>
                </c:pt>
                <c:pt idx="5549">
                  <c:v>28349</c:v>
                </c:pt>
                <c:pt idx="5550">
                  <c:v>28354</c:v>
                </c:pt>
                <c:pt idx="5551">
                  <c:v>28359</c:v>
                </c:pt>
                <c:pt idx="5552">
                  <c:v>28364</c:v>
                </c:pt>
                <c:pt idx="5553">
                  <c:v>28369</c:v>
                </c:pt>
                <c:pt idx="5554">
                  <c:v>28374</c:v>
                </c:pt>
                <c:pt idx="5555">
                  <c:v>28379</c:v>
                </c:pt>
                <c:pt idx="5556">
                  <c:v>28384</c:v>
                </c:pt>
                <c:pt idx="5557">
                  <c:v>28389</c:v>
                </c:pt>
                <c:pt idx="5558">
                  <c:v>28394</c:v>
                </c:pt>
                <c:pt idx="5559">
                  <c:v>28399</c:v>
                </c:pt>
                <c:pt idx="5560">
                  <c:v>28404</c:v>
                </c:pt>
                <c:pt idx="5561">
                  <c:v>28409</c:v>
                </c:pt>
                <c:pt idx="5562">
                  <c:v>28414</c:v>
                </c:pt>
                <c:pt idx="5563">
                  <c:v>28419</c:v>
                </c:pt>
                <c:pt idx="5564">
                  <c:v>28424</c:v>
                </c:pt>
                <c:pt idx="5565">
                  <c:v>28429</c:v>
                </c:pt>
                <c:pt idx="5566">
                  <c:v>28434</c:v>
                </c:pt>
                <c:pt idx="5567">
                  <c:v>28439</c:v>
                </c:pt>
                <c:pt idx="5568">
                  <c:v>28444</c:v>
                </c:pt>
                <c:pt idx="5569">
                  <c:v>28449</c:v>
                </c:pt>
                <c:pt idx="5570">
                  <c:v>28454</c:v>
                </c:pt>
                <c:pt idx="5571">
                  <c:v>28459</c:v>
                </c:pt>
                <c:pt idx="5572">
                  <c:v>28464</c:v>
                </c:pt>
                <c:pt idx="5573">
                  <c:v>28469</c:v>
                </c:pt>
                <c:pt idx="5574">
                  <c:v>28474</c:v>
                </c:pt>
                <c:pt idx="5575">
                  <c:v>28479</c:v>
                </c:pt>
                <c:pt idx="5576">
                  <c:v>28484</c:v>
                </c:pt>
                <c:pt idx="5577">
                  <c:v>28489</c:v>
                </c:pt>
                <c:pt idx="5578">
                  <c:v>28494</c:v>
                </c:pt>
                <c:pt idx="5579">
                  <c:v>28499</c:v>
                </c:pt>
                <c:pt idx="5580">
                  <c:v>28504</c:v>
                </c:pt>
                <c:pt idx="5581">
                  <c:v>28509</c:v>
                </c:pt>
                <c:pt idx="5582">
                  <c:v>28514</c:v>
                </c:pt>
                <c:pt idx="5583">
                  <c:v>28519</c:v>
                </c:pt>
                <c:pt idx="5584">
                  <c:v>28524</c:v>
                </c:pt>
                <c:pt idx="5585">
                  <c:v>28529</c:v>
                </c:pt>
                <c:pt idx="5586">
                  <c:v>28534</c:v>
                </c:pt>
                <c:pt idx="5587">
                  <c:v>28539</c:v>
                </c:pt>
                <c:pt idx="5588">
                  <c:v>28544</c:v>
                </c:pt>
                <c:pt idx="5589">
                  <c:v>28549</c:v>
                </c:pt>
                <c:pt idx="5590">
                  <c:v>28554</c:v>
                </c:pt>
                <c:pt idx="5591">
                  <c:v>28559</c:v>
                </c:pt>
                <c:pt idx="5592">
                  <c:v>28564</c:v>
                </c:pt>
                <c:pt idx="5593">
                  <c:v>28569</c:v>
                </c:pt>
                <c:pt idx="5594">
                  <c:v>28574</c:v>
                </c:pt>
                <c:pt idx="5595">
                  <c:v>28579</c:v>
                </c:pt>
                <c:pt idx="5596">
                  <c:v>28584</c:v>
                </c:pt>
                <c:pt idx="5597">
                  <c:v>28589</c:v>
                </c:pt>
                <c:pt idx="5598">
                  <c:v>28594</c:v>
                </c:pt>
                <c:pt idx="5599">
                  <c:v>28599</c:v>
                </c:pt>
                <c:pt idx="5600">
                  <c:v>28604</c:v>
                </c:pt>
                <c:pt idx="5601">
                  <c:v>28609</c:v>
                </c:pt>
                <c:pt idx="5602">
                  <c:v>28614</c:v>
                </c:pt>
                <c:pt idx="5603">
                  <c:v>28619</c:v>
                </c:pt>
                <c:pt idx="5604">
                  <c:v>28624</c:v>
                </c:pt>
                <c:pt idx="5605">
                  <c:v>28629</c:v>
                </c:pt>
                <c:pt idx="5606">
                  <c:v>28634</c:v>
                </c:pt>
                <c:pt idx="5607">
                  <c:v>28639</c:v>
                </c:pt>
                <c:pt idx="5608">
                  <c:v>28644</c:v>
                </c:pt>
                <c:pt idx="5609">
                  <c:v>28649</c:v>
                </c:pt>
                <c:pt idx="5610">
                  <c:v>28654</c:v>
                </c:pt>
                <c:pt idx="5611">
                  <c:v>28659</c:v>
                </c:pt>
                <c:pt idx="5612">
                  <c:v>28664</c:v>
                </c:pt>
                <c:pt idx="5613">
                  <c:v>28669</c:v>
                </c:pt>
                <c:pt idx="5614">
                  <c:v>28674</c:v>
                </c:pt>
                <c:pt idx="5615">
                  <c:v>28679</c:v>
                </c:pt>
                <c:pt idx="5616">
                  <c:v>28684</c:v>
                </c:pt>
                <c:pt idx="5617">
                  <c:v>28689</c:v>
                </c:pt>
                <c:pt idx="5618">
                  <c:v>28694</c:v>
                </c:pt>
                <c:pt idx="5619">
                  <c:v>28699</c:v>
                </c:pt>
                <c:pt idx="5620">
                  <c:v>28704</c:v>
                </c:pt>
                <c:pt idx="5621">
                  <c:v>28709</c:v>
                </c:pt>
                <c:pt idx="5622">
                  <c:v>28714</c:v>
                </c:pt>
                <c:pt idx="5623">
                  <c:v>28719</c:v>
                </c:pt>
                <c:pt idx="5624">
                  <c:v>28724</c:v>
                </c:pt>
                <c:pt idx="5625">
                  <c:v>28729</c:v>
                </c:pt>
                <c:pt idx="5626">
                  <c:v>28734</c:v>
                </c:pt>
                <c:pt idx="5627">
                  <c:v>28739</c:v>
                </c:pt>
                <c:pt idx="5628">
                  <c:v>28744</c:v>
                </c:pt>
                <c:pt idx="5629">
                  <c:v>28749</c:v>
                </c:pt>
                <c:pt idx="5630">
                  <c:v>28754</c:v>
                </c:pt>
                <c:pt idx="5631">
                  <c:v>28759</c:v>
                </c:pt>
                <c:pt idx="5632">
                  <c:v>28764</c:v>
                </c:pt>
                <c:pt idx="5633">
                  <c:v>28769</c:v>
                </c:pt>
                <c:pt idx="5634">
                  <c:v>28774</c:v>
                </c:pt>
                <c:pt idx="5635">
                  <c:v>28779</c:v>
                </c:pt>
                <c:pt idx="5636">
                  <c:v>28784</c:v>
                </c:pt>
                <c:pt idx="5637">
                  <c:v>28789</c:v>
                </c:pt>
                <c:pt idx="5638">
                  <c:v>28794</c:v>
                </c:pt>
                <c:pt idx="5639">
                  <c:v>28799</c:v>
                </c:pt>
                <c:pt idx="5640">
                  <c:v>28804</c:v>
                </c:pt>
                <c:pt idx="5641">
                  <c:v>28809</c:v>
                </c:pt>
                <c:pt idx="5642">
                  <c:v>28814</c:v>
                </c:pt>
                <c:pt idx="5643">
                  <c:v>28819</c:v>
                </c:pt>
                <c:pt idx="5644">
                  <c:v>28824</c:v>
                </c:pt>
                <c:pt idx="5645">
                  <c:v>28829</c:v>
                </c:pt>
                <c:pt idx="5646">
                  <c:v>28834</c:v>
                </c:pt>
                <c:pt idx="5647">
                  <c:v>28839</c:v>
                </c:pt>
                <c:pt idx="5648">
                  <c:v>28844</c:v>
                </c:pt>
                <c:pt idx="5649">
                  <c:v>28849</c:v>
                </c:pt>
                <c:pt idx="5650">
                  <c:v>28854</c:v>
                </c:pt>
                <c:pt idx="5651">
                  <c:v>28859</c:v>
                </c:pt>
                <c:pt idx="5652">
                  <c:v>28864</c:v>
                </c:pt>
                <c:pt idx="5653">
                  <c:v>28869</c:v>
                </c:pt>
                <c:pt idx="5654">
                  <c:v>28874</c:v>
                </c:pt>
                <c:pt idx="5655">
                  <c:v>28879</c:v>
                </c:pt>
                <c:pt idx="5656">
                  <c:v>28884</c:v>
                </c:pt>
                <c:pt idx="5657">
                  <c:v>28889</c:v>
                </c:pt>
                <c:pt idx="5658">
                  <c:v>28894</c:v>
                </c:pt>
                <c:pt idx="5659">
                  <c:v>28899</c:v>
                </c:pt>
                <c:pt idx="5660">
                  <c:v>28904</c:v>
                </c:pt>
                <c:pt idx="5661">
                  <c:v>28909</c:v>
                </c:pt>
                <c:pt idx="5662">
                  <c:v>28914</c:v>
                </c:pt>
                <c:pt idx="5663">
                  <c:v>28919</c:v>
                </c:pt>
                <c:pt idx="5664">
                  <c:v>28924</c:v>
                </c:pt>
                <c:pt idx="5665">
                  <c:v>28929</c:v>
                </c:pt>
                <c:pt idx="5666">
                  <c:v>28934</c:v>
                </c:pt>
                <c:pt idx="5667">
                  <c:v>28939</c:v>
                </c:pt>
                <c:pt idx="5668">
                  <c:v>28944</c:v>
                </c:pt>
                <c:pt idx="5669">
                  <c:v>28949</c:v>
                </c:pt>
                <c:pt idx="5670">
                  <c:v>28954</c:v>
                </c:pt>
                <c:pt idx="5671">
                  <c:v>28959</c:v>
                </c:pt>
                <c:pt idx="5672">
                  <c:v>28964</c:v>
                </c:pt>
                <c:pt idx="5673">
                  <c:v>28969</c:v>
                </c:pt>
                <c:pt idx="5674">
                  <c:v>28974</c:v>
                </c:pt>
                <c:pt idx="5675">
                  <c:v>28979</c:v>
                </c:pt>
                <c:pt idx="5676">
                  <c:v>28984</c:v>
                </c:pt>
                <c:pt idx="5677">
                  <c:v>28989</c:v>
                </c:pt>
                <c:pt idx="5678">
                  <c:v>28994</c:v>
                </c:pt>
                <c:pt idx="5679">
                  <c:v>28999</c:v>
                </c:pt>
                <c:pt idx="5680">
                  <c:v>29004</c:v>
                </c:pt>
                <c:pt idx="5681">
                  <c:v>29009</c:v>
                </c:pt>
                <c:pt idx="5682">
                  <c:v>29014</c:v>
                </c:pt>
                <c:pt idx="5683">
                  <c:v>29019</c:v>
                </c:pt>
                <c:pt idx="5684">
                  <c:v>29024</c:v>
                </c:pt>
                <c:pt idx="5685">
                  <c:v>29029</c:v>
                </c:pt>
                <c:pt idx="5686">
                  <c:v>29034</c:v>
                </c:pt>
                <c:pt idx="5687">
                  <c:v>29039</c:v>
                </c:pt>
                <c:pt idx="5688">
                  <c:v>29044</c:v>
                </c:pt>
                <c:pt idx="5689">
                  <c:v>29049</c:v>
                </c:pt>
                <c:pt idx="5690">
                  <c:v>29054</c:v>
                </c:pt>
                <c:pt idx="5691">
                  <c:v>29059</c:v>
                </c:pt>
                <c:pt idx="5692">
                  <c:v>29064</c:v>
                </c:pt>
                <c:pt idx="5693">
                  <c:v>29069</c:v>
                </c:pt>
                <c:pt idx="5694">
                  <c:v>29074</c:v>
                </c:pt>
                <c:pt idx="5695">
                  <c:v>29079</c:v>
                </c:pt>
                <c:pt idx="5696">
                  <c:v>29084</c:v>
                </c:pt>
                <c:pt idx="5697">
                  <c:v>29089</c:v>
                </c:pt>
                <c:pt idx="5698">
                  <c:v>29094</c:v>
                </c:pt>
                <c:pt idx="5699">
                  <c:v>29099</c:v>
                </c:pt>
                <c:pt idx="5700">
                  <c:v>29104</c:v>
                </c:pt>
                <c:pt idx="5701">
                  <c:v>29109</c:v>
                </c:pt>
                <c:pt idx="5702">
                  <c:v>29114</c:v>
                </c:pt>
                <c:pt idx="5703">
                  <c:v>29119</c:v>
                </c:pt>
                <c:pt idx="5704">
                  <c:v>29124</c:v>
                </c:pt>
                <c:pt idx="5705">
                  <c:v>29129</c:v>
                </c:pt>
                <c:pt idx="5706">
                  <c:v>29134</c:v>
                </c:pt>
                <c:pt idx="5707">
                  <c:v>29139</c:v>
                </c:pt>
                <c:pt idx="5708">
                  <c:v>29144</c:v>
                </c:pt>
                <c:pt idx="5709">
                  <c:v>29149</c:v>
                </c:pt>
                <c:pt idx="5710">
                  <c:v>29154</c:v>
                </c:pt>
                <c:pt idx="5711">
                  <c:v>29159</c:v>
                </c:pt>
                <c:pt idx="5712">
                  <c:v>29164</c:v>
                </c:pt>
                <c:pt idx="5713">
                  <c:v>29169</c:v>
                </c:pt>
                <c:pt idx="5714">
                  <c:v>29174</c:v>
                </c:pt>
                <c:pt idx="5715">
                  <c:v>29179</c:v>
                </c:pt>
                <c:pt idx="5716">
                  <c:v>29184</c:v>
                </c:pt>
                <c:pt idx="5717">
                  <c:v>29189</c:v>
                </c:pt>
                <c:pt idx="5718">
                  <c:v>29194</c:v>
                </c:pt>
                <c:pt idx="5719">
                  <c:v>29199</c:v>
                </c:pt>
                <c:pt idx="5720">
                  <c:v>29204</c:v>
                </c:pt>
                <c:pt idx="5721">
                  <c:v>29209</c:v>
                </c:pt>
                <c:pt idx="5722">
                  <c:v>29214</c:v>
                </c:pt>
                <c:pt idx="5723">
                  <c:v>29219</c:v>
                </c:pt>
                <c:pt idx="5724">
                  <c:v>29224</c:v>
                </c:pt>
                <c:pt idx="5725">
                  <c:v>29229</c:v>
                </c:pt>
                <c:pt idx="5726">
                  <c:v>29234</c:v>
                </c:pt>
                <c:pt idx="5727">
                  <c:v>29239</c:v>
                </c:pt>
                <c:pt idx="5728">
                  <c:v>29244</c:v>
                </c:pt>
                <c:pt idx="5729">
                  <c:v>29249</c:v>
                </c:pt>
                <c:pt idx="5730">
                  <c:v>29254</c:v>
                </c:pt>
                <c:pt idx="5731">
                  <c:v>29259</c:v>
                </c:pt>
                <c:pt idx="5732">
                  <c:v>29264</c:v>
                </c:pt>
                <c:pt idx="5733">
                  <c:v>29269</c:v>
                </c:pt>
                <c:pt idx="5734">
                  <c:v>29274</c:v>
                </c:pt>
                <c:pt idx="5735">
                  <c:v>29279</c:v>
                </c:pt>
                <c:pt idx="5736">
                  <c:v>29284</c:v>
                </c:pt>
                <c:pt idx="5737">
                  <c:v>29289</c:v>
                </c:pt>
                <c:pt idx="5738">
                  <c:v>29294</c:v>
                </c:pt>
                <c:pt idx="5739">
                  <c:v>29299</c:v>
                </c:pt>
                <c:pt idx="5740">
                  <c:v>29304</c:v>
                </c:pt>
                <c:pt idx="5741">
                  <c:v>29309</c:v>
                </c:pt>
                <c:pt idx="5742">
                  <c:v>29314</c:v>
                </c:pt>
                <c:pt idx="5743">
                  <c:v>29319</c:v>
                </c:pt>
                <c:pt idx="5744">
                  <c:v>29324</c:v>
                </c:pt>
                <c:pt idx="5745">
                  <c:v>29329</c:v>
                </c:pt>
                <c:pt idx="5746">
                  <c:v>29334</c:v>
                </c:pt>
                <c:pt idx="5747">
                  <c:v>29339</c:v>
                </c:pt>
                <c:pt idx="5748">
                  <c:v>29344</c:v>
                </c:pt>
                <c:pt idx="5749">
                  <c:v>29349</c:v>
                </c:pt>
                <c:pt idx="5750">
                  <c:v>29354</c:v>
                </c:pt>
                <c:pt idx="5751">
                  <c:v>29359</c:v>
                </c:pt>
                <c:pt idx="5752">
                  <c:v>29364</c:v>
                </c:pt>
                <c:pt idx="5753">
                  <c:v>29369</c:v>
                </c:pt>
                <c:pt idx="5754">
                  <c:v>29374</c:v>
                </c:pt>
                <c:pt idx="5755">
                  <c:v>29379</c:v>
                </c:pt>
                <c:pt idx="5756">
                  <c:v>29384</c:v>
                </c:pt>
                <c:pt idx="5757">
                  <c:v>29389</c:v>
                </c:pt>
                <c:pt idx="5758">
                  <c:v>29394</c:v>
                </c:pt>
                <c:pt idx="5759">
                  <c:v>29399</c:v>
                </c:pt>
                <c:pt idx="5760">
                  <c:v>29404</c:v>
                </c:pt>
                <c:pt idx="5761">
                  <c:v>29409</c:v>
                </c:pt>
                <c:pt idx="5762">
                  <c:v>29414</c:v>
                </c:pt>
                <c:pt idx="5763">
                  <c:v>29419</c:v>
                </c:pt>
                <c:pt idx="5764">
                  <c:v>29424</c:v>
                </c:pt>
                <c:pt idx="5765">
                  <c:v>29429</c:v>
                </c:pt>
                <c:pt idx="5766">
                  <c:v>29434</c:v>
                </c:pt>
                <c:pt idx="5767">
                  <c:v>29439</c:v>
                </c:pt>
                <c:pt idx="5768">
                  <c:v>29444</c:v>
                </c:pt>
                <c:pt idx="5769">
                  <c:v>29449</c:v>
                </c:pt>
                <c:pt idx="5770">
                  <c:v>29454</c:v>
                </c:pt>
                <c:pt idx="5771">
                  <c:v>29459</c:v>
                </c:pt>
                <c:pt idx="5772">
                  <c:v>29464</c:v>
                </c:pt>
                <c:pt idx="5773">
                  <c:v>29469</c:v>
                </c:pt>
                <c:pt idx="5774">
                  <c:v>29474</c:v>
                </c:pt>
                <c:pt idx="5775">
                  <c:v>29479</c:v>
                </c:pt>
                <c:pt idx="5776">
                  <c:v>29484</c:v>
                </c:pt>
                <c:pt idx="5777">
                  <c:v>29489</c:v>
                </c:pt>
                <c:pt idx="5778">
                  <c:v>29494</c:v>
                </c:pt>
                <c:pt idx="5779">
                  <c:v>29499</c:v>
                </c:pt>
                <c:pt idx="5780">
                  <c:v>29504</c:v>
                </c:pt>
                <c:pt idx="5781">
                  <c:v>29509</c:v>
                </c:pt>
                <c:pt idx="5782">
                  <c:v>29514</c:v>
                </c:pt>
                <c:pt idx="5783">
                  <c:v>29519</c:v>
                </c:pt>
                <c:pt idx="5784">
                  <c:v>29524</c:v>
                </c:pt>
                <c:pt idx="5785">
                  <c:v>29529</c:v>
                </c:pt>
                <c:pt idx="5786">
                  <c:v>29534</c:v>
                </c:pt>
                <c:pt idx="5787">
                  <c:v>29539</c:v>
                </c:pt>
                <c:pt idx="5788">
                  <c:v>29544</c:v>
                </c:pt>
                <c:pt idx="5789">
                  <c:v>29549</c:v>
                </c:pt>
                <c:pt idx="5790">
                  <c:v>29554</c:v>
                </c:pt>
                <c:pt idx="5791">
                  <c:v>29559</c:v>
                </c:pt>
                <c:pt idx="5792">
                  <c:v>29564</c:v>
                </c:pt>
                <c:pt idx="5793">
                  <c:v>29569</c:v>
                </c:pt>
                <c:pt idx="5794">
                  <c:v>29574</c:v>
                </c:pt>
                <c:pt idx="5795">
                  <c:v>29579</c:v>
                </c:pt>
                <c:pt idx="5796">
                  <c:v>29584</c:v>
                </c:pt>
                <c:pt idx="5797">
                  <c:v>29589</c:v>
                </c:pt>
                <c:pt idx="5798">
                  <c:v>29594</c:v>
                </c:pt>
                <c:pt idx="5799">
                  <c:v>29599</c:v>
                </c:pt>
                <c:pt idx="5800">
                  <c:v>29604</c:v>
                </c:pt>
                <c:pt idx="5801">
                  <c:v>29609</c:v>
                </c:pt>
                <c:pt idx="5802">
                  <c:v>29614</c:v>
                </c:pt>
                <c:pt idx="5803">
                  <c:v>29619</c:v>
                </c:pt>
                <c:pt idx="5804">
                  <c:v>29624</c:v>
                </c:pt>
                <c:pt idx="5805">
                  <c:v>29629</c:v>
                </c:pt>
                <c:pt idx="5806">
                  <c:v>29634</c:v>
                </c:pt>
                <c:pt idx="5807">
                  <c:v>29639</c:v>
                </c:pt>
                <c:pt idx="5808">
                  <c:v>29644</c:v>
                </c:pt>
                <c:pt idx="5809">
                  <c:v>29649</c:v>
                </c:pt>
                <c:pt idx="5810">
                  <c:v>29654</c:v>
                </c:pt>
                <c:pt idx="5811">
                  <c:v>29659</c:v>
                </c:pt>
                <c:pt idx="5812">
                  <c:v>29664</c:v>
                </c:pt>
                <c:pt idx="5813">
                  <c:v>29669</c:v>
                </c:pt>
                <c:pt idx="5814">
                  <c:v>29674</c:v>
                </c:pt>
                <c:pt idx="5815">
                  <c:v>29679</c:v>
                </c:pt>
                <c:pt idx="5816">
                  <c:v>29684</c:v>
                </c:pt>
                <c:pt idx="5817">
                  <c:v>29689</c:v>
                </c:pt>
                <c:pt idx="5818">
                  <c:v>29694</c:v>
                </c:pt>
                <c:pt idx="5819">
                  <c:v>29699</c:v>
                </c:pt>
                <c:pt idx="5820">
                  <c:v>29704</c:v>
                </c:pt>
                <c:pt idx="5821">
                  <c:v>29709</c:v>
                </c:pt>
                <c:pt idx="5822">
                  <c:v>29714</c:v>
                </c:pt>
                <c:pt idx="5823">
                  <c:v>29719</c:v>
                </c:pt>
                <c:pt idx="5824">
                  <c:v>29724</c:v>
                </c:pt>
                <c:pt idx="5825">
                  <c:v>29729</c:v>
                </c:pt>
                <c:pt idx="5826">
                  <c:v>29734</c:v>
                </c:pt>
                <c:pt idx="5827">
                  <c:v>29739</c:v>
                </c:pt>
                <c:pt idx="5828">
                  <c:v>29744</c:v>
                </c:pt>
                <c:pt idx="5829">
                  <c:v>29749</c:v>
                </c:pt>
                <c:pt idx="5830">
                  <c:v>29754</c:v>
                </c:pt>
                <c:pt idx="5831">
                  <c:v>29759</c:v>
                </c:pt>
                <c:pt idx="5832">
                  <c:v>29764</c:v>
                </c:pt>
                <c:pt idx="5833">
                  <c:v>29769</c:v>
                </c:pt>
                <c:pt idx="5834">
                  <c:v>29774</c:v>
                </c:pt>
                <c:pt idx="5835">
                  <c:v>29779</c:v>
                </c:pt>
                <c:pt idx="5836">
                  <c:v>29784</c:v>
                </c:pt>
                <c:pt idx="5837">
                  <c:v>29789</c:v>
                </c:pt>
                <c:pt idx="5838">
                  <c:v>29794</c:v>
                </c:pt>
                <c:pt idx="5839">
                  <c:v>29799</c:v>
                </c:pt>
                <c:pt idx="5840">
                  <c:v>29804</c:v>
                </c:pt>
                <c:pt idx="5841">
                  <c:v>29809</c:v>
                </c:pt>
                <c:pt idx="5842">
                  <c:v>29814</c:v>
                </c:pt>
                <c:pt idx="5843">
                  <c:v>29819</c:v>
                </c:pt>
                <c:pt idx="5844">
                  <c:v>29824</c:v>
                </c:pt>
                <c:pt idx="5845">
                  <c:v>29829</c:v>
                </c:pt>
                <c:pt idx="5846">
                  <c:v>29834</c:v>
                </c:pt>
                <c:pt idx="5847">
                  <c:v>29839</c:v>
                </c:pt>
                <c:pt idx="5848">
                  <c:v>29844</c:v>
                </c:pt>
                <c:pt idx="5849">
                  <c:v>29849</c:v>
                </c:pt>
                <c:pt idx="5850">
                  <c:v>29854</c:v>
                </c:pt>
                <c:pt idx="5851">
                  <c:v>29859</c:v>
                </c:pt>
                <c:pt idx="5852">
                  <c:v>29864</c:v>
                </c:pt>
                <c:pt idx="5853">
                  <c:v>29869</c:v>
                </c:pt>
                <c:pt idx="5854">
                  <c:v>29874</c:v>
                </c:pt>
                <c:pt idx="5855">
                  <c:v>29879</c:v>
                </c:pt>
                <c:pt idx="5856">
                  <c:v>29884</c:v>
                </c:pt>
                <c:pt idx="5857">
                  <c:v>29889</c:v>
                </c:pt>
                <c:pt idx="5858">
                  <c:v>29894</c:v>
                </c:pt>
                <c:pt idx="5859">
                  <c:v>29899</c:v>
                </c:pt>
                <c:pt idx="5860">
                  <c:v>29904</c:v>
                </c:pt>
                <c:pt idx="5861">
                  <c:v>29909</c:v>
                </c:pt>
                <c:pt idx="5862">
                  <c:v>29914</c:v>
                </c:pt>
                <c:pt idx="5863">
                  <c:v>29919</c:v>
                </c:pt>
                <c:pt idx="5864">
                  <c:v>29924</c:v>
                </c:pt>
                <c:pt idx="5865">
                  <c:v>29929</c:v>
                </c:pt>
                <c:pt idx="5866">
                  <c:v>29934</c:v>
                </c:pt>
                <c:pt idx="5867">
                  <c:v>29939</c:v>
                </c:pt>
                <c:pt idx="5868">
                  <c:v>29944</c:v>
                </c:pt>
                <c:pt idx="5869">
                  <c:v>29949</c:v>
                </c:pt>
                <c:pt idx="5870">
                  <c:v>29954</c:v>
                </c:pt>
                <c:pt idx="5871">
                  <c:v>29959</c:v>
                </c:pt>
                <c:pt idx="5872">
                  <c:v>29964</c:v>
                </c:pt>
                <c:pt idx="5873">
                  <c:v>29969</c:v>
                </c:pt>
                <c:pt idx="5874">
                  <c:v>29974</c:v>
                </c:pt>
                <c:pt idx="5875">
                  <c:v>29979</c:v>
                </c:pt>
                <c:pt idx="5876">
                  <c:v>29984</c:v>
                </c:pt>
                <c:pt idx="5877">
                  <c:v>29989</c:v>
                </c:pt>
                <c:pt idx="5878">
                  <c:v>29994</c:v>
                </c:pt>
                <c:pt idx="5879">
                  <c:v>29999</c:v>
                </c:pt>
                <c:pt idx="5880">
                  <c:v>30004</c:v>
                </c:pt>
                <c:pt idx="5881">
                  <c:v>30009</c:v>
                </c:pt>
                <c:pt idx="5882">
                  <c:v>30014</c:v>
                </c:pt>
                <c:pt idx="5883">
                  <c:v>30019</c:v>
                </c:pt>
                <c:pt idx="5884">
                  <c:v>30024</c:v>
                </c:pt>
                <c:pt idx="5885">
                  <c:v>30029</c:v>
                </c:pt>
                <c:pt idx="5886">
                  <c:v>30034</c:v>
                </c:pt>
                <c:pt idx="5887">
                  <c:v>30039</c:v>
                </c:pt>
                <c:pt idx="5888">
                  <c:v>30044</c:v>
                </c:pt>
                <c:pt idx="5889">
                  <c:v>30049</c:v>
                </c:pt>
                <c:pt idx="5890">
                  <c:v>30054</c:v>
                </c:pt>
                <c:pt idx="5891">
                  <c:v>30059</c:v>
                </c:pt>
                <c:pt idx="5892">
                  <c:v>30064</c:v>
                </c:pt>
                <c:pt idx="5893">
                  <c:v>30069</c:v>
                </c:pt>
                <c:pt idx="5894">
                  <c:v>30074</c:v>
                </c:pt>
                <c:pt idx="5895">
                  <c:v>30079</c:v>
                </c:pt>
                <c:pt idx="5896">
                  <c:v>30084</c:v>
                </c:pt>
                <c:pt idx="5897">
                  <c:v>30089</c:v>
                </c:pt>
                <c:pt idx="5898">
                  <c:v>30094</c:v>
                </c:pt>
                <c:pt idx="5899">
                  <c:v>30099</c:v>
                </c:pt>
                <c:pt idx="5900">
                  <c:v>30104</c:v>
                </c:pt>
                <c:pt idx="5901">
                  <c:v>30109</c:v>
                </c:pt>
                <c:pt idx="5902">
                  <c:v>30114</c:v>
                </c:pt>
                <c:pt idx="5903">
                  <c:v>30119</c:v>
                </c:pt>
                <c:pt idx="5904">
                  <c:v>30124</c:v>
                </c:pt>
                <c:pt idx="5905">
                  <c:v>30129</c:v>
                </c:pt>
                <c:pt idx="5906">
                  <c:v>30134</c:v>
                </c:pt>
                <c:pt idx="5907">
                  <c:v>30139</c:v>
                </c:pt>
                <c:pt idx="5908">
                  <c:v>30144</c:v>
                </c:pt>
                <c:pt idx="5909">
                  <c:v>30149</c:v>
                </c:pt>
                <c:pt idx="5910">
                  <c:v>30154</c:v>
                </c:pt>
                <c:pt idx="5911">
                  <c:v>30159</c:v>
                </c:pt>
                <c:pt idx="5912">
                  <c:v>30164</c:v>
                </c:pt>
                <c:pt idx="5913">
                  <c:v>30169</c:v>
                </c:pt>
                <c:pt idx="5914">
                  <c:v>30174</c:v>
                </c:pt>
                <c:pt idx="5915">
                  <c:v>30179</c:v>
                </c:pt>
                <c:pt idx="5916">
                  <c:v>30184</c:v>
                </c:pt>
                <c:pt idx="5917">
                  <c:v>30189</c:v>
                </c:pt>
                <c:pt idx="5918">
                  <c:v>30194</c:v>
                </c:pt>
                <c:pt idx="5919">
                  <c:v>30199</c:v>
                </c:pt>
                <c:pt idx="5920">
                  <c:v>30204</c:v>
                </c:pt>
                <c:pt idx="5921">
                  <c:v>30209</c:v>
                </c:pt>
                <c:pt idx="5922">
                  <c:v>30214</c:v>
                </c:pt>
                <c:pt idx="5923">
                  <c:v>30219</c:v>
                </c:pt>
                <c:pt idx="5924">
                  <c:v>30224</c:v>
                </c:pt>
                <c:pt idx="5925">
                  <c:v>30229</c:v>
                </c:pt>
                <c:pt idx="5926">
                  <c:v>30234</c:v>
                </c:pt>
                <c:pt idx="5927">
                  <c:v>30239</c:v>
                </c:pt>
                <c:pt idx="5928">
                  <c:v>30244</c:v>
                </c:pt>
                <c:pt idx="5929">
                  <c:v>30249</c:v>
                </c:pt>
                <c:pt idx="5930">
                  <c:v>30254</c:v>
                </c:pt>
                <c:pt idx="5931">
                  <c:v>30259</c:v>
                </c:pt>
                <c:pt idx="5932">
                  <c:v>30264</c:v>
                </c:pt>
                <c:pt idx="5933">
                  <c:v>30269</c:v>
                </c:pt>
                <c:pt idx="5934">
                  <c:v>30274</c:v>
                </c:pt>
                <c:pt idx="5935">
                  <c:v>30279</c:v>
                </c:pt>
                <c:pt idx="5936">
                  <c:v>30284</c:v>
                </c:pt>
                <c:pt idx="5937">
                  <c:v>30289</c:v>
                </c:pt>
                <c:pt idx="5938">
                  <c:v>30294</c:v>
                </c:pt>
                <c:pt idx="5939">
                  <c:v>30299</c:v>
                </c:pt>
                <c:pt idx="5940">
                  <c:v>30304</c:v>
                </c:pt>
                <c:pt idx="5941">
                  <c:v>30309</c:v>
                </c:pt>
                <c:pt idx="5942">
                  <c:v>30314</c:v>
                </c:pt>
                <c:pt idx="5943">
                  <c:v>30319</c:v>
                </c:pt>
                <c:pt idx="5944">
                  <c:v>30324</c:v>
                </c:pt>
                <c:pt idx="5945">
                  <c:v>30329</c:v>
                </c:pt>
                <c:pt idx="5946">
                  <c:v>30334</c:v>
                </c:pt>
                <c:pt idx="5947">
                  <c:v>30339</c:v>
                </c:pt>
                <c:pt idx="5948">
                  <c:v>30344</c:v>
                </c:pt>
                <c:pt idx="5949">
                  <c:v>30349</c:v>
                </c:pt>
                <c:pt idx="5950">
                  <c:v>30354</c:v>
                </c:pt>
                <c:pt idx="5951">
                  <c:v>30359</c:v>
                </c:pt>
                <c:pt idx="5952">
                  <c:v>30364</c:v>
                </c:pt>
                <c:pt idx="5953">
                  <c:v>30369</c:v>
                </c:pt>
                <c:pt idx="5954">
                  <c:v>30374</c:v>
                </c:pt>
                <c:pt idx="5955">
                  <c:v>30379</c:v>
                </c:pt>
                <c:pt idx="5956">
                  <c:v>30384</c:v>
                </c:pt>
                <c:pt idx="5957">
                  <c:v>30389</c:v>
                </c:pt>
                <c:pt idx="5958">
                  <c:v>30394</c:v>
                </c:pt>
                <c:pt idx="5959">
                  <c:v>30399</c:v>
                </c:pt>
                <c:pt idx="5960">
                  <c:v>30404</c:v>
                </c:pt>
                <c:pt idx="5961">
                  <c:v>30409</c:v>
                </c:pt>
                <c:pt idx="5962">
                  <c:v>30414</c:v>
                </c:pt>
                <c:pt idx="5963">
                  <c:v>30419</c:v>
                </c:pt>
                <c:pt idx="5964">
                  <c:v>30424</c:v>
                </c:pt>
                <c:pt idx="5965">
                  <c:v>30429</c:v>
                </c:pt>
                <c:pt idx="5966">
                  <c:v>30434</c:v>
                </c:pt>
                <c:pt idx="5967">
                  <c:v>30439</c:v>
                </c:pt>
                <c:pt idx="5968">
                  <c:v>30444</c:v>
                </c:pt>
                <c:pt idx="5969">
                  <c:v>30449</c:v>
                </c:pt>
                <c:pt idx="5970">
                  <c:v>30454</c:v>
                </c:pt>
                <c:pt idx="5971">
                  <c:v>30459</c:v>
                </c:pt>
                <c:pt idx="5972">
                  <c:v>30464</c:v>
                </c:pt>
                <c:pt idx="5973">
                  <c:v>30469</c:v>
                </c:pt>
                <c:pt idx="5974">
                  <c:v>30474</c:v>
                </c:pt>
                <c:pt idx="5975">
                  <c:v>30479</c:v>
                </c:pt>
                <c:pt idx="5976">
                  <c:v>30484</c:v>
                </c:pt>
                <c:pt idx="5977">
                  <c:v>30489</c:v>
                </c:pt>
                <c:pt idx="5978">
                  <c:v>30494</c:v>
                </c:pt>
                <c:pt idx="5979">
                  <c:v>30499</c:v>
                </c:pt>
                <c:pt idx="5980">
                  <c:v>30504</c:v>
                </c:pt>
                <c:pt idx="5981">
                  <c:v>30509</c:v>
                </c:pt>
                <c:pt idx="5982">
                  <c:v>30514</c:v>
                </c:pt>
                <c:pt idx="5983">
                  <c:v>30519</c:v>
                </c:pt>
                <c:pt idx="5984">
                  <c:v>30524</c:v>
                </c:pt>
                <c:pt idx="5985">
                  <c:v>30529</c:v>
                </c:pt>
                <c:pt idx="5986">
                  <c:v>30534</c:v>
                </c:pt>
                <c:pt idx="5987">
                  <c:v>30539</c:v>
                </c:pt>
                <c:pt idx="5988">
                  <c:v>30544</c:v>
                </c:pt>
                <c:pt idx="5989">
                  <c:v>30549</c:v>
                </c:pt>
                <c:pt idx="5990">
                  <c:v>30554</c:v>
                </c:pt>
                <c:pt idx="5991">
                  <c:v>30559</c:v>
                </c:pt>
                <c:pt idx="5992">
                  <c:v>30564</c:v>
                </c:pt>
                <c:pt idx="5993">
                  <c:v>30569</c:v>
                </c:pt>
                <c:pt idx="5994">
                  <c:v>30574</c:v>
                </c:pt>
                <c:pt idx="5995">
                  <c:v>30579</c:v>
                </c:pt>
                <c:pt idx="5996">
                  <c:v>30584</c:v>
                </c:pt>
                <c:pt idx="5997">
                  <c:v>30589</c:v>
                </c:pt>
                <c:pt idx="5998">
                  <c:v>30594</c:v>
                </c:pt>
                <c:pt idx="5999">
                  <c:v>30599</c:v>
                </c:pt>
                <c:pt idx="6000">
                  <c:v>30604</c:v>
                </c:pt>
                <c:pt idx="6001">
                  <c:v>30609</c:v>
                </c:pt>
                <c:pt idx="6002">
                  <c:v>30614</c:v>
                </c:pt>
                <c:pt idx="6003">
                  <c:v>30619</c:v>
                </c:pt>
                <c:pt idx="6004">
                  <c:v>30624</c:v>
                </c:pt>
                <c:pt idx="6005">
                  <c:v>30629</c:v>
                </c:pt>
                <c:pt idx="6006">
                  <c:v>30634</c:v>
                </c:pt>
                <c:pt idx="6007">
                  <c:v>30639</c:v>
                </c:pt>
                <c:pt idx="6008">
                  <c:v>30644</c:v>
                </c:pt>
                <c:pt idx="6009">
                  <c:v>30649</c:v>
                </c:pt>
                <c:pt idx="6010">
                  <c:v>30654</c:v>
                </c:pt>
                <c:pt idx="6011">
                  <c:v>30659</c:v>
                </c:pt>
                <c:pt idx="6012">
                  <c:v>30664</c:v>
                </c:pt>
                <c:pt idx="6013">
                  <c:v>30669</c:v>
                </c:pt>
                <c:pt idx="6014">
                  <c:v>30674</c:v>
                </c:pt>
                <c:pt idx="6015">
                  <c:v>30679</c:v>
                </c:pt>
                <c:pt idx="6016">
                  <c:v>30684</c:v>
                </c:pt>
                <c:pt idx="6017">
                  <c:v>30689</c:v>
                </c:pt>
                <c:pt idx="6018">
                  <c:v>30694</c:v>
                </c:pt>
                <c:pt idx="6019">
                  <c:v>30699</c:v>
                </c:pt>
                <c:pt idx="6020">
                  <c:v>30704</c:v>
                </c:pt>
                <c:pt idx="6021">
                  <c:v>30709</c:v>
                </c:pt>
                <c:pt idx="6022">
                  <c:v>30714</c:v>
                </c:pt>
                <c:pt idx="6023">
                  <c:v>30719</c:v>
                </c:pt>
                <c:pt idx="6024">
                  <c:v>30724</c:v>
                </c:pt>
                <c:pt idx="6025">
                  <c:v>30729</c:v>
                </c:pt>
                <c:pt idx="6026">
                  <c:v>30734</c:v>
                </c:pt>
                <c:pt idx="6027">
                  <c:v>30739</c:v>
                </c:pt>
                <c:pt idx="6028">
                  <c:v>30744</c:v>
                </c:pt>
                <c:pt idx="6029">
                  <c:v>30749</c:v>
                </c:pt>
                <c:pt idx="6030">
                  <c:v>30754</c:v>
                </c:pt>
                <c:pt idx="6031">
                  <c:v>30759</c:v>
                </c:pt>
                <c:pt idx="6032">
                  <c:v>30764</c:v>
                </c:pt>
                <c:pt idx="6033">
                  <c:v>30769</c:v>
                </c:pt>
                <c:pt idx="6034">
                  <c:v>30774</c:v>
                </c:pt>
                <c:pt idx="6035">
                  <c:v>30779</c:v>
                </c:pt>
                <c:pt idx="6036">
                  <c:v>30784</c:v>
                </c:pt>
                <c:pt idx="6037">
                  <c:v>30789</c:v>
                </c:pt>
                <c:pt idx="6038">
                  <c:v>30794</c:v>
                </c:pt>
                <c:pt idx="6039">
                  <c:v>30799</c:v>
                </c:pt>
                <c:pt idx="6040">
                  <c:v>30804</c:v>
                </c:pt>
                <c:pt idx="6041">
                  <c:v>30809</c:v>
                </c:pt>
                <c:pt idx="6042">
                  <c:v>30814</c:v>
                </c:pt>
                <c:pt idx="6043">
                  <c:v>30819</c:v>
                </c:pt>
                <c:pt idx="6044">
                  <c:v>30824</c:v>
                </c:pt>
                <c:pt idx="6045">
                  <c:v>30829</c:v>
                </c:pt>
                <c:pt idx="6046">
                  <c:v>30834</c:v>
                </c:pt>
                <c:pt idx="6047">
                  <c:v>30839</c:v>
                </c:pt>
                <c:pt idx="6048">
                  <c:v>30844</c:v>
                </c:pt>
                <c:pt idx="6049">
                  <c:v>30849</c:v>
                </c:pt>
                <c:pt idx="6050">
                  <c:v>30854</c:v>
                </c:pt>
                <c:pt idx="6051">
                  <c:v>30859</c:v>
                </c:pt>
                <c:pt idx="6052">
                  <c:v>30864</c:v>
                </c:pt>
                <c:pt idx="6053">
                  <c:v>30869</c:v>
                </c:pt>
                <c:pt idx="6054">
                  <c:v>30874</c:v>
                </c:pt>
                <c:pt idx="6055">
                  <c:v>30879</c:v>
                </c:pt>
                <c:pt idx="6056">
                  <c:v>30884</c:v>
                </c:pt>
                <c:pt idx="6057">
                  <c:v>30889</c:v>
                </c:pt>
                <c:pt idx="6058">
                  <c:v>30894</c:v>
                </c:pt>
                <c:pt idx="6059">
                  <c:v>30899</c:v>
                </c:pt>
                <c:pt idx="6060">
                  <c:v>30904</c:v>
                </c:pt>
                <c:pt idx="6061">
                  <c:v>30909</c:v>
                </c:pt>
                <c:pt idx="6062">
                  <c:v>30914</c:v>
                </c:pt>
                <c:pt idx="6063">
                  <c:v>30919</c:v>
                </c:pt>
                <c:pt idx="6064">
                  <c:v>30924</c:v>
                </c:pt>
                <c:pt idx="6065">
                  <c:v>30929</c:v>
                </c:pt>
                <c:pt idx="6066">
                  <c:v>30934</c:v>
                </c:pt>
                <c:pt idx="6067">
                  <c:v>30939</c:v>
                </c:pt>
                <c:pt idx="6068">
                  <c:v>30944</c:v>
                </c:pt>
                <c:pt idx="6069">
                  <c:v>30949</c:v>
                </c:pt>
                <c:pt idx="6070">
                  <c:v>30954</c:v>
                </c:pt>
                <c:pt idx="6071">
                  <c:v>30959</c:v>
                </c:pt>
                <c:pt idx="6072">
                  <c:v>30964</c:v>
                </c:pt>
                <c:pt idx="6073">
                  <c:v>30969</c:v>
                </c:pt>
                <c:pt idx="6074">
                  <c:v>30974</c:v>
                </c:pt>
                <c:pt idx="6075">
                  <c:v>30979</c:v>
                </c:pt>
                <c:pt idx="6076">
                  <c:v>30984</c:v>
                </c:pt>
                <c:pt idx="6077">
                  <c:v>30989</c:v>
                </c:pt>
                <c:pt idx="6078">
                  <c:v>30994</c:v>
                </c:pt>
                <c:pt idx="6079">
                  <c:v>30999</c:v>
                </c:pt>
                <c:pt idx="6080">
                  <c:v>31004</c:v>
                </c:pt>
                <c:pt idx="6081">
                  <c:v>31009</c:v>
                </c:pt>
                <c:pt idx="6082">
                  <c:v>31014</c:v>
                </c:pt>
                <c:pt idx="6083">
                  <c:v>31019</c:v>
                </c:pt>
                <c:pt idx="6084">
                  <c:v>31024</c:v>
                </c:pt>
                <c:pt idx="6085">
                  <c:v>31029</c:v>
                </c:pt>
                <c:pt idx="6086">
                  <c:v>31034</c:v>
                </c:pt>
                <c:pt idx="6087">
                  <c:v>31039</c:v>
                </c:pt>
                <c:pt idx="6088">
                  <c:v>31044</c:v>
                </c:pt>
                <c:pt idx="6089">
                  <c:v>31049</c:v>
                </c:pt>
                <c:pt idx="6090">
                  <c:v>31054</c:v>
                </c:pt>
                <c:pt idx="6091">
                  <c:v>31059</c:v>
                </c:pt>
                <c:pt idx="6092">
                  <c:v>31064</c:v>
                </c:pt>
                <c:pt idx="6093">
                  <c:v>31069</c:v>
                </c:pt>
                <c:pt idx="6094">
                  <c:v>31074</c:v>
                </c:pt>
                <c:pt idx="6095">
                  <c:v>31079</c:v>
                </c:pt>
                <c:pt idx="6096">
                  <c:v>31084</c:v>
                </c:pt>
                <c:pt idx="6097">
                  <c:v>31089</c:v>
                </c:pt>
                <c:pt idx="6098">
                  <c:v>31094</c:v>
                </c:pt>
                <c:pt idx="6099">
                  <c:v>31099</c:v>
                </c:pt>
                <c:pt idx="6100">
                  <c:v>31104</c:v>
                </c:pt>
                <c:pt idx="6101">
                  <c:v>31109</c:v>
                </c:pt>
                <c:pt idx="6102">
                  <c:v>31114</c:v>
                </c:pt>
                <c:pt idx="6103">
                  <c:v>31119</c:v>
                </c:pt>
                <c:pt idx="6104">
                  <c:v>31124</c:v>
                </c:pt>
                <c:pt idx="6105">
                  <c:v>31129</c:v>
                </c:pt>
                <c:pt idx="6106">
                  <c:v>31134</c:v>
                </c:pt>
                <c:pt idx="6107">
                  <c:v>31139</c:v>
                </c:pt>
                <c:pt idx="6108">
                  <c:v>31144</c:v>
                </c:pt>
                <c:pt idx="6109">
                  <c:v>31149</c:v>
                </c:pt>
                <c:pt idx="6110">
                  <c:v>31154</c:v>
                </c:pt>
                <c:pt idx="6111">
                  <c:v>31159</c:v>
                </c:pt>
                <c:pt idx="6112">
                  <c:v>31164</c:v>
                </c:pt>
                <c:pt idx="6113">
                  <c:v>31169</c:v>
                </c:pt>
                <c:pt idx="6114">
                  <c:v>31174</c:v>
                </c:pt>
                <c:pt idx="6115">
                  <c:v>31179</c:v>
                </c:pt>
                <c:pt idx="6116">
                  <c:v>31184</c:v>
                </c:pt>
                <c:pt idx="6117">
                  <c:v>31189</c:v>
                </c:pt>
                <c:pt idx="6118">
                  <c:v>31194</c:v>
                </c:pt>
                <c:pt idx="6119">
                  <c:v>31199</c:v>
                </c:pt>
                <c:pt idx="6120">
                  <c:v>31204</c:v>
                </c:pt>
                <c:pt idx="6121">
                  <c:v>31209</c:v>
                </c:pt>
                <c:pt idx="6122">
                  <c:v>31214</c:v>
                </c:pt>
                <c:pt idx="6123">
                  <c:v>31219</c:v>
                </c:pt>
                <c:pt idx="6124">
                  <c:v>31224</c:v>
                </c:pt>
                <c:pt idx="6125">
                  <c:v>31229</c:v>
                </c:pt>
                <c:pt idx="6126">
                  <c:v>31234</c:v>
                </c:pt>
                <c:pt idx="6127">
                  <c:v>31239</c:v>
                </c:pt>
                <c:pt idx="6128">
                  <c:v>31244</c:v>
                </c:pt>
                <c:pt idx="6129">
                  <c:v>31249</c:v>
                </c:pt>
                <c:pt idx="6130">
                  <c:v>31254</c:v>
                </c:pt>
                <c:pt idx="6131">
                  <c:v>31259</c:v>
                </c:pt>
                <c:pt idx="6132">
                  <c:v>31264</c:v>
                </c:pt>
                <c:pt idx="6133">
                  <c:v>31269</c:v>
                </c:pt>
                <c:pt idx="6134">
                  <c:v>31274</c:v>
                </c:pt>
                <c:pt idx="6135">
                  <c:v>31279</c:v>
                </c:pt>
                <c:pt idx="6136">
                  <c:v>31284</c:v>
                </c:pt>
                <c:pt idx="6137">
                  <c:v>31289</c:v>
                </c:pt>
                <c:pt idx="6138">
                  <c:v>31294</c:v>
                </c:pt>
                <c:pt idx="6139">
                  <c:v>31299</c:v>
                </c:pt>
                <c:pt idx="6140">
                  <c:v>31304</c:v>
                </c:pt>
                <c:pt idx="6141">
                  <c:v>31309</c:v>
                </c:pt>
                <c:pt idx="6142">
                  <c:v>31314</c:v>
                </c:pt>
                <c:pt idx="6143">
                  <c:v>31319</c:v>
                </c:pt>
                <c:pt idx="6144">
                  <c:v>31324</c:v>
                </c:pt>
                <c:pt idx="6145">
                  <c:v>31329</c:v>
                </c:pt>
                <c:pt idx="6146">
                  <c:v>31334</c:v>
                </c:pt>
                <c:pt idx="6147">
                  <c:v>31339</c:v>
                </c:pt>
                <c:pt idx="6148">
                  <c:v>31344</c:v>
                </c:pt>
                <c:pt idx="6149">
                  <c:v>31349</c:v>
                </c:pt>
                <c:pt idx="6150">
                  <c:v>31354</c:v>
                </c:pt>
                <c:pt idx="6151">
                  <c:v>31359</c:v>
                </c:pt>
                <c:pt idx="6152">
                  <c:v>31364</c:v>
                </c:pt>
                <c:pt idx="6153">
                  <c:v>31369</c:v>
                </c:pt>
                <c:pt idx="6154">
                  <c:v>31374</c:v>
                </c:pt>
                <c:pt idx="6155">
                  <c:v>31379</c:v>
                </c:pt>
                <c:pt idx="6156">
                  <c:v>31384</c:v>
                </c:pt>
                <c:pt idx="6157">
                  <c:v>31389</c:v>
                </c:pt>
                <c:pt idx="6158">
                  <c:v>31394</c:v>
                </c:pt>
                <c:pt idx="6159">
                  <c:v>31399</c:v>
                </c:pt>
                <c:pt idx="6160">
                  <c:v>31404</c:v>
                </c:pt>
                <c:pt idx="6161">
                  <c:v>31409</c:v>
                </c:pt>
                <c:pt idx="6162">
                  <c:v>31414</c:v>
                </c:pt>
                <c:pt idx="6163">
                  <c:v>31419</c:v>
                </c:pt>
                <c:pt idx="6164">
                  <c:v>31424</c:v>
                </c:pt>
                <c:pt idx="6165">
                  <c:v>31429</c:v>
                </c:pt>
                <c:pt idx="6166">
                  <c:v>31434</c:v>
                </c:pt>
                <c:pt idx="6167">
                  <c:v>31439</c:v>
                </c:pt>
                <c:pt idx="6168">
                  <c:v>31444</c:v>
                </c:pt>
                <c:pt idx="6169">
                  <c:v>31449</c:v>
                </c:pt>
                <c:pt idx="6170">
                  <c:v>31454</c:v>
                </c:pt>
                <c:pt idx="6171">
                  <c:v>31459</c:v>
                </c:pt>
                <c:pt idx="6172">
                  <c:v>31464</c:v>
                </c:pt>
                <c:pt idx="6173">
                  <c:v>31469</c:v>
                </c:pt>
                <c:pt idx="6174">
                  <c:v>31474</c:v>
                </c:pt>
                <c:pt idx="6175">
                  <c:v>31479</c:v>
                </c:pt>
                <c:pt idx="6176">
                  <c:v>31484</c:v>
                </c:pt>
                <c:pt idx="6177">
                  <c:v>31489</c:v>
                </c:pt>
                <c:pt idx="6178">
                  <c:v>31494</c:v>
                </c:pt>
                <c:pt idx="6179">
                  <c:v>31499</c:v>
                </c:pt>
                <c:pt idx="6180">
                  <c:v>31504</c:v>
                </c:pt>
                <c:pt idx="6181">
                  <c:v>31509</c:v>
                </c:pt>
                <c:pt idx="6182">
                  <c:v>31514</c:v>
                </c:pt>
                <c:pt idx="6183">
                  <c:v>31519</c:v>
                </c:pt>
                <c:pt idx="6184">
                  <c:v>31524</c:v>
                </c:pt>
                <c:pt idx="6185">
                  <c:v>31529</c:v>
                </c:pt>
                <c:pt idx="6186">
                  <c:v>31534</c:v>
                </c:pt>
                <c:pt idx="6187">
                  <c:v>31539</c:v>
                </c:pt>
                <c:pt idx="6188">
                  <c:v>31544</c:v>
                </c:pt>
                <c:pt idx="6189">
                  <c:v>31549</c:v>
                </c:pt>
                <c:pt idx="6190">
                  <c:v>31554</c:v>
                </c:pt>
                <c:pt idx="6191">
                  <c:v>31559</c:v>
                </c:pt>
                <c:pt idx="6192">
                  <c:v>31564</c:v>
                </c:pt>
                <c:pt idx="6193">
                  <c:v>31569</c:v>
                </c:pt>
                <c:pt idx="6194">
                  <c:v>31574</c:v>
                </c:pt>
                <c:pt idx="6195">
                  <c:v>31579</c:v>
                </c:pt>
                <c:pt idx="6196">
                  <c:v>31584</c:v>
                </c:pt>
                <c:pt idx="6197">
                  <c:v>31589</c:v>
                </c:pt>
                <c:pt idx="6198">
                  <c:v>31594</c:v>
                </c:pt>
                <c:pt idx="6199">
                  <c:v>31599</c:v>
                </c:pt>
                <c:pt idx="6200">
                  <c:v>31604</c:v>
                </c:pt>
                <c:pt idx="6201">
                  <c:v>31609</c:v>
                </c:pt>
                <c:pt idx="6202">
                  <c:v>31614</c:v>
                </c:pt>
                <c:pt idx="6203">
                  <c:v>31619</c:v>
                </c:pt>
                <c:pt idx="6204">
                  <c:v>31624</c:v>
                </c:pt>
                <c:pt idx="6205">
                  <c:v>31629</c:v>
                </c:pt>
                <c:pt idx="6206">
                  <c:v>31634</c:v>
                </c:pt>
                <c:pt idx="6207">
                  <c:v>31639</c:v>
                </c:pt>
                <c:pt idx="6208">
                  <c:v>31644</c:v>
                </c:pt>
                <c:pt idx="6209">
                  <c:v>31649</c:v>
                </c:pt>
                <c:pt idx="6210">
                  <c:v>31654</c:v>
                </c:pt>
                <c:pt idx="6211">
                  <c:v>31659</c:v>
                </c:pt>
                <c:pt idx="6212">
                  <c:v>31664</c:v>
                </c:pt>
                <c:pt idx="6213">
                  <c:v>31669</c:v>
                </c:pt>
                <c:pt idx="6214">
                  <c:v>31674</c:v>
                </c:pt>
                <c:pt idx="6215">
                  <c:v>31679</c:v>
                </c:pt>
                <c:pt idx="6216">
                  <c:v>31684</c:v>
                </c:pt>
                <c:pt idx="6217">
                  <c:v>31689</c:v>
                </c:pt>
                <c:pt idx="6218">
                  <c:v>31694</c:v>
                </c:pt>
                <c:pt idx="6219">
                  <c:v>31699</c:v>
                </c:pt>
                <c:pt idx="6220">
                  <c:v>31704</c:v>
                </c:pt>
                <c:pt idx="6221">
                  <c:v>31709</c:v>
                </c:pt>
                <c:pt idx="6222">
                  <c:v>31714</c:v>
                </c:pt>
                <c:pt idx="6223">
                  <c:v>31719</c:v>
                </c:pt>
                <c:pt idx="6224">
                  <c:v>31724</c:v>
                </c:pt>
                <c:pt idx="6225">
                  <c:v>31729</c:v>
                </c:pt>
                <c:pt idx="6226">
                  <c:v>31734</c:v>
                </c:pt>
                <c:pt idx="6227">
                  <c:v>31739</c:v>
                </c:pt>
                <c:pt idx="6228">
                  <c:v>31744</c:v>
                </c:pt>
                <c:pt idx="6229">
                  <c:v>31749</c:v>
                </c:pt>
                <c:pt idx="6230">
                  <c:v>31754</c:v>
                </c:pt>
                <c:pt idx="6231">
                  <c:v>31759</c:v>
                </c:pt>
                <c:pt idx="6232">
                  <c:v>31764</c:v>
                </c:pt>
                <c:pt idx="6233">
                  <c:v>31769</c:v>
                </c:pt>
                <c:pt idx="6234">
                  <c:v>31774</c:v>
                </c:pt>
                <c:pt idx="6235">
                  <c:v>31779</c:v>
                </c:pt>
                <c:pt idx="6236">
                  <c:v>31784</c:v>
                </c:pt>
                <c:pt idx="6237">
                  <c:v>31789</c:v>
                </c:pt>
                <c:pt idx="6238">
                  <c:v>31794</c:v>
                </c:pt>
                <c:pt idx="6239">
                  <c:v>31799</c:v>
                </c:pt>
                <c:pt idx="6240">
                  <c:v>31804</c:v>
                </c:pt>
                <c:pt idx="6241">
                  <c:v>31809</c:v>
                </c:pt>
                <c:pt idx="6242">
                  <c:v>31814</c:v>
                </c:pt>
                <c:pt idx="6243">
                  <c:v>31819</c:v>
                </c:pt>
                <c:pt idx="6244">
                  <c:v>31824</c:v>
                </c:pt>
                <c:pt idx="6245">
                  <c:v>31829</c:v>
                </c:pt>
                <c:pt idx="6246">
                  <c:v>31834</c:v>
                </c:pt>
                <c:pt idx="6247">
                  <c:v>31839</c:v>
                </c:pt>
                <c:pt idx="6248">
                  <c:v>31844</c:v>
                </c:pt>
                <c:pt idx="6249">
                  <c:v>31849</c:v>
                </c:pt>
                <c:pt idx="6250">
                  <c:v>31854</c:v>
                </c:pt>
                <c:pt idx="6251">
                  <c:v>31859</c:v>
                </c:pt>
                <c:pt idx="6252">
                  <c:v>31864</c:v>
                </c:pt>
                <c:pt idx="6253">
                  <c:v>31869</c:v>
                </c:pt>
                <c:pt idx="6254">
                  <c:v>31874</c:v>
                </c:pt>
                <c:pt idx="6255">
                  <c:v>31879</c:v>
                </c:pt>
                <c:pt idx="6256">
                  <c:v>31884</c:v>
                </c:pt>
                <c:pt idx="6257">
                  <c:v>31889</c:v>
                </c:pt>
                <c:pt idx="6258">
                  <c:v>31894</c:v>
                </c:pt>
                <c:pt idx="6259">
                  <c:v>31899</c:v>
                </c:pt>
                <c:pt idx="6260">
                  <c:v>31904</c:v>
                </c:pt>
                <c:pt idx="6261">
                  <c:v>31909</c:v>
                </c:pt>
                <c:pt idx="6262">
                  <c:v>31914</c:v>
                </c:pt>
                <c:pt idx="6263">
                  <c:v>31919</c:v>
                </c:pt>
                <c:pt idx="6264">
                  <c:v>31924</c:v>
                </c:pt>
                <c:pt idx="6265">
                  <c:v>31929</c:v>
                </c:pt>
                <c:pt idx="6266">
                  <c:v>31934</c:v>
                </c:pt>
                <c:pt idx="6267">
                  <c:v>31939</c:v>
                </c:pt>
                <c:pt idx="6268">
                  <c:v>31944</c:v>
                </c:pt>
                <c:pt idx="6269">
                  <c:v>31949</c:v>
                </c:pt>
                <c:pt idx="6270">
                  <c:v>31954</c:v>
                </c:pt>
                <c:pt idx="6271">
                  <c:v>31959</c:v>
                </c:pt>
                <c:pt idx="6272">
                  <c:v>31964</c:v>
                </c:pt>
                <c:pt idx="6273">
                  <c:v>31969</c:v>
                </c:pt>
                <c:pt idx="6274">
                  <c:v>31974</c:v>
                </c:pt>
                <c:pt idx="6275">
                  <c:v>31979</c:v>
                </c:pt>
                <c:pt idx="6276">
                  <c:v>31984</c:v>
                </c:pt>
                <c:pt idx="6277">
                  <c:v>31989</c:v>
                </c:pt>
                <c:pt idx="6278">
                  <c:v>31994</c:v>
                </c:pt>
                <c:pt idx="6279">
                  <c:v>31999</c:v>
                </c:pt>
                <c:pt idx="6280">
                  <c:v>32004</c:v>
                </c:pt>
                <c:pt idx="6281">
                  <c:v>32009</c:v>
                </c:pt>
                <c:pt idx="6282">
                  <c:v>32014</c:v>
                </c:pt>
                <c:pt idx="6283">
                  <c:v>32019</c:v>
                </c:pt>
                <c:pt idx="6284">
                  <c:v>32024</c:v>
                </c:pt>
                <c:pt idx="6285">
                  <c:v>32029</c:v>
                </c:pt>
                <c:pt idx="6286">
                  <c:v>32034</c:v>
                </c:pt>
                <c:pt idx="6287">
                  <c:v>32039</c:v>
                </c:pt>
                <c:pt idx="6288">
                  <c:v>32044</c:v>
                </c:pt>
                <c:pt idx="6289">
                  <c:v>32049</c:v>
                </c:pt>
                <c:pt idx="6290">
                  <c:v>32054</c:v>
                </c:pt>
                <c:pt idx="6291">
                  <c:v>32059</c:v>
                </c:pt>
                <c:pt idx="6292">
                  <c:v>32064</c:v>
                </c:pt>
                <c:pt idx="6293">
                  <c:v>32069</c:v>
                </c:pt>
                <c:pt idx="6294">
                  <c:v>32074</c:v>
                </c:pt>
                <c:pt idx="6295">
                  <c:v>32079</c:v>
                </c:pt>
                <c:pt idx="6296">
                  <c:v>32084</c:v>
                </c:pt>
                <c:pt idx="6297">
                  <c:v>32089</c:v>
                </c:pt>
                <c:pt idx="6298">
                  <c:v>32094</c:v>
                </c:pt>
                <c:pt idx="6299">
                  <c:v>32099</c:v>
                </c:pt>
                <c:pt idx="6300">
                  <c:v>32104</c:v>
                </c:pt>
                <c:pt idx="6301">
                  <c:v>32109</c:v>
                </c:pt>
                <c:pt idx="6302">
                  <c:v>32114</c:v>
                </c:pt>
                <c:pt idx="6303">
                  <c:v>32119</c:v>
                </c:pt>
                <c:pt idx="6304">
                  <c:v>32124</c:v>
                </c:pt>
                <c:pt idx="6305">
                  <c:v>32129</c:v>
                </c:pt>
                <c:pt idx="6306">
                  <c:v>32134</c:v>
                </c:pt>
                <c:pt idx="6307">
                  <c:v>32139</c:v>
                </c:pt>
                <c:pt idx="6308">
                  <c:v>32144</c:v>
                </c:pt>
                <c:pt idx="6309">
                  <c:v>32149</c:v>
                </c:pt>
                <c:pt idx="6310">
                  <c:v>32154</c:v>
                </c:pt>
                <c:pt idx="6311">
                  <c:v>32159</c:v>
                </c:pt>
                <c:pt idx="6312">
                  <c:v>32164</c:v>
                </c:pt>
                <c:pt idx="6313">
                  <c:v>32169</c:v>
                </c:pt>
                <c:pt idx="6314">
                  <c:v>32174</c:v>
                </c:pt>
                <c:pt idx="6315">
                  <c:v>32179</c:v>
                </c:pt>
                <c:pt idx="6316">
                  <c:v>32184</c:v>
                </c:pt>
                <c:pt idx="6317">
                  <c:v>32189</c:v>
                </c:pt>
                <c:pt idx="6318">
                  <c:v>32194</c:v>
                </c:pt>
                <c:pt idx="6319">
                  <c:v>32199</c:v>
                </c:pt>
                <c:pt idx="6320">
                  <c:v>32204</c:v>
                </c:pt>
                <c:pt idx="6321">
                  <c:v>32209</c:v>
                </c:pt>
                <c:pt idx="6322">
                  <c:v>32214</c:v>
                </c:pt>
                <c:pt idx="6323">
                  <c:v>32219</c:v>
                </c:pt>
                <c:pt idx="6324">
                  <c:v>32224</c:v>
                </c:pt>
                <c:pt idx="6325">
                  <c:v>32229</c:v>
                </c:pt>
                <c:pt idx="6326">
                  <c:v>32234</c:v>
                </c:pt>
                <c:pt idx="6327">
                  <c:v>32239</c:v>
                </c:pt>
                <c:pt idx="6328">
                  <c:v>32244</c:v>
                </c:pt>
                <c:pt idx="6329">
                  <c:v>32249</c:v>
                </c:pt>
                <c:pt idx="6330">
                  <c:v>32254</c:v>
                </c:pt>
                <c:pt idx="6331">
                  <c:v>32259</c:v>
                </c:pt>
                <c:pt idx="6332">
                  <c:v>32264</c:v>
                </c:pt>
                <c:pt idx="6333">
                  <c:v>32269</c:v>
                </c:pt>
                <c:pt idx="6334">
                  <c:v>32274</c:v>
                </c:pt>
                <c:pt idx="6335">
                  <c:v>32279</c:v>
                </c:pt>
                <c:pt idx="6336">
                  <c:v>32284</c:v>
                </c:pt>
                <c:pt idx="6337">
                  <c:v>32289</c:v>
                </c:pt>
                <c:pt idx="6338">
                  <c:v>32294</c:v>
                </c:pt>
                <c:pt idx="6339">
                  <c:v>32299</c:v>
                </c:pt>
                <c:pt idx="6340">
                  <c:v>32304</c:v>
                </c:pt>
                <c:pt idx="6341">
                  <c:v>32309</c:v>
                </c:pt>
                <c:pt idx="6342">
                  <c:v>32314</c:v>
                </c:pt>
                <c:pt idx="6343">
                  <c:v>32319</c:v>
                </c:pt>
                <c:pt idx="6344">
                  <c:v>32324</c:v>
                </c:pt>
                <c:pt idx="6345">
                  <c:v>32329</c:v>
                </c:pt>
                <c:pt idx="6346">
                  <c:v>32334</c:v>
                </c:pt>
                <c:pt idx="6347">
                  <c:v>32339</c:v>
                </c:pt>
                <c:pt idx="6348">
                  <c:v>32344</c:v>
                </c:pt>
                <c:pt idx="6349">
                  <c:v>32349</c:v>
                </c:pt>
                <c:pt idx="6350">
                  <c:v>32354</c:v>
                </c:pt>
                <c:pt idx="6351">
                  <c:v>32359</c:v>
                </c:pt>
                <c:pt idx="6352">
                  <c:v>32364</c:v>
                </c:pt>
                <c:pt idx="6353">
                  <c:v>32369</c:v>
                </c:pt>
                <c:pt idx="6354">
                  <c:v>32374</c:v>
                </c:pt>
                <c:pt idx="6355">
                  <c:v>32379</c:v>
                </c:pt>
                <c:pt idx="6356">
                  <c:v>32384</c:v>
                </c:pt>
                <c:pt idx="6357">
                  <c:v>32389</c:v>
                </c:pt>
                <c:pt idx="6358">
                  <c:v>32394</c:v>
                </c:pt>
                <c:pt idx="6359">
                  <c:v>32399</c:v>
                </c:pt>
                <c:pt idx="6360">
                  <c:v>32404</c:v>
                </c:pt>
                <c:pt idx="6361">
                  <c:v>32409</c:v>
                </c:pt>
                <c:pt idx="6362">
                  <c:v>32414</c:v>
                </c:pt>
                <c:pt idx="6363">
                  <c:v>32419</c:v>
                </c:pt>
                <c:pt idx="6364">
                  <c:v>32424</c:v>
                </c:pt>
                <c:pt idx="6365">
                  <c:v>32429</c:v>
                </c:pt>
                <c:pt idx="6366">
                  <c:v>32434</c:v>
                </c:pt>
                <c:pt idx="6367">
                  <c:v>32439</c:v>
                </c:pt>
                <c:pt idx="6368">
                  <c:v>32444</c:v>
                </c:pt>
                <c:pt idx="6369">
                  <c:v>32449</c:v>
                </c:pt>
                <c:pt idx="6370">
                  <c:v>32454</c:v>
                </c:pt>
                <c:pt idx="6371">
                  <c:v>32459</c:v>
                </c:pt>
                <c:pt idx="6372">
                  <c:v>32464</c:v>
                </c:pt>
                <c:pt idx="6373">
                  <c:v>32469</c:v>
                </c:pt>
                <c:pt idx="6374">
                  <c:v>32474</c:v>
                </c:pt>
                <c:pt idx="6375">
                  <c:v>32479</c:v>
                </c:pt>
                <c:pt idx="6376">
                  <c:v>32484</c:v>
                </c:pt>
                <c:pt idx="6377">
                  <c:v>32489</c:v>
                </c:pt>
                <c:pt idx="6378">
                  <c:v>32494</c:v>
                </c:pt>
                <c:pt idx="6379">
                  <c:v>32499</c:v>
                </c:pt>
                <c:pt idx="6380">
                  <c:v>32504</c:v>
                </c:pt>
                <c:pt idx="6381">
                  <c:v>32509</c:v>
                </c:pt>
                <c:pt idx="6382">
                  <c:v>32514</c:v>
                </c:pt>
                <c:pt idx="6383">
                  <c:v>32519</c:v>
                </c:pt>
                <c:pt idx="6384">
                  <c:v>32524</c:v>
                </c:pt>
                <c:pt idx="6385">
                  <c:v>32529</c:v>
                </c:pt>
                <c:pt idx="6386">
                  <c:v>32534</c:v>
                </c:pt>
                <c:pt idx="6387">
                  <c:v>32539</c:v>
                </c:pt>
                <c:pt idx="6388">
                  <c:v>32544</c:v>
                </c:pt>
                <c:pt idx="6389">
                  <c:v>32549</c:v>
                </c:pt>
                <c:pt idx="6390">
                  <c:v>32554</c:v>
                </c:pt>
                <c:pt idx="6391">
                  <c:v>32559</c:v>
                </c:pt>
                <c:pt idx="6392">
                  <c:v>32564</c:v>
                </c:pt>
                <c:pt idx="6393">
                  <c:v>32569</c:v>
                </c:pt>
                <c:pt idx="6394">
                  <c:v>32574</c:v>
                </c:pt>
                <c:pt idx="6395">
                  <c:v>32579</c:v>
                </c:pt>
                <c:pt idx="6396">
                  <c:v>32584</c:v>
                </c:pt>
                <c:pt idx="6397">
                  <c:v>32589</c:v>
                </c:pt>
                <c:pt idx="6398">
                  <c:v>32594</c:v>
                </c:pt>
                <c:pt idx="6399">
                  <c:v>32599</c:v>
                </c:pt>
                <c:pt idx="6400">
                  <c:v>32604</c:v>
                </c:pt>
                <c:pt idx="6401">
                  <c:v>32609</c:v>
                </c:pt>
                <c:pt idx="6402">
                  <c:v>32614</c:v>
                </c:pt>
                <c:pt idx="6403">
                  <c:v>32619</c:v>
                </c:pt>
                <c:pt idx="6404">
                  <c:v>32624</c:v>
                </c:pt>
                <c:pt idx="6405">
                  <c:v>32629</c:v>
                </c:pt>
                <c:pt idx="6406">
                  <c:v>32634</c:v>
                </c:pt>
                <c:pt idx="6407">
                  <c:v>32639</c:v>
                </c:pt>
                <c:pt idx="6408">
                  <c:v>32644</c:v>
                </c:pt>
                <c:pt idx="6409">
                  <c:v>32649</c:v>
                </c:pt>
                <c:pt idx="6410">
                  <c:v>32654</c:v>
                </c:pt>
                <c:pt idx="6411">
                  <c:v>32659</c:v>
                </c:pt>
                <c:pt idx="6412">
                  <c:v>32664</c:v>
                </c:pt>
                <c:pt idx="6413">
                  <c:v>32669</c:v>
                </c:pt>
                <c:pt idx="6414">
                  <c:v>32674</c:v>
                </c:pt>
                <c:pt idx="6415">
                  <c:v>32679</c:v>
                </c:pt>
                <c:pt idx="6416">
                  <c:v>32684</c:v>
                </c:pt>
                <c:pt idx="6417">
                  <c:v>32689</c:v>
                </c:pt>
                <c:pt idx="6418">
                  <c:v>32694</c:v>
                </c:pt>
                <c:pt idx="6419">
                  <c:v>32699</c:v>
                </c:pt>
                <c:pt idx="6420">
                  <c:v>32704</c:v>
                </c:pt>
                <c:pt idx="6421">
                  <c:v>32709</c:v>
                </c:pt>
                <c:pt idx="6422">
                  <c:v>32714</c:v>
                </c:pt>
                <c:pt idx="6423">
                  <c:v>32719</c:v>
                </c:pt>
                <c:pt idx="6424">
                  <c:v>32724</c:v>
                </c:pt>
                <c:pt idx="6425">
                  <c:v>32729</c:v>
                </c:pt>
                <c:pt idx="6426">
                  <c:v>32734</c:v>
                </c:pt>
                <c:pt idx="6427">
                  <c:v>32739</c:v>
                </c:pt>
                <c:pt idx="6428">
                  <c:v>32744</c:v>
                </c:pt>
                <c:pt idx="6429">
                  <c:v>32749</c:v>
                </c:pt>
                <c:pt idx="6430">
                  <c:v>32754</c:v>
                </c:pt>
                <c:pt idx="6431">
                  <c:v>32759</c:v>
                </c:pt>
                <c:pt idx="6432">
                  <c:v>32764</c:v>
                </c:pt>
                <c:pt idx="6433">
                  <c:v>32769</c:v>
                </c:pt>
                <c:pt idx="6434">
                  <c:v>32774</c:v>
                </c:pt>
                <c:pt idx="6435">
                  <c:v>32779</c:v>
                </c:pt>
                <c:pt idx="6436">
                  <c:v>32784</c:v>
                </c:pt>
                <c:pt idx="6437">
                  <c:v>32789</c:v>
                </c:pt>
                <c:pt idx="6438">
                  <c:v>32794</c:v>
                </c:pt>
                <c:pt idx="6439">
                  <c:v>32799</c:v>
                </c:pt>
                <c:pt idx="6440">
                  <c:v>32804</c:v>
                </c:pt>
                <c:pt idx="6441">
                  <c:v>32809</c:v>
                </c:pt>
                <c:pt idx="6442">
                  <c:v>32814</c:v>
                </c:pt>
                <c:pt idx="6443">
                  <c:v>32819</c:v>
                </c:pt>
                <c:pt idx="6444">
                  <c:v>32824</c:v>
                </c:pt>
                <c:pt idx="6445">
                  <c:v>32829</c:v>
                </c:pt>
                <c:pt idx="6446">
                  <c:v>32834</c:v>
                </c:pt>
                <c:pt idx="6447">
                  <c:v>32839</c:v>
                </c:pt>
                <c:pt idx="6448">
                  <c:v>32844</c:v>
                </c:pt>
                <c:pt idx="6449">
                  <c:v>32849</c:v>
                </c:pt>
                <c:pt idx="6450">
                  <c:v>32854</c:v>
                </c:pt>
                <c:pt idx="6451">
                  <c:v>32859</c:v>
                </c:pt>
                <c:pt idx="6452">
                  <c:v>32864</c:v>
                </c:pt>
                <c:pt idx="6453">
                  <c:v>32869</c:v>
                </c:pt>
                <c:pt idx="6454">
                  <c:v>32874</c:v>
                </c:pt>
                <c:pt idx="6455">
                  <c:v>32879</c:v>
                </c:pt>
                <c:pt idx="6456">
                  <c:v>32884</c:v>
                </c:pt>
                <c:pt idx="6457">
                  <c:v>32889</c:v>
                </c:pt>
                <c:pt idx="6458">
                  <c:v>32894</c:v>
                </c:pt>
                <c:pt idx="6459">
                  <c:v>32899</c:v>
                </c:pt>
                <c:pt idx="6460">
                  <c:v>32904</c:v>
                </c:pt>
                <c:pt idx="6461">
                  <c:v>32909</c:v>
                </c:pt>
                <c:pt idx="6462">
                  <c:v>32914</c:v>
                </c:pt>
                <c:pt idx="6463">
                  <c:v>32919</c:v>
                </c:pt>
                <c:pt idx="6464">
                  <c:v>32924</c:v>
                </c:pt>
                <c:pt idx="6465">
                  <c:v>32929</c:v>
                </c:pt>
                <c:pt idx="6466">
                  <c:v>32934</c:v>
                </c:pt>
                <c:pt idx="6467">
                  <c:v>32939</c:v>
                </c:pt>
                <c:pt idx="6468">
                  <c:v>32944</c:v>
                </c:pt>
                <c:pt idx="6469">
                  <c:v>32949</c:v>
                </c:pt>
                <c:pt idx="6470">
                  <c:v>32954</c:v>
                </c:pt>
                <c:pt idx="6471">
                  <c:v>32959</c:v>
                </c:pt>
                <c:pt idx="6472">
                  <c:v>32964</c:v>
                </c:pt>
                <c:pt idx="6473">
                  <c:v>32969</c:v>
                </c:pt>
                <c:pt idx="6474">
                  <c:v>32974</c:v>
                </c:pt>
                <c:pt idx="6475">
                  <c:v>32979</c:v>
                </c:pt>
                <c:pt idx="6476">
                  <c:v>32984</c:v>
                </c:pt>
                <c:pt idx="6477">
                  <c:v>32989</c:v>
                </c:pt>
                <c:pt idx="6478">
                  <c:v>32994</c:v>
                </c:pt>
                <c:pt idx="6479">
                  <c:v>32999</c:v>
                </c:pt>
                <c:pt idx="6480">
                  <c:v>33004</c:v>
                </c:pt>
                <c:pt idx="6481">
                  <c:v>33009</c:v>
                </c:pt>
                <c:pt idx="6482">
                  <c:v>33014</c:v>
                </c:pt>
                <c:pt idx="6483">
                  <c:v>33019</c:v>
                </c:pt>
                <c:pt idx="6484">
                  <c:v>33024</c:v>
                </c:pt>
                <c:pt idx="6485">
                  <c:v>33029</c:v>
                </c:pt>
                <c:pt idx="6486">
                  <c:v>33034</c:v>
                </c:pt>
                <c:pt idx="6487">
                  <c:v>33039</c:v>
                </c:pt>
                <c:pt idx="6488">
                  <c:v>33044</c:v>
                </c:pt>
                <c:pt idx="6489">
                  <c:v>33049</c:v>
                </c:pt>
                <c:pt idx="6490">
                  <c:v>33054</c:v>
                </c:pt>
                <c:pt idx="6491">
                  <c:v>33059</c:v>
                </c:pt>
                <c:pt idx="6492">
                  <c:v>33064</c:v>
                </c:pt>
                <c:pt idx="6493">
                  <c:v>33069</c:v>
                </c:pt>
                <c:pt idx="6494">
                  <c:v>33074</c:v>
                </c:pt>
                <c:pt idx="6495">
                  <c:v>33079</c:v>
                </c:pt>
                <c:pt idx="6496">
                  <c:v>33084</c:v>
                </c:pt>
                <c:pt idx="6497">
                  <c:v>33089</c:v>
                </c:pt>
                <c:pt idx="6498">
                  <c:v>33094</c:v>
                </c:pt>
                <c:pt idx="6499">
                  <c:v>33099</c:v>
                </c:pt>
                <c:pt idx="6500">
                  <c:v>33104</c:v>
                </c:pt>
                <c:pt idx="6501">
                  <c:v>33109</c:v>
                </c:pt>
                <c:pt idx="6502">
                  <c:v>33114</c:v>
                </c:pt>
                <c:pt idx="6503">
                  <c:v>33119</c:v>
                </c:pt>
                <c:pt idx="6504">
                  <c:v>33124</c:v>
                </c:pt>
                <c:pt idx="6505">
                  <c:v>33129</c:v>
                </c:pt>
                <c:pt idx="6506">
                  <c:v>33134</c:v>
                </c:pt>
                <c:pt idx="6507">
                  <c:v>33139</c:v>
                </c:pt>
                <c:pt idx="6508">
                  <c:v>33144</c:v>
                </c:pt>
                <c:pt idx="6509">
                  <c:v>33149</c:v>
                </c:pt>
                <c:pt idx="6510">
                  <c:v>33154</c:v>
                </c:pt>
                <c:pt idx="6511">
                  <c:v>33159</c:v>
                </c:pt>
                <c:pt idx="6512">
                  <c:v>33164</c:v>
                </c:pt>
                <c:pt idx="6513">
                  <c:v>33169</c:v>
                </c:pt>
                <c:pt idx="6514">
                  <c:v>33174</c:v>
                </c:pt>
                <c:pt idx="6515">
                  <c:v>33179</c:v>
                </c:pt>
                <c:pt idx="6516">
                  <c:v>33184</c:v>
                </c:pt>
                <c:pt idx="6517">
                  <c:v>33189</c:v>
                </c:pt>
                <c:pt idx="6518">
                  <c:v>33194</c:v>
                </c:pt>
                <c:pt idx="6519">
                  <c:v>33199</c:v>
                </c:pt>
                <c:pt idx="6520">
                  <c:v>33204</c:v>
                </c:pt>
                <c:pt idx="6521">
                  <c:v>33209</c:v>
                </c:pt>
                <c:pt idx="6522">
                  <c:v>33214</c:v>
                </c:pt>
                <c:pt idx="6523">
                  <c:v>33219</c:v>
                </c:pt>
                <c:pt idx="6524">
                  <c:v>33224</c:v>
                </c:pt>
                <c:pt idx="6525">
                  <c:v>33229</c:v>
                </c:pt>
                <c:pt idx="6526">
                  <c:v>33234</c:v>
                </c:pt>
                <c:pt idx="6527">
                  <c:v>33239</c:v>
                </c:pt>
                <c:pt idx="6528">
                  <c:v>33244</c:v>
                </c:pt>
                <c:pt idx="6529">
                  <c:v>33249</c:v>
                </c:pt>
                <c:pt idx="6530">
                  <c:v>33254</c:v>
                </c:pt>
                <c:pt idx="6531">
                  <c:v>33259</c:v>
                </c:pt>
                <c:pt idx="6532">
                  <c:v>33264</c:v>
                </c:pt>
                <c:pt idx="6533">
                  <c:v>33269</c:v>
                </c:pt>
                <c:pt idx="6534">
                  <c:v>33274</c:v>
                </c:pt>
                <c:pt idx="6535">
                  <c:v>33279</c:v>
                </c:pt>
                <c:pt idx="6536">
                  <c:v>33284</c:v>
                </c:pt>
                <c:pt idx="6537">
                  <c:v>33289</c:v>
                </c:pt>
                <c:pt idx="6538">
                  <c:v>33294</c:v>
                </c:pt>
                <c:pt idx="6539">
                  <c:v>33299</c:v>
                </c:pt>
                <c:pt idx="6540">
                  <c:v>33304</c:v>
                </c:pt>
                <c:pt idx="6541">
                  <c:v>33309</c:v>
                </c:pt>
                <c:pt idx="6542">
                  <c:v>33314</c:v>
                </c:pt>
                <c:pt idx="6543">
                  <c:v>33319</c:v>
                </c:pt>
                <c:pt idx="6544">
                  <c:v>33324</c:v>
                </c:pt>
                <c:pt idx="6545">
                  <c:v>33329</c:v>
                </c:pt>
                <c:pt idx="6546">
                  <c:v>33334</c:v>
                </c:pt>
                <c:pt idx="6547">
                  <c:v>33339</c:v>
                </c:pt>
                <c:pt idx="6548">
                  <c:v>33344</c:v>
                </c:pt>
                <c:pt idx="6549">
                  <c:v>33349</c:v>
                </c:pt>
                <c:pt idx="6550">
                  <c:v>33354</c:v>
                </c:pt>
                <c:pt idx="6551">
                  <c:v>33359</c:v>
                </c:pt>
                <c:pt idx="6552">
                  <c:v>33364</c:v>
                </c:pt>
                <c:pt idx="6553">
                  <c:v>33369</c:v>
                </c:pt>
                <c:pt idx="6554">
                  <c:v>33374</c:v>
                </c:pt>
                <c:pt idx="6555">
                  <c:v>33379</c:v>
                </c:pt>
                <c:pt idx="6556">
                  <c:v>33384</c:v>
                </c:pt>
                <c:pt idx="6557">
                  <c:v>33389</c:v>
                </c:pt>
                <c:pt idx="6558">
                  <c:v>33394</c:v>
                </c:pt>
                <c:pt idx="6559">
                  <c:v>33399</c:v>
                </c:pt>
                <c:pt idx="6560">
                  <c:v>33404</c:v>
                </c:pt>
                <c:pt idx="6561">
                  <c:v>33409</c:v>
                </c:pt>
                <c:pt idx="6562">
                  <c:v>33414</c:v>
                </c:pt>
                <c:pt idx="6563">
                  <c:v>33419</c:v>
                </c:pt>
                <c:pt idx="6564">
                  <c:v>33424</c:v>
                </c:pt>
                <c:pt idx="6565">
                  <c:v>33429</c:v>
                </c:pt>
                <c:pt idx="6566">
                  <c:v>33434</c:v>
                </c:pt>
                <c:pt idx="6567">
                  <c:v>33439</c:v>
                </c:pt>
                <c:pt idx="6568">
                  <c:v>33444</c:v>
                </c:pt>
                <c:pt idx="6569">
                  <c:v>33449</c:v>
                </c:pt>
                <c:pt idx="6570">
                  <c:v>33454</c:v>
                </c:pt>
                <c:pt idx="6571">
                  <c:v>33459</c:v>
                </c:pt>
                <c:pt idx="6572">
                  <c:v>33464</c:v>
                </c:pt>
                <c:pt idx="6573">
                  <c:v>33469</c:v>
                </c:pt>
                <c:pt idx="6574">
                  <c:v>33474</c:v>
                </c:pt>
                <c:pt idx="6575">
                  <c:v>33479</c:v>
                </c:pt>
                <c:pt idx="6576">
                  <c:v>33484</c:v>
                </c:pt>
                <c:pt idx="6577">
                  <c:v>33489</c:v>
                </c:pt>
                <c:pt idx="6578">
                  <c:v>33494</c:v>
                </c:pt>
                <c:pt idx="6579">
                  <c:v>33499</c:v>
                </c:pt>
                <c:pt idx="6580">
                  <c:v>33504</c:v>
                </c:pt>
                <c:pt idx="6581">
                  <c:v>33509</c:v>
                </c:pt>
                <c:pt idx="6582">
                  <c:v>33514</c:v>
                </c:pt>
                <c:pt idx="6583">
                  <c:v>33519</c:v>
                </c:pt>
                <c:pt idx="6584">
                  <c:v>33524</c:v>
                </c:pt>
                <c:pt idx="6585">
                  <c:v>33529</c:v>
                </c:pt>
                <c:pt idx="6586">
                  <c:v>33534</c:v>
                </c:pt>
                <c:pt idx="6587">
                  <c:v>33539</c:v>
                </c:pt>
                <c:pt idx="6588">
                  <c:v>33544</c:v>
                </c:pt>
                <c:pt idx="6589">
                  <c:v>33549</c:v>
                </c:pt>
                <c:pt idx="6590">
                  <c:v>33554</c:v>
                </c:pt>
                <c:pt idx="6591">
                  <c:v>33559</c:v>
                </c:pt>
                <c:pt idx="6592">
                  <c:v>33564</c:v>
                </c:pt>
                <c:pt idx="6593">
                  <c:v>33569</c:v>
                </c:pt>
                <c:pt idx="6594">
                  <c:v>33574</c:v>
                </c:pt>
                <c:pt idx="6595">
                  <c:v>33579</c:v>
                </c:pt>
                <c:pt idx="6596">
                  <c:v>33584</c:v>
                </c:pt>
                <c:pt idx="6597">
                  <c:v>33589</c:v>
                </c:pt>
                <c:pt idx="6598">
                  <c:v>33594</c:v>
                </c:pt>
                <c:pt idx="6599">
                  <c:v>33599</c:v>
                </c:pt>
                <c:pt idx="6600">
                  <c:v>33604</c:v>
                </c:pt>
                <c:pt idx="6601">
                  <c:v>33609</c:v>
                </c:pt>
                <c:pt idx="6602">
                  <c:v>33614</c:v>
                </c:pt>
                <c:pt idx="6603">
                  <c:v>33619</c:v>
                </c:pt>
                <c:pt idx="6604">
                  <c:v>33624</c:v>
                </c:pt>
                <c:pt idx="6605">
                  <c:v>33629</c:v>
                </c:pt>
                <c:pt idx="6606">
                  <c:v>33634</c:v>
                </c:pt>
                <c:pt idx="6607">
                  <c:v>33639</c:v>
                </c:pt>
                <c:pt idx="6608">
                  <c:v>33644</c:v>
                </c:pt>
                <c:pt idx="6609">
                  <c:v>33649</c:v>
                </c:pt>
                <c:pt idx="6610">
                  <c:v>33654</c:v>
                </c:pt>
                <c:pt idx="6611">
                  <c:v>33659</c:v>
                </c:pt>
                <c:pt idx="6612">
                  <c:v>33664</c:v>
                </c:pt>
                <c:pt idx="6613">
                  <c:v>33669</c:v>
                </c:pt>
                <c:pt idx="6614">
                  <c:v>33674</c:v>
                </c:pt>
                <c:pt idx="6615">
                  <c:v>33679</c:v>
                </c:pt>
                <c:pt idx="6616">
                  <c:v>33684</c:v>
                </c:pt>
                <c:pt idx="6617">
                  <c:v>33689</c:v>
                </c:pt>
                <c:pt idx="6618">
                  <c:v>33694</c:v>
                </c:pt>
                <c:pt idx="6619">
                  <c:v>33699</c:v>
                </c:pt>
                <c:pt idx="6620">
                  <c:v>33704</c:v>
                </c:pt>
                <c:pt idx="6621">
                  <c:v>33709</c:v>
                </c:pt>
                <c:pt idx="6622">
                  <c:v>33714</c:v>
                </c:pt>
                <c:pt idx="6623">
                  <c:v>33719</c:v>
                </c:pt>
                <c:pt idx="6624">
                  <c:v>33724</c:v>
                </c:pt>
                <c:pt idx="6625">
                  <c:v>33729</c:v>
                </c:pt>
                <c:pt idx="6626">
                  <c:v>33734</c:v>
                </c:pt>
                <c:pt idx="6627">
                  <c:v>33739</c:v>
                </c:pt>
                <c:pt idx="6628">
                  <c:v>33744</c:v>
                </c:pt>
                <c:pt idx="6629">
                  <c:v>33749</c:v>
                </c:pt>
                <c:pt idx="6630">
                  <c:v>33754</c:v>
                </c:pt>
                <c:pt idx="6631">
                  <c:v>33759</c:v>
                </c:pt>
                <c:pt idx="6632">
                  <c:v>33764</c:v>
                </c:pt>
                <c:pt idx="6633">
                  <c:v>33769</c:v>
                </c:pt>
                <c:pt idx="6634">
                  <c:v>33774</c:v>
                </c:pt>
                <c:pt idx="6635">
                  <c:v>33779</c:v>
                </c:pt>
                <c:pt idx="6636">
                  <c:v>33784</c:v>
                </c:pt>
                <c:pt idx="6637">
                  <c:v>33789</c:v>
                </c:pt>
                <c:pt idx="6638">
                  <c:v>33794</c:v>
                </c:pt>
                <c:pt idx="6639">
                  <c:v>33799</c:v>
                </c:pt>
                <c:pt idx="6640">
                  <c:v>33804</c:v>
                </c:pt>
                <c:pt idx="6641">
                  <c:v>33809</c:v>
                </c:pt>
                <c:pt idx="6642">
                  <c:v>33814</c:v>
                </c:pt>
                <c:pt idx="6643">
                  <c:v>33819</c:v>
                </c:pt>
                <c:pt idx="6644">
                  <c:v>33824</c:v>
                </c:pt>
                <c:pt idx="6645">
                  <c:v>33829</c:v>
                </c:pt>
                <c:pt idx="6646">
                  <c:v>33834</c:v>
                </c:pt>
                <c:pt idx="6647">
                  <c:v>33839</c:v>
                </c:pt>
                <c:pt idx="6648">
                  <c:v>33844</c:v>
                </c:pt>
                <c:pt idx="6649">
                  <c:v>33849</c:v>
                </c:pt>
                <c:pt idx="6650">
                  <c:v>33854</c:v>
                </c:pt>
                <c:pt idx="6651">
                  <c:v>33859</c:v>
                </c:pt>
                <c:pt idx="6652">
                  <c:v>33864</c:v>
                </c:pt>
                <c:pt idx="6653">
                  <c:v>33869</c:v>
                </c:pt>
                <c:pt idx="6654">
                  <c:v>33874</c:v>
                </c:pt>
                <c:pt idx="6655">
                  <c:v>33879</c:v>
                </c:pt>
                <c:pt idx="6656">
                  <c:v>33884</c:v>
                </c:pt>
                <c:pt idx="6657">
                  <c:v>33889</c:v>
                </c:pt>
                <c:pt idx="6658">
                  <c:v>33894</c:v>
                </c:pt>
                <c:pt idx="6659">
                  <c:v>33899</c:v>
                </c:pt>
                <c:pt idx="6660">
                  <c:v>33904</c:v>
                </c:pt>
                <c:pt idx="6661">
                  <c:v>33909</c:v>
                </c:pt>
                <c:pt idx="6662">
                  <c:v>33914</c:v>
                </c:pt>
                <c:pt idx="6663">
                  <c:v>33919</c:v>
                </c:pt>
                <c:pt idx="6664">
                  <c:v>33924</c:v>
                </c:pt>
                <c:pt idx="6665">
                  <c:v>33929</c:v>
                </c:pt>
                <c:pt idx="6666">
                  <c:v>33934</c:v>
                </c:pt>
                <c:pt idx="6667">
                  <c:v>33939</c:v>
                </c:pt>
                <c:pt idx="6668">
                  <c:v>33944</c:v>
                </c:pt>
                <c:pt idx="6669">
                  <c:v>33949</c:v>
                </c:pt>
                <c:pt idx="6670">
                  <c:v>33954</c:v>
                </c:pt>
                <c:pt idx="6671">
                  <c:v>33959</c:v>
                </c:pt>
                <c:pt idx="6672">
                  <c:v>33964</c:v>
                </c:pt>
                <c:pt idx="6673">
                  <c:v>33969</c:v>
                </c:pt>
                <c:pt idx="6674">
                  <c:v>33974</c:v>
                </c:pt>
                <c:pt idx="6675">
                  <c:v>33979</c:v>
                </c:pt>
                <c:pt idx="6676">
                  <c:v>33984</c:v>
                </c:pt>
                <c:pt idx="6677">
                  <c:v>33989</c:v>
                </c:pt>
                <c:pt idx="6678">
                  <c:v>33994</c:v>
                </c:pt>
                <c:pt idx="6679">
                  <c:v>33999</c:v>
                </c:pt>
                <c:pt idx="6680">
                  <c:v>34004</c:v>
                </c:pt>
                <c:pt idx="6681">
                  <c:v>34009</c:v>
                </c:pt>
                <c:pt idx="6682">
                  <c:v>34014</c:v>
                </c:pt>
                <c:pt idx="6683">
                  <c:v>34019</c:v>
                </c:pt>
                <c:pt idx="6684">
                  <c:v>34024</c:v>
                </c:pt>
                <c:pt idx="6685">
                  <c:v>34029</c:v>
                </c:pt>
                <c:pt idx="6686">
                  <c:v>34034</c:v>
                </c:pt>
                <c:pt idx="6687">
                  <c:v>34039</c:v>
                </c:pt>
                <c:pt idx="6688">
                  <c:v>34044</c:v>
                </c:pt>
                <c:pt idx="6689">
                  <c:v>34049</c:v>
                </c:pt>
                <c:pt idx="6690">
                  <c:v>34054</c:v>
                </c:pt>
                <c:pt idx="6691">
                  <c:v>34059</c:v>
                </c:pt>
                <c:pt idx="6692">
                  <c:v>34064</c:v>
                </c:pt>
                <c:pt idx="6693">
                  <c:v>34069</c:v>
                </c:pt>
                <c:pt idx="6694">
                  <c:v>34074</c:v>
                </c:pt>
                <c:pt idx="6695">
                  <c:v>34079</c:v>
                </c:pt>
                <c:pt idx="6696">
                  <c:v>34084</c:v>
                </c:pt>
                <c:pt idx="6697">
                  <c:v>34089</c:v>
                </c:pt>
                <c:pt idx="6698">
                  <c:v>34094</c:v>
                </c:pt>
                <c:pt idx="6699">
                  <c:v>34099</c:v>
                </c:pt>
                <c:pt idx="6700">
                  <c:v>34104</c:v>
                </c:pt>
                <c:pt idx="6701">
                  <c:v>34109</c:v>
                </c:pt>
                <c:pt idx="6702">
                  <c:v>34114</c:v>
                </c:pt>
                <c:pt idx="6703">
                  <c:v>34119</c:v>
                </c:pt>
                <c:pt idx="6704">
                  <c:v>34124</c:v>
                </c:pt>
                <c:pt idx="6705">
                  <c:v>34129</c:v>
                </c:pt>
                <c:pt idx="6706">
                  <c:v>34134</c:v>
                </c:pt>
                <c:pt idx="6707">
                  <c:v>34139</c:v>
                </c:pt>
                <c:pt idx="6708">
                  <c:v>34144</c:v>
                </c:pt>
                <c:pt idx="6709">
                  <c:v>34149</c:v>
                </c:pt>
                <c:pt idx="6710">
                  <c:v>34154</c:v>
                </c:pt>
                <c:pt idx="6711">
                  <c:v>34159</c:v>
                </c:pt>
                <c:pt idx="6712">
                  <c:v>34164</c:v>
                </c:pt>
                <c:pt idx="6713">
                  <c:v>34169</c:v>
                </c:pt>
                <c:pt idx="6714">
                  <c:v>34174</c:v>
                </c:pt>
                <c:pt idx="6715">
                  <c:v>34179</c:v>
                </c:pt>
                <c:pt idx="6716">
                  <c:v>34184</c:v>
                </c:pt>
                <c:pt idx="6717">
                  <c:v>34189</c:v>
                </c:pt>
                <c:pt idx="6718">
                  <c:v>34194</c:v>
                </c:pt>
                <c:pt idx="6719">
                  <c:v>34199</c:v>
                </c:pt>
                <c:pt idx="6720">
                  <c:v>34204</c:v>
                </c:pt>
                <c:pt idx="6721">
                  <c:v>34209</c:v>
                </c:pt>
                <c:pt idx="6722">
                  <c:v>34214</c:v>
                </c:pt>
                <c:pt idx="6723">
                  <c:v>34219</c:v>
                </c:pt>
                <c:pt idx="6724">
                  <c:v>34224</c:v>
                </c:pt>
                <c:pt idx="6725">
                  <c:v>34229</c:v>
                </c:pt>
                <c:pt idx="6726">
                  <c:v>34234</c:v>
                </c:pt>
                <c:pt idx="6727">
                  <c:v>34239</c:v>
                </c:pt>
                <c:pt idx="6728">
                  <c:v>34244</c:v>
                </c:pt>
                <c:pt idx="6729">
                  <c:v>34249</c:v>
                </c:pt>
                <c:pt idx="6730">
                  <c:v>34254</c:v>
                </c:pt>
                <c:pt idx="6731">
                  <c:v>34259</c:v>
                </c:pt>
                <c:pt idx="6732">
                  <c:v>34264</c:v>
                </c:pt>
                <c:pt idx="6733">
                  <c:v>34269</c:v>
                </c:pt>
                <c:pt idx="6734">
                  <c:v>34274</c:v>
                </c:pt>
                <c:pt idx="6735">
                  <c:v>34279</c:v>
                </c:pt>
                <c:pt idx="6736">
                  <c:v>34284</c:v>
                </c:pt>
                <c:pt idx="6737">
                  <c:v>34289</c:v>
                </c:pt>
                <c:pt idx="6738">
                  <c:v>34294</c:v>
                </c:pt>
                <c:pt idx="6739">
                  <c:v>34299</c:v>
                </c:pt>
                <c:pt idx="6740">
                  <c:v>34304</c:v>
                </c:pt>
                <c:pt idx="6741">
                  <c:v>34309</c:v>
                </c:pt>
                <c:pt idx="6742">
                  <c:v>34314</c:v>
                </c:pt>
                <c:pt idx="6743">
                  <c:v>34319</c:v>
                </c:pt>
                <c:pt idx="6744">
                  <c:v>34324</c:v>
                </c:pt>
                <c:pt idx="6745">
                  <c:v>34329</c:v>
                </c:pt>
                <c:pt idx="6746">
                  <c:v>34334</c:v>
                </c:pt>
                <c:pt idx="6747">
                  <c:v>34339</c:v>
                </c:pt>
                <c:pt idx="6748">
                  <c:v>34344</c:v>
                </c:pt>
                <c:pt idx="6749">
                  <c:v>34349</c:v>
                </c:pt>
                <c:pt idx="6750">
                  <c:v>34354</c:v>
                </c:pt>
                <c:pt idx="6751">
                  <c:v>34359</c:v>
                </c:pt>
                <c:pt idx="6752">
                  <c:v>34364</c:v>
                </c:pt>
                <c:pt idx="6753">
                  <c:v>34369</c:v>
                </c:pt>
                <c:pt idx="6754">
                  <c:v>34374</c:v>
                </c:pt>
                <c:pt idx="6755">
                  <c:v>34379</c:v>
                </c:pt>
                <c:pt idx="6756">
                  <c:v>34384</c:v>
                </c:pt>
                <c:pt idx="6757">
                  <c:v>34389</c:v>
                </c:pt>
                <c:pt idx="6758">
                  <c:v>34394</c:v>
                </c:pt>
                <c:pt idx="6759">
                  <c:v>34399</c:v>
                </c:pt>
                <c:pt idx="6760">
                  <c:v>34404</c:v>
                </c:pt>
                <c:pt idx="6761">
                  <c:v>34409</c:v>
                </c:pt>
                <c:pt idx="6762">
                  <c:v>34414</c:v>
                </c:pt>
                <c:pt idx="6763">
                  <c:v>34419</c:v>
                </c:pt>
                <c:pt idx="6764">
                  <c:v>34424</c:v>
                </c:pt>
                <c:pt idx="6765">
                  <c:v>34429</c:v>
                </c:pt>
                <c:pt idx="6766">
                  <c:v>34434</c:v>
                </c:pt>
                <c:pt idx="6767">
                  <c:v>34439</c:v>
                </c:pt>
                <c:pt idx="6768">
                  <c:v>34444</c:v>
                </c:pt>
                <c:pt idx="6769">
                  <c:v>34449</c:v>
                </c:pt>
                <c:pt idx="6770">
                  <c:v>34454</c:v>
                </c:pt>
                <c:pt idx="6771">
                  <c:v>34459</c:v>
                </c:pt>
                <c:pt idx="6772">
                  <c:v>34464</c:v>
                </c:pt>
                <c:pt idx="6773">
                  <c:v>34469</c:v>
                </c:pt>
                <c:pt idx="6774">
                  <c:v>34474</c:v>
                </c:pt>
                <c:pt idx="6775">
                  <c:v>34479</c:v>
                </c:pt>
                <c:pt idx="6776">
                  <c:v>34484</c:v>
                </c:pt>
                <c:pt idx="6777">
                  <c:v>34489</c:v>
                </c:pt>
                <c:pt idx="6778">
                  <c:v>34494</c:v>
                </c:pt>
                <c:pt idx="6779">
                  <c:v>34499</c:v>
                </c:pt>
                <c:pt idx="6780">
                  <c:v>34504</c:v>
                </c:pt>
                <c:pt idx="6781">
                  <c:v>34509</c:v>
                </c:pt>
                <c:pt idx="6782">
                  <c:v>34514</c:v>
                </c:pt>
                <c:pt idx="6783">
                  <c:v>34519</c:v>
                </c:pt>
                <c:pt idx="6784">
                  <c:v>34524</c:v>
                </c:pt>
                <c:pt idx="6785">
                  <c:v>34529</c:v>
                </c:pt>
                <c:pt idx="6786">
                  <c:v>34534</c:v>
                </c:pt>
                <c:pt idx="6787">
                  <c:v>34539</c:v>
                </c:pt>
                <c:pt idx="6788">
                  <c:v>34544</c:v>
                </c:pt>
                <c:pt idx="6789">
                  <c:v>34549</c:v>
                </c:pt>
                <c:pt idx="6790">
                  <c:v>34554</c:v>
                </c:pt>
                <c:pt idx="6791">
                  <c:v>34559</c:v>
                </c:pt>
                <c:pt idx="6792">
                  <c:v>34564</c:v>
                </c:pt>
                <c:pt idx="6793">
                  <c:v>34569</c:v>
                </c:pt>
                <c:pt idx="6794">
                  <c:v>34574</c:v>
                </c:pt>
                <c:pt idx="6795">
                  <c:v>34579</c:v>
                </c:pt>
                <c:pt idx="6796">
                  <c:v>34584</c:v>
                </c:pt>
                <c:pt idx="6797">
                  <c:v>34589</c:v>
                </c:pt>
                <c:pt idx="6798">
                  <c:v>34594</c:v>
                </c:pt>
                <c:pt idx="6799">
                  <c:v>34599</c:v>
                </c:pt>
                <c:pt idx="6800">
                  <c:v>34604</c:v>
                </c:pt>
                <c:pt idx="6801">
                  <c:v>34609</c:v>
                </c:pt>
                <c:pt idx="6802">
                  <c:v>34614</c:v>
                </c:pt>
                <c:pt idx="6803">
                  <c:v>34619</c:v>
                </c:pt>
                <c:pt idx="6804">
                  <c:v>34624</c:v>
                </c:pt>
                <c:pt idx="6805">
                  <c:v>34629</c:v>
                </c:pt>
                <c:pt idx="6806">
                  <c:v>34634</c:v>
                </c:pt>
                <c:pt idx="6807">
                  <c:v>34639</c:v>
                </c:pt>
                <c:pt idx="6808">
                  <c:v>34644</c:v>
                </c:pt>
                <c:pt idx="6809">
                  <c:v>34649</c:v>
                </c:pt>
                <c:pt idx="6810">
                  <c:v>34654</c:v>
                </c:pt>
                <c:pt idx="6811">
                  <c:v>34659</c:v>
                </c:pt>
                <c:pt idx="6812">
                  <c:v>34664</c:v>
                </c:pt>
                <c:pt idx="6813">
                  <c:v>34669</c:v>
                </c:pt>
                <c:pt idx="6814">
                  <c:v>34674</c:v>
                </c:pt>
                <c:pt idx="6815">
                  <c:v>34679</c:v>
                </c:pt>
                <c:pt idx="6816">
                  <c:v>34684</c:v>
                </c:pt>
                <c:pt idx="6817">
                  <c:v>34689</c:v>
                </c:pt>
                <c:pt idx="6818">
                  <c:v>34694</c:v>
                </c:pt>
                <c:pt idx="6819">
                  <c:v>34699</c:v>
                </c:pt>
                <c:pt idx="6820">
                  <c:v>34704</c:v>
                </c:pt>
                <c:pt idx="6821">
                  <c:v>34709</c:v>
                </c:pt>
                <c:pt idx="6822">
                  <c:v>34714</c:v>
                </c:pt>
                <c:pt idx="6823">
                  <c:v>34719</c:v>
                </c:pt>
                <c:pt idx="6824">
                  <c:v>34724</c:v>
                </c:pt>
                <c:pt idx="6825">
                  <c:v>34729</c:v>
                </c:pt>
                <c:pt idx="6826">
                  <c:v>34734</c:v>
                </c:pt>
                <c:pt idx="6827">
                  <c:v>34739</c:v>
                </c:pt>
                <c:pt idx="6828">
                  <c:v>34744</c:v>
                </c:pt>
                <c:pt idx="6829">
                  <c:v>34749</c:v>
                </c:pt>
                <c:pt idx="6830">
                  <c:v>34754</c:v>
                </c:pt>
                <c:pt idx="6831">
                  <c:v>34759</c:v>
                </c:pt>
                <c:pt idx="6832">
                  <c:v>34764</c:v>
                </c:pt>
                <c:pt idx="6833">
                  <c:v>34769</c:v>
                </c:pt>
                <c:pt idx="6834">
                  <c:v>34774</c:v>
                </c:pt>
                <c:pt idx="6835">
                  <c:v>34779</c:v>
                </c:pt>
                <c:pt idx="6836">
                  <c:v>34784</c:v>
                </c:pt>
                <c:pt idx="6837">
                  <c:v>34789</c:v>
                </c:pt>
                <c:pt idx="6838">
                  <c:v>34794</c:v>
                </c:pt>
                <c:pt idx="6839">
                  <c:v>34799</c:v>
                </c:pt>
                <c:pt idx="6840">
                  <c:v>34804</c:v>
                </c:pt>
                <c:pt idx="6841">
                  <c:v>34809</c:v>
                </c:pt>
                <c:pt idx="6842">
                  <c:v>34814</c:v>
                </c:pt>
                <c:pt idx="6843">
                  <c:v>34819</c:v>
                </c:pt>
                <c:pt idx="6844">
                  <c:v>34824</c:v>
                </c:pt>
                <c:pt idx="6845">
                  <c:v>34829</c:v>
                </c:pt>
                <c:pt idx="6846">
                  <c:v>34834</c:v>
                </c:pt>
                <c:pt idx="6847">
                  <c:v>34839</c:v>
                </c:pt>
                <c:pt idx="6848">
                  <c:v>34844</c:v>
                </c:pt>
                <c:pt idx="6849">
                  <c:v>34849</c:v>
                </c:pt>
                <c:pt idx="6850">
                  <c:v>34854</c:v>
                </c:pt>
                <c:pt idx="6851">
                  <c:v>34859</c:v>
                </c:pt>
                <c:pt idx="6852">
                  <c:v>34864</c:v>
                </c:pt>
                <c:pt idx="6853">
                  <c:v>34869</c:v>
                </c:pt>
                <c:pt idx="6854">
                  <c:v>34874</c:v>
                </c:pt>
                <c:pt idx="6855">
                  <c:v>34879</c:v>
                </c:pt>
                <c:pt idx="6856">
                  <c:v>34884</c:v>
                </c:pt>
                <c:pt idx="6857">
                  <c:v>34889</c:v>
                </c:pt>
                <c:pt idx="6858">
                  <c:v>34894</c:v>
                </c:pt>
                <c:pt idx="6859">
                  <c:v>34899</c:v>
                </c:pt>
                <c:pt idx="6860">
                  <c:v>34904</c:v>
                </c:pt>
                <c:pt idx="6861">
                  <c:v>34909</c:v>
                </c:pt>
                <c:pt idx="6862">
                  <c:v>34914</c:v>
                </c:pt>
                <c:pt idx="6863">
                  <c:v>34919</c:v>
                </c:pt>
                <c:pt idx="6864">
                  <c:v>34924</c:v>
                </c:pt>
                <c:pt idx="6865">
                  <c:v>34929</c:v>
                </c:pt>
                <c:pt idx="6866">
                  <c:v>34934</c:v>
                </c:pt>
                <c:pt idx="6867">
                  <c:v>34939</c:v>
                </c:pt>
                <c:pt idx="6868">
                  <c:v>34944</c:v>
                </c:pt>
                <c:pt idx="6869">
                  <c:v>34949</c:v>
                </c:pt>
                <c:pt idx="6870">
                  <c:v>34954</c:v>
                </c:pt>
                <c:pt idx="6871">
                  <c:v>34959</c:v>
                </c:pt>
                <c:pt idx="6872">
                  <c:v>34964</c:v>
                </c:pt>
                <c:pt idx="6873">
                  <c:v>34969</c:v>
                </c:pt>
                <c:pt idx="6874">
                  <c:v>34974</c:v>
                </c:pt>
                <c:pt idx="6875">
                  <c:v>34979</c:v>
                </c:pt>
                <c:pt idx="6876">
                  <c:v>34984</c:v>
                </c:pt>
                <c:pt idx="6877">
                  <c:v>34989</c:v>
                </c:pt>
                <c:pt idx="6878">
                  <c:v>34994</c:v>
                </c:pt>
                <c:pt idx="6879">
                  <c:v>34999</c:v>
                </c:pt>
                <c:pt idx="6880">
                  <c:v>35004</c:v>
                </c:pt>
                <c:pt idx="6881">
                  <c:v>35009</c:v>
                </c:pt>
                <c:pt idx="6882">
                  <c:v>35014</c:v>
                </c:pt>
                <c:pt idx="6883">
                  <c:v>35019</c:v>
                </c:pt>
                <c:pt idx="6884">
                  <c:v>35024</c:v>
                </c:pt>
                <c:pt idx="6885">
                  <c:v>35029</c:v>
                </c:pt>
                <c:pt idx="6886">
                  <c:v>35034</c:v>
                </c:pt>
                <c:pt idx="6887">
                  <c:v>35039</c:v>
                </c:pt>
                <c:pt idx="6888">
                  <c:v>35044</c:v>
                </c:pt>
                <c:pt idx="6889">
                  <c:v>35049</c:v>
                </c:pt>
                <c:pt idx="6890">
                  <c:v>35054</c:v>
                </c:pt>
                <c:pt idx="6891">
                  <c:v>35059</c:v>
                </c:pt>
                <c:pt idx="6892">
                  <c:v>35064</c:v>
                </c:pt>
                <c:pt idx="6893">
                  <c:v>35069</c:v>
                </c:pt>
                <c:pt idx="6894">
                  <c:v>35074</c:v>
                </c:pt>
                <c:pt idx="6895">
                  <c:v>35079</c:v>
                </c:pt>
                <c:pt idx="6896">
                  <c:v>35084</c:v>
                </c:pt>
                <c:pt idx="6897">
                  <c:v>35089</c:v>
                </c:pt>
                <c:pt idx="6898">
                  <c:v>35094</c:v>
                </c:pt>
                <c:pt idx="6899">
                  <c:v>35099</c:v>
                </c:pt>
                <c:pt idx="6900">
                  <c:v>35104</c:v>
                </c:pt>
                <c:pt idx="6901">
                  <c:v>35109</c:v>
                </c:pt>
                <c:pt idx="6902">
                  <c:v>35114</c:v>
                </c:pt>
                <c:pt idx="6903">
                  <c:v>35119</c:v>
                </c:pt>
                <c:pt idx="6904">
                  <c:v>35124</c:v>
                </c:pt>
                <c:pt idx="6905">
                  <c:v>35129</c:v>
                </c:pt>
                <c:pt idx="6906">
                  <c:v>35134</c:v>
                </c:pt>
                <c:pt idx="6907">
                  <c:v>35139</c:v>
                </c:pt>
                <c:pt idx="6908">
                  <c:v>35144</c:v>
                </c:pt>
                <c:pt idx="6909">
                  <c:v>35149</c:v>
                </c:pt>
                <c:pt idx="6910">
                  <c:v>35154</c:v>
                </c:pt>
                <c:pt idx="6911">
                  <c:v>35159</c:v>
                </c:pt>
                <c:pt idx="6912">
                  <c:v>35164</c:v>
                </c:pt>
                <c:pt idx="6913">
                  <c:v>35169</c:v>
                </c:pt>
                <c:pt idx="6914">
                  <c:v>35174</c:v>
                </c:pt>
                <c:pt idx="6915">
                  <c:v>35179</c:v>
                </c:pt>
                <c:pt idx="6916">
                  <c:v>35184</c:v>
                </c:pt>
                <c:pt idx="6917">
                  <c:v>35189</c:v>
                </c:pt>
                <c:pt idx="6918">
                  <c:v>35194</c:v>
                </c:pt>
                <c:pt idx="6919">
                  <c:v>35199</c:v>
                </c:pt>
                <c:pt idx="6920">
                  <c:v>35204</c:v>
                </c:pt>
                <c:pt idx="6921">
                  <c:v>35209</c:v>
                </c:pt>
                <c:pt idx="6922">
                  <c:v>35214</c:v>
                </c:pt>
                <c:pt idx="6923">
                  <c:v>35219</c:v>
                </c:pt>
                <c:pt idx="6924">
                  <c:v>35224</c:v>
                </c:pt>
                <c:pt idx="6925">
                  <c:v>35229</c:v>
                </c:pt>
                <c:pt idx="6926">
                  <c:v>35234</c:v>
                </c:pt>
                <c:pt idx="6927">
                  <c:v>35239</c:v>
                </c:pt>
                <c:pt idx="6928">
                  <c:v>35244</c:v>
                </c:pt>
                <c:pt idx="6929">
                  <c:v>35249</c:v>
                </c:pt>
                <c:pt idx="6930">
                  <c:v>35254</c:v>
                </c:pt>
                <c:pt idx="6931">
                  <c:v>35259</c:v>
                </c:pt>
                <c:pt idx="6932">
                  <c:v>35264</c:v>
                </c:pt>
                <c:pt idx="6933">
                  <c:v>35269</c:v>
                </c:pt>
                <c:pt idx="6934">
                  <c:v>35274</c:v>
                </c:pt>
                <c:pt idx="6935">
                  <c:v>35279</c:v>
                </c:pt>
                <c:pt idx="6936">
                  <c:v>35284</c:v>
                </c:pt>
                <c:pt idx="6937">
                  <c:v>35289</c:v>
                </c:pt>
                <c:pt idx="6938">
                  <c:v>35294</c:v>
                </c:pt>
                <c:pt idx="6939">
                  <c:v>35299</c:v>
                </c:pt>
                <c:pt idx="6940">
                  <c:v>35304</c:v>
                </c:pt>
                <c:pt idx="6941">
                  <c:v>35309</c:v>
                </c:pt>
                <c:pt idx="6942">
                  <c:v>35314</c:v>
                </c:pt>
                <c:pt idx="6943">
                  <c:v>35319</c:v>
                </c:pt>
                <c:pt idx="6944">
                  <c:v>35324</c:v>
                </c:pt>
                <c:pt idx="6945">
                  <c:v>35329</c:v>
                </c:pt>
                <c:pt idx="6946">
                  <c:v>35334</c:v>
                </c:pt>
                <c:pt idx="6947">
                  <c:v>35339</c:v>
                </c:pt>
                <c:pt idx="6948">
                  <c:v>35344</c:v>
                </c:pt>
                <c:pt idx="6949">
                  <c:v>35349</c:v>
                </c:pt>
                <c:pt idx="6950">
                  <c:v>35354</c:v>
                </c:pt>
                <c:pt idx="6951">
                  <c:v>35359</c:v>
                </c:pt>
                <c:pt idx="6952">
                  <c:v>35364</c:v>
                </c:pt>
                <c:pt idx="6953">
                  <c:v>35369</c:v>
                </c:pt>
                <c:pt idx="6954">
                  <c:v>35374</c:v>
                </c:pt>
                <c:pt idx="6955">
                  <c:v>35379</c:v>
                </c:pt>
                <c:pt idx="6956">
                  <c:v>35384</c:v>
                </c:pt>
                <c:pt idx="6957">
                  <c:v>35389</c:v>
                </c:pt>
                <c:pt idx="6958">
                  <c:v>35394</c:v>
                </c:pt>
                <c:pt idx="6959">
                  <c:v>35399</c:v>
                </c:pt>
                <c:pt idx="6960">
                  <c:v>35404</c:v>
                </c:pt>
                <c:pt idx="6961">
                  <c:v>35409</c:v>
                </c:pt>
                <c:pt idx="6962">
                  <c:v>35414</c:v>
                </c:pt>
                <c:pt idx="6963">
                  <c:v>35419</c:v>
                </c:pt>
                <c:pt idx="6964">
                  <c:v>35424</c:v>
                </c:pt>
                <c:pt idx="6965">
                  <c:v>35429</c:v>
                </c:pt>
                <c:pt idx="6966">
                  <c:v>35434</c:v>
                </c:pt>
                <c:pt idx="6967">
                  <c:v>35439</c:v>
                </c:pt>
                <c:pt idx="6968">
                  <c:v>35444</c:v>
                </c:pt>
                <c:pt idx="6969">
                  <c:v>35449</c:v>
                </c:pt>
                <c:pt idx="6970">
                  <c:v>35454</c:v>
                </c:pt>
                <c:pt idx="6971">
                  <c:v>35459</c:v>
                </c:pt>
                <c:pt idx="6972">
                  <c:v>35464</c:v>
                </c:pt>
                <c:pt idx="6973">
                  <c:v>35469</c:v>
                </c:pt>
                <c:pt idx="6974">
                  <c:v>35474</c:v>
                </c:pt>
                <c:pt idx="6975">
                  <c:v>35479</c:v>
                </c:pt>
                <c:pt idx="6976">
                  <c:v>35484</c:v>
                </c:pt>
                <c:pt idx="6977">
                  <c:v>35489</c:v>
                </c:pt>
                <c:pt idx="6978">
                  <c:v>35494</c:v>
                </c:pt>
                <c:pt idx="6979">
                  <c:v>35499</c:v>
                </c:pt>
                <c:pt idx="6980">
                  <c:v>35504</c:v>
                </c:pt>
                <c:pt idx="6981">
                  <c:v>35509</c:v>
                </c:pt>
                <c:pt idx="6982">
                  <c:v>35514</c:v>
                </c:pt>
                <c:pt idx="6983">
                  <c:v>35519</c:v>
                </c:pt>
                <c:pt idx="6984">
                  <c:v>35524</c:v>
                </c:pt>
                <c:pt idx="6985">
                  <c:v>35529</c:v>
                </c:pt>
                <c:pt idx="6986">
                  <c:v>35534</c:v>
                </c:pt>
                <c:pt idx="6987">
                  <c:v>35539</c:v>
                </c:pt>
                <c:pt idx="6988">
                  <c:v>35544</c:v>
                </c:pt>
                <c:pt idx="6989">
                  <c:v>35549</c:v>
                </c:pt>
                <c:pt idx="6990">
                  <c:v>35554</c:v>
                </c:pt>
                <c:pt idx="6991">
                  <c:v>35559</c:v>
                </c:pt>
                <c:pt idx="6992">
                  <c:v>35564</c:v>
                </c:pt>
                <c:pt idx="6993">
                  <c:v>35569</c:v>
                </c:pt>
                <c:pt idx="6994">
                  <c:v>35574</c:v>
                </c:pt>
                <c:pt idx="6995">
                  <c:v>35579</c:v>
                </c:pt>
                <c:pt idx="6996">
                  <c:v>35584</c:v>
                </c:pt>
                <c:pt idx="6997">
                  <c:v>35589</c:v>
                </c:pt>
                <c:pt idx="6998">
                  <c:v>35594</c:v>
                </c:pt>
                <c:pt idx="6999">
                  <c:v>35599</c:v>
                </c:pt>
                <c:pt idx="7000">
                  <c:v>35604</c:v>
                </c:pt>
                <c:pt idx="7001">
                  <c:v>35609</c:v>
                </c:pt>
                <c:pt idx="7002">
                  <c:v>35614</c:v>
                </c:pt>
                <c:pt idx="7003">
                  <c:v>35619</c:v>
                </c:pt>
                <c:pt idx="7004">
                  <c:v>35624</c:v>
                </c:pt>
                <c:pt idx="7005">
                  <c:v>35629</c:v>
                </c:pt>
                <c:pt idx="7006">
                  <c:v>35634</c:v>
                </c:pt>
                <c:pt idx="7007">
                  <c:v>35639</c:v>
                </c:pt>
                <c:pt idx="7008">
                  <c:v>35644</c:v>
                </c:pt>
                <c:pt idx="7009">
                  <c:v>35649</c:v>
                </c:pt>
                <c:pt idx="7010">
                  <c:v>35654</c:v>
                </c:pt>
                <c:pt idx="7011">
                  <c:v>35659</c:v>
                </c:pt>
                <c:pt idx="7012">
                  <c:v>35664</c:v>
                </c:pt>
                <c:pt idx="7013">
                  <c:v>35669</c:v>
                </c:pt>
                <c:pt idx="7014">
                  <c:v>35674</c:v>
                </c:pt>
                <c:pt idx="7015">
                  <c:v>35679</c:v>
                </c:pt>
                <c:pt idx="7016">
                  <c:v>35684</c:v>
                </c:pt>
                <c:pt idx="7017">
                  <c:v>35689</c:v>
                </c:pt>
                <c:pt idx="7018">
                  <c:v>35694</c:v>
                </c:pt>
                <c:pt idx="7019">
                  <c:v>35699</c:v>
                </c:pt>
                <c:pt idx="7020">
                  <c:v>35704</c:v>
                </c:pt>
                <c:pt idx="7021">
                  <c:v>35709</c:v>
                </c:pt>
                <c:pt idx="7022">
                  <c:v>35714</c:v>
                </c:pt>
                <c:pt idx="7023">
                  <c:v>35719</c:v>
                </c:pt>
                <c:pt idx="7024">
                  <c:v>35724</c:v>
                </c:pt>
                <c:pt idx="7025">
                  <c:v>35729</c:v>
                </c:pt>
                <c:pt idx="7026">
                  <c:v>35734</c:v>
                </c:pt>
                <c:pt idx="7027">
                  <c:v>35739</c:v>
                </c:pt>
                <c:pt idx="7028">
                  <c:v>35744</c:v>
                </c:pt>
                <c:pt idx="7029">
                  <c:v>35749</c:v>
                </c:pt>
                <c:pt idx="7030">
                  <c:v>35754</c:v>
                </c:pt>
                <c:pt idx="7031">
                  <c:v>35759</c:v>
                </c:pt>
                <c:pt idx="7032">
                  <c:v>35764</c:v>
                </c:pt>
                <c:pt idx="7033">
                  <c:v>35769</c:v>
                </c:pt>
                <c:pt idx="7034">
                  <c:v>35774</c:v>
                </c:pt>
                <c:pt idx="7035">
                  <c:v>35779</c:v>
                </c:pt>
                <c:pt idx="7036">
                  <c:v>35784</c:v>
                </c:pt>
                <c:pt idx="7037">
                  <c:v>35789</c:v>
                </c:pt>
                <c:pt idx="7038">
                  <c:v>35794</c:v>
                </c:pt>
                <c:pt idx="7039">
                  <c:v>35799</c:v>
                </c:pt>
                <c:pt idx="7040">
                  <c:v>35804</c:v>
                </c:pt>
                <c:pt idx="7041">
                  <c:v>35809</c:v>
                </c:pt>
                <c:pt idx="7042">
                  <c:v>35814</c:v>
                </c:pt>
                <c:pt idx="7043">
                  <c:v>35819</c:v>
                </c:pt>
                <c:pt idx="7044">
                  <c:v>35824</c:v>
                </c:pt>
                <c:pt idx="7045">
                  <c:v>35829</c:v>
                </c:pt>
                <c:pt idx="7046">
                  <c:v>35834</c:v>
                </c:pt>
                <c:pt idx="7047">
                  <c:v>35839</c:v>
                </c:pt>
                <c:pt idx="7048">
                  <c:v>35844</c:v>
                </c:pt>
                <c:pt idx="7049">
                  <c:v>35849</c:v>
                </c:pt>
                <c:pt idx="7050">
                  <c:v>35854</c:v>
                </c:pt>
                <c:pt idx="7051">
                  <c:v>35859</c:v>
                </c:pt>
                <c:pt idx="7052">
                  <c:v>35864</c:v>
                </c:pt>
                <c:pt idx="7053">
                  <c:v>35869</c:v>
                </c:pt>
                <c:pt idx="7054">
                  <c:v>35874</c:v>
                </c:pt>
                <c:pt idx="7055">
                  <c:v>35879</c:v>
                </c:pt>
                <c:pt idx="7056">
                  <c:v>35884</c:v>
                </c:pt>
                <c:pt idx="7057">
                  <c:v>35889</c:v>
                </c:pt>
                <c:pt idx="7058">
                  <c:v>35894</c:v>
                </c:pt>
                <c:pt idx="7059">
                  <c:v>35899</c:v>
                </c:pt>
                <c:pt idx="7060">
                  <c:v>35904</c:v>
                </c:pt>
                <c:pt idx="7061">
                  <c:v>35909</c:v>
                </c:pt>
                <c:pt idx="7062">
                  <c:v>35914</c:v>
                </c:pt>
                <c:pt idx="7063">
                  <c:v>35919</c:v>
                </c:pt>
                <c:pt idx="7064">
                  <c:v>35924</c:v>
                </c:pt>
                <c:pt idx="7065">
                  <c:v>35929</c:v>
                </c:pt>
                <c:pt idx="7066">
                  <c:v>35934</c:v>
                </c:pt>
                <c:pt idx="7067">
                  <c:v>35939</c:v>
                </c:pt>
                <c:pt idx="7068">
                  <c:v>35944</c:v>
                </c:pt>
                <c:pt idx="7069">
                  <c:v>35949</c:v>
                </c:pt>
                <c:pt idx="7070">
                  <c:v>35954</c:v>
                </c:pt>
                <c:pt idx="7071">
                  <c:v>35959</c:v>
                </c:pt>
                <c:pt idx="7072">
                  <c:v>35964</c:v>
                </c:pt>
                <c:pt idx="7073">
                  <c:v>35969</c:v>
                </c:pt>
                <c:pt idx="7074">
                  <c:v>35974</c:v>
                </c:pt>
                <c:pt idx="7075">
                  <c:v>35979</c:v>
                </c:pt>
                <c:pt idx="7076">
                  <c:v>35984</c:v>
                </c:pt>
                <c:pt idx="7077">
                  <c:v>35989</c:v>
                </c:pt>
                <c:pt idx="7078">
                  <c:v>35994</c:v>
                </c:pt>
                <c:pt idx="7079">
                  <c:v>35999</c:v>
                </c:pt>
                <c:pt idx="7080">
                  <c:v>36004</c:v>
                </c:pt>
                <c:pt idx="7081">
                  <c:v>36009</c:v>
                </c:pt>
                <c:pt idx="7082">
                  <c:v>36014</c:v>
                </c:pt>
                <c:pt idx="7083">
                  <c:v>36019</c:v>
                </c:pt>
                <c:pt idx="7084">
                  <c:v>36024</c:v>
                </c:pt>
                <c:pt idx="7085">
                  <c:v>36029</c:v>
                </c:pt>
                <c:pt idx="7086">
                  <c:v>36034</c:v>
                </c:pt>
                <c:pt idx="7087">
                  <c:v>36039</c:v>
                </c:pt>
                <c:pt idx="7088">
                  <c:v>36044</c:v>
                </c:pt>
                <c:pt idx="7089">
                  <c:v>36049</c:v>
                </c:pt>
                <c:pt idx="7090">
                  <c:v>36054</c:v>
                </c:pt>
                <c:pt idx="7091">
                  <c:v>36059</c:v>
                </c:pt>
                <c:pt idx="7092">
                  <c:v>36064</c:v>
                </c:pt>
                <c:pt idx="7093">
                  <c:v>36069</c:v>
                </c:pt>
                <c:pt idx="7094">
                  <c:v>36074</c:v>
                </c:pt>
                <c:pt idx="7095">
                  <c:v>36079</c:v>
                </c:pt>
                <c:pt idx="7096">
                  <c:v>36084</c:v>
                </c:pt>
                <c:pt idx="7097">
                  <c:v>36089</c:v>
                </c:pt>
                <c:pt idx="7098">
                  <c:v>36094</c:v>
                </c:pt>
                <c:pt idx="7099">
                  <c:v>36099</c:v>
                </c:pt>
                <c:pt idx="7100">
                  <c:v>36104</c:v>
                </c:pt>
                <c:pt idx="7101">
                  <c:v>36109</c:v>
                </c:pt>
                <c:pt idx="7102">
                  <c:v>36114</c:v>
                </c:pt>
                <c:pt idx="7103">
                  <c:v>36119</c:v>
                </c:pt>
                <c:pt idx="7104">
                  <c:v>36124</c:v>
                </c:pt>
                <c:pt idx="7105">
                  <c:v>36129</c:v>
                </c:pt>
                <c:pt idx="7106">
                  <c:v>36134</c:v>
                </c:pt>
                <c:pt idx="7107">
                  <c:v>36139</c:v>
                </c:pt>
                <c:pt idx="7108">
                  <c:v>36144</c:v>
                </c:pt>
                <c:pt idx="7109">
                  <c:v>36149</c:v>
                </c:pt>
                <c:pt idx="7110">
                  <c:v>36154</c:v>
                </c:pt>
                <c:pt idx="7111">
                  <c:v>36159</c:v>
                </c:pt>
                <c:pt idx="7112">
                  <c:v>36164</c:v>
                </c:pt>
                <c:pt idx="7113">
                  <c:v>36169</c:v>
                </c:pt>
                <c:pt idx="7114">
                  <c:v>36174</c:v>
                </c:pt>
                <c:pt idx="7115">
                  <c:v>36179</c:v>
                </c:pt>
                <c:pt idx="7116">
                  <c:v>36184</c:v>
                </c:pt>
                <c:pt idx="7117">
                  <c:v>36189</c:v>
                </c:pt>
                <c:pt idx="7118">
                  <c:v>36194</c:v>
                </c:pt>
                <c:pt idx="7119">
                  <c:v>36199</c:v>
                </c:pt>
                <c:pt idx="7120">
                  <c:v>36204</c:v>
                </c:pt>
                <c:pt idx="7121">
                  <c:v>36209</c:v>
                </c:pt>
                <c:pt idx="7122">
                  <c:v>36214</c:v>
                </c:pt>
                <c:pt idx="7123">
                  <c:v>36219</c:v>
                </c:pt>
                <c:pt idx="7124">
                  <c:v>36224</c:v>
                </c:pt>
                <c:pt idx="7125">
                  <c:v>36229</c:v>
                </c:pt>
                <c:pt idx="7126">
                  <c:v>36234</c:v>
                </c:pt>
                <c:pt idx="7127">
                  <c:v>36239</c:v>
                </c:pt>
                <c:pt idx="7128">
                  <c:v>36244</c:v>
                </c:pt>
                <c:pt idx="7129">
                  <c:v>36249</c:v>
                </c:pt>
                <c:pt idx="7130">
                  <c:v>36254</c:v>
                </c:pt>
                <c:pt idx="7131">
                  <c:v>36259</c:v>
                </c:pt>
                <c:pt idx="7132">
                  <c:v>36264</c:v>
                </c:pt>
                <c:pt idx="7133">
                  <c:v>36269</c:v>
                </c:pt>
                <c:pt idx="7134">
                  <c:v>36274</c:v>
                </c:pt>
                <c:pt idx="7135">
                  <c:v>36279</c:v>
                </c:pt>
                <c:pt idx="7136">
                  <c:v>36284</c:v>
                </c:pt>
                <c:pt idx="7137">
                  <c:v>36289</c:v>
                </c:pt>
                <c:pt idx="7138">
                  <c:v>36294</c:v>
                </c:pt>
                <c:pt idx="7139">
                  <c:v>36299</c:v>
                </c:pt>
                <c:pt idx="7140">
                  <c:v>36304</c:v>
                </c:pt>
                <c:pt idx="7141">
                  <c:v>36309</c:v>
                </c:pt>
                <c:pt idx="7142">
                  <c:v>36314</c:v>
                </c:pt>
                <c:pt idx="7143">
                  <c:v>36319</c:v>
                </c:pt>
                <c:pt idx="7144">
                  <c:v>36324</c:v>
                </c:pt>
                <c:pt idx="7145">
                  <c:v>36329</c:v>
                </c:pt>
                <c:pt idx="7146">
                  <c:v>36334</c:v>
                </c:pt>
                <c:pt idx="7147">
                  <c:v>36339</c:v>
                </c:pt>
                <c:pt idx="7148">
                  <c:v>36344</c:v>
                </c:pt>
                <c:pt idx="7149">
                  <c:v>36349</c:v>
                </c:pt>
                <c:pt idx="7150">
                  <c:v>36354</c:v>
                </c:pt>
                <c:pt idx="7151">
                  <c:v>36359</c:v>
                </c:pt>
                <c:pt idx="7152">
                  <c:v>36364</c:v>
                </c:pt>
                <c:pt idx="7153">
                  <c:v>36369</c:v>
                </c:pt>
                <c:pt idx="7154">
                  <c:v>36374</c:v>
                </c:pt>
                <c:pt idx="7155">
                  <c:v>36379</c:v>
                </c:pt>
                <c:pt idx="7156">
                  <c:v>36384</c:v>
                </c:pt>
                <c:pt idx="7157">
                  <c:v>36389</c:v>
                </c:pt>
                <c:pt idx="7158">
                  <c:v>36394</c:v>
                </c:pt>
                <c:pt idx="7159">
                  <c:v>36399</c:v>
                </c:pt>
                <c:pt idx="7160">
                  <c:v>36404</c:v>
                </c:pt>
                <c:pt idx="7161">
                  <c:v>36409</c:v>
                </c:pt>
                <c:pt idx="7162">
                  <c:v>36414</c:v>
                </c:pt>
                <c:pt idx="7163">
                  <c:v>36419</c:v>
                </c:pt>
                <c:pt idx="7164">
                  <c:v>36424</c:v>
                </c:pt>
                <c:pt idx="7165">
                  <c:v>36429</c:v>
                </c:pt>
                <c:pt idx="7166">
                  <c:v>36434</c:v>
                </c:pt>
                <c:pt idx="7167">
                  <c:v>36439</c:v>
                </c:pt>
                <c:pt idx="7168">
                  <c:v>36444</c:v>
                </c:pt>
                <c:pt idx="7169">
                  <c:v>36449</c:v>
                </c:pt>
                <c:pt idx="7170">
                  <c:v>36454</c:v>
                </c:pt>
                <c:pt idx="7171">
                  <c:v>36459</c:v>
                </c:pt>
                <c:pt idx="7172">
                  <c:v>36464</c:v>
                </c:pt>
                <c:pt idx="7173">
                  <c:v>36469</c:v>
                </c:pt>
                <c:pt idx="7174">
                  <c:v>36474</c:v>
                </c:pt>
                <c:pt idx="7175">
                  <c:v>36479</c:v>
                </c:pt>
                <c:pt idx="7176">
                  <c:v>36484</c:v>
                </c:pt>
                <c:pt idx="7177">
                  <c:v>36489</c:v>
                </c:pt>
                <c:pt idx="7178">
                  <c:v>36494</c:v>
                </c:pt>
                <c:pt idx="7179">
                  <c:v>36499</c:v>
                </c:pt>
                <c:pt idx="7180">
                  <c:v>36504</c:v>
                </c:pt>
                <c:pt idx="7181">
                  <c:v>36509</c:v>
                </c:pt>
                <c:pt idx="7182">
                  <c:v>36514</c:v>
                </c:pt>
                <c:pt idx="7183">
                  <c:v>36519</c:v>
                </c:pt>
                <c:pt idx="7184">
                  <c:v>36524</c:v>
                </c:pt>
                <c:pt idx="7185">
                  <c:v>36529</c:v>
                </c:pt>
                <c:pt idx="7186">
                  <c:v>36534</c:v>
                </c:pt>
                <c:pt idx="7187">
                  <c:v>36539</c:v>
                </c:pt>
                <c:pt idx="7188">
                  <c:v>36544</c:v>
                </c:pt>
                <c:pt idx="7189">
                  <c:v>36549</c:v>
                </c:pt>
                <c:pt idx="7190">
                  <c:v>36554</c:v>
                </c:pt>
                <c:pt idx="7191">
                  <c:v>36559</c:v>
                </c:pt>
                <c:pt idx="7192">
                  <c:v>36564</c:v>
                </c:pt>
                <c:pt idx="7193">
                  <c:v>36569</c:v>
                </c:pt>
                <c:pt idx="7194">
                  <c:v>36574</c:v>
                </c:pt>
                <c:pt idx="7195">
                  <c:v>36579</c:v>
                </c:pt>
                <c:pt idx="7196">
                  <c:v>36584</c:v>
                </c:pt>
                <c:pt idx="7197">
                  <c:v>36589</c:v>
                </c:pt>
                <c:pt idx="7198">
                  <c:v>36594</c:v>
                </c:pt>
                <c:pt idx="7199">
                  <c:v>36599</c:v>
                </c:pt>
                <c:pt idx="7200">
                  <c:v>36604</c:v>
                </c:pt>
                <c:pt idx="7201">
                  <c:v>36609</c:v>
                </c:pt>
                <c:pt idx="7202">
                  <c:v>36614</c:v>
                </c:pt>
                <c:pt idx="7203">
                  <c:v>36619</c:v>
                </c:pt>
                <c:pt idx="7204">
                  <c:v>36624</c:v>
                </c:pt>
                <c:pt idx="7205">
                  <c:v>36629</c:v>
                </c:pt>
                <c:pt idx="7206">
                  <c:v>36634</c:v>
                </c:pt>
                <c:pt idx="7207">
                  <c:v>36639</c:v>
                </c:pt>
                <c:pt idx="7208">
                  <c:v>36644</c:v>
                </c:pt>
                <c:pt idx="7209">
                  <c:v>36649</c:v>
                </c:pt>
                <c:pt idx="7210">
                  <c:v>36654</c:v>
                </c:pt>
                <c:pt idx="7211">
                  <c:v>36659</c:v>
                </c:pt>
                <c:pt idx="7212">
                  <c:v>36664</c:v>
                </c:pt>
                <c:pt idx="7213">
                  <c:v>36669</c:v>
                </c:pt>
                <c:pt idx="7214">
                  <c:v>36674</c:v>
                </c:pt>
                <c:pt idx="7215">
                  <c:v>36679</c:v>
                </c:pt>
                <c:pt idx="7216">
                  <c:v>36684</c:v>
                </c:pt>
                <c:pt idx="7217">
                  <c:v>36689</c:v>
                </c:pt>
                <c:pt idx="7218">
                  <c:v>36694</c:v>
                </c:pt>
                <c:pt idx="7219">
                  <c:v>36699</c:v>
                </c:pt>
                <c:pt idx="7220">
                  <c:v>36704</c:v>
                </c:pt>
                <c:pt idx="7221">
                  <c:v>36709</c:v>
                </c:pt>
                <c:pt idx="7222">
                  <c:v>36714</c:v>
                </c:pt>
                <c:pt idx="7223">
                  <c:v>36719</c:v>
                </c:pt>
                <c:pt idx="7224">
                  <c:v>36724</c:v>
                </c:pt>
                <c:pt idx="7225">
                  <c:v>36729</c:v>
                </c:pt>
                <c:pt idx="7226">
                  <c:v>36734</c:v>
                </c:pt>
                <c:pt idx="7227">
                  <c:v>36739</c:v>
                </c:pt>
                <c:pt idx="7228">
                  <c:v>36744</c:v>
                </c:pt>
                <c:pt idx="7229">
                  <c:v>36749</c:v>
                </c:pt>
                <c:pt idx="7230">
                  <c:v>36754</c:v>
                </c:pt>
                <c:pt idx="7231">
                  <c:v>36759</c:v>
                </c:pt>
                <c:pt idx="7232">
                  <c:v>36764</c:v>
                </c:pt>
                <c:pt idx="7233">
                  <c:v>36769</c:v>
                </c:pt>
                <c:pt idx="7234">
                  <c:v>36774</c:v>
                </c:pt>
                <c:pt idx="7235">
                  <c:v>36779</c:v>
                </c:pt>
                <c:pt idx="7236">
                  <c:v>36784</c:v>
                </c:pt>
                <c:pt idx="7237">
                  <c:v>36789</c:v>
                </c:pt>
                <c:pt idx="7238">
                  <c:v>36794</c:v>
                </c:pt>
                <c:pt idx="7239">
                  <c:v>36799</c:v>
                </c:pt>
                <c:pt idx="7240">
                  <c:v>36804</c:v>
                </c:pt>
                <c:pt idx="7241">
                  <c:v>36809</c:v>
                </c:pt>
                <c:pt idx="7242">
                  <c:v>36814</c:v>
                </c:pt>
                <c:pt idx="7243">
                  <c:v>36819</c:v>
                </c:pt>
                <c:pt idx="7244">
                  <c:v>36824</c:v>
                </c:pt>
                <c:pt idx="7245">
                  <c:v>36829</c:v>
                </c:pt>
                <c:pt idx="7246">
                  <c:v>36834</c:v>
                </c:pt>
                <c:pt idx="7247">
                  <c:v>36839</c:v>
                </c:pt>
                <c:pt idx="7248">
                  <c:v>36844</c:v>
                </c:pt>
                <c:pt idx="7249">
                  <c:v>36849</c:v>
                </c:pt>
                <c:pt idx="7250">
                  <c:v>36854</c:v>
                </c:pt>
                <c:pt idx="7251">
                  <c:v>36859</c:v>
                </c:pt>
                <c:pt idx="7252">
                  <c:v>36864</c:v>
                </c:pt>
                <c:pt idx="7253">
                  <c:v>36869</c:v>
                </c:pt>
                <c:pt idx="7254">
                  <c:v>36874</c:v>
                </c:pt>
                <c:pt idx="7255">
                  <c:v>36879</c:v>
                </c:pt>
                <c:pt idx="7256">
                  <c:v>36884</c:v>
                </c:pt>
                <c:pt idx="7257">
                  <c:v>36889</c:v>
                </c:pt>
                <c:pt idx="7258">
                  <c:v>36894</c:v>
                </c:pt>
                <c:pt idx="7259">
                  <c:v>36899</c:v>
                </c:pt>
                <c:pt idx="7260">
                  <c:v>36904</c:v>
                </c:pt>
                <c:pt idx="7261">
                  <c:v>36909</c:v>
                </c:pt>
                <c:pt idx="7262">
                  <c:v>36914</c:v>
                </c:pt>
                <c:pt idx="7263">
                  <c:v>36919</c:v>
                </c:pt>
                <c:pt idx="7264">
                  <c:v>36924</c:v>
                </c:pt>
                <c:pt idx="7265">
                  <c:v>36929</c:v>
                </c:pt>
                <c:pt idx="7266">
                  <c:v>36934</c:v>
                </c:pt>
                <c:pt idx="7267">
                  <c:v>36939</c:v>
                </c:pt>
                <c:pt idx="7268">
                  <c:v>36944</c:v>
                </c:pt>
                <c:pt idx="7269">
                  <c:v>36949</c:v>
                </c:pt>
                <c:pt idx="7270">
                  <c:v>36954</c:v>
                </c:pt>
                <c:pt idx="7271">
                  <c:v>36959</c:v>
                </c:pt>
                <c:pt idx="7272">
                  <c:v>36964</c:v>
                </c:pt>
                <c:pt idx="7273">
                  <c:v>36969</c:v>
                </c:pt>
                <c:pt idx="7274">
                  <c:v>36974</c:v>
                </c:pt>
                <c:pt idx="7275">
                  <c:v>36979</c:v>
                </c:pt>
                <c:pt idx="7276">
                  <c:v>36984</c:v>
                </c:pt>
                <c:pt idx="7277">
                  <c:v>36989</c:v>
                </c:pt>
                <c:pt idx="7278">
                  <c:v>36994</c:v>
                </c:pt>
                <c:pt idx="7279">
                  <c:v>36999</c:v>
                </c:pt>
                <c:pt idx="7280">
                  <c:v>37004</c:v>
                </c:pt>
                <c:pt idx="7281">
                  <c:v>37009</c:v>
                </c:pt>
                <c:pt idx="7282">
                  <c:v>37014</c:v>
                </c:pt>
                <c:pt idx="7283">
                  <c:v>37019</c:v>
                </c:pt>
                <c:pt idx="7284">
                  <c:v>37024</c:v>
                </c:pt>
                <c:pt idx="7285">
                  <c:v>37029</c:v>
                </c:pt>
                <c:pt idx="7286">
                  <c:v>37034</c:v>
                </c:pt>
                <c:pt idx="7287">
                  <c:v>37039</c:v>
                </c:pt>
                <c:pt idx="7288">
                  <c:v>37044</c:v>
                </c:pt>
                <c:pt idx="7289">
                  <c:v>37049</c:v>
                </c:pt>
                <c:pt idx="7290">
                  <c:v>37054</c:v>
                </c:pt>
                <c:pt idx="7291">
                  <c:v>37059</c:v>
                </c:pt>
                <c:pt idx="7292">
                  <c:v>37064</c:v>
                </c:pt>
                <c:pt idx="7293">
                  <c:v>37069</c:v>
                </c:pt>
                <c:pt idx="7294">
                  <c:v>37074</c:v>
                </c:pt>
                <c:pt idx="7295">
                  <c:v>37079</c:v>
                </c:pt>
                <c:pt idx="7296">
                  <c:v>37084</c:v>
                </c:pt>
                <c:pt idx="7297">
                  <c:v>37089</c:v>
                </c:pt>
                <c:pt idx="7298">
                  <c:v>37094</c:v>
                </c:pt>
                <c:pt idx="7299">
                  <c:v>37099</c:v>
                </c:pt>
                <c:pt idx="7300">
                  <c:v>37104</c:v>
                </c:pt>
                <c:pt idx="7301">
                  <c:v>37109</c:v>
                </c:pt>
                <c:pt idx="7302">
                  <c:v>37114</c:v>
                </c:pt>
                <c:pt idx="7303">
                  <c:v>37119</c:v>
                </c:pt>
                <c:pt idx="7304">
                  <c:v>37124</c:v>
                </c:pt>
                <c:pt idx="7305">
                  <c:v>37129</c:v>
                </c:pt>
                <c:pt idx="7306">
                  <c:v>37134</c:v>
                </c:pt>
                <c:pt idx="7307">
                  <c:v>37139</c:v>
                </c:pt>
                <c:pt idx="7308">
                  <c:v>37144</c:v>
                </c:pt>
                <c:pt idx="7309">
                  <c:v>37149</c:v>
                </c:pt>
                <c:pt idx="7310">
                  <c:v>37154</c:v>
                </c:pt>
                <c:pt idx="7311">
                  <c:v>37159</c:v>
                </c:pt>
                <c:pt idx="7312">
                  <c:v>37164</c:v>
                </c:pt>
                <c:pt idx="7313">
                  <c:v>37169</c:v>
                </c:pt>
                <c:pt idx="7314">
                  <c:v>37174</c:v>
                </c:pt>
                <c:pt idx="7315">
                  <c:v>37179</c:v>
                </c:pt>
                <c:pt idx="7316">
                  <c:v>37184</c:v>
                </c:pt>
                <c:pt idx="7317">
                  <c:v>37189</c:v>
                </c:pt>
                <c:pt idx="7318">
                  <c:v>37194</c:v>
                </c:pt>
                <c:pt idx="7319">
                  <c:v>37199</c:v>
                </c:pt>
                <c:pt idx="7320">
                  <c:v>37204</c:v>
                </c:pt>
                <c:pt idx="7321">
                  <c:v>37209</c:v>
                </c:pt>
                <c:pt idx="7322">
                  <c:v>37214</c:v>
                </c:pt>
                <c:pt idx="7323">
                  <c:v>37219</c:v>
                </c:pt>
                <c:pt idx="7324">
                  <c:v>37224</c:v>
                </c:pt>
                <c:pt idx="7325">
                  <c:v>37229</c:v>
                </c:pt>
                <c:pt idx="7326">
                  <c:v>37234</c:v>
                </c:pt>
                <c:pt idx="7327">
                  <c:v>37239</c:v>
                </c:pt>
                <c:pt idx="7328">
                  <c:v>37244</c:v>
                </c:pt>
                <c:pt idx="7329">
                  <c:v>37249</c:v>
                </c:pt>
                <c:pt idx="7330">
                  <c:v>37254</c:v>
                </c:pt>
                <c:pt idx="7331">
                  <c:v>37259</c:v>
                </c:pt>
                <c:pt idx="7332">
                  <c:v>37264</c:v>
                </c:pt>
                <c:pt idx="7333">
                  <c:v>37269</c:v>
                </c:pt>
                <c:pt idx="7334">
                  <c:v>37274</c:v>
                </c:pt>
                <c:pt idx="7335">
                  <c:v>37279</c:v>
                </c:pt>
                <c:pt idx="7336">
                  <c:v>37284</c:v>
                </c:pt>
                <c:pt idx="7337">
                  <c:v>37289</c:v>
                </c:pt>
                <c:pt idx="7338">
                  <c:v>37294</c:v>
                </c:pt>
                <c:pt idx="7339">
                  <c:v>37299</c:v>
                </c:pt>
                <c:pt idx="7340">
                  <c:v>37304</c:v>
                </c:pt>
                <c:pt idx="7341">
                  <c:v>37309</c:v>
                </c:pt>
                <c:pt idx="7342">
                  <c:v>37314</c:v>
                </c:pt>
                <c:pt idx="7343">
                  <c:v>37319</c:v>
                </c:pt>
                <c:pt idx="7344">
                  <c:v>37324</c:v>
                </c:pt>
                <c:pt idx="7345">
                  <c:v>37329</c:v>
                </c:pt>
                <c:pt idx="7346">
                  <c:v>37334</c:v>
                </c:pt>
                <c:pt idx="7347">
                  <c:v>37339</c:v>
                </c:pt>
                <c:pt idx="7348">
                  <c:v>37344</c:v>
                </c:pt>
                <c:pt idx="7349">
                  <c:v>37349</c:v>
                </c:pt>
                <c:pt idx="7350">
                  <c:v>37354</c:v>
                </c:pt>
                <c:pt idx="7351">
                  <c:v>37359</c:v>
                </c:pt>
                <c:pt idx="7352">
                  <c:v>37364</c:v>
                </c:pt>
                <c:pt idx="7353">
                  <c:v>37369</c:v>
                </c:pt>
                <c:pt idx="7354">
                  <c:v>37374</c:v>
                </c:pt>
                <c:pt idx="7355">
                  <c:v>37379</c:v>
                </c:pt>
                <c:pt idx="7356">
                  <c:v>37384</c:v>
                </c:pt>
                <c:pt idx="7357">
                  <c:v>37389</c:v>
                </c:pt>
                <c:pt idx="7358">
                  <c:v>37394</c:v>
                </c:pt>
                <c:pt idx="7359">
                  <c:v>37399</c:v>
                </c:pt>
                <c:pt idx="7360">
                  <c:v>37404</c:v>
                </c:pt>
                <c:pt idx="7361">
                  <c:v>37409</c:v>
                </c:pt>
                <c:pt idx="7362">
                  <c:v>37414</c:v>
                </c:pt>
                <c:pt idx="7363">
                  <c:v>37419</c:v>
                </c:pt>
                <c:pt idx="7364">
                  <c:v>37424</c:v>
                </c:pt>
                <c:pt idx="7365">
                  <c:v>37429</c:v>
                </c:pt>
                <c:pt idx="7366">
                  <c:v>37434</c:v>
                </c:pt>
                <c:pt idx="7367">
                  <c:v>37439</c:v>
                </c:pt>
                <c:pt idx="7368">
                  <c:v>37444</c:v>
                </c:pt>
                <c:pt idx="7369">
                  <c:v>37449</c:v>
                </c:pt>
                <c:pt idx="7370">
                  <c:v>37454</c:v>
                </c:pt>
                <c:pt idx="7371">
                  <c:v>37459</c:v>
                </c:pt>
                <c:pt idx="7372">
                  <c:v>37464</c:v>
                </c:pt>
                <c:pt idx="7373">
                  <c:v>37469</c:v>
                </c:pt>
                <c:pt idx="7374">
                  <c:v>37474</c:v>
                </c:pt>
                <c:pt idx="7375">
                  <c:v>37479</c:v>
                </c:pt>
                <c:pt idx="7376">
                  <c:v>37484</c:v>
                </c:pt>
                <c:pt idx="7377">
                  <c:v>37489</c:v>
                </c:pt>
                <c:pt idx="7378">
                  <c:v>37494</c:v>
                </c:pt>
                <c:pt idx="7379">
                  <c:v>37499</c:v>
                </c:pt>
                <c:pt idx="7380">
                  <c:v>37504</c:v>
                </c:pt>
                <c:pt idx="7381">
                  <c:v>37509</c:v>
                </c:pt>
                <c:pt idx="7382">
                  <c:v>37514</c:v>
                </c:pt>
                <c:pt idx="7383">
                  <c:v>37519</c:v>
                </c:pt>
                <c:pt idx="7384">
                  <c:v>37524</c:v>
                </c:pt>
                <c:pt idx="7385">
                  <c:v>37529</c:v>
                </c:pt>
                <c:pt idx="7386">
                  <c:v>37534</c:v>
                </c:pt>
                <c:pt idx="7387">
                  <c:v>37539</c:v>
                </c:pt>
                <c:pt idx="7388">
                  <c:v>37544</c:v>
                </c:pt>
                <c:pt idx="7389">
                  <c:v>37549</c:v>
                </c:pt>
                <c:pt idx="7390">
                  <c:v>37554</c:v>
                </c:pt>
                <c:pt idx="7391">
                  <c:v>37559</c:v>
                </c:pt>
                <c:pt idx="7392">
                  <c:v>37564</c:v>
                </c:pt>
                <c:pt idx="7393">
                  <c:v>37569</c:v>
                </c:pt>
                <c:pt idx="7394">
                  <c:v>37574</c:v>
                </c:pt>
                <c:pt idx="7395">
                  <c:v>37579</c:v>
                </c:pt>
                <c:pt idx="7396">
                  <c:v>37584</c:v>
                </c:pt>
                <c:pt idx="7397">
                  <c:v>37589</c:v>
                </c:pt>
                <c:pt idx="7398">
                  <c:v>37594</c:v>
                </c:pt>
                <c:pt idx="7399">
                  <c:v>37599</c:v>
                </c:pt>
                <c:pt idx="7400">
                  <c:v>37604</c:v>
                </c:pt>
                <c:pt idx="7401">
                  <c:v>37609</c:v>
                </c:pt>
                <c:pt idx="7402">
                  <c:v>37614</c:v>
                </c:pt>
                <c:pt idx="7403">
                  <c:v>37619</c:v>
                </c:pt>
                <c:pt idx="7404">
                  <c:v>37624</c:v>
                </c:pt>
                <c:pt idx="7405">
                  <c:v>37629</c:v>
                </c:pt>
                <c:pt idx="7406">
                  <c:v>37634</c:v>
                </c:pt>
                <c:pt idx="7407">
                  <c:v>37639</c:v>
                </c:pt>
                <c:pt idx="7408">
                  <c:v>37644</c:v>
                </c:pt>
                <c:pt idx="7409">
                  <c:v>37649</c:v>
                </c:pt>
                <c:pt idx="7410">
                  <c:v>37654</c:v>
                </c:pt>
                <c:pt idx="7411">
                  <c:v>37659</c:v>
                </c:pt>
                <c:pt idx="7412">
                  <c:v>37664</c:v>
                </c:pt>
                <c:pt idx="7413">
                  <c:v>37669</c:v>
                </c:pt>
                <c:pt idx="7414">
                  <c:v>37674</c:v>
                </c:pt>
                <c:pt idx="7415">
                  <c:v>37679</c:v>
                </c:pt>
                <c:pt idx="7416">
                  <c:v>37684</c:v>
                </c:pt>
                <c:pt idx="7417">
                  <c:v>37689</c:v>
                </c:pt>
                <c:pt idx="7418">
                  <c:v>37694</c:v>
                </c:pt>
                <c:pt idx="7419">
                  <c:v>37699</c:v>
                </c:pt>
                <c:pt idx="7420">
                  <c:v>37704</c:v>
                </c:pt>
                <c:pt idx="7421">
                  <c:v>37709</c:v>
                </c:pt>
                <c:pt idx="7422">
                  <c:v>37714</c:v>
                </c:pt>
                <c:pt idx="7423">
                  <c:v>37719</c:v>
                </c:pt>
                <c:pt idx="7424">
                  <c:v>37724</c:v>
                </c:pt>
                <c:pt idx="7425">
                  <c:v>37729</c:v>
                </c:pt>
                <c:pt idx="7426">
                  <c:v>37734</c:v>
                </c:pt>
                <c:pt idx="7427">
                  <c:v>37739</c:v>
                </c:pt>
                <c:pt idx="7428">
                  <c:v>37744</c:v>
                </c:pt>
                <c:pt idx="7429">
                  <c:v>37749</c:v>
                </c:pt>
                <c:pt idx="7430">
                  <c:v>37754</c:v>
                </c:pt>
                <c:pt idx="7431">
                  <c:v>37759</c:v>
                </c:pt>
                <c:pt idx="7432">
                  <c:v>37764</c:v>
                </c:pt>
                <c:pt idx="7433">
                  <c:v>37769</c:v>
                </c:pt>
                <c:pt idx="7434">
                  <c:v>37774</c:v>
                </c:pt>
                <c:pt idx="7435">
                  <c:v>37779</c:v>
                </c:pt>
                <c:pt idx="7436">
                  <c:v>37784</c:v>
                </c:pt>
                <c:pt idx="7437">
                  <c:v>37789</c:v>
                </c:pt>
                <c:pt idx="7438">
                  <c:v>37794</c:v>
                </c:pt>
                <c:pt idx="7439">
                  <c:v>37799</c:v>
                </c:pt>
                <c:pt idx="7440">
                  <c:v>37804</c:v>
                </c:pt>
                <c:pt idx="7441">
                  <c:v>37809</c:v>
                </c:pt>
                <c:pt idx="7442">
                  <c:v>37814</c:v>
                </c:pt>
                <c:pt idx="7443">
                  <c:v>37819</c:v>
                </c:pt>
                <c:pt idx="7444">
                  <c:v>37824</c:v>
                </c:pt>
                <c:pt idx="7445">
                  <c:v>37829</c:v>
                </c:pt>
                <c:pt idx="7446">
                  <c:v>37834</c:v>
                </c:pt>
                <c:pt idx="7447">
                  <c:v>37839</c:v>
                </c:pt>
                <c:pt idx="7448">
                  <c:v>37844</c:v>
                </c:pt>
                <c:pt idx="7449">
                  <c:v>37849</c:v>
                </c:pt>
                <c:pt idx="7450">
                  <c:v>37854</c:v>
                </c:pt>
                <c:pt idx="7451">
                  <c:v>37859</c:v>
                </c:pt>
                <c:pt idx="7452">
                  <c:v>37864</c:v>
                </c:pt>
                <c:pt idx="7453">
                  <c:v>37869</c:v>
                </c:pt>
                <c:pt idx="7454">
                  <c:v>37874</c:v>
                </c:pt>
                <c:pt idx="7455">
                  <c:v>37879</c:v>
                </c:pt>
                <c:pt idx="7456">
                  <c:v>37884</c:v>
                </c:pt>
                <c:pt idx="7457">
                  <c:v>37889</c:v>
                </c:pt>
                <c:pt idx="7458">
                  <c:v>37894</c:v>
                </c:pt>
                <c:pt idx="7459">
                  <c:v>37899</c:v>
                </c:pt>
                <c:pt idx="7460">
                  <c:v>37904</c:v>
                </c:pt>
                <c:pt idx="7461">
                  <c:v>37909</c:v>
                </c:pt>
                <c:pt idx="7462">
                  <c:v>37914</c:v>
                </c:pt>
                <c:pt idx="7463">
                  <c:v>37919</c:v>
                </c:pt>
                <c:pt idx="7464">
                  <c:v>37924</c:v>
                </c:pt>
                <c:pt idx="7465">
                  <c:v>37929</c:v>
                </c:pt>
                <c:pt idx="7466">
                  <c:v>37934</c:v>
                </c:pt>
                <c:pt idx="7467">
                  <c:v>37939</c:v>
                </c:pt>
                <c:pt idx="7468">
                  <c:v>37944</c:v>
                </c:pt>
                <c:pt idx="7469">
                  <c:v>37949</c:v>
                </c:pt>
                <c:pt idx="7470">
                  <c:v>37954</c:v>
                </c:pt>
                <c:pt idx="7471">
                  <c:v>37959</c:v>
                </c:pt>
                <c:pt idx="7472">
                  <c:v>37964</c:v>
                </c:pt>
                <c:pt idx="7473">
                  <c:v>37969</c:v>
                </c:pt>
                <c:pt idx="7474">
                  <c:v>37974</c:v>
                </c:pt>
                <c:pt idx="7475">
                  <c:v>37979</c:v>
                </c:pt>
                <c:pt idx="7476">
                  <c:v>37984</c:v>
                </c:pt>
                <c:pt idx="7477">
                  <c:v>37989</c:v>
                </c:pt>
                <c:pt idx="7478">
                  <c:v>37994</c:v>
                </c:pt>
                <c:pt idx="7479">
                  <c:v>37999</c:v>
                </c:pt>
                <c:pt idx="7480">
                  <c:v>38004</c:v>
                </c:pt>
                <c:pt idx="7481">
                  <c:v>38009</c:v>
                </c:pt>
                <c:pt idx="7482">
                  <c:v>38014</c:v>
                </c:pt>
                <c:pt idx="7483">
                  <c:v>38019</c:v>
                </c:pt>
                <c:pt idx="7484">
                  <c:v>38024</c:v>
                </c:pt>
                <c:pt idx="7485">
                  <c:v>38029</c:v>
                </c:pt>
                <c:pt idx="7486">
                  <c:v>38034</c:v>
                </c:pt>
                <c:pt idx="7487">
                  <c:v>38039</c:v>
                </c:pt>
                <c:pt idx="7488">
                  <c:v>38044</c:v>
                </c:pt>
                <c:pt idx="7489">
                  <c:v>38049</c:v>
                </c:pt>
                <c:pt idx="7490">
                  <c:v>38054</c:v>
                </c:pt>
                <c:pt idx="7491">
                  <c:v>38059</c:v>
                </c:pt>
                <c:pt idx="7492">
                  <c:v>38064</c:v>
                </c:pt>
                <c:pt idx="7493">
                  <c:v>38069</c:v>
                </c:pt>
                <c:pt idx="7494">
                  <c:v>38074</c:v>
                </c:pt>
                <c:pt idx="7495">
                  <c:v>38079</c:v>
                </c:pt>
                <c:pt idx="7496">
                  <c:v>38084</c:v>
                </c:pt>
                <c:pt idx="7497">
                  <c:v>38089</c:v>
                </c:pt>
                <c:pt idx="7498">
                  <c:v>38094</c:v>
                </c:pt>
                <c:pt idx="7499">
                  <c:v>38099</c:v>
                </c:pt>
                <c:pt idx="7500">
                  <c:v>38104</c:v>
                </c:pt>
                <c:pt idx="7501">
                  <c:v>38109</c:v>
                </c:pt>
                <c:pt idx="7502">
                  <c:v>38114</c:v>
                </c:pt>
                <c:pt idx="7503">
                  <c:v>38119</c:v>
                </c:pt>
                <c:pt idx="7504">
                  <c:v>38124</c:v>
                </c:pt>
                <c:pt idx="7505">
                  <c:v>38129</c:v>
                </c:pt>
                <c:pt idx="7506">
                  <c:v>38134</c:v>
                </c:pt>
                <c:pt idx="7507">
                  <c:v>38139</c:v>
                </c:pt>
                <c:pt idx="7508">
                  <c:v>38144</c:v>
                </c:pt>
                <c:pt idx="7509">
                  <c:v>38149</c:v>
                </c:pt>
                <c:pt idx="7510">
                  <c:v>38154</c:v>
                </c:pt>
                <c:pt idx="7511">
                  <c:v>38159</c:v>
                </c:pt>
                <c:pt idx="7512">
                  <c:v>38164</c:v>
                </c:pt>
                <c:pt idx="7513">
                  <c:v>38169</c:v>
                </c:pt>
                <c:pt idx="7514">
                  <c:v>38174</c:v>
                </c:pt>
                <c:pt idx="7515">
                  <c:v>38179</c:v>
                </c:pt>
                <c:pt idx="7516">
                  <c:v>38184</c:v>
                </c:pt>
                <c:pt idx="7517">
                  <c:v>38189</c:v>
                </c:pt>
                <c:pt idx="7518">
                  <c:v>38194</c:v>
                </c:pt>
                <c:pt idx="7519">
                  <c:v>38199</c:v>
                </c:pt>
                <c:pt idx="7520">
                  <c:v>38204</c:v>
                </c:pt>
                <c:pt idx="7521">
                  <c:v>38209</c:v>
                </c:pt>
                <c:pt idx="7522">
                  <c:v>38214</c:v>
                </c:pt>
                <c:pt idx="7523">
                  <c:v>38219</c:v>
                </c:pt>
                <c:pt idx="7524">
                  <c:v>38224</c:v>
                </c:pt>
                <c:pt idx="7525">
                  <c:v>38229</c:v>
                </c:pt>
                <c:pt idx="7526">
                  <c:v>38234</c:v>
                </c:pt>
                <c:pt idx="7527">
                  <c:v>38239</c:v>
                </c:pt>
                <c:pt idx="7528">
                  <c:v>38244</c:v>
                </c:pt>
                <c:pt idx="7529">
                  <c:v>38249</c:v>
                </c:pt>
                <c:pt idx="7530">
                  <c:v>38254</c:v>
                </c:pt>
                <c:pt idx="7531">
                  <c:v>38259</c:v>
                </c:pt>
                <c:pt idx="7532">
                  <c:v>38264</c:v>
                </c:pt>
                <c:pt idx="7533">
                  <c:v>38269</c:v>
                </c:pt>
                <c:pt idx="7534">
                  <c:v>38274</c:v>
                </c:pt>
                <c:pt idx="7535">
                  <c:v>38279</c:v>
                </c:pt>
                <c:pt idx="7536">
                  <c:v>38284</c:v>
                </c:pt>
                <c:pt idx="7537">
                  <c:v>38289</c:v>
                </c:pt>
                <c:pt idx="7538">
                  <c:v>38294</c:v>
                </c:pt>
                <c:pt idx="7539">
                  <c:v>38299</c:v>
                </c:pt>
                <c:pt idx="7540">
                  <c:v>38304</c:v>
                </c:pt>
                <c:pt idx="7541">
                  <c:v>38309</c:v>
                </c:pt>
                <c:pt idx="7542">
                  <c:v>38314</c:v>
                </c:pt>
                <c:pt idx="7543">
                  <c:v>38319</c:v>
                </c:pt>
                <c:pt idx="7544">
                  <c:v>38324</c:v>
                </c:pt>
                <c:pt idx="7545">
                  <c:v>38329</c:v>
                </c:pt>
                <c:pt idx="7546">
                  <c:v>38334</c:v>
                </c:pt>
                <c:pt idx="7547">
                  <c:v>38339</c:v>
                </c:pt>
                <c:pt idx="7548">
                  <c:v>38344</c:v>
                </c:pt>
                <c:pt idx="7549">
                  <c:v>38349</c:v>
                </c:pt>
                <c:pt idx="7550">
                  <c:v>38354</c:v>
                </c:pt>
                <c:pt idx="7551">
                  <c:v>38359</c:v>
                </c:pt>
                <c:pt idx="7552">
                  <c:v>38364</c:v>
                </c:pt>
                <c:pt idx="7553">
                  <c:v>38369</c:v>
                </c:pt>
                <c:pt idx="7554">
                  <c:v>38374</c:v>
                </c:pt>
                <c:pt idx="7555">
                  <c:v>38379</c:v>
                </c:pt>
                <c:pt idx="7556">
                  <c:v>38384</c:v>
                </c:pt>
                <c:pt idx="7557">
                  <c:v>38389</c:v>
                </c:pt>
                <c:pt idx="7558">
                  <c:v>38394</c:v>
                </c:pt>
                <c:pt idx="7559">
                  <c:v>38399</c:v>
                </c:pt>
                <c:pt idx="7560">
                  <c:v>38404</c:v>
                </c:pt>
                <c:pt idx="7561">
                  <c:v>38409</c:v>
                </c:pt>
                <c:pt idx="7562">
                  <c:v>38414</c:v>
                </c:pt>
                <c:pt idx="7563">
                  <c:v>38419</c:v>
                </c:pt>
                <c:pt idx="7564">
                  <c:v>38424</c:v>
                </c:pt>
                <c:pt idx="7565">
                  <c:v>38429</c:v>
                </c:pt>
                <c:pt idx="7566">
                  <c:v>38434</c:v>
                </c:pt>
                <c:pt idx="7567">
                  <c:v>38439</c:v>
                </c:pt>
                <c:pt idx="7568">
                  <c:v>38444</c:v>
                </c:pt>
                <c:pt idx="7569">
                  <c:v>38449</c:v>
                </c:pt>
                <c:pt idx="7570">
                  <c:v>38454</c:v>
                </c:pt>
                <c:pt idx="7571">
                  <c:v>38459</c:v>
                </c:pt>
                <c:pt idx="7572">
                  <c:v>38464</c:v>
                </c:pt>
                <c:pt idx="7573">
                  <c:v>38469</c:v>
                </c:pt>
                <c:pt idx="7574">
                  <c:v>38474</c:v>
                </c:pt>
                <c:pt idx="7575">
                  <c:v>38479</c:v>
                </c:pt>
                <c:pt idx="7576">
                  <c:v>38484</c:v>
                </c:pt>
                <c:pt idx="7577">
                  <c:v>38489</c:v>
                </c:pt>
                <c:pt idx="7578">
                  <c:v>38494</c:v>
                </c:pt>
                <c:pt idx="7579">
                  <c:v>38499</c:v>
                </c:pt>
                <c:pt idx="7580">
                  <c:v>38504</c:v>
                </c:pt>
                <c:pt idx="7581">
                  <c:v>38509</c:v>
                </c:pt>
                <c:pt idx="7582">
                  <c:v>38514</c:v>
                </c:pt>
                <c:pt idx="7583">
                  <c:v>38519</c:v>
                </c:pt>
                <c:pt idx="7584">
                  <c:v>38524</c:v>
                </c:pt>
                <c:pt idx="7585">
                  <c:v>38529</c:v>
                </c:pt>
                <c:pt idx="7586">
                  <c:v>38534</c:v>
                </c:pt>
                <c:pt idx="7587">
                  <c:v>38539</c:v>
                </c:pt>
                <c:pt idx="7588">
                  <c:v>38544</c:v>
                </c:pt>
                <c:pt idx="7589">
                  <c:v>38549</c:v>
                </c:pt>
                <c:pt idx="7590">
                  <c:v>38554</c:v>
                </c:pt>
                <c:pt idx="7591">
                  <c:v>38559</c:v>
                </c:pt>
                <c:pt idx="7592">
                  <c:v>38564</c:v>
                </c:pt>
                <c:pt idx="7593">
                  <c:v>38569</c:v>
                </c:pt>
                <c:pt idx="7594">
                  <c:v>38574</c:v>
                </c:pt>
                <c:pt idx="7595">
                  <c:v>38579</c:v>
                </c:pt>
                <c:pt idx="7596">
                  <c:v>38584</c:v>
                </c:pt>
                <c:pt idx="7597">
                  <c:v>38589</c:v>
                </c:pt>
                <c:pt idx="7598">
                  <c:v>38594</c:v>
                </c:pt>
                <c:pt idx="7599">
                  <c:v>38599</c:v>
                </c:pt>
                <c:pt idx="7600">
                  <c:v>38604</c:v>
                </c:pt>
                <c:pt idx="7601">
                  <c:v>38609</c:v>
                </c:pt>
                <c:pt idx="7602">
                  <c:v>38614</c:v>
                </c:pt>
                <c:pt idx="7603">
                  <c:v>38619</c:v>
                </c:pt>
                <c:pt idx="7604">
                  <c:v>38624</c:v>
                </c:pt>
                <c:pt idx="7605">
                  <c:v>38629</c:v>
                </c:pt>
                <c:pt idx="7606">
                  <c:v>38634</c:v>
                </c:pt>
                <c:pt idx="7607">
                  <c:v>38639</c:v>
                </c:pt>
                <c:pt idx="7608">
                  <c:v>38644</c:v>
                </c:pt>
                <c:pt idx="7609">
                  <c:v>38649</c:v>
                </c:pt>
                <c:pt idx="7610">
                  <c:v>38654</c:v>
                </c:pt>
                <c:pt idx="7611">
                  <c:v>38659</c:v>
                </c:pt>
                <c:pt idx="7612">
                  <c:v>38664</c:v>
                </c:pt>
                <c:pt idx="7613">
                  <c:v>38669</c:v>
                </c:pt>
                <c:pt idx="7614">
                  <c:v>38674</c:v>
                </c:pt>
                <c:pt idx="7615">
                  <c:v>38679</c:v>
                </c:pt>
                <c:pt idx="7616">
                  <c:v>38684</c:v>
                </c:pt>
                <c:pt idx="7617">
                  <c:v>38689</c:v>
                </c:pt>
                <c:pt idx="7618">
                  <c:v>38694</c:v>
                </c:pt>
                <c:pt idx="7619">
                  <c:v>38699</c:v>
                </c:pt>
                <c:pt idx="7620">
                  <c:v>38704</c:v>
                </c:pt>
                <c:pt idx="7621">
                  <c:v>38709</c:v>
                </c:pt>
                <c:pt idx="7622">
                  <c:v>38714</c:v>
                </c:pt>
                <c:pt idx="7623">
                  <c:v>38719</c:v>
                </c:pt>
                <c:pt idx="7624">
                  <c:v>38724</c:v>
                </c:pt>
                <c:pt idx="7625">
                  <c:v>38729</c:v>
                </c:pt>
                <c:pt idx="7626">
                  <c:v>38734</c:v>
                </c:pt>
                <c:pt idx="7627">
                  <c:v>38739</c:v>
                </c:pt>
                <c:pt idx="7628">
                  <c:v>38744</c:v>
                </c:pt>
                <c:pt idx="7629">
                  <c:v>38749</c:v>
                </c:pt>
                <c:pt idx="7630">
                  <c:v>38754</c:v>
                </c:pt>
                <c:pt idx="7631">
                  <c:v>38759</c:v>
                </c:pt>
                <c:pt idx="7632">
                  <c:v>38764</c:v>
                </c:pt>
                <c:pt idx="7633">
                  <c:v>38769</c:v>
                </c:pt>
                <c:pt idx="7634">
                  <c:v>38774</c:v>
                </c:pt>
                <c:pt idx="7635">
                  <c:v>38779</c:v>
                </c:pt>
                <c:pt idx="7636">
                  <c:v>38784</c:v>
                </c:pt>
                <c:pt idx="7637">
                  <c:v>38789</c:v>
                </c:pt>
                <c:pt idx="7638">
                  <c:v>38794</c:v>
                </c:pt>
                <c:pt idx="7639">
                  <c:v>38799</c:v>
                </c:pt>
                <c:pt idx="7640">
                  <c:v>38804</c:v>
                </c:pt>
                <c:pt idx="7641">
                  <c:v>38809</c:v>
                </c:pt>
                <c:pt idx="7642">
                  <c:v>38814</c:v>
                </c:pt>
                <c:pt idx="7643">
                  <c:v>38819</c:v>
                </c:pt>
                <c:pt idx="7644">
                  <c:v>38824</c:v>
                </c:pt>
                <c:pt idx="7645">
                  <c:v>38829</c:v>
                </c:pt>
                <c:pt idx="7646">
                  <c:v>38834</c:v>
                </c:pt>
                <c:pt idx="7647">
                  <c:v>38839</c:v>
                </c:pt>
                <c:pt idx="7648">
                  <c:v>38844</c:v>
                </c:pt>
                <c:pt idx="7649">
                  <c:v>38849</c:v>
                </c:pt>
                <c:pt idx="7650">
                  <c:v>38854</c:v>
                </c:pt>
                <c:pt idx="7651">
                  <c:v>38859</c:v>
                </c:pt>
                <c:pt idx="7652">
                  <c:v>38864</c:v>
                </c:pt>
                <c:pt idx="7653">
                  <c:v>38869</c:v>
                </c:pt>
                <c:pt idx="7654">
                  <c:v>38874</c:v>
                </c:pt>
                <c:pt idx="7655">
                  <c:v>38879</c:v>
                </c:pt>
                <c:pt idx="7656">
                  <c:v>38884</c:v>
                </c:pt>
                <c:pt idx="7657">
                  <c:v>38889</c:v>
                </c:pt>
                <c:pt idx="7658">
                  <c:v>38894</c:v>
                </c:pt>
                <c:pt idx="7659">
                  <c:v>38899</c:v>
                </c:pt>
                <c:pt idx="7660">
                  <c:v>38904</c:v>
                </c:pt>
                <c:pt idx="7661">
                  <c:v>38909</c:v>
                </c:pt>
                <c:pt idx="7662">
                  <c:v>38914</c:v>
                </c:pt>
                <c:pt idx="7663">
                  <c:v>38919</c:v>
                </c:pt>
                <c:pt idx="7664">
                  <c:v>38924</c:v>
                </c:pt>
                <c:pt idx="7665">
                  <c:v>38929</c:v>
                </c:pt>
                <c:pt idx="7666">
                  <c:v>38934</c:v>
                </c:pt>
                <c:pt idx="7667">
                  <c:v>38939</c:v>
                </c:pt>
                <c:pt idx="7668">
                  <c:v>38944</c:v>
                </c:pt>
                <c:pt idx="7669">
                  <c:v>38949</c:v>
                </c:pt>
                <c:pt idx="7670">
                  <c:v>38954</c:v>
                </c:pt>
                <c:pt idx="7671">
                  <c:v>38959</c:v>
                </c:pt>
                <c:pt idx="7672">
                  <c:v>38964</c:v>
                </c:pt>
                <c:pt idx="7673">
                  <c:v>38969</c:v>
                </c:pt>
                <c:pt idx="7674">
                  <c:v>38974</c:v>
                </c:pt>
                <c:pt idx="7675">
                  <c:v>38979</c:v>
                </c:pt>
                <c:pt idx="7676">
                  <c:v>38984</c:v>
                </c:pt>
                <c:pt idx="7677">
                  <c:v>38989</c:v>
                </c:pt>
                <c:pt idx="7678">
                  <c:v>38994</c:v>
                </c:pt>
                <c:pt idx="7679">
                  <c:v>38999</c:v>
                </c:pt>
                <c:pt idx="7680">
                  <c:v>39004</c:v>
                </c:pt>
                <c:pt idx="7681">
                  <c:v>39009</c:v>
                </c:pt>
                <c:pt idx="7682">
                  <c:v>39014</c:v>
                </c:pt>
                <c:pt idx="7683">
                  <c:v>39019</c:v>
                </c:pt>
                <c:pt idx="7684">
                  <c:v>39024</c:v>
                </c:pt>
                <c:pt idx="7685">
                  <c:v>39029</c:v>
                </c:pt>
                <c:pt idx="7686">
                  <c:v>39034</c:v>
                </c:pt>
                <c:pt idx="7687">
                  <c:v>39039</c:v>
                </c:pt>
                <c:pt idx="7688">
                  <c:v>39044</c:v>
                </c:pt>
                <c:pt idx="7689">
                  <c:v>39049</c:v>
                </c:pt>
                <c:pt idx="7690">
                  <c:v>39054</c:v>
                </c:pt>
                <c:pt idx="7691">
                  <c:v>39059</c:v>
                </c:pt>
                <c:pt idx="7692">
                  <c:v>39064</c:v>
                </c:pt>
                <c:pt idx="7693">
                  <c:v>39069</c:v>
                </c:pt>
                <c:pt idx="7694">
                  <c:v>39074</c:v>
                </c:pt>
                <c:pt idx="7695">
                  <c:v>39079</c:v>
                </c:pt>
                <c:pt idx="7696">
                  <c:v>39084</c:v>
                </c:pt>
                <c:pt idx="7697">
                  <c:v>39089</c:v>
                </c:pt>
                <c:pt idx="7698">
                  <c:v>39094</c:v>
                </c:pt>
                <c:pt idx="7699">
                  <c:v>39099</c:v>
                </c:pt>
                <c:pt idx="7700">
                  <c:v>39104</c:v>
                </c:pt>
                <c:pt idx="7701">
                  <c:v>39109</c:v>
                </c:pt>
                <c:pt idx="7702">
                  <c:v>39114</c:v>
                </c:pt>
                <c:pt idx="7703">
                  <c:v>39119</c:v>
                </c:pt>
                <c:pt idx="7704">
                  <c:v>39124</c:v>
                </c:pt>
                <c:pt idx="7705">
                  <c:v>39129</c:v>
                </c:pt>
                <c:pt idx="7706">
                  <c:v>39134</c:v>
                </c:pt>
                <c:pt idx="7707">
                  <c:v>39139</c:v>
                </c:pt>
                <c:pt idx="7708">
                  <c:v>39144</c:v>
                </c:pt>
                <c:pt idx="7709">
                  <c:v>39149</c:v>
                </c:pt>
                <c:pt idx="7710">
                  <c:v>39154</c:v>
                </c:pt>
                <c:pt idx="7711">
                  <c:v>39159</c:v>
                </c:pt>
                <c:pt idx="7712">
                  <c:v>39164</c:v>
                </c:pt>
                <c:pt idx="7713">
                  <c:v>39169</c:v>
                </c:pt>
                <c:pt idx="7714">
                  <c:v>39174</c:v>
                </c:pt>
                <c:pt idx="7715">
                  <c:v>39179</c:v>
                </c:pt>
                <c:pt idx="7716">
                  <c:v>39184</c:v>
                </c:pt>
                <c:pt idx="7717">
                  <c:v>39189</c:v>
                </c:pt>
                <c:pt idx="7718">
                  <c:v>39194</c:v>
                </c:pt>
                <c:pt idx="7719">
                  <c:v>39199</c:v>
                </c:pt>
                <c:pt idx="7720">
                  <c:v>39204</c:v>
                </c:pt>
                <c:pt idx="7721">
                  <c:v>39209</c:v>
                </c:pt>
                <c:pt idx="7722">
                  <c:v>39214</c:v>
                </c:pt>
                <c:pt idx="7723">
                  <c:v>39219</c:v>
                </c:pt>
                <c:pt idx="7724">
                  <c:v>39224</c:v>
                </c:pt>
                <c:pt idx="7725">
                  <c:v>39229</c:v>
                </c:pt>
                <c:pt idx="7726">
                  <c:v>39234</c:v>
                </c:pt>
                <c:pt idx="7727">
                  <c:v>39239</c:v>
                </c:pt>
                <c:pt idx="7728">
                  <c:v>39244</c:v>
                </c:pt>
                <c:pt idx="7729">
                  <c:v>39249</c:v>
                </c:pt>
                <c:pt idx="7730">
                  <c:v>39254</c:v>
                </c:pt>
                <c:pt idx="7731">
                  <c:v>39259</c:v>
                </c:pt>
                <c:pt idx="7732">
                  <c:v>39264</c:v>
                </c:pt>
                <c:pt idx="7733">
                  <c:v>39269</c:v>
                </c:pt>
                <c:pt idx="7734">
                  <c:v>39274</c:v>
                </c:pt>
                <c:pt idx="7735">
                  <c:v>39279</c:v>
                </c:pt>
                <c:pt idx="7736">
                  <c:v>39284</c:v>
                </c:pt>
                <c:pt idx="7737">
                  <c:v>39289</c:v>
                </c:pt>
                <c:pt idx="7738">
                  <c:v>39294</c:v>
                </c:pt>
                <c:pt idx="7739">
                  <c:v>39299</c:v>
                </c:pt>
                <c:pt idx="7740">
                  <c:v>39304</c:v>
                </c:pt>
                <c:pt idx="7741">
                  <c:v>39309</c:v>
                </c:pt>
                <c:pt idx="7742">
                  <c:v>39314</c:v>
                </c:pt>
                <c:pt idx="7743">
                  <c:v>39319</c:v>
                </c:pt>
                <c:pt idx="7744">
                  <c:v>39324</c:v>
                </c:pt>
                <c:pt idx="7745">
                  <c:v>39329</c:v>
                </c:pt>
                <c:pt idx="7746">
                  <c:v>39334</c:v>
                </c:pt>
                <c:pt idx="7747">
                  <c:v>39339</c:v>
                </c:pt>
                <c:pt idx="7748">
                  <c:v>39344</c:v>
                </c:pt>
                <c:pt idx="7749">
                  <c:v>39349</c:v>
                </c:pt>
                <c:pt idx="7750">
                  <c:v>39354</c:v>
                </c:pt>
                <c:pt idx="7751">
                  <c:v>39359</c:v>
                </c:pt>
                <c:pt idx="7752">
                  <c:v>39364</c:v>
                </c:pt>
                <c:pt idx="7753">
                  <c:v>39369</c:v>
                </c:pt>
                <c:pt idx="7754">
                  <c:v>39374</c:v>
                </c:pt>
                <c:pt idx="7755">
                  <c:v>39379</c:v>
                </c:pt>
                <c:pt idx="7756">
                  <c:v>39384</c:v>
                </c:pt>
                <c:pt idx="7757">
                  <c:v>39389</c:v>
                </c:pt>
                <c:pt idx="7758">
                  <c:v>39394</c:v>
                </c:pt>
                <c:pt idx="7759">
                  <c:v>39399</c:v>
                </c:pt>
                <c:pt idx="7760">
                  <c:v>39404</c:v>
                </c:pt>
                <c:pt idx="7761">
                  <c:v>39409</c:v>
                </c:pt>
                <c:pt idx="7762">
                  <c:v>39414</c:v>
                </c:pt>
                <c:pt idx="7763">
                  <c:v>39419</c:v>
                </c:pt>
                <c:pt idx="7764">
                  <c:v>39424</c:v>
                </c:pt>
                <c:pt idx="7765">
                  <c:v>39429</c:v>
                </c:pt>
                <c:pt idx="7766">
                  <c:v>39434</c:v>
                </c:pt>
                <c:pt idx="7767">
                  <c:v>39439</c:v>
                </c:pt>
                <c:pt idx="7768">
                  <c:v>39444</c:v>
                </c:pt>
                <c:pt idx="7769">
                  <c:v>39449</c:v>
                </c:pt>
                <c:pt idx="7770">
                  <c:v>39454</c:v>
                </c:pt>
                <c:pt idx="7771">
                  <c:v>39459</c:v>
                </c:pt>
                <c:pt idx="7772">
                  <c:v>39464</c:v>
                </c:pt>
                <c:pt idx="7773">
                  <c:v>39469</c:v>
                </c:pt>
                <c:pt idx="7774">
                  <c:v>39474</c:v>
                </c:pt>
                <c:pt idx="7775">
                  <c:v>39479</c:v>
                </c:pt>
                <c:pt idx="7776">
                  <c:v>39484</c:v>
                </c:pt>
                <c:pt idx="7777">
                  <c:v>39489</c:v>
                </c:pt>
                <c:pt idx="7778">
                  <c:v>39494</c:v>
                </c:pt>
                <c:pt idx="7779">
                  <c:v>39499</c:v>
                </c:pt>
                <c:pt idx="7780">
                  <c:v>39504</c:v>
                </c:pt>
                <c:pt idx="7781">
                  <c:v>39509</c:v>
                </c:pt>
                <c:pt idx="7782">
                  <c:v>39514</c:v>
                </c:pt>
                <c:pt idx="7783">
                  <c:v>39519</c:v>
                </c:pt>
                <c:pt idx="7784">
                  <c:v>39524</c:v>
                </c:pt>
                <c:pt idx="7785">
                  <c:v>39529</c:v>
                </c:pt>
                <c:pt idx="7786">
                  <c:v>39534</c:v>
                </c:pt>
                <c:pt idx="7787">
                  <c:v>39539</c:v>
                </c:pt>
                <c:pt idx="7788">
                  <c:v>39544</c:v>
                </c:pt>
                <c:pt idx="7789">
                  <c:v>39549</c:v>
                </c:pt>
                <c:pt idx="7790">
                  <c:v>39554</c:v>
                </c:pt>
                <c:pt idx="7791">
                  <c:v>39559</c:v>
                </c:pt>
                <c:pt idx="7792">
                  <c:v>39564</c:v>
                </c:pt>
                <c:pt idx="7793">
                  <c:v>39569</c:v>
                </c:pt>
                <c:pt idx="7794">
                  <c:v>39574</c:v>
                </c:pt>
                <c:pt idx="7795">
                  <c:v>39579</c:v>
                </c:pt>
                <c:pt idx="7796">
                  <c:v>39584</c:v>
                </c:pt>
                <c:pt idx="7797">
                  <c:v>39589</c:v>
                </c:pt>
                <c:pt idx="7798">
                  <c:v>39594</c:v>
                </c:pt>
                <c:pt idx="7799">
                  <c:v>39599</c:v>
                </c:pt>
                <c:pt idx="7800">
                  <c:v>39604</c:v>
                </c:pt>
                <c:pt idx="7801">
                  <c:v>39609</c:v>
                </c:pt>
                <c:pt idx="7802">
                  <c:v>39614</c:v>
                </c:pt>
                <c:pt idx="7803">
                  <c:v>39619</c:v>
                </c:pt>
                <c:pt idx="7804">
                  <c:v>39624</c:v>
                </c:pt>
                <c:pt idx="7805">
                  <c:v>39629</c:v>
                </c:pt>
                <c:pt idx="7806">
                  <c:v>39634</c:v>
                </c:pt>
                <c:pt idx="7807">
                  <c:v>39639</c:v>
                </c:pt>
                <c:pt idx="7808">
                  <c:v>39644</c:v>
                </c:pt>
                <c:pt idx="7809">
                  <c:v>39649</c:v>
                </c:pt>
                <c:pt idx="7810">
                  <c:v>39654</c:v>
                </c:pt>
                <c:pt idx="7811">
                  <c:v>39659</c:v>
                </c:pt>
                <c:pt idx="7812">
                  <c:v>39664</c:v>
                </c:pt>
                <c:pt idx="7813">
                  <c:v>39669</c:v>
                </c:pt>
                <c:pt idx="7814">
                  <c:v>39674</c:v>
                </c:pt>
                <c:pt idx="7815">
                  <c:v>39679</c:v>
                </c:pt>
                <c:pt idx="7816">
                  <c:v>39684</c:v>
                </c:pt>
                <c:pt idx="7817">
                  <c:v>39689</c:v>
                </c:pt>
                <c:pt idx="7818">
                  <c:v>39694</c:v>
                </c:pt>
                <c:pt idx="7819">
                  <c:v>39699</c:v>
                </c:pt>
                <c:pt idx="7820">
                  <c:v>39704</c:v>
                </c:pt>
                <c:pt idx="7821">
                  <c:v>39709</c:v>
                </c:pt>
                <c:pt idx="7822">
                  <c:v>39714</c:v>
                </c:pt>
                <c:pt idx="7823">
                  <c:v>39719</c:v>
                </c:pt>
                <c:pt idx="7824">
                  <c:v>39724</c:v>
                </c:pt>
                <c:pt idx="7825">
                  <c:v>39729</c:v>
                </c:pt>
                <c:pt idx="7826">
                  <c:v>39734</c:v>
                </c:pt>
                <c:pt idx="7827">
                  <c:v>39739</c:v>
                </c:pt>
                <c:pt idx="7828">
                  <c:v>39744</c:v>
                </c:pt>
                <c:pt idx="7829">
                  <c:v>39749</c:v>
                </c:pt>
                <c:pt idx="7830">
                  <c:v>39754</c:v>
                </c:pt>
                <c:pt idx="7831">
                  <c:v>39759</c:v>
                </c:pt>
                <c:pt idx="7832">
                  <c:v>39764</c:v>
                </c:pt>
                <c:pt idx="7833">
                  <c:v>39769</c:v>
                </c:pt>
                <c:pt idx="7834">
                  <c:v>39774</c:v>
                </c:pt>
                <c:pt idx="7835">
                  <c:v>39779</c:v>
                </c:pt>
                <c:pt idx="7836">
                  <c:v>39784</c:v>
                </c:pt>
                <c:pt idx="7837">
                  <c:v>39789</c:v>
                </c:pt>
                <c:pt idx="7838">
                  <c:v>39794</c:v>
                </c:pt>
                <c:pt idx="7839">
                  <c:v>39799</c:v>
                </c:pt>
                <c:pt idx="7840">
                  <c:v>39804</c:v>
                </c:pt>
                <c:pt idx="7841">
                  <c:v>39809</c:v>
                </c:pt>
                <c:pt idx="7842">
                  <c:v>39814</c:v>
                </c:pt>
                <c:pt idx="7843">
                  <c:v>39819</c:v>
                </c:pt>
                <c:pt idx="7844">
                  <c:v>39824</c:v>
                </c:pt>
                <c:pt idx="7845">
                  <c:v>39829</c:v>
                </c:pt>
                <c:pt idx="7846">
                  <c:v>39834</c:v>
                </c:pt>
                <c:pt idx="7847">
                  <c:v>39839</c:v>
                </c:pt>
                <c:pt idx="7848">
                  <c:v>39844</c:v>
                </c:pt>
                <c:pt idx="7849">
                  <c:v>39849</c:v>
                </c:pt>
                <c:pt idx="7850">
                  <c:v>39854</c:v>
                </c:pt>
                <c:pt idx="7851">
                  <c:v>39859</c:v>
                </c:pt>
                <c:pt idx="7852">
                  <c:v>39864</c:v>
                </c:pt>
                <c:pt idx="7853">
                  <c:v>39869</c:v>
                </c:pt>
                <c:pt idx="7854">
                  <c:v>39874</c:v>
                </c:pt>
                <c:pt idx="7855">
                  <c:v>39879</c:v>
                </c:pt>
                <c:pt idx="7856">
                  <c:v>39884</c:v>
                </c:pt>
                <c:pt idx="7857">
                  <c:v>39889</c:v>
                </c:pt>
                <c:pt idx="7858">
                  <c:v>39894</c:v>
                </c:pt>
                <c:pt idx="7859">
                  <c:v>39899</c:v>
                </c:pt>
                <c:pt idx="7860">
                  <c:v>39904</c:v>
                </c:pt>
                <c:pt idx="7861">
                  <c:v>39909</c:v>
                </c:pt>
                <c:pt idx="7862">
                  <c:v>39914</c:v>
                </c:pt>
                <c:pt idx="7863">
                  <c:v>39919</c:v>
                </c:pt>
                <c:pt idx="7864">
                  <c:v>39924</c:v>
                </c:pt>
                <c:pt idx="7865">
                  <c:v>39929</c:v>
                </c:pt>
                <c:pt idx="7866">
                  <c:v>39934</c:v>
                </c:pt>
                <c:pt idx="7867">
                  <c:v>39939</c:v>
                </c:pt>
                <c:pt idx="7868">
                  <c:v>39944</c:v>
                </c:pt>
                <c:pt idx="7869">
                  <c:v>39949</c:v>
                </c:pt>
                <c:pt idx="7870">
                  <c:v>39954</c:v>
                </c:pt>
                <c:pt idx="7871">
                  <c:v>39959</c:v>
                </c:pt>
                <c:pt idx="7872">
                  <c:v>39964</c:v>
                </c:pt>
                <c:pt idx="7873">
                  <c:v>39969</c:v>
                </c:pt>
                <c:pt idx="7874">
                  <c:v>39974</c:v>
                </c:pt>
                <c:pt idx="7875">
                  <c:v>39979</c:v>
                </c:pt>
                <c:pt idx="7876">
                  <c:v>39984</c:v>
                </c:pt>
                <c:pt idx="7877">
                  <c:v>39989</c:v>
                </c:pt>
                <c:pt idx="7878">
                  <c:v>39994</c:v>
                </c:pt>
                <c:pt idx="7879">
                  <c:v>39999</c:v>
                </c:pt>
                <c:pt idx="7880">
                  <c:v>40004</c:v>
                </c:pt>
                <c:pt idx="7881">
                  <c:v>40009</c:v>
                </c:pt>
                <c:pt idx="7882">
                  <c:v>40014</c:v>
                </c:pt>
                <c:pt idx="7883">
                  <c:v>40019</c:v>
                </c:pt>
                <c:pt idx="7884">
                  <c:v>40024</c:v>
                </c:pt>
                <c:pt idx="7885">
                  <c:v>40029</c:v>
                </c:pt>
                <c:pt idx="7886">
                  <c:v>40034</c:v>
                </c:pt>
                <c:pt idx="7887">
                  <c:v>40039</c:v>
                </c:pt>
                <c:pt idx="7888">
                  <c:v>40044</c:v>
                </c:pt>
                <c:pt idx="7889">
                  <c:v>40049</c:v>
                </c:pt>
                <c:pt idx="7890">
                  <c:v>40054</c:v>
                </c:pt>
                <c:pt idx="7891">
                  <c:v>40059</c:v>
                </c:pt>
                <c:pt idx="7892">
                  <c:v>40064</c:v>
                </c:pt>
                <c:pt idx="7893">
                  <c:v>40069</c:v>
                </c:pt>
                <c:pt idx="7894">
                  <c:v>40074</c:v>
                </c:pt>
                <c:pt idx="7895">
                  <c:v>40079</c:v>
                </c:pt>
                <c:pt idx="7896">
                  <c:v>40084</c:v>
                </c:pt>
                <c:pt idx="7897">
                  <c:v>40089</c:v>
                </c:pt>
                <c:pt idx="7898">
                  <c:v>40094</c:v>
                </c:pt>
                <c:pt idx="7899">
                  <c:v>40099</c:v>
                </c:pt>
                <c:pt idx="7900">
                  <c:v>40104</c:v>
                </c:pt>
                <c:pt idx="7901">
                  <c:v>40109</c:v>
                </c:pt>
                <c:pt idx="7902">
                  <c:v>40114</c:v>
                </c:pt>
                <c:pt idx="7903">
                  <c:v>40119</c:v>
                </c:pt>
                <c:pt idx="7904">
                  <c:v>40124</c:v>
                </c:pt>
                <c:pt idx="7905">
                  <c:v>40129</c:v>
                </c:pt>
                <c:pt idx="7906">
                  <c:v>40134</c:v>
                </c:pt>
                <c:pt idx="7907">
                  <c:v>40139</c:v>
                </c:pt>
                <c:pt idx="7908">
                  <c:v>40144</c:v>
                </c:pt>
                <c:pt idx="7909">
                  <c:v>40149</c:v>
                </c:pt>
                <c:pt idx="7910">
                  <c:v>40154</c:v>
                </c:pt>
                <c:pt idx="7911">
                  <c:v>40159</c:v>
                </c:pt>
                <c:pt idx="7912">
                  <c:v>40164</c:v>
                </c:pt>
                <c:pt idx="7913">
                  <c:v>40169</c:v>
                </c:pt>
                <c:pt idx="7914">
                  <c:v>40174</c:v>
                </c:pt>
                <c:pt idx="7915">
                  <c:v>40179</c:v>
                </c:pt>
                <c:pt idx="7916">
                  <c:v>40184</c:v>
                </c:pt>
                <c:pt idx="7917">
                  <c:v>40189</c:v>
                </c:pt>
                <c:pt idx="7918">
                  <c:v>40194</c:v>
                </c:pt>
                <c:pt idx="7919">
                  <c:v>40199</c:v>
                </c:pt>
                <c:pt idx="7920">
                  <c:v>40204</c:v>
                </c:pt>
                <c:pt idx="7921">
                  <c:v>40209</c:v>
                </c:pt>
                <c:pt idx="7922">
                  <c:v>40214</c:v>
                </c:pt>
                <c:pt idx="7923">
                  <c:v>40219</c:v>
                </c:pt>
                <c:pt idx="7924">
                  <c:v>40224</c:v>
                </c:pt>
                <c:pt idx="7925">
                  <c:v>40229</c:v>
                </c:pt>
                <c:pt idx="7926">
                  <c:v>40234</c:v>
                </c:pt>
                <c:pt idx="7927">
                  <c:v>40239</c:v>
                </c:pt>
                <c:pt idx="7928">
                  <c:v>40244</c:v>
                </c:pt>
                <c:pt idx="7929">
                  <c:v>40249</c:v>
                </c:pt>
                <c:pt idx="7930">
                  <c:v>40254</c:v>
                </c:pt>
                <c:pt idx="7931">
                  <c:v>40259</c:v>
                </c:pt>
                <c:pt idx="7932">
                  <c:v>40264</c:v>
                </c:pt>
                <c:pt idx="7933">
                  <c:v>40269</c:v>
                </c:pt>
                <c:pt idx="7934">
                  <c:v>40274</c:v>
                </c:pt>
                <c:pt idx="7935">
                  <c:v>40279</c:v>
                </c:pt>
                <c:pt idx="7936">
                  <c:v>40284</c:v>
                </c:pt>
                <c:pt idx="7937">
                  <c:v>40289</c:v>
                </c:pt>
                <c:pt idx="7938">
                  <c:v>40294</c:v>
                </c:pt>
                <c:pt idx="7939">
                  <c:v>40299</c:v>
                </c:pt>
                <c:pt idx="7940">
                  <c:v>40304</c:v>
                </c:pt>
                <c:pt idx="7941">
                  <c:v>40309</c:v>
                </c:pt>
                <c:pt idx="7942">
                  <c:v>40314</c:v>
                </c:pt>
                <c:pt idx="7943">
                  <c:v>40319</c:v>
                </c:pt>
                <c:pt idx="7944">
                  <c:v>40324</c:v>
                </c:pt>
                <c:pt idx="7945">
                  <c:v>40329</c:v>
                </c:pt>
                <c:pt idx="7946">
                  <c:v>40334</c:v>
                </c:pt>
                <c:pt idx="7947">
                  <c:v>40339</c:v>
                </c:pt>
                <c:pt idx="7948">
                  <c:v>40344</c:v>
                </c:pt>
                <c:pt idx="7949">
                  <c:v>40349</c:v>
                </c:pt>
                <c:pt idx="7950">
                  <c:v>40354</c:v>
                </c:pt>
                <c:pt idx="7951">
                  <c:v>40359</c:v>
                </c:pt>
                <c:pt idx="7952">
                  <c:v>40364</c:v>
                </c:pt>
                <c:pt idx="7953">
                  <c:v>40369</c:v>
                </c:pt>
                <c:pt idx="7954">
                  <c:v>40374</c:v>
                </c:pt>
                <c:pt idx="7955">
                  <c:v>40379</c:v>
                </c:pt>
                <c:pt idx="7956">
                  <c:v>40384</c:v>
                </c:pt>
                <c:pt idx="7957">
                  <c:v>40389</c:v>
                </c:pt>
                <c:pt idx="7958">
                  <c:v>40394</c:v>
                </c:pt>
                <c:pt idx="7959">
                  <c:v>40399</c:v>
                </c:pt>
                <c:pt idx="7960">
                  <c:v>40404</c:v>
                </c:pt>
                <c:pt idx="7961">
                  <c:v>40409</c:v>
                </c:pt>
                <c:pt idx="7962">
                  <c:v>40414</c:v>
                </c:pt>
                <c:pt idx="7963">
                  <c:v>40419</c:v>
                </c:pt>
                <c:pt idx="7964">
                  <c:v>40424</c:v>
                </c:pt>
                <c:pt idx="7965">
                  <c:v>40429</c:v>
                </c:pt>
                <c:pt idx="7966">
                  <c:v>40434</c:v>
                </c:pt>
                <c:pt idx="7967">
                  <c:v>40439</c:v>
                </c:pt>
                <c:pt idx="7968">
                  <c:v>40444</c:v>
                </c:pt>
                <c:pt idx="7969">
                  <c:v>40449</c:v>
                </c:pt>
                <c:pt idx="7970">
                  <c:v>40454</c:v>
                </c:pt>
                <c:pt idx="7971">
                  <c:v>40459</c:v>
                </c:pt>
                <c:pt idx="7972">
                  <c:v>40464</c:v>
                </c:pt>
                <c:pt idx="7973">
                  <c:v>40469</c:v>
                </c:pt>
                <c:pt idx="7974">
                  <c:v>40474</c:v>
                </c:pt>
                <c:pt idx="7975">
                  <c:v>40479</c:v>
                </c:pt>
                <c:pt idx="7976">
                  <c:v>40484</c:v>
                </c:pt>
                <c:pt idx="7977">
                  <c:v>40489</c:v>
                </c:pt>
                <c:pt idx="7978">
                  <c:v>40494</c:v>
                </c:pt>
                <c:pt idx="7979">
                  <c:v>40499</c:v>
                </c:pt>
                <c:pt idx="7980">
                  <c:v>40504</c:v>
                </c:pt>
                <c:pt idx="7981">
                  <c:v>40509</c:v>
                </c:pt>
                <c:pt idx="7982">
                  <c:v>40514</c:v>
                </c:pt>
                <c:pt idx="7983">
                  <c:v>40519</c:v>
                </c:pt>
                <c:pt idx="7984">
                  <c:v>40524</c:v>
                </c:pt>
                <c:pt idx="7985">
                  <c:v>40529</c:v>
                </c:pt>
                <c:pt idx="7986">
                  <c:v>40534</c:v>
                </c:pt>
                <c:pt idx="7987">
                  <c:v>40539</c:v>
                </c:pt>
                <c:pt idx="7988">
                  <c:v>40544</c:v>
                </c:pt>
                <c:pt idx="7989">
                  <c:v>40549</c:v>
                </c:pt>
                <c:pt idx="7990">
                  <c:v>40554</c:v>
                </c:pt>
                <c:pt idx="7991">
                  <c:v>40559</c:v>
                </c:pt>
                <c:pt idx="7992">
                  <c:v>40564</c:v>
                </c:pt>
                <c:pt idx="7993">
                  <c:v>40569</c:v>
                </c:pt>
                <c:pt idx="7994">
                  <c:v>40574</c:v>
                </c:pt>
                <c:pt idx="7995">
                  <c:v>40579</c:v>
                </c:pt>
                <c:pt idx="7996">
                  <c:v>40584</c:v>
                </c:pt>
                <c:pt idx="7997">
                  <c:v>40589</c:v>
                </c:pt>
                <c:pt idx="7998">
                  <c:v>40594</c:v>
                </c:pt>
                <c:pt idx="7999">
                  <c:v>40599</c:v>
                </c:pt>
                <c:pt idx="8000">
                  <c:v>40604</c:v>
                </c:pt>
                <c:pt idx="8001">
                  <c:v>40609</c:v>
                </c:pt>
                <c:pt idx="8002">
                  <c:v>40614</c:v>
                </c:pt>
                <c:pt idx="8003">
                  <c:v>40619</c:v>
                </c:pt>
                <c:pt idx="8004">
                  <c:v>40624</c:v>
                </c:pt>
                <c:pt idx="8005">
                  <c:v>40629</c:v>
                </c:pt>
                <c:pt idx="8006">
                  <c:v>40634</c:v>
                </c:pt>
                <c:pt idx="8007">
                  <c:v>40639</c:v>
                </c:pt>
                <c:pt idx="8008">
                  <c:v>40644</c:v>
                </c:pt>
                <c:pt idx="8009">
                  <c:v>40649</c:v>
                </c:pt>
                <c:pt idx="8010">
                  <c:v>40654</c:v>
                </c:pt>
                <c:pt idx="8011">
                  <c:v>40659</c:v>
                </c:pt>
                <c:pt idx="8012">
                  <c:v>40664</c:v>
                </c:pt>
                <c:pt idx="8013">
                  <c:v>40669</c:v>
                </c:pt>
                <c:pt idx="8014">
                  <c:v>40674</c:v>
                </c:pt>
                <c:pt idx="8015">
                  <c:v>40679</c:v>
                </c:pt>
                <c:pt idx="8016">
                  <c:v>40684</c:v>
                </c:pt>
                <c:pt idx="8017">
                  <c:v>40689</c:v>
                </c:pt>
                <c:pt idx="8018">
                  <c:v>40694</c:v>
                </c:pt>
                <c:pt idx="8019">
                  <c:v>40699</c:v>
                </c:pt>
                <c:pt idx="8020">
                  <c:v>40704</c:v>
                </c:pt>
                <c:pt idx="8021">
                  <c:v>40709</c:v>
                </c:pt>
                <c:pt idx="8022">
                  <c:v>40714</c:v>
                </c:pt>
                <c:pt idx="8023">
                  <c:v>40719</c:v>
                </c:pt>
                <c:pt idx="8024">
                  <c:v>40724</c:v>
                </c:pt>
                <c:pt idx="8025">
                  <c:v>40729</c:v>
                </c:pt>
                <c:pt idx="8026">
                  <c:v>40734</c:v>
                </c:pt>
                <c:pt idx="8027">
                  <c:v>40739</c:v>
                </c:pt>
                <c:pt idx="8028">
                  <c:v>40744</c:v>
                </c:pt>
                <c:pt idx="8029">
                  <c:v>40749</c:v>
                </c:pt>
                <c:pt idx="8030">
                  <c:v>40754</c:v>
                </c:pt>
                <c:pt idx="8031">
                  <c:v>40759</c:v>
                </c:pt>
                <c:pt idx="8032">
                  <c:v>40764</c:v>
                </c:pt>
                <c:pt idx="8033">
                  <c:v>40769</c:v>
                </c:pt>
                <c:pt idx="8034">
                  <c:v>40774</c:v>
                </c:pt>
                <c:pt idx="8035">
                  <c:v>40779</c:v>
                </c:pt>
                <c:pt idx="8036">
                  <c:v>40784</c:v>
                </c:pt>
                <c:pt idx="8037">
                  <c:v>40789</c:v>
                </c:pt>
                <c:pt idx="8038">
                  <c:v>40794</c:v>
                </c:pt>
                <c:pt idx="8039">
                  <c:v>40799</c:v>
                </c:pt>
                <c:pt idx="8040">
                  <c:v>40804</c:v>
                </c:pt>
                <c:pt idx="8041">
                  <c:v>40809</c:v>
                </c:pt>
                <c:pt idx="8042">
                  <c:v>40814</c:v>
                </c:pt>
                <c:pt idx="8043">
                  <c:v>40819</c:v>
                </c:pt>
                <c:pt idx="8044">
                  <c:v>40824</c:v>
                </c:pt>
                <c:pt idx="8045">
                  <c:v>40829</c:v>
                </c:pt>
                <c:pt idx="8046">
                  <c:v>40834</c:v>
                </c:pt>
                <c:pt idx="8047">
                  <c:v>40839</c:v>
                </c:pt>
                <c:pt idx="8048">
                  <c:v>40844</c:v>
                </c:pt>
                <c:pt idx="8049">
                  <c:v>40849</c:v>
                </c:pt>
                <c:pt idx="8050">
                  <c:v>40854</c:v>
                </c:pt>
                <c:pt idx="8051">
                  <c:v>40859</c:v>
                </c:pt>
                <c:pt idx="8052">
                  <c:v>40864</c:v>
                </c:pt>
                <c:pt idx="8053">
                  <c:v>40869</c:v>
                </c:pt>
                <c:pt idx="8054">
                  <c:v>40874</c:v>
                </c:pt>
                <c:pt idx="8055">
                  <c:v>40879</c:v>
                </c:pt>
                <c:pt idx="8056">
                  <c:v>40884</c:v>
                </c:pt>
                <c:pt idx="8057">
                  <c:v>40889</c:v>
                </c:pt>
                <c:pt idx="8058">
                  <c:v>40894</c:v>
                </c:pt>
                <c:pt idx="8059">
                  <c:v>40899</c:v>
                </c:pt>
                <c:pt idx="8060">
                  <c:v>40904</c:v>
                </c:pt>
                <c:pt idx="8061">
                  <c:v>40909</c:v>
                </c:pt>
                <c:pt idx="8062">
                  <c:v>40914</c:v>
                </c:pt>
                <c:pt idx="8063">
                  <c:v>40919</c:v>
                </c:pt>
                <c:pt idx="8064">
                  <c:v>40924</c:v>
                </c:pt>
                <c:pt idx="8065">
                  <c:v>40929</c:v>
                </c:pt>
                <c:pt idx="8066">
                  <c:v>40934</c:v>
                </c:pt>
                <c:pt idx="8067">
                  <c:v>40939</c:v>
                </c:pt>
                <c:pt idx="8068">
                  <c:v>40944</c:v>
                </c:pt>
                <c:pt idx="8069">
                  <c:v>40949</c:v>
                </c:pt>
                <c:pt idx="8070">
                  <c:v>40954</c:v>
                </c:pt>
                <c:pt idx="8071">
                  <c:v>40959</c:v>
                </c:pt>
                <c:pt idx="8072">
                  <c:v>40964</c:v>
                </c:pt>
                <c:pt idx="8073">
                  <c:v>40969</c:v>
                </c:pt>
                <c:pt idx="8074">
                  <c:v>40974</c:v>
                </c:pt>
                <c:pt idx="8075">
                  <c:v>40979</c:v>
                </c:pt>
                <c:pt idx="8076">
                  <c:v>40984</c:v>
                </c:pt>
                <c:pt idx="8077">
                  <c:v>40989</c:v>
                </c:pt>
                <c:pt idx="8078">
                  <c:v>40994</c:v>
                </c:pt>
                <c:pt idx="8079">
                  <c:v>40999</c:v>
                </c:pt>
                <c:pt idx="8080">
                  <c:v>41004</c:v>
                </c:pt>
                <c:pt idx="8081">
                  <c:v>41009</c:v>
                </c:pt>
                <c:pt idx="8082">
                  <c:v>41014</c:v>
                </c:pt>
                <c:pt idx="8083">
                  <c:v>41019</c:v>
                </c:pt>
                <c:pt idx="8084">
                  <c:v>41024</c:v>
                </c:pt>
                <c:pt idx="8085">
                  <c:v>41029</c:v>
                </c:pt>
                <c:pt idx="8086">
                  <c:v>41034</c:v>
                </c:pt>
                <c:pt idx="8087">
                  <c:v>41039</c:v>
                </c:pt>
                <c:pt idx="8088">
                  <c:v>41044</c:v>
                </c:pt>
                <c:pt idx="8089">
                  <c:v>41049</c:v>
                </c:pt>
                <c:pt idx="8090">
                  <c:v>41054</c:v>
                </c:pt>
                <c:pt idx="8091">
                  <c:v>41059</c:v>
                </c:pt>
                <c:pt idx="8092">
                  <c:v>41064</c:v>
                </c:pt>
                <c:pt idx="8093">
                  <c:v>41069</c:v>
                </c:pt>
                <c:pt idx="8094">
                  <c:v>41074</c:v>
                </c:pt>
                <c:pt idx="8095">
                  <c:v>41079</c:v>
                </c:pt>
                <c:pt idx="8096">
                  <c:v>41084</c:v>
                </c:pt>
                <c:pt idx="8097">
                  <c:v>41089</c:v>
                </c:pt>
                <c:pt idx="8098">
                  <c:v>41094</c:v>
                </c:pt>
                <c:pt idx="8099">
                  <c:v>41099</c:v>
                </c:pt>
                <c:pt idx="8100">
                  <c:v>41104</c:v>
                </c:pt>
                <c:pt idx="8101">
                  <c:v>41109</c:v>
                </c:pt>
                <c:pt idx="8102">
                  <c:v>41114</c:v>
                </c:pt>
                <c:pt idx="8103">
                  <c:v>41119</c:v>
                </c:pt>
                <c:pt idx="8104">
                  <c:v>41124</c:v>
                </c:pt>
                <c:pt idx="8105">
                  <c:v>41129</c:v>
                </c:pt>
                <c:pt idx="8106">
                  <c:v>41134</c:v>
                </c:pt>
                <c:pt idx="8107">
                  <c:v>41139</c:v>
                </c:pt>
                <c:pt idx="8108">
                  <c:v>41144</c:v>
                </c:pt>
                <c:pt idx="8109">
                  <c:v>41149</c:v>
                </c:pt>
                <c:pt idx="8110">
                  <c:v>41154</c:v>
                </c:pt>
                <c:pt idx="8111">
                  <c:v>41159</c:v>
                </c:pt>
                <c:pt idx="8112">
                  <c:v>41164</c:v>
                </c:pt>
                <c:pt idx="8113">
                  <c:v>41169</c:v>
                </c:pt>
                <c:pt idx="8114">
                  <c:v>41174</c:v>
                </c:pt>
                <c:pt idx="8115">
                  <c:v>41179</c:v>
                </c:pt>
                <c:pt idx="8116">
                  <c:v>41184</c:v>
                </c:pt>
                <c:pt idx="8117">
                  <c:v>41189</c:v>
                </c:pt>
                <c:pt idx="8118">
                  <c:v>41194</c:v>
                </c:pt>
                <c:pt idx="8119">
                  <c:v>41199</c:v>
                </c:pt>
                <c:pt idx="8120">
                  <c:v>41204</c:v>
                </c:pt>
                <c:pt idx="8121">
                  <c:v>41209</c:v>
                </c:pt>
                <c:pt idx="8122">
                  <c:v>41214</c:v>
                </c:pt>
                <c:pt idx="8123">
                  <c:v>41219</c:v>
                </c:pt>
                <c:pt idx="8124">
                  <c:v>41224</c:v>
                </c:pt>
                <c:pt idx="8125">
                  <c:v>41229</c:v>
                </c:pt>
                <c:pt idx="8126">
                  <c:v>41234</c:v>
                </c:pt>
                <c:pt idx="8127">
                  <c:v>41239</c:v>
                </c:pt>
                <c:pt idx="8128">
                  <c:v>41244</c:v>
                </c:pt>
                <c:pt idx="8129">
                  <c:v>41249</c:v>
                </c:pt>
                <c:pt idx="8130">
                  <c:v>41254</c:v>
                </c:pt>
                <c:pt idx="8131">
                  <c:v>41259</c:v>
                </c:pt>
                <c:pt idx="8132">
                  <c:v>41264</c:v>
                </c:pt>
                <c:pt idx="8133">
                  <c:v>41269</c:v>
                </c:pt>
                <c:pt idx="8134">
                  <c:v>41274</c:v>
                </c:pt>
                <c:pt idx="8135">
                  <c:v>41279</c:v>
                </c:pt>
                <c:pt idx="8136">
                  <c:v>41284</c:v>
                </c:pt>
                <c:pt idx="8137">
                  <c:v>41289</c:v>
                </c:pt>
                <c:pt idx="8138">
                  <c:v>41294</c:v>
                </c:pt>
                <c:pt idx="8139">
                  <c:v>41299</c:v>
                </c:pt>
                <c:pt idx="8140">
                  <c:v>41304</c:v>
                </c:pt>
                <c:pt idx="8141">
                  <c:v>41309</c:v>
                </c:pt>
                <c:pt idx="8142">
                  <c:v>41314</c:v>
                </c:pt>
                <c:pt idx="8143">
                  <c:v>41319</c:v>
                </c:pt>
                <c:pt idx="8144">
                  <c:v>41324</c:v>
                </c:pt>
                <c:pt idx="8145">
                  <c:v>41329</c:v>
                </c:pt>
                <c:pt idx="8146">
                  <c:v>41334</c:v>
                </c:pt>
                <c:pt idx="8147">
                  <c:v>41339</c:v>
                </c:pt>
                <c:pt idx="8148">
                  <c:v>41344</c:v>
                </c:pt>
                <c:pt idx="8149">
                  <c:v>41349</c:v>
                </c:pt>
                <c:pt idx="8150">
                  <c:v>41354</c:v>
                </c:pt>
                <c:pt idx="8151">
                  <c:v>41359</c:v>
                </c:pt>
                <c:pt idx="8152">
                  <c:v>41364</c:v>
                </c:pt>
                <c:pt idx="8153">
                  <c:v>41369</c:v>
                </c:pt>
                <c:pt idx="8154">
                  <c:v>41374</c:v>
                </c:pt>
                <c:pt idx="8155">
                  <c:v>41379</c:v>
                </c:pt>
                <c:pt idx="8156">
                  <c:v>41384</c:v>
                </c:pt>
                <c:pt idx="8157">
                  <c:v>41389</c:v>
                </c:pt>
                <c:pt idx="8158">
                  <c:v>41394</c:v>
                </c:pt>
                <c:pt idx="8159">
                  <c:v>41399</c:v>
                </c:pt>
                <c:pt idx="8160">
                  <c:v>41404</c:v>
                </c:pt>
                <c:pt idx="8161">
                  <c:v>41409</c:v>
                </c:pt>
                <c:pt idx="8162">
                  <c:v>41414</c:v>
                </c:pt>
                <c:pt idx="8163">
                  <c:v>41419</c:v>
                </c:pt>
                <c:pt idx="8164">
                  <c:v>41424</c:v>
                </c:pt>
                <c:pt idx="8165">
                  <c:v>41429</c:v>
                </c:pt>
                <c:pt idx="8166">
                  <c:v>41434</c:v>
                </c:pt>
                <c:pt idx="8167">
                  <c:v>41439</c:v>
                </c:pt>
                <c:pt idx="8168">
                  <c:v>41444</c:v>
                </c:pt>
                <c:pt idx="8169">
                  <c:v>41449</c:v>
                </c:pt>
                <c:pt idx="8170">
                  <c:v>41454</c:v>
                </c:pt>
                <c:pt idx="8171">
                  <c:v>41459</c:v>
                </c:pt>
                <c:pt idx="8172">
                  <c:v>41464</c:v>
                </c:pt>
                <c:pt idx="8173">
                  <c:v>41469</c:v>
                </c:pt>
                <c:pt idx="8174">
                  <c:v>41474</c:v>
                </c:pt>
                <c:pt idx="8175">
                  <c:v>41479</c:v>
                </c:pt>
                <c:pt idx="8176">
                  <c:v>41484</c:v>
                </c:pt>
                <c:pt idx="8177">
                  <c:v>41489</c:v>
                </c:pt>
                <c:pt idx="8178">
                  <c:v>41494</c:v>
                </c:pt>
                <c:pt idx="8179">
                  <c:v>41499</c:v>
                </c:pt>
                <c:pt idx="8180">
                  <c:v>41504</c:v>
                </c:pt>
                <c:pt idx="8181">
                  <c:v>41509</c:v>
                </c:pt>
                <c:pt idx="8182">
                  <c:v>41514</c:v>
                </c:pt>
                <c:pt idx="8183">
                  <c:v>41519</c:v>
                </c:pt>
                <c:pt idx="8184">
                  <c:v>41524</c:v>
                </c:pt>
                <c:pt idx="8185">
                  <c:v>41529</c:v>
                </c:pt>
                <c:pt idx="8186">
                  <c:v>41534</c:v>
                </c:pt>
                <c:pt idx="8187">
                  <c:v>41539</c:v>
                </c:pt>
                <c:pt idx="8188">
                  <c:v>41544</c:v>
                </c:pt>
                <c:pt idx="8189">
                  <c:v>41549</c:v>
                </c:pt>
                <c:pt idx="8190">
                  <c:v>41554</c:v>
                </c:pt>
                <c:pt idx="8191">
                  <c:v>41559</c:v>
                </c:pt>
                <c:pt idx="8192">
                  <c:v>41564</c:v>
                </c:pt>
                <c:pt idx="8193">
                  <c:v>41569</c:v>
                </c:pt>
                <c:pt idx="8194">
                  <c:v>41574</c:v>
                </c:pt>
                <c:pt idx="8195">
                  <c:v>41579</c:v>
                </c:pt>
                <c:pt idx="8196">
                  <c:v>41584</c:v>
                </c:pt>
                <c:pt idx="8197">
                  <c:v>41589</c:v>
                </c:pt>
                <c:pt idx="8198">
                  <c:v>41594</c:v>
                </c:pt>
                <c:pt idx="8199">
                  <c:v>41599</c:v>
                </c:pt>
                <c:pt idx="8200">
                  <c:v>41604</c:v>
                </c:pt>
                <c:pt idx="8201">
                  <c:v>41609</c:v>
                </c:pt>
                <c:pt idx="8202">
                  <c:v>41614</c:v>
                </c:pt>
                <c:pt idx="8203">
                  <c:v>41619</c:v>
                </c:pt>
                <c:pt idx="8204">
                  <c:v>41624</c:v>
                </c:pt>
                <c:pt idx="8205">
                  <c:v>41629</c:v>
                </c:pt>
                <c:pt idx="8206">
                  <c:v>41634</c:v>
                </c:pt>
                <c:pt idx="8207">
                  <c:v>41639</c:v>
                </c:pt>
                <c:pt idx="8208">
                  <c:v>41644</c:v>
                </c:pt>
                <c:pt idx="8209">
                  <c:v>41649</c:v>
                </c:pt>
                <c:pt idx="8210">
                  <c:v>41654</c:v>
                </c:pt>
                <c:pt idx="8211">
                  <c:v>41659</c:v>
                </c:pt>
                <c:pt idx="8212">
                  <c:v>41664</c:v>
                </c:pt>
                <c:pt idx="8213">
                  <c:v>41669</c:v>
                </c:pt>
                <c:pt idx="8214">
                  <c:v>41674</c:v>
                </c:pt>
                <c:pt idx="8215">
                  <c:v>41679</c:v>
                </c:pt>
                <c:pt idx="8216">
                  <c:v>41684</c:v>
                </c:pt>
                <c:pt idx="8217">
                  <c:v>41689</c:v>
                </c:pt>
                <c:pt idx="8218">
                  <c:v>41694</c:v>
                </c:pt>
                <c:pt idx="8219">
                  <c:v>41699</c:v>
                </c:pt>
                <c:pt idx="8220">
                  <c:v>41704</c:v>
                </c:pt>
                <c:pt idx="8221">
                  <c:v>41709</c:v>
                </c:pt>
                <c:pt idx="8222">
                  <c:v>41714</c:v>
                </c:pt>
                <c:pt idx="8223">
                  <c:v>41719</c:v>
                </c:pt>
                <c:pt idx="8224">
                  <c:v>41724</c:v>
                </c:pt>
                <c:pt idx="8225">
                  <c:v>41729</c:v>
                </c:pt>
                <c:pt idx="8226">
                  <c:v>41734</c:v>
                </c:pt>
                <c:pt idx="8227">
                  <c:v>41739</c:v>
                </c:pt>
                <c:pt idx="8228">
                  <c:v>41744</c:v>
                </c:pt>
                <c:pt idx="8229">
                  <c:v>41749</c:v>
                </c:pt>
                <c:pt idx="8230">
                  <c:v>41754</c:v>
                </c:pt>
                <c:pt idx="8231">
                  <c:v>41759</c:v>
                </c:pt>
                <c:pt idx="8232">
                  <c:v>41764</c:v>
                </c:pt>
                <c:pt idx="8233">
                  <c:v>41769</c:v>
                </c:pt>
                <c:pt idx="8234">
                  <c:v>41774</c:v>
                </c:pt>
                <c:pt idx="8235">
                  <c:v>41779</c:v>
                </c:pt>
                <c:pt idx="8236">
                  <c:v>41784</c:v>
                </c:pt>
                <c:pt idx="8237">
                  <c:v>41789</c:v>
                </c:pt>
                <c:pt idx="8238">
                  <c:v>41794</c:v>
                </c:pt>
                <c:pt idx="8239">
                  <c:v>41799</c:v>
                </c:pt>
                <c:pt idx="8240">
                  <c:v>41804</c:v>
                </c:pt>
                <c:pt idx="8241">
                  <c:v>41809</c:v>
                </c:pt>
                <c:pt idx="8242">
                  <c:v>41814</c:v>
                </c:pt>
                <c:pt idx="8243">
                  <c:v>41819</c:v>
                </c:pt>
                <c:pt idx="8244">
                  <c:v>41824</c:v>
                </c:pt>
                <c:pt idx="8245">
                  <c:v>41829</c:v>
                </c:pt>
                <c:pt idx="8246">
                  <c:v>41834</c:v>
                </c:pt>
                <c:pt idx="8247">
                  <c:v>41839</c:v>
                </c:pt>
                <c:pt idx="8248">
                  <c:v>41844</c:v>
                </c:pt>
                <c:pt idx="8249">
                  <c:v>41849</c:v>
                </c:pt>
                <c:pt idx="8250">
                  <c:v>41854</c:v>
                </c:pt>
                <c:pt idx="8251">
                  <c:v>41859</c:v>
                </c:pt>
                <c:pt idx="8252">
                  <c:v>41864</c:v>
                </c:pt>
                <c:pt idx="8253">
                  <c:v>41869</c:v>
                </c:pt>
                <c:pt idx="8254">
                  <c:v>41874</c:v>
                </c:pt>
                <c:pt idx="8255">
                  <c:v>41879</c:v>
                </c:pt>
                <c:pt idx="8256">
                  <c:v>41884</c:v>
                </c:pt>
                <c:pt idx="8257">
                  <c:v>41889</c:v>
                </c:pt>
                <c:pt idx="8258">
                  <c:v>41894</c:v>
                </c:pt>
                <c:pt idx="8259">
                  <c:v>41899</c:v>
                </c:pt>
                <c:pt idx="8260">
                  <c:v>41904</c:v>
                </c:pt>
                <c:pt idx="8261">
                  <c:v>41909</c:v>
                </c:pt>
                <c:pt idx="8262">
                  <c:v>41914</c:v>
                </c:pt>
                <c:pt idx="8263">
                  <c:v>41919</c:v>
                </c:pt>
                <c:pt idx="8264">
                  <c:v>41924</c:v>
                </c:pt>
                <c:pt idx="8265">
                  <c:v>41929</c:v>
                </c:pt>
                <c:pt idx="8266">
                  <c:v>41934</c:v>
                </c:pt>
                <c:pt idx="8267">
                  <c:v>41939</c:v>
                </c:pt>
                <c:pt idx="8268">
                  <c:v>41944</c:v>
                </c:pt>
                <c:pt idx="8269">
                  <c:v>41949</c:v>
                </c:pt>
                <c:pt idx="8270">
                  <c:v>41954</c:v>
                </c:pt>
                <c:pt idx="8271">
                  <c:v>41959</c:v>
                </c:pt>
                <c:pt idx="8272">
                  <c:v>41964</c:v>
                </c:pt>
                <c:pt idx="8273">
                  <c:v>41969</c:v>
                </c:pt>
                <c:pt idx="8274">
                  <c:v>41974</c:v>
                </c:pt>
                <c:pt idx="8275">
                  <c:v>41979</c:v>
                </c:pt>
                <c:pt idx="8276">
                  <c:v>41984</c:v>
                </c:pt>
                <c:pt idx="8277">
                  <c:v>41989</c:v>
                </c:pt>
                <c:pt idx="8278">
                  <c:v>41994</c:v>
                </c:pt>
                <c:pt idx="8279">
                  <c:v>41999</c:v>
                </c:pt>
                <c:pt idx="8280">
                  <c:v>42004</c:v>
                </c:pt>
                <c:pt idx="8281">
                  <c:v>42009</c:v>
                </c:pt>
                <c:pt idx="8282">
                  <c:v>42014</c:v>
                </c:pt>
                <c:pt idx="8283">
                  <c:v>42019</c:v>
                </c:pt>
                <c:pt idx="8284">
                  <c:v>42024</c:v>
                </c:pt>
                <c:pt idx="8285">
                  <c:v>42029</c:v>
                </c:pt>
                <c:pt idx="8286">
                  <c:v>42034</c:v>
                </c:pt>
                <c:pt idx="8287">
                  <c:v>42039</c:v>
                </c:pt>
                <c:pt idx="8288">
                  <c:v>42044</c:v>
                </c:pt>
                <c:pt idx="8289">
                  <c:v>42049</c:v>
                </c:pt>
                <c:pt idx="8290">
                  <c:v>42054</c:v>
                </c:pt>
                <c:pt idx="8291">
                  <c:v>42059</c:v>
                </c:pt>
                <c:pt idx="8292">
                  <c:v>42064</c:v>
                </c:pt>
                <c:pt idx="8293">
                  <c:v>42069</c:v>
                </c:pt>
                <c:pt idx="8294">
                  <c:v>42074</c:v>
                </c:pt>
                <c:pt idx="8295">
                  <c:v>42079</c:v>
                </c:pt>
                <c:pt idx="8296">
                  <c:v>42084</c:v>
                </c:pt>
                <c:pt idx="8297">
                  <c:v>42089</c:v>
                </c:pt>
                <c:pt idx="8298">
                  <c:v>42094</c:v>
                </c:pt>
                <c:pt idx="8299">
                  <c:v>42099</c:v>
                </c:pt>
                <c:pt idx="8300">
                  <c:v>42104</c:v>
                </c:pt>
                <c:pt idx="8301">
                  <c:v>42109</c:v>
                </c:pt>
                <c:pt idx="8302">
                  <c:v>42114</c:v>
                </c:pt>
                <c:pt idx="8303">
                  <c:v>42119</c:v>
                </c:pt>
                <c:pt idx="8304">
                  <c:v>42124</c:v>
                </c:pt>
                <c:pt idx="8305">
                  <c:v>42129</c:v>
                </c:pt>
                <c:pt idx="8306">
                  <c:v>42134</c:v>
                </c:pt>
                <c:pt idx="8307">
                  <c:v>42139</c:v>
                </c:pt>
                <c:pt idx="8308">
                  <c:v>42144</c:v>
                </c:pt>
                <c:pt idx="8309">
                  <c:v>42149</c:v>
                </c:pt>
                <c:pt idx="8310">
                  <c:v>42154</c:v>
                </c:pt>
                <c:pt idx="8311">
                  <c:v>42159</c:v>
                </c:pt>
                <c:pt idx="8312">
                  <c:v>42164</c:v>
                </c:pt>
                <c:pt idx="8313">
                  <c:v>42169</c:v>
                </c:pt>
                <c:pt idx="8314">
                  <c:v>42174</c:v>
                </c:pt>
                <c:pt idx="8315">
                  <c:v>42179</c:v>
                </c:pt>
                <c:pt idx="8316">
                  <c:v>42184</c:v>
                </c:pt>
                <c:pt idx="8317">
                  <c:v>42189</c:v>
                </c:pt>
                <c:pt idx="8318">
                  <c:v>42194</c:v>
                </c:pt>
                <c:pt idx="8319">
                  <c:v>42199</c:v>
                </c:pt>
                <c:pt idx="8320">
                  <c:v>42204</c:v>
                </c:pt>
                <c:pt idx="8321">
                  <c:v>42209</c:v>
                </c:pt>
                <c:pt idx="8322">
                  <c:v>42214</c:v>
                </c:pt>
                <c:pt idx="8323">
                  <c:v>42219</c:v>
                </c:pt>
                <c:pt idx="8324">
                  <c:v>42224</c:v>
                </c:pt>
                <c:pt idx="8325">
                  <c:v>42229</c:v>
                </c:pt>
                <c:pt idx="8326">
                  <c:v>42234</c:v>
                </c:pt>
                <c:pt idx="8327">
                  <c:v>42239</c:v>
                </c:pt>
                <c:pt idx="8328">
                  <c:v>42244</c:v>
                </c:pt>
                <c:pt idx="8329">
                  <c:v>42249</c:v>
                </c:pt>
                <c:pt idx="8330">
                  <c:v>42254</c:v>
                </c:pt>
                <c:pt idx="8331">
                  <c:v>42259</c:v>
                </c:pt>
                <c:pt idx="8332">
                  <c:v>42264</c:v>
                </c:pt>
                <c:pt idx="8333">
                  <c:v>42269</c:v>
                </c:pt>
                <c:pt idx="8334">
                  <c:v>42274</c:v>
                </c:pt>
                <c:pt idx="8335">
                  <c:v>42279</c:v>
                </c:pt>
                <c:pt idx="8336">
                  <c:v>42284</c:v>
                </c:pt>
                <c:pt idx="8337">
                  <c:v>42289</c:v>
                </c:pt>
                <c:pt idx="8338">
                  <c:v>42294</c:v>
                </c:pt>
                <c:pt idx="8339">
                  <c:v>42299</c:v>
                </c:pt>
                <c:pt idx="8340">
                  <c:v>42304</c:v>
                </c:pt>
                <c:pt idx="8341">
                  <c:v>42309</c:v>
                </c:pt>
                <c:pt idx="8342">
                  <c:v>42314</c:v>
                </c:pt>
                <c:pt idx="8343">
                  <c:v>42319</c:v>
                </c:pt>
                <c:pt idx="8344">
                  <c:v>42324</c:v>
                </c:pt>
                <c:pt idx="8345">
                  <c:v>42329</c:v>
                </c:pt>
                <c:pt idx="8346">
                  <c:v>42334</c:v>
                </c:pt>
                <c:pt idx="8347">
                  <c:v>42339</c:v>
                </c:pt>
                <c:pt idx="8348">
                  <c:v>42344</c:v>
                </c:pt>
                <c:pt idx="8349">
                  <c:v>42349</c:v>
                </c:pt>
                <c:pt idx="8350">
                  <c:v>42354</c:v>
                </c:pt>
                <c:pt idx="8351">
                  <c:v>42359</c:v>
                </c:pt>
                <c:pt idx="8352">
                  <c:v>42364</c:v>
                </c:pt>
                <c:pt idx="8353">
                  <c:v>42369</c:v>
                </c:pt>
                <c:pt idx="8354">
                  <c:v>42374</c:v>
                </c:pt>
                <c:pt idx="8355">
                  <c:v>42379</c:v>
                </c:pt>
                <c:pt idx="8356">
                  <c:v>42384</c:v>
                </c:pt>
                <c:pt idx="8357">
                  <c:v>42389</c:v>
                </c:pt>
                <c:pt idx="8358">
                  <c:v>42394</c:v>
                </c:pt>
                <c:pt idx="8359">
                  <c:v>42399</c:v>
                </c:pt>
                <c:pt idx="8360">
                  <c:v>42404</c:v>
                </c:pt>
                <c:pt idx="8361">
                  <c:v>42409</c:v>
                </c:pt>
                <c:pt idx="8362">
                  <c:v>42414</c:v>
                </c:pt>
                <c:pt idx="8363">
                  <c:v>42419</c:v>
                </c:pt>
                <c:pt idx="8364">
                  <c:v>42424</c:v>
                </c:pt>
                <c:pt idx="8365">
                  <c:v>42429</c:v>
                </c:pt>
                <c:pt idx="8366">
                  <c:v>42434</c:v>
                </c:pt>
                <c:pt idx="8367">
                  <c:v>42439</c:v>
                </c:pt>
                <c:pt idx="8368">
                  <c:v>42444</c:v>
                </c:pt>
                <c:pt idx="8369">
                  <c:v>42449</c:v>
                </c:pt>
                <c:pt idx="8370">
                  <c:v>42454</c:v>
                </c:pt>
                <c:pt idx="8371">
                  <c:v>42459</c:v>
                </c:pt>
                <c:pt idx="8372">
                  <c:v>42464</c:v>
                </c:pt>
                <c:pt idx="8373">
                  <c:v>42469</c:v>
                </c:pt>
                <c:pt idx="8374">
                  <c:v>42474</c:v>
                </c:pt>
                <c:pt idx="8375">
                  <c:v>42479</c:v>
                </c:pt>
                <c:pt idx="8376">
                  <c:v>42484</c:v>
                </c:pt>
                <c:pt idx="8377">
                  <c:v>42489</c:v>
                </c:pt>
                <c:pt idx="8378">
                  <c:v>42494</c:v>
                </c:pt>
                <c:pt idx="8379">
                  <c:v>42499</c:v>
                </c:pt>
                <c:pt idx="8380">
                  <c:v>42504</c:v>
                </c:pt>
                <c:pt idx="8381">
                  <c:v>42509</c:v>
                </c:pt>
                <c:pt idx="8382">
                  <c:v>42514</c:v>
                </c:pt>
                <c:pt idx="8383">
                  <c:v>42519</c:v>
                </c:pt>
                <c:pt idx="8384">
                  <c:v>42524</c:v>
                </c:pt>
                <c:pt idx="8385">
                  <c:v>42529</c:v>
                </c:pt>
                <c:pt idx="8386">
                  <c:v>42534</c:v>
                </c:pt>
                <c:pt idx="8387">
                  <c:v>42539</c:v>
                </c:pt>
                <c:pt idx="8388">
                  <c:v>42544</c:v>
                </c:pt>
                <c:pt idx="8389">
                  <c:v>42549</c:v>
                </c:pt>
                <c:pt idx="8390">
                  <c:v>42554</c:v>
                </c:pt>
                <c:pt idx="8391">
                  <c:v>42559</c:v>
                </c:pt>
                <c:pt idx="8392">
                  <c:v>42564</c:v>
                </c:pt>
                <c:pt idx="8393">
                  <c:v>42569</c:v>
                </c:pt>
                <c:pt idx="8394">
                  <c:v>42574</c:v>
                </c:pt>
                <c:pt idx="8395">
                  <c:v>42579</c:v>
                </c:pt>
                <c:pt idx="8396">
                  <c:v>42584</c:v>
                </c:pt>
                <c:pt idx="8397">
                  <c:v>42589</c:v>
                </c:pt>
                <c:pt idx="8398">
                  <c:v>42594</c:v>
                </c:pt>
                <c:pt idx="8399">
                  <c:v>42599</c:v>
                </c:pt>
                <c:pt idx="8400">
                  <c:v>42604</c:v>
                </c:pt>
                <c:pt idx="8401">
                  <c:v>42609</c:v>
                </c:pt>
                <c:pt idx="8402">
                  <c:v>42614</c:v>
                </c:pt>
                <c:pt idx="8403">
                  <c:v>42619</c:v>
                </c:pt>
                <c:pt idx="8404">
                  <c:v>42624</c:v>
                </c:pt>
                <c:pt idx="8405">
                  <c:v>42629</c:v>
                </c:pt>
                <c:pt idx="8406">
                  <c:v>42634</c:v>
                </c:pt>
                <c:pt idx="8407">
                  <c:v>42639</c:v>
                </c:pt>
                <c:pt idx="8408">
                  <c:v>42644</c:v>
                </c:pt>
                <c:pt idx="8409">
                  <c:v>42649</c:v>
                </c:pt>
                <c:pt idx="8410">
                  <c:v>42654</c:v>
                </c:pt>
                <c:pt idx="8411">
                  <c:v>42659</c:v>
                </c:pt>
                <c:pt idx="8412">
                  <c:v>42664</c:v>
                </c:pt>
                <c:pt idx="8413">
                  <c:v>42669</c:v>
                </c:pt>
                <c:pt idx="8414">
                  <c:v>42674</c:v>
                </c:pt>
                <c:pt idx="8415">
                  <c:v>42679</c:v>
                </c:pt>
                <c:pt idx="8416">
                  <c:v>42684</c:v>
                </c:pt>
                <c:pt idx="8417">
                  <c:v>42689</c:v>
                </c:pt>
                <c:pt idx="8418">
                  <c:v>42694</c:v>
                </c:pt>
                <c:pt idx="8419">
                  <c:v>42699</c:v>
                </c:pt>
                <c:pt idx="8420">
                  <c:v>42704</c:v>
                </c:pt>
                <c:pt idx="8421">
                  <c:v>42709</c:v>
                </c:pt>
                <c:pt idx="8422">
                  <c:v>42714</c:v>
                </c:pt>
                <c:pt idx="8423">
                  <c:v>42719</c:v>
                </c:pt>
                <c:pt idx="8424">
                  <c:v>42724</c:v>
                </c:pt>
                <c:pt idx="8425">
                  <c:v>42729</c:v>
                </c:pt>
                <c:pt idx="8426">
                  <c:v>42734</c:v>
                </c:pt>
                <c:pt idx="8427">
                  <c:v>42739</c:v>
                </c:pt>
                <c:pt idx="8428">
                  <c:v>42744</c:v>
                </c:pt>
                <c:pt idx="8429">
                  <c:v>42749</c:v>
                </c:pt>
                <c:pt idx="8430">
                  <c:v>42754</c:v>
                </c:pt>
                <c:pt idx="8431">
                  <c:v>42759</c:v>
                </c:pt>
                <c:pt idx="8432">
                  <c:v>42764</c:v>
                </c:pt>
                <c:pt idx="8433">
                  <c:v>42769</c:v>
                </c:pt>
                <c:pt idx="8434">
                  <c:v>42774</c:v>
                </c:pt>
                <c:pt idx="8435">
                  <c:v>42779</c:v>
                </c:pt>
                <c:pt idx="8436">
                  <c:v>42784</c:v>
                </c:pt>
                <c:pt idx="8437">
                  <c:v>42789</c:v>
                </c:pt>
                <c:pt idx="8438">
                  <c:v>42794</c:v>
                </c:pt>
                <c:pt idx="8439">
                  <c:v>42799</c:v>
                </c:pt>
                <c:pt idx="8440">
                  <c:v>42804</c:v>
                </c:pt>
                <c:pt idx="8441">
                  <c:v>42809</c:v>
                </c:pt>
                <c:pt idx="8442">
                  <c:v>42814</c:v>
                </c:pt>
                <c:pt idx="8443">
                  <c:v>42819</c:v>
                </c:pt>
                <c:pt idx="8444">
                  <c:v>42824</c:v>
                </c:pt>
                <c:pt idx="8445">
                  <c:v>42829</c:v>
                </c:pt>
                <c:pt idx="8446">
                  <c:v>42834</c:v>
                </c:pt>
                <c:pt idx="8447">
                  <c:v>42839</c:v>
                </c:pt>
                <c:pt idx="8448">
                  <c:v>42844</c:v>
                </c:pt>
                <c:pt idx="8449">
                  <c:v>42849</c:v>
                </c:pt>
                <c:pt idx="8450">
                  <c:v>42854</c:v>
                </c:pt>
                <c:pt idx="8451">
                  <c:v>42859</c:v>
                </c:pt>
                <c:pt idx="8452">
                  <c:v>42864</c:v>
                </c:pt>
                <c:pt idx="8453">
                  <c:v>42869</c:v>
                </c:pt>
                <c:pt idx="8454">
                  <c:v>42874</c:v>
                </c:pt>
                <c:pt idx="8455">
                  <c:v>42879</c:v>
                </c:pt>
                <c:pt idx="8456">
                  <c:v>42884</c:v>
                </c:pt>
                <c:pt idx="8457">
                  <c:v>42889</c:v>
                </c:pt>
                <c:pt idx="8458">
                  <c:v>42894</c:v>
                </c:pt>
                <c:pt idx="8459">
                  <c:v>42899</c:v>
                </c:pt>
                <c:pt idx="8460">
                  <c:v>42904</c:v>
                </c:pt>
                <c:pt idx="8461">
                  <c:v>42909</c:v>
                </c:pt>
                <c:pt idx="8462">
                  <c:v>42914</c:v>
                </c:pt>
                <c:pt idx="8463">
                  <c:v>42919</c:v>
                </c:pt>
                <c:pt idx="8464">
                  <c:v>42924</c:v>
                </c:pt>
                <c:pt idx="8465">
                  <c:v>42929</c:v>
                </c:pt>
                <c:pt idx="8466">
                  <c:v>42934</c:v>
                </c:pt>
                <c:pt idx="8467">
                  <c:v>42939</c:v>
                </c:pt>
                <c:pt idx="8468">
                  <c:v>42944</c:v>
                </c:pt>
                <c:pt idx="8469">
                  <c:v>42949</c:v>
                </c:pt>
                <c:pt idx="8470">
                  <c:v>42954</c:v>
                </c:pt>
                <c:pt idx="8471">
                  <c:v>42959</c:v>
                </c:pt>
                <c:pt idx="8472">
                  <c:v>42964</c:v>
                </c:pt>
                <c:pt idx="8473">
                  <c:v>42969</c:v>
                </c:pt>
                <c:pt idx="8474">
                  <c:v>42974</c:v>
                </c:pt>
                <c:pt idx="8475">
                  <c:v>42979</c:v>
                </c:pt>
                <c:pt idx="8476">
                  <c:v>42984</c:v>
                </c:pt>
                <c:pt idx="8477">
                  <c:v>42989</c:v>
                </c:pt>
                <c:pt idx="8478">
                  <c:v>42994</c:v>
                </c:pt>
                <c:pt idx="8479">
                  <c:v>42999</c:v>
                </c:pt>
                <c:pt idx="8480">
                  <c:v>43004</c:v>
                </c:pt>
                <c:pt idx="8481">
                  <c:v>43009</c:v>
                </c:pt>
                <c:pt idx="8482">
                  <c:v>43014</c:v>
                </c:pt>
                <c:pt idx="8483">
                  <c:v>43019</c:v>
                </c:pt>
                <c:pt idx="8484">
                  <c:v>43024</c:v>
                </c:pt>
                <c:pt idx="8485">
                  <c:v>43029</c:v>
                </c:pt>
                <c:pt idx="8486">
                  <c:v>43034</c:v>
                </c:pt>
                <c:pt idx="8487">
                  <c:v>43039</c:v>
                </c:pt>
                <c:pt idx="8488">
                  <c:v>43044</c:v>
                </c:pt>
                <c:pt idx="8489">
                  <c:v>43049</c:v>
                </c:pt>
                <c:pt idx="8490">
                  <c:v>43054</c:v>
                </c:pt>
                <c:pt idx="8491">
                  <c:v>43059</c:v>
                </c:pt>
                <c:pt idx="8492">
                  <c:v>43064</c:v>
                </c:pt>
                <c:pt idx="8493">
                  <c:v>43069</c:v>
                </c:pt>
                <c:pt idx="8494">
                  <c:v>43074</c:v>
                </c:pt>
                <c:pt idx="8495">
                  <c:v>43079</c:v>
                </c:pt>
                <c:pt idx="8496">
                  <c:v>43084</c:v>
                </c:pt>
                <c:pt idx="8497">
                  <c:v>43089</c:v>
                </c:pt>
                <c:pt idx="8498">
                  <c:v>43094</c:v>
                </c:pt>
                <c:pt idx="8499">
                  <c:v>43099</c:v>
                </c:pt>
                <c:pt idx="8500">
                  <c:v>43104</c:v>
                </c:pt>
                <c:pt idx="8501">
                  <c:v>43109</c:v>
                </c:pt>
                <c:pt idx="8502">
                  <c:v>43114</c:v>
                </c:pt>
                <c:pt idx="8503">
                  <c:v>43119</c:v>
                </c:pt>
                <c:pt idx="8504">
                  <c:v>43124</c:v>
                </c:pt>
                <c:pt idx="8505">
                  <c:v>43129</c:v>
                </c:pt>
                <c:pt idx="8506">
                  <c:v>43134</c:v>
                </c:pt>
                <c:pt idx="8507">
                  <c:v>43139</c:v>
                </c:pt>
                <c:pt idx="8508">
                  <c:v>43144</c:v>
                </c:pt>
                <c:pt idx="8509">
                  <c:v>43149</c:v>
                </c:pt>
                <c:pt idx="8510">
                  <c:v>43154</c:v>
                </c:pt>
                <c:pt idx="8511">
                  <c:v>43159</c:v>
                </c:pt>
                <c:pt idx="8512">
                  <c:v>43164</c:v>
                </c:pt>
                <c:pt idx="8513">
                  <c:v>43169</c:v>
                </c:pt>
                <c:pt idx="8514">
                  <c:v>43174</c:v>
                </c:pt>
                <c:pt idx="8515">
                  <c:v>43179</c:v>
                </c:pt>
                <c:pt idx="8516">
                  <c:v>43184</c:v>
                </c:pt>
                <c:pt idx="8517">
                  <c:v>43189</c:v>
                </c:pt>
                <c:pt idx="8518">
                  <c:v>43194</c:v>
                </c:pt>
                <c:pt idx="8519">
                  <c:v>43199</c:v>
                </c:pt>
                <c:pt idx="8520">
                  <c:v>43204</c:v>
                </c:pt>
                <c:pt idx="8521">
                  <c:v>43209</c:v>
                </c:pt>
                <c:pt idx="8522">
                  <c:v>43214</c:v>
                </c:pt>
                <c:pt idx="8523">
                  <c:v>43219</c:v>
                </c:pt>
                <c:pt idx="8524">
                  <c:v>43224</c:v>
                </c:pt>
                <c:pt idx="8525">
                  <c:v>43229</c:v>
                </c:pt>
                <c:pt idx="8526">
                  <c:v>43234</c:v>
                </c:pt>
                <c:pt idx="8527">
                  <c:v>43239</c:v>
                </c:pt>
                <c:pt idx="8528">
                  <c:v>43244</c:v>
                </c:pt>
                <c:pt idx="8529">
                  <c:v>43249</c:v>
                </c:pt>
                <c:pt idx="8530">
                  <c:v>43254</c:v>
                </c:pt>
                <c:pt idx="8531">
                  <c:v>43259</c:v>
                </c:pt>
                <c:pt idx="8532">
                  <c:v>43264</c:v>
                </c:pt>
                <c:pt idx="8533">
                  <c:v>43269</c:v>
                </c:pt>
                <c:pt idx="8534">
                  <c:v>43274</c:v>
                </c:pt>
                <c:pt idx="8535">
                  <c:v>43279</c:v>
                </c:pt>
                <c:pt idx="8536">
                  <c:v>43284</c:v>
                </c:pt>
                <c:pt idx="8537">
                  <c:v>43289</c:v>
                </c:pt>
                <c:pt idx="8538">
                  <c:v>43294</c:v>
                </c:pt>
                <c:pt idx="8539">
                  <c:v>43299</c:v>
                </c:pt>
                <c:pt idx="8540">
                  <c:v>43304</c:v>
                </c:pt>
                <c:pt idx="8541">
                  <c:v>43309</c:v>
                </c:pt>
                <c:pt idx="8542">
                  <c:v>43314</c:v>
                </c:pt>
                <c:pt idx="8543">
                  <c:v>43319</c:v>
                </c:pt>
                <c:pt idx="8544">
                  <c:v>43324</c:v>
                </c:pt>
                <c:pt idx="8545">
                  <c:v>43329</c:v>
                </c:pt>
                <c:pt idx="8546">
                  <c:v>43334</c:v>
                </c:pt>
                <c:pt idx="8547">
                  <c:v>43339</c:v>
                </c:pt>
                <c:pt idx="8548">
                  <c:v>43344</c:v>
                </c:pt>
                <c:pt idx="8549">
                  <c:v>43349</c:v>
                </c:pt>
                <c:pt idx="8550">
                  <c:v>43354</c:v>
                </c:pt>
                <c:pt idx="8551">
                  <c:v>43359</c:v>
                </c:pt>
                <c:pt idx="8552">
                  <c:v>43364</c:v>
                </c:pt>
                <c:pt idx="8553">
                  <c:v>43369</c:v>
                </c:pt>
                <c:pt idx="8554">
                  <c:v>43374</c:v>
                </c:pt>
                <c:pt idx="8555">
                  <c:v>43379</c:v>
                </c:pt>
                <c:pt idx="8556">
                  <c:v>43384</c:v>
                </c:pt>
                <c:pt idx="8557">
                  <c:v>43389</c:v>
                </c:pt>
                <c:pt idx="8558">
                  <c:v>43394</c:v>
                </c:pt>
                <c:pt idx="8559">
                  <c:v>43399</c:v>
                </c:pt>
                <c:pt idx="8560">
                  <c:v>43404</c:v>
                </c:pt>
                <c:pt idx="8561">
                  <c:v>43409</c:v>
                </c:pt>
                <c:pt idx="8562">
                  <c:v>43414</c:v>
                </c:pt>
                <c:pt idx="8563">
                  <c:v>43419</c:v>
                </c:pt>
                <c:pt idx="8564">
                  <c:v>43424</c:v>
                </c:pt>
                <c:pt idx="8565">
                  <c:v>43429</c:v>
                </c:pt>
                <c:pt idx="8566">
                  <c:v>43434</c:v>
                </c:pt>
                <c:pt idx="8567">
                  <c:v>43439</c:v>
                </c:pt>
                <c:pt idx="8568">
                  <c:v>43444</c:v>
                </c:pt>
                <c:pt idx="8569">
                  <c:v>43449</c:v>
                </c:pt>
                <c:pt idx="8570">
                  <c:v>43454</c:v>
                </c:pt>
                <c:pt idx="8571">
                  <c:v>43459</c:v>
                </c:pt>
                <c:pt idx="8572">
                  <c:v>43464</c:v>
                </c:pt>
                <c:pt idx="8573">
                  <c:v>43469</c:v>
                </c:pt>
                <c:pt idx="8574">
                  <c:v>43474</c:v>
                </c:pt>
                <c:pt idx="8575">
                  <c:v>43479</c:v>
                </c:pt>
                <c:pt idx="8576">
                  <c:v>43484</c:v>
                </c:pt>
                <c:pt idx="8577">
                  <c:v>43489</c:v>
                </c:pt>
                <c:pt idx="8578">
                  <c:v>43494</c:v>
                </c:pt>
                <c:pt idx="8579">
                  <c:v>43499</c:v>
                </c:pt>
                <c:pt idx="8580">
                  <c:v>43504</c:v>
                </c:pt>
                <c:pt idx="8581">
                  <c:v>43509</c:v>
                </c:pt>
                <c:pt idx="8582">
                  <c:v>43514</c:v>
                </c:pt>
                <c:pt idx="8583">
                  <c:v>43519</c:v>
                </c:pt>
                <c:pt idx="8584">
                  <c:v>43524</c:v>
                </c:pt>
                <c:pt idx="8585">
                  <c:v>43529</c:v>
                </c:pt>
                <c:pt idx="8586">
                  <c:v>43534</c:v>
                </c:pt>
                <c:pt idx="8587">
                  <c:v>43539</c:v>
                </c:pt>
                <c:pt idx="8588">
                  <c:v>43544</c:v>
                </c:pt>
                <c:pt idx="8589">
                  <c:v>43549</c:v>
                </c:pt>
                <c:pt idx="8590">
                  <c:v>43554</c:v>
                </c:pt>
                <c:pt idx="8591">
                  <c:v>43559</c:v>
                </c:pt>
                <c:pt idx="8592">
                  <c:v>43564</c:v>
                </c:pt>
                <c:pt idx="8593">
                  <c:v>43569</c:v>
                </c:pt>
                <c:pt idx="8594">
                  <c:v>43574</c:v>
                </c:pt>
                <c:pt idx="8595">
                  <c:v>43579</c:v>
                </c:pt>
                <c:pt idx="8596">
                  <c:v>43584</c:v>
                </c:pt>
                <c:pt idx="8597">
                  <c:v>43589</c:v>
                </c:pt>
                <c:pt idx="8598">
                  <c:v>43594</c:v>
                </c:pt>
                <c:pt idx="8599">
                  <c:v>43599</c:v>
                </c:pt>
                <c:pt idx="8600">
                  <c:v>43604</c:v>
                </c:pt>
                <c:pt idx="8601">
                  <c:v>43609</c:v>
                </c:pt>
                <c:pt idx="8602">
                  <c:v>43614</c:v>
                </c:pt>
                <c:pt idx="8603">
                  <c:v>43619</c:v>
                </c:pt>
                <c:pt idx="8604">
                  <c:v>43624</c:v>
                </c:pt>
                <c:pt idx="8605">
                  <c:v>43629</c:v>
                </c:pt>
                <c:pt idx="8606">
                  <c:v>43634</c:v>
                </c:pt>
                <c:pt idx="8607">
                  <c:v>43639</c:v>
                </c:pt>
                <c:pt idx="8608">
                  <c:v>43644</c:v>
                </c:pt>
                <c:pt idx="8609">
                  <c:v>43649</c:v>
                </c:pt>
                <c:pt idx="8610">
                  <c:v>43654</c:v>
                </c:pt>
                <c:pt idx="8611">
                  <c:v>43659</c:v>
                </c:pt>
                <c:pt idx="8612">
                  <c:v>43664</c:v>
                </c:pt>
                <c:pt idx="8613">
                  <c:v>43669</c:v>
                </c:pt>
                <c:pt idx="8614">
                  <c:v>43674</c:v>
                </c:pt>
                <c:pt idx="8615">
                  <c:v>43679</c:v>
                </c:pt>
                <c:pt idx="8616">
                  <c:v>43684</c:v>
                </c:pt>
                <c:pt idx="8617">
                  <c:v>43689</c:v>
                </c:pt>
                <c:pt idx="8618">
                  <c:v>43694</c:v>
                </c:pt>
                <c:pt idx="8619">
                  <c:v>43699</c:v>
                </c:pt>
                <c:pt idx="8620">
                  <c:v>43704</c:v>
                </c:pt>
                <c:pt idx="8621">
                  <c:v>43709</c:v>
                </c:pt>
                <c:pt idx="8622">
                  <c:v>43714</c:v>
                </c:pt>
                <c:pt idx="8623">
                  <c:v>43719</c:v>
                </c:pt>
                <c:pt idx="8624">
                  <c:v>43724</c:v>
                </c:pt>
                <c:pt idx="8625">
                  <c:v>43729</c:v>
                </c:pt>
                <c:pt idx="8626">
                  <c:v>43734</c:v>
                </c:pt>
                <c:pt idx="8627">
                  <c:v>43739</c:v>
                </c:pt>
                <c:pt idx="8628">
                  <c:v>43744</c:v>
                </c:pt>
                <c:pt idx="8629">
                  <c:v>43749</c:v>
                </c:pt>
                <c:pt idx="8630">
                  <c:v>43754</c:v>
                </c:pt>
                <c:pt idx="8631">
                  <c:v>43759</c:v>
                </c:pt>
                <c:pt idx="8632">
                  <c:v>43764</c:v>
                </c:pt>
                <c:pt idx="8633">
                  <c:v>43769</c:v>
                </c:pt>
                <c:pt idx="8634">
                  <c:v>43774</c:v>
                </c:pt>
                <c:pt idx="8635">
                  <c:v>43779</c:v>
                </c:pt>
                <c:pt idx="8636">
                  <c:v>43784</c:v>
                </c:pt>
                <c:pt idx="8637">
                  <c:v>43789</c:v>
                </c:pt>
                <c:pt idx="8638">
                  <c:v>43794</c:v>
                </c:pt>
                <c:pt idx="8639">
                  <c:v>43799</c:v>
                </c:pt>
                <c:pt idx="8640">
                  <c:v>43804</c:v>
                </c:pt>
                <c:pt idx="8641">
                  <c:v>43809</c:v>
                </c:pt>
                <c:pt idx="8642">
                  <c:v>43814</c:v>
                </c:pt>
                <c:pt idx="8643">
                  <c:v>43819</c:v>
                </c:pt>
                <c:pt idx="8644">
                  <c:v>43824</c:v>
                </c:pt>
                <c:pt idx="8645">
                  <c:v>43829</c:v>
                </c:pt>
                <c:pt idx="8646">
                  <c:v>43834</c:v>
                </c:pt>
                <c:pt idx="8647">
                  <c:v>43839</c:v>
                </c:pt>
                <c:pt idx="8648">
                  <c:v>43844</c:v>
                </c:pt>
                <c:pt idx="8649">
                  <c:v>43849</c:v>
                </c:pt>
                <c:pt idx="8650">
                  <c:v>43854</c:v>
                </c:pt>
                <c:pt idx="8651">
                  <c:v>43859</c:v>
                </c:pt>
                <c:pt idx="8652">
                  <c:v>43864</c:v>
                </c:pt>
                <c:pt idx="8653">
                  <c:v>43869</c:v>
                </c:pt>
                <c:pt idx="8654">
                  <c:v>43874</c:v>
                </c:pt>
                <c:pt idx="8655">
                  <c:v>43879</c:v>
                </c:pt>
                <c:pt idx="8656">
                  <c:v>43884</c:v>
                </c:pt>
                <c:pt idx="8657">
                  <c:v>43889</c:v>
                </c:pt>
                <c:pt idx="8658">
                  <c:v>43894</c:v>
                </c:pt>
                <c:pt idx="8659">
                  <c:v>43899</c:v>
                </c:pt>
                <c:pt idx="8660">
                  <c:v>43904</c:v>
                </c:pt>
                <c:pt idx="8661">
                  <c:v>43909</c:v>
                </c:pt>
                <c:pt idx="8662">
                  <c:v>43914</c:v>
                </c:pt>
                <c:pt idx="8663">
                  <c:v>43919</c:v>
                </c:pt>
                <c:pt idx="8664">
                  <c:v>43924</c:v>
                </c:pt>
                <c:pt idx="8665">
                  <c:v>43929</c:v>
                </c:pt>
                <c:pt idx="8666">
                  <c:v>43934</c:v>
                </c:pt>
                <c:pt idx="8667">
                  <c:v>43939</c:v>
                </c:pt>
                <c:pt idx="8668">
                  <c:v>43944</c:v>
                </c:pt>
                <c:pt idx="8669">
                  <c:v>43949</c:v>
                </c:pt>
                <c:pt idx="8670">
                  <c:v>43954</c:v>
                </c:pt>
                <c:pt idx="8671">
                  <c:v>43959</c:v>
                </c:pt>
                <c:pt idx="8672">
                  <c:v>43964</c:v>
                </c:pt>
                <c:pt idx="8673">
                  <c:v>43969</c:v>
                </c:pt>
                <c:pt idx="8674">
                  <c:v>43974</c:v>
                </c:pt>
                <c:pt idx="8675">
                  <c:v>43979</c:v>
                </c:pt>
                <c:pt idx="8676">
                  <c:v>43984</c:v>
                </c:pt>
                <c:pt idx="8677">
                  <c:v>43989</c:v>
                </c:pt>
                <c:pt idx="8678">
                  <c:v>43994</c:v>
                </c:pt>
                <c:pt idx="8679">
                  <c:v>43999</c:v>
                </c:pt>
                <c:pt idx="8680">
                  <c:v>44004</c:v>
                </c:pt>
                <c:pt idx="8681">
                  <c:v>44009</c:v>
                </c:pt>
                <c:pt idx="8682">
                  <c:v>44014</c:v>
                </c:pt>
                <c:pt idx="8683">
                  <c:v>44019</c:v>
                </c:pt>
                <c:pt idx="8684">
                  <c:v>44024</c:v>
                </c:pt>
                <c:pt idx="8685">
                  <c:v>44029</c:v>
                </c:pt>
                <c:pt idx="8686">
                  <c:v>44034</c:v>
                </c:pt>
                <c:pt idx="8687">
                  <c:v>44039</c:v>
                </c:pt>
                <c:pt idx="8688">
                  <c:v>44044</c:v>
                </c:pt>
                <c:pt idx="8689">
                  <c:v>44049</c:v>
                </c:pt>
                <c:pt idx="8690">
                  <c:v>44054</c:v>
                </c:pt>
                <c:pt idx="8691">
                  <c:v>44059</c:v>
                </c:pt>
                <c:pt idx="8692">
                  <c:v>44064</c:v>
                </c:pt>
                <c:pt idx="8693">
                  <c:v>44069</c:v>
                </c:pt>
                <c:pt idx="8694">
                  <c:v>44074</c:v>
                </c:pt>
                <c:pt idx="8695">
                  <c:v>44079</c:v>
                </c:pt>
                <c:pt idx="8696">
                  <c:v>44084</c:v>
                </c:pt>
                <c:pt idx="8697">
                  <c:v>44089</c:v>
                </c:pt>
                <c:pt idx="8698">
                  <c:v>44094</c:v>
                </c:pt>
                <c:pt idx="8699">
                  <c:v>44099</c:v>
                </c:pt>
                <c:pt idx="8700">
                  <c:v>44104</c:v>
                </c:pt>
                <c:pt idx="8701">
                  <c:v>44109</c:v>
                </c:pt>
                <c:pt idx="8702">
                  <c:v>44114</c:v>
                </c:pt>
                <c:pt idx="8703">
                  <c:v>44119</c:v>
                </c:pt>
                <c:pt idx="8704">
                  <c:v>44124</c:v>
                </c:pt>
                <c:pt idx="8705">
                  <c:v>44129</c:v>
                </c:pt>
                <c:pt idx="8706">
                  <c:v>44134</c:v>
                </c:pt>
                <c:pt idx="8707">
                  <c:v>44139</c:v>
                </c:pt>
                <c:pt idx="8708">
                  <c:v>44144</c:v>
                </c:pt>
                <c:pt idx="8709">
                  <c:v>44149</c:v>
                </c:pt>
                <c:pt idx="8710">
                  <c:v>44154</c:v>
                </c:pt>
                <c:pt idx="8711">
                  <c:v>44159</c:v>
                </c:pt>
                <c:pt idx="8712">
                  <c:v>44164</c:v>
                </c:pt>
                <c:pt idx="8713">
                  <c:v>44169</c:v>
                </c:pt>
                <c:pt idx="8714">
                  <c:v>44174</c:v>
                </c:pt>
                <c:pt idx="8715">
                  <c:v>44179</c:v>
                </c:pt>
                <c:pt idx="8716">
                  <c:v>44184</c:v>
                </c:pt>
                <c:pt idx="8717">
                  <c:v>44189</c:v>
                </c:pt>
                <c:pt idx="8718">
                  <c:v>44194</c:v>
                </c:pt>
                <c:pt idx="8719">
                  <c:v>44199</c:v>
                </c:pt>
                <c:pt idx="8720">
                  <c:v>44204</c:v>
                </c:pt>
                <c:pt idx="8721">
                  <c:v>44209</c:v>
                </c:pt>
                <c:pt idx="8722">
                  <c:v>44214</c:v>
                </c:pt>
                <c:pt idx="8723">
                  <c:v>44219</c:v>
                </c:pt>
                <c:pt idx="8724">
                  <c:v>44224</c:v>
                </c:pt>
                <c:pt idx="8725">
                  <c:v>44229</c:v>
                </c:pt>
                <c:pt idx="8726">
                  <c:v>44234</c:v>
                </c:pt>
                <c:pt idx="8727">
                  <c:v>44239</c:v>
                </c:pt>
                <c:pt idx="8728">
                  <c:v>44244</c:v>
                </c:pt>
                <c:pt idx="8729">
                  <c:v>44249</c:v>
                </c:pt>
                <c:pt idx="8730">
                  <c:v>44254</c:v>
                </c:pt>
                <c:pt idx="8731">
                  <c:v>44259</c:v>
                </c:pt>
                <c:pt idx="8732">
                  <c:v>44264</c:v>
                </c:pt>
                <c:pt idx="8733">
                  <c:v>44269</c:v>
                </c:pt>
                <c:pt idx="8734">
                  <c:v>44274</c:v>
                </c:pt>
                <c:pt idx="8735">
                  <c:v>44279</c:v>
                </c:pt>
                <c:pt idx="8736">
                  <c:v>44284</c:v>
                </c:pt>
                <c:pt idx="8737">
                  <c:v>44289</c:v>
                </c:pt>
                <c:pt idx="8738">
                  <c:v>44294</c:v>
                </c:pt>
                <c:pt idx="8739">
                  <c:v>44299</c:v>
                </c:pt>
                <c:pt idx="8740">
                  <c:v>44304</c:v>
                </c:pt>
                <c:pt idx="8741">
                  <c:v>44309</c:v>
                </c:pt>
                <c:pt idx="8742">
                  <c:v>44314</c:v>
                </c:pt>
                <c:pt idx="8743">
                  <c:v>44319</c:v>
                </c:pt>
                <c:pt idx="8744">
                  <c:v>44324</c:v>
                </c:pt>
                <c:pt idx="8745">
                  <c:v>44329</c:v>
                </c:pt>
                <c:pt idx="8746">
                  <c:v>44334</c:v>
                </c:pt>
                <c:pt idx="8747">
                  <c:v>44339</c:v>
                </c:pt>
                <c:pt idx="8748">
                  <c:v>44344</c:v>
                </c:pt>
                <c:pt idx="8749">
                  <c:v>44349</c:v>
                </c:pt>
                <c:pt idx="8750">
                  <c:v>44354</c:v>
                </c:pt>
                <c:pt idx="8751">
                  <c:v>44359</c:v>
                </c:pt>
                <c:pt idx="8752">
                  <c:v>44364</c:v>
                </c:pt>
                <c:pt idx="8753">
                  <c:v>44369</c:v>
                </c:pt>
                <c:pt idx="8754">
                  <c:v>44374</c:v>
                </c:pt>
                <c:pt idx="8755">
                  <c:v>44379</c:v>
                </c:pt>
                <c:pt idx="8756">
                  <c:v>44384</c:v>
                </c:pt>
                <c:pt idx="8757">
                  <c:v>44389</c:v>
                </c:pt>
                <c:pt idx="8758">
                  <c:v>44394</c:v>
                </c:pt>
                <c:pt idx="8759">
                  <c:v>44399</c:v>
                </c:pt>
                <c:pt idx="8760">
                  <c:v>44404</c:v>
                </c:pt>
                <c:pt idx="8761">
                  <c:v>44409</c:v>
                </c:pt>
                <c:pt idx="8762">
                  <c:v>44414</c:v>
                </c:pt>
                <c:pt idx="8763">
                  <c:v>44419</c:v>
                </c:pt>
                <c:pt idx="8764">
                  <c:v>44424</c:v>
                </c:pt>
                <c:pt idx="8765">
                  <c:v>44429</c:v>
                </c:pt>
                <c:pt idx="8766">
                  <c:v>44434</c:v>
                </c:pt>
                <c:pt idx="8767">
                  <c:v>44439</c:v>
                </c:pt>
                <c:pt idx="8768">
                  <c:v>44444</c:v>
                </c:pt>
                <c:pt idx="8769">
                  <c:v>44449</c:v>
                </c:pt>
                <c:pt idx="8770">
                  <c:v>44454</c:v>
                </c:pt>
                <c:pt idx="8771">
                  <c:v>44459</c:v>
                </c:pt>
                <c:pt idx="8772">
                  <c:v>44464</c:v>
                </c:pt>
                <c:pt idx="8773">
                  <c:v>44469</c:v>
                </c:pt>
                <c:pt idx="8774">
                  <c:v>44474</c:v>
                </c:pt>
                <c:pt idx="8775">
                  <c:v>44479</c:v>
                </c:pt>
                <c:pt idx="8776">
                  <c:v>44484</c:v>
                </c:pt>
                <c:pt idx="8777">
                  <c:v>44489</c:v>
                </c:pt>
                <c:pt idx="8778">
                  <c:v>44494</c:v>
                </c:pt>
                <c:pt idx="8779">
                  <c:v>44499</c:v>
                </c:pt>
                <c:pt idx="8780">
                  <c:v>44504</c:v>
                </c:pt>
                <c:pt idx="8781">
                  <c:v>44509</c:v>
                </c:pt>
                <c:pt idx="8782">
                  <c:v>44514</c:v>
                </c:pt>
                <c:pt idx="8783">
                  <c:v>44519</c:v>
                </c:pt>
                <c:pt idx="8784">
                  <c:v>44524</c:v>
                </c:pt>
                <c:pt idx="8785">
                  <c:v>44529</c:v>
                </c:pt>
                <c:pt idx="8786">
                  <c:v>44534</c:v>
                </c:pt>
                <c:pt idx="8787">
                  <c:v>44539</c:v>
                </c:pt>
                <c:pt idx="8788">
                  <c:v>44544</c:v>
                </c:pt>
                <c:pt idx="8789">
                  <c:v>44549</c:v>
                </c:pt>
                <c:pt idx="8790">
                  <c:v>44554</c:v>
                </c:pt>
                <c:pt idx="8791">
                  <c:v>44559</c:v>
                </c:pt>
                <c:pt idx="8792">
                  <c:v>44564</c:v>
                </c:pt>
                <c:pt idx="8793">
                  <c:v>44569</c:v>
                </c:pt>
                <c:pt idx="8794">
                  <c:v>44574</c:v>
                </c:pt>
                <c:pt idx="8795">
                  <c:v>44579</c:v>
                </c:pt>
                <c:pt idx="8796">
                  <c:v>44584</c:v>
                </c:pt>
                <c:pt idx="8797">
                  <c:v>44589</c:v>
                </c:pt>
                <c:pt idx="8798">
                  <c:v>44594</c:v>
                </c:pt>
                <c:pt idx="8799">
                  <c:v>44599</c:v>
                </c:pt>
                <c:pt idx="8800">
                  <c:v>44604</c:v>
                </c:pt>
                <c:pt idx="8801">
                  <c:v>44609</c:v>
                </c:pt>
                <c:pt idx="8802">
                  <c:v>44614</c:v>
                </c:pt>
                <c:pt idx="8803">
                  <c:v>44619</c:v>
                </c:pt>
                <c:pt idx="8804">
                  <c:v>44624</c:v>
                </c:pt>
                <c:pt idx="8805">
                  <c:v>44629</c:v>
                </c:pt>
                <c:pt idx="8806">
                  <c:v>44634</c:v>
                </c:pt>
                <c:pt idx="8807">
                  <c:v>44639</c:v>
                </c:pt>
                <c:pt idx="8808">
                  <c:v>44644</c:v>
                </c:pt>
                <c:pt idx="8809">
                  <c:v>44649</c:v>
                </c:pt>
                <c:pt idx="8810">
                  <c:v>44654</c:v>
                </c:pt>
                <c:pt idx="8811">
                  <c:v>44659</c:v>
                </c:pt>
                <c:pt idx="8812">
                  <c:v>44664</c:v>
                </c:pt>
                <c:pt idx="8813">
                  <c:v>44669</c:v>
                </c:pt>
                <c:pt idx="8814">
                  <c:v>44674</c:v>
                </c:pt>
                <c:pt idx="8815">
                  <c:v>44679</c:v>
                </c:pt>
                <c:pt idx="8816">
                  <c:v>44684</c:v>
                </c:pt>
                <c:pt idx="8817">
                  <c:v>44689</c:v>
                </c:pt>
                <c:pt idx="8818">
                  <c:v>44694</c:v>
                </c:pt>
                <c:pt idx="8819">
                  <c:v>44699</c:v>
                </c:pt>
                <c:pt idx="8820">
                  <c:v>44704</c:v>
                </c:pt>
                <c:pt idx="8821">
                  <c:v>44709</c:v>
                </c:pt>
                <c:pt idx="8822">
                  <c:v>44714</c:v>
                </c:pt>
                <c:pt idx="8823">
                  <c:v>44719</c:v>
                </c:pt>
                <c:pt idx="8824">
                  <c:v>44724</c:v>
                </c:pt>
                <c:pt idx="8825">
                  <c:v>44729</c:v>
                </c:pt>
                <c:pt idx="8826">
                  <c:v>44734</c:v>
                </c:pt>
                <c:pt idx="8827">
                  <c:v>44739</c:v>
                </c:pt>
                <c:pt idx="8828">
                  <c:v>44744</c:v>
                </c:pt>
                <c:pt idx="8829">
                  <c:v>44749</c:v>
                </c:pt>
                <c:pt idx="8830">
                  <c:v>44754</c:v>
                </c:pt>
                <c:pt idx="8831">
                  <c:v>44759</c:v>
                </c:pt>
                <c:pt idx="8832">
                  <c:v>44764</c:v>
                </c:pt>
                <c:pt idx="8833">
                  <c:v>44769</c:v>
                </c:pt>
                <c:pt idx="8834">
                  <c:v>44774</c:v>
                </c:pt>
                <c:pt idx="8835">
                  <c:v>44779</c:v>
                </c:pt>
                <c:pt idx="8836">
                  <c:v>44784</c:v>
                </c:pt>
                <c:pt idx="8837">
                  <c:v>44789</c:v>
                </c:pt>
                <c:pt idx="8838">
                  <c:v>44794</c:v>
                </c:pt>
                <c:pt idx="8839">
                  <c:v>44799</c:v>
                </c:pt>
                <c:pt idx="8840">
                  <c:v>44804</c:v>
                </c:pt>
                <c:pt idx="8841">
                  <c:v>44809</c:v>
                </c:pt>
                <c:pt idx="8842">
                  <c:v>44814</c:v>
                </c:pt>
                <c:pt idx="8843">
                  <c:v>44819</c:v>
                </c:pt>
                <c:pt idx="8844">
                  <c:v>44824</c:v>
                </c:pt>
                <c:pt idx="8845">
                  <c:v>44829</c:v>
                </c:pt>
                <c:pt idx="8846">
                  <c:v>44834</c:v>
                </c:pt>
                <c:pt idx="8847">
                  <c:v>44839</c:v>
                </c:pt>
                <c:pt idx="8848">
                  <c:v>44844</c:v>
                </c:pt>
                <c:pt idx="8849">
                  <c:v>44849</c:v>
                </c:pt>
                <c:pt idx="8850">
                  <c:v>44854</c:v>
                </c:pt>
                <c:pt idx="8851">
                  <c:v>44859</c:v>
                </c:pt>
                <c:pt idx="8852">
                  <c:v>44864</c:v>
                </c:pt>
                <c:pt idx="8853">
                  <c:v>44869</c:v>
                </c:pt>
                <c:pt idx="8854">
                  <c:v>44874</c:v>
                </c:pt>
                <c:pt idx="8855">
                  <c:v>44879</c:v>
                </c:pt>
                <c:pt idx="8856">
                  <c:v>44884</c:v>
                </c:pt>
                <c:pt idx="8857">
                  <c:v>44889</c:v>
                </c:pt>
                <c:pt idx="8858">
                  <c:v>44894</c:v>
                </c:pt>
                <c:pt idx="8859">
                  <c:v>44899</c:v>
                </c:pt>
                <c:pt idx="8860">
                  <c:v>44904</c:v>
                </c:pt>
                <c:pt idx="8861">
                  <c:v>44909</c:v>
                </c:pt>
                <c:pt idx="8862">
                  <c:v>44914</c:v>
                </c:pt>
                <c:pt idx="8863">
                  <c:v>44919</c:v>
                </c:pt>
                <c:pt idx="8864">
                  <c:v>44924</c:v>
                </c:pt>
                <c:pt idx="8865">
                  <c:v>44929</c:v>
                </c:pt>
                <c:pt idx="8866">
                  <c:v>44934</c:v>
                </c:pt>
                <c:pt idx="8867">
                  <c:v>44939</c:v>
                </c:pt>
                <c:pt idx="8868">
                  <c:v>44944</c:v>
                </c:pt>
                <c:pt idx="8869">
                  <c:v>44949</c:v>
                </c:pt>
                <c:pt idx="8870">
                  <c:v>44954</c:v>
                </c:pt>
                <c:pt idx="8871">
                  <c:v>44959</c:v>
                </c:pt>
                <c:pt idx="8872">
                  <c:v>44964</c:v>
                </c:pt>
                <c:pt idx="8873">
                  <c:v>44969</c:v>
                </c:pt>
                <c:pt idx="8874">
                  <c:v>44974</c:v>
                </c:pt>
                <c:pt idx="8875">
                  <c:v>44979</c:v>
                </c:pt>
                <c:pt idx="8876">
                  <c:v>44984</c:v>
                </c:pt>
                <c:pt idx="8877">
                  <c:v>44989</c:v>
                </c:pt>
                <c:pt idx="8878">
                  <c:v>44994</c:v>
                </c:pt>
                <c:pt idx="8879">
                  <c:v>44999</c:v>
                </c:pt>
                <c:pt idx="8880">
                  <c:v>45004</c:v>
                </c:pt>
                <c:pt idx="8881">
                  <c:v>45009</c:v>
                </c:pt>
                <c:pt idx="8882">
                  <c:v>45014</c:v>
                </c:pt>
                <c:pt idx="8883">
                  <c:v>45019</c:v>
                </c:pt>
                <c:pt idx="8884">
                  <c:v>45024</c:v>
                </c:pt>
                <c:pt idx="8885">
                  <c:v>45029</c:v>
                </c:pt>
                <c:pt idx="8886">
                  <c:v>45034</c:v>
                </c:pt>
                <c:pt idx="8887">
                  <c:v>45039</c:v>
                </c:pt>
                <c:pt idx="8888">
                  <c:v>45044</c:v>
                </c:pt>
                <c:pt idx="8889">
                  <c:v>45049</c:v>
                </c:pt>
                <c:pt idx="8890">
                  <c:v>45054</c:v>
                </c:pt>
                <c:pt idx="8891">
                  <c:v>45059</c:v>
                </c:pt>
                <c:pt idx="8892">
                  <c:v>45064</c:v>
                </c:pt>
                <c:pt idx="8893">
                  <c:v>45069</c:v>
                </c:pt>
                <c:pt idx="8894">
                  <c:v>45074</c:v>
                </c:pt>
                <c:pt idx="8895">
                  <c:v>45079</c:v>
                </c:pt>
                <c:pt idx="8896">
                  <c:v>45084</c:v>
                </c:pt>
                <c:pt idx="8897">
                  <c:v>45089</c:v>
                </c:pt>
                <c:pt idx="8898">
                  <c:v>45094</c:v>
                </c:pt>
                <c:pt idx="8899">
                  <c:v>45099</c:v>
                </c:pt>
                <c:pt idx="8900">
                  <c:v>45104</c:v>
                </c:pt>
                <c:pt idx="8901">
                  <c:v>45109</c:v>
                </c:pt>
                <c:pt idx="8902">
                  <c:v>45114</c:v>
                </c:pt>
                <c:pt idx="8903">
                  <c:v>45119</c:v>
                </c:pt>
                <c:pt idx="8904">
                  <c:v>45124</c:v>
                </c:pt>
                <c:pt idx="8905">
                  <c:v>45129</c:v>
                </c:pt>
                <c:pt idx="8906">
                  <c:v>45134</c:v>
                </c:pt>
                <c:pt idx="8907">
                  <c:v>45139</c:v>
                </c:pt>
                <c:pt idx="8908">
                  <c:v>45144</c:v>
                </c:pt>
                <c:pt idx="8909">
                  <c:v>45149</c:v>
                </c:pt>
                <c:pt idx="8910">
                  <c:v>45154</c:v>
                </c:pt>
                <c:pt idx="8911">
                  <c:v>45159</c:v>
                </c:pt>
                <c:pt idx="8912">
                  <c:v>45164</c:v>
                </c:pt>
                <c:pt idx="8913">
                  <c:v>45169</c:v>
                </c:pt>
                <c:pt idx="8914">
                  <c:v>45174</c:v>
                </c:pt>
                <c:pt idx="8915">
                  <c:v>45179</c:v>
                </c:pt>
                <c:pt idx="8916">
                  <c:v>45184</c:v>
                </c:pt>
                <c:pt idx="8917">
                  <c:v>45189</c:v>
                </c:pt>
                <c:pt idx="8918">
                  <c:v>45194</c:v>
                </c:pt>
                <c:pt idx="8919">
                  <c:v>45199</c:v>
                </c:pt>
                <c:pt idx="8920">
                  <c:v>45204</c:v>
                </c:pt>
                <c:pt idx="8921">
                  <c:v>45209</c:v>
                </c:pt>
                <c:pt idx="8922">
                  <c:v>45214</c:v>
                </c:pt>
                <c:pt idx="8923">
                  <c:v>45219</c:v>
                </c:pt>
                <c:pt idx="8924">
                  <c:v>45224</c:v>
                </c:pt>
                <c:pt idx="8925">
                  <c:v>45229</c:v>
                </c:pt>
                <c:pt idx="8926">
                  <c:v>45234</c:v>
                </c:pt>
                <c:pt idx="8927">
                  <c:v>45239</c:v>
                </c:pt>
                <c:pt idx="8928">
                  <c:v>45244</c:v>
                </c:pt>
                <c:pt idx="8929">
                  <c:v>45249</c:v>
                </c:pt>
                <c:pt idx="8930">
                  <c:v>45254</c:v>
                </c:pt>
                <c:pt idx="8931">
                  <c:v>45259</c:v>
                </c:pt>
                <c:pt idx="8932">
                  <c:v>45264</c:v>
                </c:pt>
                <c:pt idx="8933">
                  <c:v>45269</c:v>
                </c:pt>
                <c:pt idx="8934">
                  <c:v>45274</c:v>
                </c:pt>
                <c:pt idx="8935">
                  <c:v>45279</c:v>
                </c:pt>
                <c:pt idx="8936">
                  <c:v>45284</c:v>
                </c:pt>
                <c:pt idx="8937">
                  <c:v>45289</c:v>
                </c:pt>
                <c:pt idx="8938">
                  <c:v>45294</c:v>
                </c:pt>
                <c:pt idx="8939">
                  <c:v>45299</c:v>
                </c:pt>
                <c:pt idx="8940">
                  <c:v>45304</c:v>
                </c:pt>
                <c:pt idx="8941">
                  <c:v>45309</c:v>
                </c:pt>
                <c:pt idx="8942">
                  <c:v>45314</c:v>
                </c:pt>
                <c:pt idx="8943">
                  <c:v>45319</c:v>
                </c:pt>
                <c:pt idx="8944">
                  <c:v>45324</c:v>
                </c:pt>
                <c:pt idx="8945">
                  <c:v>45329</c:v>
                </c:pt>
                <c:pt idx="8946">
                  <c:v>45334</c:v>
                </c:pt>
                <c:pt idx="8947">
                  <c:v>45339</c:v>
                </c:pt>
                <c:pt idx="8948">
                  <c:v>45344</c:v>
                </c:pt>
                <c:pt idx="8949">
                  <c:v>45349</c:v>
                </c:pt>
                <c:pt idx="8950">
                  <c:v>45354</c:v>
                </c:pt>
                <c:pt idx="8951">
                  <c:v>45359</c:v>
                </c:pt>
                <c:pt idx="8952">
                  <c:v>45364</c:v>
                </c:pt>
                <c:pt idx="8953">
                  <c:v>45369</c:v>
                </c:pt>
                <c:pt idx="8954">
                  <c:v>45374</c:v>
                </c:pt>
                <c:pt idx="8955">
                  <c:v>45379</c:v>
                </c:pt>
                <c:pt idx="8956">
                  <c:v>45384</c:v>
                </c:pt>
                <c:pt idx="8957">
                  <c:v>45389</c:v>
                </c:pt>
                <c:pt idx="8958">
                  <c:v>45394</c:v>
                </c:pt>
                <c:pt idx="8959">
                  <c:v>45399</c:v>
                </c:pt>
                <c:pt idx="8960">
                  <c:v>45404</c:v>
                </c:pt>
                <c:pt idx="8961">
                  <c:v>45409</c:v>
                </c:pt>
                <c:pt idx="8962">
                  <c:v>45414</c:v>
                </c:pt>
                <c:pt idx="8963">
                  <c:v>45419</c:v>
                </c:pt>
                <c:pt idx="8964">
                  <c:v>45424</c:v>
                </c:pt>
                <c:pt idx="8965">
                  <c:v>45429</c:v>
                </c:pt>
                <c:pt idx="8966">
                  <c:v>45434</c:v>
                </c:pt>
                <c:pt idx="8967">
                  <c:v>45439</c:v>
                </c:pt>
                <c:pt idx="8968">
                  <c:v>45444</c:v>
                </c:pt>
                <c:pt idx="8969">
                  <c:v>45449</c:v>
                </c:pt>
                <c:pt idx="8970">
                  <c:v>45454</c:v>
                </c:pt>
                <c:pt idx="8971">
                  <c:v>45459</c:v>
                </c:pt>
                <c:pt idx="8972">
                  <c:v>45464</c:v>
                </c:pt>
                <c:pt idx="8973">
                  <c:v>45469</c:v>
                </c:pt>
                <c:pt idx="8974">
                  <c:v>45474</c:v>
                </c:pt>
                <c:pt idx="8975">
                  <c:v>45479</c:v>
                </c:pt>
                <c:pt idx="8976">
                  <c:v>45484</c:v>
                </c:pt>
                <c:pt idx="8977">
                  <c:v>45489</c:v>
                </c:pt>
                <c:pt idx="8978">
                  <c:v>45494</c:v>
                </c:pt>
                <c:pt idx="8979">
                  <c:v>45499</c:v>
                </c:pt>
                <c:pt idx="8980">
                  <c:v>45504</c:v>
                </c:pt>
                <c:pt idx="8981">
                  <c:v>45509</c:v>
                </c:pt>
                <c:pt idx="8982">
                  <c:v>45514</c:v>
                </c:pt>
                <c:pt idx="8983">
                  <c:v>45519</c:v>
                </c:pt>
                <c:pt idx="8984">
                  <c:v>45524</c:v>
                </c:pt>
                <c:pt idx="8985">
                  <c:v>45529</c:v>
                </c:pt>
                <c:pt idx="8986">
                  <c:v>45534</c:v>
                </c:pt>
                <c:pt idx="8987">
                  <c:v>45539</c:v>
                </c:pt>
                <c:pt idx="8988">
                  <c:v>45544</c:v>
                </c:pt>
                <c:pt idx="8989">
                  <c:v>45549</c:v>
                </c:pt>
                <c:pt idx="8990">
                  <c:v>45554</c:v>
                </c:pt>
                <c:pt idx="8991">
                  <c:v>45559</c:v>
                </c:pt>
                <c:pt idx="8992">
                  <c:v>45564</c:v>
                </c:pt>
                <c:pt idx="8993">
                  <c:v>45569</c:v>
                </c:pt>
                <c:pt idx="8994">
                  <c:v>45574</c:v>
                </c:pt>
                <c:pt idx="8995">
                  <c:v>45579</c:v>
                </c:pt>
                <c:pt idx="8996">
                  <c:v>45584</c:v>
                </c:pt>
                <c:pt idx="8997">
                  <c:v>45589</c:v>
                </c:pt>
                <c:pt idx="8998">
                  <c:v>45594</c:v>
                </c:pt>
                <c:pt idx="8999">
                  <c:v>45599</c:v>
                </c:pt>
                <c:pt idx="9000">
                  <c:v>45604</c:v>
                </c:pt>
                <c:pt idx="9001">
                  <c:v>45609</c:v>
                </c:pt>
                <c:pt idx="9002">
                  <c:v>45614</c:v>
                </c:pt>
                <c:pt idx="9003">
                  <c:v>45619</c:v>
                </c:pt>
                <c:pt idx="9004">
                  <c:v>45624</c:v>
                </c:pt>
                <c:pt idx="9005">
                  <c:v>45629</c:v>
                </c:pt>
                <c:pt idx="9006">
                  <c:v>45634</c:v>
                </c:pt>
                <c:pt idx="9007">
                  <c:v>45639</c:v>
                </c:pt>
                <c:pt idx="9008">
                  <c:v>45644</c:v>
                </c:pt>
                <c:pt idx="9009">
                  <c:v>45649</c:v>
                </c:pt>
                <c:pt idx="9010">
                  <c:v>45654</c:v>
                </c:pt>
                <c:pt idx="9011">
                  <c:v>45659</c:v>
                </c:pt>
                <c:pt idx="9012">
                  <c:v>45664</c:v>
                </c:pt>
                <c:pt idx="9013">
                  <c:v>45669</c:v>
                </c:pt>
                <c:pt idx="9014">
                  <c:v>45674</c:v>
                </c:pt>
                <c:pt idx="9015">
                  <c:v>45679</c:v>
                </c:pt>
                <c:pt idx="9016">
                  <c:v>45684</c:v>
                </c:pt>
                <c:pt idx="9017">
                  <c:v>45689</c:v>
                </c:pt>
                <c:pt idx="9018">
                  <c:v>45694</c:v>
                </c:pt>
                <c:pt idx="9019">
                  <c:v>45699</c:v>
                </c:pt>
                <c:pt idx="9020">
                  <c:v>45704</c:v>
                </c:pt>
                <c:pt idx="9021">
                  <c:v>45709</c:v>
                </c:pt>
                <c:pt idx="9022">
                  <c:v>45714</c:v>
                </c:pt>
                <c:pt idx="9023">
                  <c:v>45719</c:v>
                </c:pt>
                <c:pt idx="9024">
                  <c:v>45724</c:v>
                </c:pt>
                <c:pt idx="9025">
                  <c:v>45729</c:v>
                </c:pt>
                <c:pt idx="9026">
                  <c:v>45734</c:v>
                </c:pt>
                <c:pt idx="9027">
                  <c:v>45739</c:v>
                </c:pt>
                <c:pt idx="9028">
                  <c:v>45744</c:v>
                </c:pt>
                <c:pt idx="9029">
                  <c:v>45749</c:v>
                </c:pt>
                <c:pt idx="9030">
                  <c:v>45754</c:v>
                </c:pt>
                <c:pt idx="9031">
                  <c:v>45759</c:v>
                </c:pt>
                <c:pt idx="9032">
                  <c:v>45764</c:v>
                </c:pt>
                <c:pt idx="9033">
                  <c:v>45769</c:v>
                </c:pt>
                <c:pt idx="9034">
                  <c:v>45774</c:v>
                </c:pt>
                <c:pt idx="9035">
                  <c:v>45779</c:v>
                </c:pt>
                <c:pt idx="9036">
                  <c:v>45784</c:v>
                </c:pt>
                <c:pt idx="9037">
                  <c:v>45789</c:v>
                </c:pt>
                <c:pt idx="9038">
                  <c:v>45794</c:v>
                </c:pt>
                <c:pt idx="9039">
                  <c:v>45799</c:v>
                </c:pt>
                <c:pt idx="9040">
                  <c:v>45804</c:v>
                </c:pt>
                <c:pt idx="9041">
                  <c:v>45809</c:v>
                </c:pt>
                <c:pt idx="9042">
                  <c:v>45814</c:v>
                </c:pt>
                <c:pt idx="9043">
                  <c:v>45819</c:v>
                </c:pt>
                <c:pt idx="9044">
                  <c:v>45824</c:v>
                </c:pt>
                <c:pt idx="9045">
                  <c:v>45829</c:v>
                </c:pt>
                <c:pt idx="9046">
                  <c:v>45834</c:v>
                </c:pt>
                <c:pt idx="9047">
                  <c:v>45839</c:v>
                </c:pt>
                <c:pt idx="9048">
                  <c:v>45844</c:v>
                </c:pt>
                <c:pt idx="9049">
                  <c:v>45849</c:v>
                </c:pt>
                <c:pt idx="9050">
                  <c:v>45854</c:v>
                </c:pt>
                <c:pt idx="9051">
                  <c:v>45859</c:v>
                </c:pt>
                <c:pt idx="9052">
                  <c:v>45864</c:v>
                </c:pt>
                <c:pt idx="9053">
                  <c:v>45869</c:v>
                </c:pt>
                <c:pt idx="9054">
                  <c:v>45874</c:v>
                </c:pt>
                <c:pt idx="9055">
                  <c:v>45879</c:v>
                </c:pt>
                <c:pt idx="9056">
                  <c:v>45884</c:v>
                </c:pt>
                <c:pt idx="9057">
                  <c:v>45889</c:v>
                </c:pt>
                <c:pt idx="9058">
                  <c:v>45894</c:v>
                </c:pt>
                <c:pt idx="9059">
                  <c:v>45899</c:v>
                </c:pt>
                <c:pt idx="9060">
                  <c:v>45904</c:v>
                </c:pt>
                <c:pt idx="9061">
                  <c:v>45909</c:v>
                </c:pt>
                <c:pt idx="9062">
                  <c:v>45914</c:v>
                </c:pt>
                <c:pt idx="9063">
                  <c:v>45919</c:v>
                </c:pt>
                <c:pt idx="9064">
                  <c:v>45924</c:v>
                </c:pt>
                <c:pt idx="9065">
                  <c:v>45929</c:v>
                </c:pt>
                <c:pt idx="9066">
                  <c:v>45934</c:v>
                </c:pt>
                <c:pt idx="9067">
                  <c:v>45939</c:v>
                </c:pt>
                <c:pt idx="9068">
                  <c:v>45944</c:v>
                </c:pt>
                <c:pt idx="9069">
                  <c:v>45949</c:v>
                </c:pt>
                <c:pt idx="9070">
                  <c:v>45954</c:v>
                </c:pt>
                <c:pt idx="9071">
                  <c:v>45959</c:v>
                </c:pt>
                <c:pt idx="9072">
                  <c:v>45964</c:v>
                </c:pt>
                <c:pt idx="9073">
                  <c:v>45969</c:v>
                </c:pt>
                <c:pt idx="9074">
                  <c:v>45974</c:v>
                </c:pt>
                <c:pt idx="9075">
                  <c:v>45979</c:v>
                </c:pt>
                <c:pt idx="9076">
                  <c:v>45984</c:v>
                </c:pt>
                <c:pt idx="9077">
                  <c:v>45989</c:v>
                </c:pt>
                <c:pt idx="9078">
                  <c:v>45994</c:v>
                </c:pt>
                <c:pt idx="9079">
                  <c:v>45999</c:v>
                </c:pt>
                <c:pt idx="9080">
                  <c:v>46004</c:v>
                </c:pt>
                <c:pt idx="9081">
                  <c:v>46009</c:v>
                </c:pt>
                <c:pt idx="9082">
                  <c:v>46014</c:v>
                </c:pt>
                <c:pt idx="9083">
                  <c:v>46019</c:v>
                </c:pt>
                <c:pt idx="9084">
                  <c:v>46024</c:v>
                </c:pt>
                <c:pt idx="9085">
                  <c:v>46029</c:v>
                </c:pt>
                <c:pt idx="9086">
                  <c:v>46034</c:v>
                </c:pt>
                <c:pt idx="9087">
                  <c:v>46039</c:v>
                </c:pt>
                <c:pt idx="9088">
                  <c:v>46044</c:v>
                </c:pt>
                <c:pt idx="9089">
                  <c:v>46049</c:v>
                </c:pt>
                <c:pt idx="9090">
                  <c:v>46054</c:v>
                </c:pt>
                <c:pt idx="9091">
                  <c:v>46059</c:v>
                </c:pt>
                <c:pt idx="9092">
                  <c:v>46064</c:v>
                </c:pt>
                <c:pt idx="9093">
                  <c:v>46069</c:v>
                </c:pt>
                <c:pt idx="9094">
                  <c:v>46074</c:v>
                </c:pt>
                <c:pt idx="9095">
                  <c:v>46079</c:v>
                </c:pt>
                <c:pt idx="9096">
                  <c:v>46084</c:v>
                </c:pt>
                <c:pt idx="9097">
                  <c:v>46089</c:v>
                </c:pt>
                <c:pt idx="9098">
                  <c:v>46094</c:v>
                </c:pt>
                <c:pt idx="9099">
                  <c:v>46099</c:v>
                </c:pt>
                <c:pt idx="9100">
                  <c:v>46104</c:v>
                </c:pt>
                <c:pt idx="9101">
                  <c:v>46109</c:v>
                </c:pt>
                <c:pt idx="9102">
                  <c:v>46114</c:v>
                </c:pt>
                <c:pt idx="9103">
                  <c:v>46119</c:v>
                </c:pt>
                <c:pt idx="9104">
                  <c:v>46124</c:v>
                </c:pt>
                <c:pt idx="9105">
                  <c:v>46129</c:v>
                </c:pt>
                <c:pt idx="9106">
                  <c:v>46134</c:v>
                </c:pt>
                <c:pt idx="9107">
                  <c:v>46139</c:v>
                </c:pt>
                <c:pt idx="9108">
                  <c:v>46144</c:v>
                </c:pt>
                <c:pt idx="9109">
                  <c:v>46149</c:v>
                </c:pt>
                <c:pt idx="9110">
                  <c:v>46154</c:v>
                </c:pt>
                <c:pt idx="9111">
                  <c:v>46159</c:v>
                </c:pt>
                <c:pt idx="9112">
                  <c:v>46164</c:v>
                </c:pt>
                <c:pt idx="9113">
                  <c:v>46169</c:v>
                </c:pt>
                <c:pt idx="9114">
                  <c:v>46174</c:v>
                </c:pt>
                <c:pt idx="9115">
                  <c:v>46179</c:v>
                </c:pt>
                <c:pt idx="9116">
                  <c:v>46184</c:v>
                </c:pt>
                <c:pt idx="9117">
                  <c:v>46189</c:v>
                </c:pt>
                <c:pt idx="9118">
                  <c:v>46194</c:v>
                </c:pt>
                <c:pt idx="9119">
                  <c:v>46199</c:v>
                </c:pt>
                <c:pt idx="9120">
                  <c:v>46204</c:v>
                </c:pt>
                <c:pt idx="9121">
                  <c:v>46209</c:v>
                </c:pt>
                <c:pt idx="9122">
                  <c:v>46214</c:v>
                </c:pt>
                <c:pt idx="9123">
                  <c:v>46219</c:v>
                </c:pt>
                <c:pt idx="9124">
                  <c:v>46224</c:v>
                </c:pt>
                <c:pt idx="9125">
                  <c:v>46229</c:v>
                </c:pt>
                <c:pt idx="9126">
                  <c:v>46234</c:v>
                </c:pt>
                <c:pt idx="9127">
                  <c:v>46239</c:v>
                </c:pt>
                <c:pt idx="9128">
                  <c:v>46244</c:v>
                </c:pt>
                <c:pt idx="9129">
                  <c:v>46249</c:v>
                </c:pt>
                <c:pt idx="9130">
                  <c:v>46254</c:v>
                </c:pt>
                <c:pt idx="9131">
                  <c:v>46259</c:v>
                </c:pt>
                <c:pt idx="9132">
                  <c:v>46264</c:v>
                </c:pt>
                <c:pt idx="9133">
                  <c:v>46269</c:v>
                </c:pt>
                <c:pt idx="9134">
                  <c:v>46274</c:v>
                </c:pt>
                <c:pt idx="9135">
                  <c:v>46279</c:v>
                </c:pt>
                <c:pt idx="9136">
                  <c:v>46284</c:v>
                </c:pt>
                <c:pt idx="9137">
                  <c:v>46289</c:v>
                </c:pt>
                <c:pt idx="9138">
                  <c:v>46294</c:v>
                </c:pt>
                <c:pt idx="9139">
                  <c:v>46299</c:v>
                </c:pt>
                <c:pt idx="9140">
                  <c:v>46304</c:v>
                </c:pt>
                <c:pt idx="9141">
                  <c:v>46309</c:v>
                </c:pt>
                <c:pt idx="9142">
                  <c:v>46314</c:v>
                </c:pt>
                <c:pt idx="9143">
                  <c:v>46319</c:v>
                </c:pt>
                <c:pt idx="9144">
                  <c:v>46324</c:v>
                </c:pt>
                <c:pt idx="9145">
                  <c:v>46329</c:v>
                </c:pt>
                <c:pt idx="9146">
                  <c:v>46334</c:v>
                </c:pt>
                <c:pt idx="9147">
                  <c:v>46339</c:v>
                </c:pt>
                <c:pt idx="9148">
                  <c:v>46344</c:v>
                </c:pt>
                <c:pt idx="9149">
                  <c:v>46349</c:v>
                </c:pt>
                <c:pt idx="9150">
                  <c:v>46354</c:v>
                </c:pt>
                <c:pt idx="9151">
                  <c:v>46359</c:v>
                </c:pt>
                <c:pt idx="9152">
                  <c:v>46364</c:v>
                </c:pt>
                <c:pt idx="9153">
                  <c:v>46369</c:v>
                </c:pt>
                <c:pt idx="9154">
                  <c:v>46374</c:v>
                </c:pt>
                <c:pt idx="9155">
                  <c:v>46379</c:v>
                </c:pt>
                <c:pt idx="9156">
                  <c:v>46384</c:v>
                </c:pt>
                <c:pt idx="9157">
                  <c:v>46389</c:v>
                </c:pt>
                <c:pt idx="9158">
                  <c:v>46394</c:v>
                </c:pt>
                <c:pt idx="9159">
                  <c:v>46399</c:v>
                </c:pt>
                <c:pt idx="9160">
                  <c:v>46404</c:v>
                </c:pt>
                <c:pt idx="9161">
                  <c:v>46409</c:v>
                </c:pt>
                <c:pt idx="9162">
                  <c:v>46414</c:v>
                </c:pt>
                <c:pt idx="9163">
                  <c:v>46419</c:v>
                </c:pt>
                <c:pt idx="9164">
                  <c:v>46424</c:v>
                </c:pt>
                <c:pt idx="9165">
                  <c:v>46429</c:v>
                </c:pt>
                <c:pt idx="9166">
                  <c:v>46434</c:v>
                </c:pt>
                <c:pt idx="9167">
                  <c:v>46439</c:v>
                </c:pt>
                <c:pt idx="9168">
                  <c:v>46444</c:v>
                </c:pt>
                <c:pt idx="9169">
                  <c:v>46449</c:v>
                </c:pt>
                <c:pt idx="9170">
                  <c:v>46454</c:v>
                </c:pt>
                <c:pt idx="9171">
                  <c:v>46459</c:v>
                </c:pt>
                <c:pt idx="9172">
                  <c:v>46464</c:v>
                </c:pt>
                <c:pt idx="9173">
                  <c:v>46469</c:v>
                </c:pt>
                <c:pt idx="9174">
                  <c:v>46474</c:v>
                </c:pt>
                <c:pt idx="9175">
                  <c:v>46479</c:v>
                </c:pt>
                <c:pt idx="9176">
                  <c:v>46484</c:v>
                </c:pt>
                <c:pt idx="9177">
                  <c:v>46489</c:v>
                </c:pt>
                <c:pt idx="9178">
                  <c:v>46494</c:v>
                </c:pt>
                <c:pt idx="9179">
                  <c:v>46499</c:v>
                </c:pt>
                <c:pt idx="9180">
                  <c:v>46504</c:v>
                </c:pt>
                <c:pt idx="9181">
                  <c:v>46509</c:v>
                </c:pt>
                <c:pt idx="9182">
                  <c:v>46514</c:v>
                </c:pt>
                <c:pt idx="9183">
                  <c:v>46519</c:v>
                </c:pt>
                <c:pt idx="9184">
                  <c:v>46524</c:v>
                </c:pt>
                <c:pt idx="9185">
                  <c:v>46529</c:v>
                </c:pt>
                <c:pt idx="9186">
                  <c:v>46534</c:v>
                </c:pt>
                <c:pt idx="9187">
                  <c:v>46539</c:v>
                </c:pt>
                <c:pt idx="9188">
                  <c:v>46544</c:v>
                </c:pt>
                <c:pt idx="9189">
                  <c:v>46549</c:v>
                </c:pt>
                <c:pt idx="9190">
                  <c:v>46554</c:v>
                </c:pt>
                <c:pt idx="9191">
                  <c:v>46559</c:v>
                </c:pt>
                <c:pt idx="9192">
                  <c:v>46564</c:v>
                </c:pt>
                <c:pt idx="9193">
                  <c:v>46569</c:v>
                </c:pt>
                <c:pt idx="9194">
                  <c:v>46574</c:v>
                </c:pt>
                <c:pt idx="9195">
                  <c:v>46579</c:v>
                </c:pt>
                <c:pt idx="9196">
                  <c:v>46584</c:v>
                </c:pt>
                <c:pt idx="9197">
                  <c:v>46589</c:v>
                </c:pt>
                <c:pt idx="9198">
                  <c:v>46594</c:v>
                </c:pt>
                <c:pt idx="9199">
                  <c:v>46599</c:v>
                </c:pt>
                <c:pt idx="9200">
                  <c:v>46604</c:v>
                </c:pt>
                <c:pt idx="9201">
                  <c:v>46609</c:v>
                </c:pt>
                <c:pt idx="9202">
                  <c:v>46614</c:v>
                </c:pt>
                <c:pt idx="9203">
                  <c:v>46619</c:v>
                </c:pt>
                <c:pt idx="9204">
                  <c:v>46624</c:v>
                </c:pt>
                <c:pt idx="9205">
                  <c:v>46629</c:v>
                </c:pt>
                <c:pt idx="9206">
                  <c:v>46634</c:v>
                </c:pt>
                <c:pt idx="9207">
                  <c:v>46639</c:v>
                </c:pt>
                <c:pt idx="9208">
                  <c:v>46644</c:v>
                </c:pt>
                <c:pt idx="9209">
                  <c:v>46649</c:v>
                </c:pt>
                <c:pt idx="9210">
                  <c:v>46654</c:v>
                </c:pt>
                <c:pt idx="9211">
                  <c:v>46659</c:v>
                </c:pt>
                <c:pt idx="9212">
                  <c:v>46664</c:v>
                </c:pt>
                <c:pt idx="9213">
                  <c:v>46669</c:v>
                </c:pt>
                <c:pt idx="9214">
                  <c:v>46674</c:v>
                </c:pt>
                <c:pt idx="9215">
                  <c:v>46679</c:v>
                </c:pt>
                <c:pt idx="9216">
                  <c:v>46684</c:v>
                </c:pt>
                <c:pt idx="9217">
                  <c:v>46689</c:v>
                </c:pt>
                <c:pt idx="9218">
                  <c:v>46694</c:v>
                </c:pt>
                <c:pt idx="9219">
                  <c:v>46699</c:v>
                </c:pt>
                <c:pt idx="9220">
                  <c:v>46704</c:v>
                </c:pt>
                <c:pt idx="9221">
                  <c:v>46709</c:v>
                </c:pt>
                <c:pt idx="9222">
                  <c:v>46714</c:v>
                </c:pt>
                <c:pt idx="9223">
                  <c:v>46719</c:v>
                </c:pt>
                <c:pt idx="9224">
                  <c:v>46724</c:v>
                </c:pt>
                <c:pt idx="9225">
                  <c:v>46729</c:v>
                </c:pt>
                <c:pt idx="9226">
                  <c:v>46734</c:v>
                </c:pt>
                <c:pt idx="9227">
                  <c:v>46739</c:v>
                </c:pt>
                <c:pt idx="9228">
                  <c:v>46744</c:v>
                </c:pt>
                <c:pt idx="9229">
                  <c:v>46749</c:v>
                </c:pt>
                <c:pt idx="9230">
                  <c:v>46754</c:v>
                </c:pt>
                <c:pt idx="9231">
                  <c:v>46759</c:v>
                </c:pt>
                <c:pt idx="9232">
                  <c:v>46764</c:v>
                </c:pt>
                <c:pt idx="9233">
                  <c:v>46769</c:v>
                </c:pt>
                <c:pt idx="9234">
                  <c:v>46774</c:v>
                </c:pt>
                <c:pt idx="9235">
                  <c:v>46779</c:v>
                </c:pt>
                <c:pt idx="9236">
                  <c:v>46784</c:v>
                </c:pt>
                <c:pt idx="9237">
                  <c:v>46789</c:v>
                </c:pt>
                <c:pt idx="9238">
                  <c:v>46794</c:v>
                </c:pt>
                <c:pt idx="9239">
                  <c:v>46799</c:v>
                </c:pt>
                <c:pt idx="9240">
                  <c:v>46804</c:v>
                </c:pt>
                <c:pt idx="9241">
                  <c:v>46809</c:v>
                </c:pt>
                <c:pt idx="9242">
                  <c:v>46814</c:v>
                </c:pt>
                <c:pt idx="9243">
                  <c:v>46819</c:v>
                </c:pt>
                <c:pt idx="9244">
                  <c:v>46824</c:v>
                </c:pt>
                <c:pt idx="9245">
                  <c:v>46829</c:v>
                </c:pt>
                <c:pt idx="9246">
                  <c:v>46834</c:v>
                </c:pt>
                <c:pt idx="9247">
                  <c:v>46839</c:v>
                </c:pt>
                <c:pt idx="9248">
                  <c:v>46844</c:v>
                </c:pt>
                <c:pt idx="9249">
                  <c:v>46849</c:v>
                </c:pt>
                <c:pt idx="9250">
                  <c:v>46854</c:v>
                </c:pt>
                <c:pt idx="9251">
                  <c:v>46859</c:v>
                </c:pt>
                <c:pt idx="9252">
                  <c:v>46864</c:v>
                </c:pt>
                <c:pt idx="9253">
                  <c:v>46869</c:v>
                </c:pt>
                <c:pt idx="9254">
                  <c:v>46874</c:v>
                </c:pt>
                <c:pt idx="9255">
                  <c:v>46879</c:v>
                </c:pt>
                <c:pt idx="9256">
                  <c:v>46884</c:v>
                </c:pt>
                <c:pt idx="9257">
                  <c:v>46889</c:v>
                </c:pt>
                <c:pt idx="9258">
                  <c:v>46894</c:v>
                </c:pt>
                <c:pt idx="9259">
                  <c:v>46899</c:v>
                </c:pt>
                <c:pt idx="9260">
                  <c:v>46904</c:v>
                </c:pt>
                <c:pt idx="9261">
                  <c:v>46909</c:v>
                </c:pt>
                <c:pt idx="9262">
                  <c:v>46914</c:v>
                </c:pt>
                <c:pt idx="9263">
                  <c:v>46919</c:v>
                </c:pt>
                <c:pt idx="9264">
                  <c:v>46924</c:v>
                </c:pt>
                <c:pt idx="9265">
                  <c:v>46929</c:v>
                </c:pt>
                <c:pt idx="9266">
                  <c:v>46934</c:v>
                </c:pt>
                <c:pt idx="9267">
                  <c:v>46939</c:v>
                </c:pt>
                <c:pt idx="9268">
                  <c:v>46944</c:v>
                </c:pt>
                <c:pt idx="9269">
                  <c:v>46949</c:v>
                </c:pt>
                <c:pt idx="9270">
                  <c:v>46954</c:v>
                </c:pt>
                <c:pt idx="9271">
                  <c:v>46959</c:v>
                </c:pt>
                <c:pt idx="9272">
                  <c:v>46964</c:v>
                </c:pt>
                <c:pt idx="9273">
                  <c:v>46969</c:v>
                </c:pt>
                <c:pt idx="9274">
                  <c:v>46974</c:v>
                </c:pt>
                <c:pt idx="9275">
                  <c:v>46979</c:v>
                </c:pt>
                <c:pt idx="9276">
                  <c:v>46984</c:v>
                </c:pt>
                <c:pt idx="9277">
                  <c:v>46989</c:v>
                </c:pt>
                <c:pt idx="9278">
                  <c:v>46994</c:v>
                </c:pt>
                <c:pt idx="9279">
                  <c:v>46999</c:v>
                </c:pt>
                <c:pt idx="9280">
                  <c:v>47004</c:v>
                </c:pt>
                <c:pt idx="9281">
                  <c:v>47009</c:v>
                </c:pt>
                <c:pt idx="9282">
                  <c:v>47014</c:v>
                </c:pt>
                <c:pt idx="9283">
                  <c:v>47019</c:v>
                </c:pt>
                <c:pt idx="9284">
                  <c:v>47024</c:v>
                </c:pt>
                <c:pt idx="9285">
                  <c:v>47029</c:v>
                </c:pt>
                <c:pt idx="9286">
                  <c:v>47034</c:v>
                </c:pt>
                <c:pt idx="9287">
                  <c:v>47039</c:v>
                </c:pt>
                <c:pt idx="9288">
                  <c:v>47044</c:v>
                </c:pt>
                <c:pt idx="9289">
                  <c:v>47049</c:v>
                </c:pt>
                <c:pt idx="9290">
                  <c:v>47054</c:v>
                </c:pt>
                <c:pt idx="9291">
                  <c:v>47059</c:v>
                </c:pt>
                <c:pt idx="9292">
                  <c:v>47064</c:v>
                </c:pt>
                <c:pt idx="9293">
                  <c:v>47069</c:v>
                </c:pt>
                <c:pt idx="9294">
                  <c:v>47074</c:v>
                </c:pt>
                <c:pt idx="9295">
                  <c:v>47079</c:v>
                </c:pt>
                <c:pt idx="9296">
                  <c:v>47084</c:v>
                </c:pt>
                <c:pt idx="9297">
                  <c:v>47089</c:v>
                </c:pt>
                <c:pt idx="9298">
                  <c:v>47094</c:v>
                </c:pt>
                <c:pt idx="9299">
                  <c:v>47099</c:v>
                </c:pt>
                <c:pt idx="9300">
                  <c:v>47104</c:v>
                </c:pt>
                <c:pt idx="9301">
                  <c:v>47109</c:v>
                </c:pt>
                <c:pt idx="9302">
                  <c:v>47114</c:v>
                </c:pt>
                <c:pt idx="9303">
                  <c:v>47119</c:v>
                </c:pt>
                <c:pt idx="9304">
                  <c:v>47124</c:v>
                </c:pt>
                <c:pt idx="9305">
                  <c:v>47129</c:v>
                </c:pt>
                <c:pt idx="9306">
                  <c:v>47134</c:v>
                </c:pt>
                <c:pt idx="9307">
                  <c:v>47139</c:v>
                </c:pt>
                <c:pt idx="9308">
                  <c:v>47144</c:v>
                </c:pt>
                <c:pt idx="9309">
                  <c:v>47149</c:v>
                </c:pt>
                <c:pt idx="9310">
                  <c:v>47154</c:v>
                </c:pt>
                <c:pt idx="9311">
                  <c:v>47159</c:v>
                </c:pt>
                <c:pt idx="9312">
                  <c:v>47164</c:v>
                </c:pt>
                <c:pt idx="9313">
                  <c:v>47169</c:v>
                </c:pt>
                <c:pt idx="9314">
                  <c:v>47174</c:v>
                </c:pt>
                <c:pt idx="9315">
                  <c:v>47179</c:v>
                </c:pt>
                <c:pt idx="9316">
                  <c:v>47184</c:v>
                </c:pt>
                <c:pt idx="9317">
                  <c:v>47189</c:v>
                </c:pt>
                <c:pt idx="9318">
                  <c:v>47194</c:v>
                </c:pt>
                <c:pt idx="9319">
                  <c:v>47199</c:v>
                </c:pt>
                <c:pt idx="9320">
                  <c:v>47204</c:v>
                </c:pt>
                <c:pt idx="9321">
                  <c:v>47209</c:v>
                </c:pt>
                <c:pt idx="9322">
                  <c:v>47214</c:v>
                </c:pt>
                <c:pt idx="9323">
                  <c:v>47219</c:v>
                </c:pt>
                <c:pt idx="9324">
                  <c:v>47224</c:v>
                </c:pt>
                <c:pt idx="9325">
                  <c:v>47229</c:v>
                </c:pt>
                <c:pt idx="9326">
                  <c:v>47234</c:v>
                </c:pt>
                <c:pt idx="9327">
                  <c:v>47239</c:v>
                </c:pt>
                <c:pt idx="9328">
                  <c:v>47244</c:v>
                </c:pt>
                <c:pt idx="9329">
                  <c:v>47249</c:v>
                </c:pt>
                <c:pt idx="9330">
                  <c:v>47254</c:v>
                </c:pt>
                <c:pt idx="9331">
                  <c:v>47259</c:v>
                </c:pt>
                <c:pt idx="9332">
                  <c:v>47264</c:v>
                </c:pt>
                <c:pt idx="9333">
                  <c:v>47269</c:v>
                </c:pt>
                <c:pt idx="9334">
                  <c:v>47274</c:v>
                </c:pt>
                <c:pt idx="9335">
                  <c:v>47279</c:v>
                </c:pt>
                <c:pt idx="9336">
                  <c:v>47284</c:v>
                </c:pt>
                <c:pt idx="9337">
                  <c:v>47289</c:v>
                </c:pt>
                <c:pt idx="9338">
                  <c:v>47294</c:v>
                </c:pt>
                <c:pt idx="9339">
                  <c:v>47299</c:v>
                </c:pt>
                <c:pt idx="9340">
                  <c:v>47304</c:v>
                </c:pt>
                <c:pt idx="9341">
                  <c:v>47309</c:v>
                </c:pt>
                <c:pt idx="9342">
                  <c:v>47314</c:v>
                </c:pt>
                <c:pt idx="9343">
                  <c:v>47319</c:v>
                </c:pt>
                <c:pt idx="9344">
                  <c:v>47324</c:v>
                </c:pt>
                <c:pt idx="9345">
                  <c:v>47329</c:v>
                </c:pt>
                <c:pt idx="9346">
                  <c:v>47334</c:v>
                </c:pt>
                <c:pt idx="9347">
                  <c:v>47339</c:v>
                </c:pt>
                <c:pt idx="9348">
                  <c:v>47344</c:v>
                </c:pt>
                <c:pt idx="9349">
                  <c:v>47349</c:v>
                </c:pt>
                <c:pt idx="9350">
                  <c:v>47354</c:v>
                </c:pt>
                <c:pt idx="9351">
                  <c:v>47359</c:v>
                </c:pt>
                <c:pt idx="9352">
                  <c:v>47364</c:v>
                </c:pt>
                <c:pt idx="9353">
                  <c:v>47369</c:v>
                </c:pt>
                <c:pt idx="9354">
                  <c:v>47374</c:v>
                </c:pt>
                <c:pt idx="9355">
                  <c:v>47379</c:v>
                </c:pt>
                <c:pt idx="9356">
                  <c:v>47384</c:v>
                </c:pt>
                <c:pt idx="9357">
                  <c:v>47389</c:v>
                </c:pt>
                <c:pt idx="9358">
                  <c:v>47394</c:v>
                </c:pt>
                <c:pt idx="9359">
                  <c:v>47399</c:v>
                </c:pt>
                <c:pt idx="9360">
                  <c:v>47404</c:v>
                </c:pt>
                <c:pt idx="9361">
                  <c:v>47409</c:v>
                </c:pt>
                <c:pt idx="9362">
                  <c:v>47414</c:v>
                </c:pt>
                <c:pt idx="9363">
                  <c:v>47419</c:v>
                </c:pt>
                <c:pt idx="9364">
                  <c:v>47424</c:v>
                </c:pt>
                <c:pt idx="9365">
                  <c:v>47429</c:v>
                </c:pt>
                <c:pt idx="9366">
                  <c:v>47434</c:v>
                </c:pt>
                <c:pt idx="9367">
                  <c:v>47439</c:v>
                </c:pt>
                <c:pt idx="9368">
                  <c:v>47444</c:v>
                </c:pt>
                <c:pt idx="9369">
                  <c:v>47449</c:v>
                </c:pt>
                <c:pt idx="9370">
                  <c:v>47454</c:v>
                </c:pt>
                <c:pt idx="9371">
                  <c:v>47459</c:v>
                </c:pt>
                <c:pt idx="9372">
                  <c:v>47464</c:v>
                </c:pt>
                <c:pt idx="9373">
                  <c:v>47469</c:v>
                </c:pt>
                <c:pt idx="9374">
                  <c:v>47474</c:v>
                </c:pt>
                <c:pt idx="9375">
                  <c:v>47479</c:v>
                </c:pt>
                <c:pt idx="9376">
                  <c:v>47484</c:v>
                </c:pt>
                <c:pt idx="9377">
                  <c:v>47489</c:v>
                </c:pt>
                <c:pt idx="9378">
                  <c:v>47494</c:v>
                </c:pt>
                <c:pt idx="9379">
                  <c:v>47499</c:v>
                </c:pt>
                <c:pt idx="9380">
                  <c:v>47504</c:v>
                </c:pt>
                <c:pt idx="9381">
                  <c:v>47509</c:v>
                </c:pt>
                <c:pt idx="9382">
                  <c:v>47514</c:v>
                </c:pt>
                <c:pt idx="9383">
                  <c:v>47519</c:v>
                </c:pt>
                <c:pt idx="9384">
                  <c:v>47524</c:v>
                </c:pt>
                <c:pt idx="9385">
                  <c:v>47529</c:v>
                </c:pt>
                <c:pt idx="9386">
                  <c:v>47534</c:v>
                </c:pt>
                <c:pt idx="9387">
                  <c:v>47539</c:v>
                </c:pt>
                <c:pt idx="9388">
                  <c:v>47544</c:v>
                </c:pt>
                <c:pt idx="9389">
                  <c:v>47549</c:v>
                </c:pt>
                <c:pt idx="9390">
                  <c:v>47554</c:v>
                </c:pt>
                <c:pt idx="9391">
                  <c:v>47559</c:v>
                </c:pt>
                <c:pt idx="9392">
                  <c:v>47564</c:v>
                </c:pt>
                <c:pt idx="9393">
                  <c:v>47569</c:v>
                </c:pt>
                <c:pt idx="9394">
                  <c:v>47574</c:v>
                </c:pt>
                <c:pt idx="9395">
                  <c:v>47579</c:v>
                </c:pt>
                <c:pt idx="9396">
                  <c:v>47584</c:v>
                </c:pt>
                <c:pt idx="9397">
                  <c:v>47589</c:v>
                </c:pt>
                <c:pt idx="9398">
                  <c:v>47594</c:v>
                </c:pt>
                <c:pt idx="9399">
                  <c:v>47599</c:v>
                </c:pt>
                <c:pt idx="9400">
                  <c:v>47604</c:v>
                </c:pt>
                <c:pt idx="9401">
                  <c:v>47609</c:v>
                </c:pt>
                <c:pt idx="9402">
                  <c:v>47614</c:v>
                </c:pt>
                <c:pt idx="9403">
                  <c:v>47619</c:v>
                </c:pt>
                <c:pt idx="9404">
                  <c:v>47624</c:v>
                </c:pt>
                <c:pt idx="9405">
                  <c:v>47629</c:v>
                </c:pt>
                <c:pt idx="9406">
                  <c:v>47634</c:v>
                </c:pt>
                <c:pt idx="9407">
                  <c:v>47639</c:v>
                </c:pt>
                <c:pt idx="9408">
                  <c:v>47644</c:v>
                </c:pt>
                <c:pt idx="9409">
                  <c:v>47649</c:v>
                </c:pt>
                <c:pt idx="9410">
                  <c:v>47654</c:v>
                </c:pt>
                <c:pt idx="9411">
                  <c:v>47659</c:v>
                </c:pt>
                <c:pt idx="9412">
                  <c:v>47664</c:v>
                </c:pt>
                <c:pt idx="9413">
                  <c:v>47669</c:v>
                </c:pt>
                <c:pt idx="9414">
                  <c:v>47674</c:v>
                </c:pt>
                <c:pt idx="9415">
                  <c:v>47679</c:v>
                </c:pt>
                <c:pt idx="9416">
                  <c:v>47684</c:v>
                </c:pt>
                <c:pt idx="9417">
                  <c:v>47689</c:v>
                </c:pt>
                <c:pt idx="9418">
                  <c:v>47694</c:v>
                </c:pt>
                <c:pt idx="9419">
                  <c:v>47699</c:v>
                </c:pt>
                <c:pt idx="9420">
                  <c:v>47704</c:v>
                </c:pt>
                <c:pt idx="9421">
                  <c:v>47709</c:v>
                </c:pt>
                <c:pt idx="9422">
                  <c:v>47714</c:v>
                </c:pt>
                <c:pt idx="9423">
                  <c:v>47719</c:v>
                </c:pt>
                <c:pt idx="9424">
                  <c:v>47724</c:v>
                </c:pt>
                <c:pt idx="9425">
                  <c:v>47729</c:v>
                </c:pt>
                <c:pt idx="9426">
                  <c:v>47734</c:v>
                </c:pt>
                <c:pt idx="9427">
                  <c:v>47739</c:v>
                </c:pt>
                <c:pt idx="9428">
                  <c:v>47744</c:v>
                </c:pt>
                <c:pt idx="9429">
                  <c:v>47749</c:v>
                </c:pt>
                <c:pt idx="9430">
                  <c:v>47754</c:v>
                </c:pt>
                <c:pt idx="9431">
                  <c:v>47759</c:v>
                </c:pt>
                <c:pt idx="9432">
                  <c:v>47764</c:v>
                </c:pt>
                <c:pt idx="9433">
                  <c:v>47769</c:v>
                </c:pt>
                <c:pt idx="9434">
                  <c:v>47774</c:v>
                </c:pt>
                <c:pt idx="9435">
                  <c:v>47779</c:v>
                </c:pt>
                <c:pt idx="9436">
                  <c:v>47784</c:v>
                </c:pt>
                <c:pt idx="9437">
                  <c:v>47789</c:v>
                </c:pt>
                <c:pt idx="9438">
                  <c:v>47794</c:v>
                </c:pt>
                <c:pt idx="9439">
                  <c:v>47799</c:v>
                </c:pt>
                <c:pt idx="9440">
                  <c:v>47804</c:v>
                </c:pt>
                <c:pt idx="9441">
                  <c:v>47809</c:v>
                </c:pt>
                <c:pt idx="9442">
                  <c:v>47814</c:v>
                </c:pt>
                <c:pt idx="9443">
                  <c:v>47819</c:v>
                </c:pt>
                <c:pt idx="9444">
                  <c:v>47824</c:v>
                </c:pt>
                <c:pt idx="9445">
                  <c:v>47829</c:v>
                </c:pt>
                <c:pt idx="9446">
                  <c:v>47834</c:v>
                </c:pt>
                <c:pt idx="9447">
                  <c:v>47839</c:v>
                </c:pt>
                <c:pt idx="9448">
                  <c:v>47844</c:v>
                </c:pt>
                <c:pt idx="9449">
                  <c:v>47849</c:v>
                </c:pt>
                <c:pt idx="9450">
                  <c:v>47854</c:v>
                </c:pt>
                <c:pt idx="9451">
                  <c:v>47859</c:v>
                </c:pt>
                <c:pt idx="9452">
                  <c:v>47864</c:v>
                </c:pt>
                <c:pt idx="9453">
                  <c:v>47869</c:v>
                </c:pt>
                <c:pt idx="9454">
                  <c:v>47874</c:v>
                </c:pt>
                <c:pt idx="9455">
                  <c:v>47879</c:v>
                </c:pt>
                <c:pt idx="9456">
                  <c:v>47884</c:v>
                </c:pt>
                <c:pt idx="9457">
                  <c:v>47889</c:v>
                </c:pt>
                <c:pt idx="9458">
                  <c:v>47894</c:v>
                </c:pt>
                <c:pt idx="9459">
                  <c:v>47899</c:v>
                </c:pt>
                <c:pt idx="9460">
                  <c:v>47904</c:v>
                </c:pt>
                <c:pt idx="9461">
                  <c:v>47909</c:v>
                </c:pt>
                <c:pt idx="9462">
                  <c:v>47914</c:v>
                </c:pt>
                <c:pt idx="9463">
                  <c:v>47919</c:v>
                </c:pt>
                <c:pt idx="9464">
                  <c:v>47924</c:v>
                </c:pt>
                <c:pt idx="9465">
                  <c:v>47929</c:v>
                </c:pt>
                <c:pt idx="9466">
                  <c:v>47934</c:v>
                </c:pt>
                <c:pt idx="9467">
                  <c:v>47939</c:v>
                </c:pt>
                <c:pt idx="9468">
                  <c:v>47944</c:v>
                </c:pt>
                <c:pt idx="9469">
                  <c:v>47949</c:v>
                </c:pt>
                <c:pt idx="9470">
                  <c:v>47954</c:v>
                </c:pt>
                <c:pt idx="9471">
                  <c:v>47959</c:v>
                </c:pt>
                <c:pt idx="9472">
                  <c:v>47964</c:v>
                </c:pt>
                <c:pt idx="9473">
                  <c:v>47969</c:v>
                </c:pt>
                <c:pt idx="9474">
                  <c:v>47974</c:v>
                </c:pt>
                <c:pt idx="9475">
                  <c:v>47979</c:v>
                </c:pt>
                <c:pt idx="9476">
                  <c:v>47984</c:v>
                </c:pt>
                <c:pt idx="9477">
                  <c:v>47989</c:v>
                </c:pt>
                <c:pt idx="9478">
                  <c:v>47994</c:v>
                </c:pt>
                <c:pt idx="9479">
                  <c:v>47999</c:v>
                </c:pt>
                <c:pt idx="9480">
                  <c:v>48004</c:v>
                </c:pt>
                <c:pt idx="9481">
                  <c:v>48009</c:v>
                </c:pt>
                <c:pt idx="9482">
                  <c:v>48014</c:v>
                </c:pt>
                <c:pt idx="9483">
                  <c:v>48019</c:v>
                </c:pt>
                <c:pt idx="9484">
                  <c:v>48024</c:v>
                </c:pt>
                <c:pt idx="9485">
                  <c:v>48029</c:v>
                </c:pt>
                <c:pt idx="9486">
                  <c:v>48034</c:v>
                </c:pt>
                <c:pt idx="9487">
                  <c:v>48039</c:v>
                </c:pt>
                <c:pt idx="9488">
                  <c:v>48044</c:v>
                </c:pt>
                <c:pt idx="9489">
                  <c:v>48049</c:v>
                </c:pt>
                <c:pt idx="9490">
                  <c:v>48054</c:v>
                </c:pt>
                <c:pt idx="9491">
                  <c:v>48059</c:v>
                </c:pt>
                <c:pt idx="9492">
                  <c:v>48064</c:v>
                </c:pt>
                <c:pt idx="9493">
                  <c:v>48069</c:v>
                </c:pt>
                <c:pt idx="9494">
                  <c:v>48074</c:v>
                </c:pt>
                <c:pt idx="9495">
                  <c:v>48079</c:v>
                </c:pt>
                <c:pt idx="9496">
                  <c:v>48084</c:v>
                </c:pt>
                <c:pt idx="9497">
                  <c:v>48089</c:v>
                </c:pt>
                <c:pt idx="9498">
                  <c:v>48094</c:v>
                </c:pt>
                <c:pt idx="9499">
                  <c:v>48099</c:v>
                </c:pt>
                <c:pt idx="9500">
                  <c:v>48104</c:v>
                </c:pt>
                <c:pt idx="9501">
                  <c:v>48109</c:v>
                </c:pt>
                <c:pt idx="9502">
                  <c:v>48114</c:v>
                </c:pt>
                <c:pt idx="9503">
                  <c:v>48119</c:v>
                </c:pt>
                <c:pt idx="9504">
                  <c:v>48124</c:v>
                </c:pt>
                <c:pt idx="9505">
                  <c:v>48129</c:v>
                </c:pt>
                <c:pt idx="9506">
                  <c:v>48134</c:v>
                </c:pt>
                <c:pt idx="9507">
                  <c:v>48139</c:v>
                </c:pt>
                <c:pt idx="9508">
                  <c:v>48144</c:v>
                </c:pt>
                <c:pt idx="9509">
                  <c:v>48149</c:v>
                </c:pt>
                <c:pt idx="9510">
                  <c:v>48154</c:v>
                </c:pt>
                <c:pt idx="9511">
                  <c:v>48159</c:v>
                </c:pt>
                <c:pt idx="9512">
                  <c:v>48164</c:v>
                </c:pt>
                <c:pt idx="9513">
                  <c:v>48169</c:v>
                </c:pt>
                <c:pt idx="9514">
                  <c:v>48174</c:v>
                </c:pt>
                <c:pt idx="9515">
                  <c:v>48179</c:v>
                </c:pt>
                <c:pt idx="9516">
                  <c:v>48184</c:v>
                </c:pt>
                <c:pt idx="9517">
                  <c:v>48189</c:v>
                </c:pt>
                <c:pt idx="9518">
                  <c:v>48194</c:v>
                </c:pt>
                <c:pt idx="9519">
                  <c:v>48199</c:v>
                </c:pt>
                <c:pt idx="9520">
                  <c:v>48204</c:v>
                </c:pt>
                <c:pt idx="9521">
                  <c:v>48209</c:v>
                </c:pt>
                <c:pt idx="9522">
                  <c:v>48214</c:v>
                </c:pt>
                <c:pt idx="9523">
                  <c:v>48219</c:v>
                </c:pt>
                <c:pt idx="9524">
                  <c:v>48224</c:v>
                </c:pt>
                <c:pt idx="9525">
                  <c:v>48229</c:v>
                </c:pt>
                <c:pt idx="9526">
                  <c:v>48234</c:v>
                </c:pt>
                <c:pt idx="9527">
                  <c:v>48239</c:v>
                </c:pt>
                <c:pt idx="9528">
                  <c:v>48244</c:v>
                </c:pt>
                <c:pt idx="9529">
                  <c:v>48249</c:v>
                </c:pt>
                <c:pt idx="9530">
                  <c:v>48254</c:v>
                </c:pt>
                <c:pt idx="9531">
                  <c:v>48259</c:v>
                </c:pt>
                <c:pt idx="9532">
                  <c:v>48264</c:v>
                </c:pt>
                <c:pt idx="9533">
                  <c:v>48269</c:v>
                </c:pt>
                <c:pt idx="9534">
                  <c:v>48274</c:v>
                </c:pt>
                <c:pt idx="9535">
                  <c:v>48279</c:v>
                </c:pt>
                <c:pt idx="9536">
                  <c:v>48284</c:v>
                </c:pt>
                <c:pt idx="9537">
                  <c:v>48289</c:v>
                </c:pt>
                <c:pt idx="9538">
                  <c:v>48294</c:v>
                </c:pt>
                <c:pt idx="9539">
                  <c:v>48299</c:v>
                </c:pt>
                <c:pt idx="9540">
                  <c:v>48304</c:v>
                </c:pt>
                <c:pt idx="9541">
                  <c:v>48309</c:v>
                </c:pt>
                <c:pt idx="9542">
                  <c:v>48314</c:v>
                </c:pt>
                <c:pt idx="9543">
                  <c:v>48319</c:v>
                </c:pt>
                <c:pt idx="9544">
                  <c:v>48324</c:v>
                </c:pt>
                <c:pt idx="9545">
                  <c:v>48329</c:v>
                </c:pt>
                <c:pt idx="9546">
                  <c:v>48334</c:v>
                </c:pt>
                <c:pt idx="9547">
                  <c:v>48339</c:v>
                </c:pt>
                <c:pt idx="9548">
                  <c:v>48344</c:v>
                </c:pt>
                <c:pt idx="9549">
                  <c:v>48349</c:v>
                </c:pt>
                <c:pt idx="9550">
                  <c:v>48354</c:v>
                </c:pt>
                <c:pt idx="9551">
                  <c:v>48359</c:v>
                </c:pt>
                <c:pt idx="9552">
                  <c:v>48364</c:v>
                </c:pt>
                <c:pt idx="9553">
                  <c:v>48369</c:v>
                </c:pt>
                <c:pt idx="9554">
                  <c:v>48374</c:v>
                </c:pt>
                <c:pt idx="9555">
                  <c:v>48379</c:v>
                </c:pt>
                <c:pt idx="9556">
                  <c:v>48384</c:v>
                </c:pt>
                <c:pt idx="9557">
                  <c:v>48389</c:v>
                </c:pt>
                <c:pt idx="9558">
                  <c:v>48394</c:v>
                </c:pt>
                <c:pt idx="9559">
                  <c:v>48399</c:v>
                </c:pt>
                <c:pt idx="9560">
                  <c:v>48404</c:v>
                </c:pt>
                <c:pt idx="9561">
                  <c:v>48409</c:v>
                </c:pt>
                <c:pt idx="9562">
                  <c:v>48414</c:v>
                </c:pt>
                <c:pt idx="9563">
                  <c:v>48419</c:v>
                </c:pt>
                <c:pt idx="9564">
                  <c:v>48424</c:v>
                </c:pt>
                <c:pt idx="9565">
                  <c:v>48429</c:v>
                </c:pt>
                <c:pt idx="9566">
                  <c:v>48434</c:v>
                </c:pt>
                <c:pt idx="9567">
                  <c:v>48439</c:v>
                </c:pt>
                <c:pt idx="9568">
                  <c:v>48444</c:v>
                </c:pt>
                <c:pt idx="9569">
                  <c:v>48449</c:v>
                </c:pt>
                <c:pt idx="9570">
                  <c:v>48454</c:v>
                </c:pt>
                <c:pt idx="9571">
                  <c:v>48459</c:v>
                </c:pt>
                <c:pt idx="9572">
                  <c:v>48464</c:v>
                </c:pt>
                <c:pt idx="9573">
                  <c:v>48469</c:v>
                </c:pt>
                <c:pt idx="9574">
                  <c:v>48474</c:v>
                </c:pt>
                <c:pt idx="9575">
                  <c:v>48479</c:v>
                </c:pt>
                <c:pt idx="9576">
                  <c:v>48484</c:v>
                </c:pt>
                <c:pt idx="9577">
                  <c:v>48489</c:v>
                </c:pt>
                <c:pt idx="9578">
                  <c:v>48494</c:v>
                </c:pt>
                <c:pt idx="9579">
                  <c:v>48499</c:v>
                </c:pt>
                <c:pt idx="9580">
                  <c:v>48504</c:v>
                </c:pt>
                <c:pt idx="9581">
                  <c:v>48509</c:v>
                </c:pt>
                <c:pt idx="9582">
                  <c:v>48514</c:v>
                </c:pt>
                <c:pt idx="9583">
                  <c:v>48519</c:v>
                </c:pt>
                <c:pt idx="9584">
                  <c:v>48524</c:v>
                </c:pt>
                <c:pt idx="9585">
                  <c:v>48529</c:v>
                </c:pt>
                <c:pt idx="9586">
                  <c:v>48534</c:v>
                </c:pt>
                <c:pt idx="9587">
                  <c:v>48539</c:v>
                </c:pt>
                <c:pt idx="9588">
                  <c:v>48544</c:v>
                </c:pt>
                <c:pt idx="9589">
                  <c:v>48549</c:v>
                </c:pt>
                <c:pt idx="9590">
                  <c:v>48554</c:v>
                </c:pt>
                <c:pt idx="9591">
                  <c:v>48559</c:v>
                </c:pt>
                <c:pt idx="9592">
                  <c:v>48564</c:v>
                </c:pt>
                <c:pt idx="9593">
                  <c:v>48569</c:v>
                </c:pt>
                <c:pt idx="9594">
                  <c:v>48574</c:v>
                </c:pt>
                <c:pt idx="9595">
                  <c:v>48579</c:v>
                </c:pt>
                <c:pt idx="9596">
                  <c:v>48584</c:v>
                </c:pt>
                <c:pt idx="9597">
                  <c:v>48589</c:v>
                </c:pt>
                <c:pt idx="9598">
                  <c:v>48594</c:v>
                </c:pt>
                <c:pt idx="9599">
                  <c:v>48599</c:v>
                </c:pt>
                <c:pt idx="9600">
                  <c:v>48604</c:v>
                </c:pt>
                <c:pt idx="9601">
                  <c:v>48609</c:v>
                </c:pt>
                <c:pt idx="9602">
                  <c:v>48614</c:v>
                </c:pt>
                <c:pt idx="9603">
                  <c:v>48619</c:v>
                </c:pt>
                <c:pt idx="9604">
                  <c:v>48624</c:v>
                </c:pt>
                <c:pt idx="9605">
                  <c:v>48629</c:v>
                </c:pt>
                <c:pt idx="9606">
                  <c:v>48634</c:v>
                </c:pt>
                <c:pt idx="9607">
                  <c:v>48639</c:v>
                </c:pt>
                <c:pt idx="9608">
                  <c:v>48644</c:v>
                </c:pt>
                <c:pt idx="9609">
                  <c:v>48649</c:v>
                </c:pt>
                <c:pt idx="9610">
                  <c:v>48654</c:v>
                </c:pt>
                <c:pt idx="9611">
                  <c:v>48659</c:v>
                </c:pt>
                <c:pt idx="9612">
                  <c:v>48664</c:v>
                </c:pt>
                <c:pt idx="9613">
                  <c:v>48669</c:v>
                </c:pt>
                <c:pt idx="9614">
                  <c:v>48674</c:v>
                </c:pt>
                <c:pt idx="9615">
                  <c:v>48679</c:v>
                </c:pt>
                <c:pt idx="9616">
                  <c:v>48684</c:v>
                </c:pt>
                <c:pt idx="9617">
                  <c:v>48689</c:v>
                </c:pt>
                <c:pt idx="9618">
                  <c:v>48694</c:v>
                </c:pt>
                <c:pt idx="9619">
                  <c:v>48699</c:v>
                </c:pt>
                <c:pt idx="9620">
                  <c:v>48704</c:v>
                </c:pt>
                <c:pt idx="9621">
                  <c:v>48709</c:v>
                </c:pt>
                <c:pt idx="9622">
                  <c:v>48714</c:v>
                </c:pt>
                <c:pt idx="9623">
                  <c:v>48719</c:v>
                </c:pt>
                <c:pt idx="9624">
                  <c:v>48724</c:v>
                </c:pt>
                <c:pt idx="9625">
                  <c:v>48729</c:v>
                </c:pt>
                <c:pt idx="9626">
                  <c:v>48734</c:v>
                </c:pt>
                <c:pt idx="9627">
                  <c:v>48739</c:v>
                </c:pt>
                <c:pt idx="9628">
                  <c:v>48744</c:v>
                </c:pt>
                <c:pt idx="9629">
                  <c:v>48749</c:v>
                </c:pt>
                <c:pt idx="9630">
                  <c:v>48754</c:v>
                </c:pt>
                <c:pt idx="9631">
                  <c:v>48759</c:v>
                </c:pt>
                <c:pt idx="9632">
                  <c:v>48764</c:v>
                </c:pt>
                <c:pt idx="9633">
                  <c:v>48769</c:v>
                </c:pt>
                <c:pt idx="9634">
                  <c:v>48774</c:v>
                </c:pt>
                <c:pt idx="9635">
                  <c:v>48779</c:v>
                </c:pt>
                <c:pt idx="9636">
                  <c:v>48784</c:v>
                </c:pt>
                <c:pt idx="9637">
                  <c:v>48789</c:v>
                </c:pt>
                <c:pt idx="9638">
                  <c:v>48794</c:v>
                </c:pt>
                <c:pt idx="9639">
                  <c:v>48799</c:v>
                </c:pt>
                <c:pt idx="9640">
                  <c:v>48804</c:v>
                </c:pt>
                <c:pt idx="9641">
                  <c:v>48809</c:v>
                </c:pt>
                <c:pt idx="9642">
                  <c:v>48814</c:v>
                </c:pt>
                <c:pt idx="9643">
                  <c:v>48819</c:v>
                </c:pt>
                <c:pt idx="9644">
                  <c:v>48824</c:v>
                </c:pt>
                <c:pt idx="9645">
                  <c:v>48829</c:v>
                </c:pt>
                <c:pt idx="9646">
                  <c:v>48834</c:v>
                </c:pt>
                <c:pt idx="9647">
                  <c:v>48839</c:v>
                </c:pt>
                <c:pt idx="9648">
                  <c:v>48844</c:v>
                </c:pt>
                <c:pt idx="9649">
                  <c:v>48849</c:v>
                </c:pt>
                <c:pt idx="9650">
                  <c:v>48854</c:v>
                </c:pt>
                <c:pt idx="9651">
                  <c:v>48859</c:v>
                </c:pt>
                <c:pt idx="9652">
                  <c:v>48864</c:v>
                </c:pt>
                <c:pt idx="9653">
                  <c:v>48869</c:v>
                </c:pt>
                <c:pt idx="9654">
                  <c:v>48874</c:v>
                </c:pt>
                <c:pt idx="9655">
                  <c:v>48879</c:v>
                </c:pt>
                <c:pt idx="9656">
                  <c:v>48884</c:v>
                </c:pt>
                <c:pt idx="9657">
                  <c:v>48889</c:v>
                </c:pt>
                <c:pt idx="9658">
                  <c:v>48894</c:v>
                </c:pt>
                <c:pt idx="9659">
                  <c:v>48899</c:v>
                </c:pt>
                <c:pt idx="9660">
                  <c:v>48904</c:v>
                </c:pt>
                <c:pt idx="9661">
                  <c:v>48909</c:v>
                </c:pt>
                <c:pt idx="9662">
                  <c:v>48914</c:v>
                </c:pt>
                <c:pt idx="9663">
                  <c:v>48919</c:v>
                </c:pt>
                <c:pt idx="9664">
                  <c:v>48924</c:v>
                </c:pt>
                <c:pt idx="9665">
                  <c:v>48929</c:v>
                </c:pt>
                <c:pt idx="9666">
                  <c:v>48934</c:v>
                </c:pt>
                <c:pt idx="9667">
                  <c:v>48939</c:v>
                </c:pt>
                <c:pt idx="9668">
                  <c:v>48944</c:v>
                </c:pt>
                <c:pt idx="9669">
                  <c:v>48949</c:v>
                </c:pt>
                <c:pt idx="9670">
                  <c:v>48954</c:v>
                </c:pt>
                <c:pt idx="9671">
                  <c:v>48959</c:v>
                </c:pt>
                <c:pt idx="9672">
                  <c:v>48964</c:v>
                </c:pt>
                <c:pt idx="9673">
                  <c:v>48969</c:v>
                </c:pt>
                <c:pt idx="9674">
                  <c:v>48974</c:v>
                </c:pt>
                <c:pt idx="9675">
                  <c:v>48979</c:v>
                </c:pt>
                <c:pt idx="9676">
                  <c:v>48984</c:v>
                </c:pt>
                <c:pt idx="9677">
                  <c:v>48989</c:v>
                </c:pt>
                <c:pt idx="9678">
                  <c:v>48994</c:v>
                </c:pt>
                <c:pt idx="9679">
                  <c:v>48999</c:v>
                </c:pt>
                <c:pt idx="9680">
                  <c:v>49004</c:v>
                </c:pt>
                <c:pt idx="9681">
                  <c:v>49009</c:v>
                </c:pt>
                <c:pt idx="9682">
                  <c:v>49014</c:v>
                </c:pt>
                <c:pt idx="9683">
                  <c:v>49019</c:v>
                </c:pt>
                <c:pt idx="9684">
                  <c:v>49024</c:v>
                </c:pt>
                <c:pt idx="9685">
                  <c:v>49029</c:v>
                </c:pt>
                <c:pt idx="9686">
                  <c:v>49034</c:v>
                </c:pt>
                <c:pt idx="9687">
                  <c:v>49039</c:v>
                </c:pt>
                <c:pt idx="9688">
                  <c:v>49044</c:v>
                </c:pt>
                <c:pt idx="9689">
                  <c:v>49049</c:v>
                </c:pt>
                <c:pt idx="9690">
                  <c:v>49054</c:v>
                </c:pt>
                <c:pt idx="9691">
                  <c:v>49059</c:v>
                </c:pt>
                <c:pt idx="9692">
                  <c:v>49064</c:v>
                </c:pt>
                <c:pt idx="9693">
                  <c:v>49069</c:v>
                </c:pt>
                <c:pt idx="9694">
                  <c:v>49074</c:v>
                </c:pt>
                <c:pt idx="9695">
                  <c:v>49079</c:v>
                </c:pt>
                <c:pt idx="9696">
                  <c:v>49084</c:v>
                </c:pt>
                <c:pt idx="9697">
                  <c:v>49089</c:v>
                </c:pt>
                <c:pt idx="9698">
                  <c:v>49094</c:v>
                </c:pt>
                <c:pt idx="9699">
                  <c:v>49099</c:v>
                </c:pt>
                <c:pt idx="9700">
                  <c:v>49104</c:v>
                </c:pt>
                <c:pt idx="9701">
                  <c:v>49109</c:v>
                </c:pt>
                <c:pt idx="9702">
                  <c:v>49114</c:v>
                </c:pt>
                <c:pt idx="9703">
                  <c:v>49119</c:v>
                </c:pt>
                <c:pt idx="9704">
                  <c:v>49124</c:v>
                </c:pt>
                <c:pt idx="9705">
                  <c:v>49129</c:v>
                </c:pt>
                <c:pt idx="9706">
                  <c:v>49134</c:v>
                </c:pt>
                <c:pt idx="9707">
                  <c:v>49139</c:v>
                </c:pt>
                <c:pt idx="9708">
                  <c:v>49144</c:v>
                </c:pt>
                <c:pt idx="9709">
                  <c:v>49149</c:v>
                </c:pt>
                <c:pt idx="9710">
                  <c:v>49154</c:v>
                </c:pt>
                <c:pt idx="9711">
                  <c:v>49159</c:v>
                </c:pt>
                <c:pt idx="9712">
                  <c:v>49164</c:v>
                </c:pt>
                <c:pt idx="9713">
                  <c:v>49169</c:v>
                </c:pt>
                <c:pt idx="9714">
                  <c:v>49174</c:v>
                </c:pt>
                <c:pt idx="9715">
                  <c:v>49179</c:v>
                </c:pt>
                <c:pt idx="9716">
                  <c:v>49184</c:v>
                </c:pt>
                <c:pt idx="9717">
                  <c:v>49189</c:v>
                </c:pt>
                <c:pt idx="9718">
                  <c:v>49194</c:v>
                </c:pt>
                <c:pt idx="9719">
                  <c:v>49199</c:v>
                </c:pt>
                <c:pt idx="9720">
                  <c:v>49204</c:v>
                </c:pt>
                <c:pt idx="9721">
                  <c:v>49209</c:v>
                </c:pt>
                <c:pt idx="9722">
                  <c:v>49214</c:v>
                </c:pt>
                <c:pt idx="9723">
                  <c:v>49219</c:v>
                </c:pt>
                <c:pt idx="9724">
                  <c:v>49224</c:v>
                </c:pt>
                <c:pt idx="9725">
                  <c:v>49229</c:v>
                </c:pt>
                <c:pt idx="9726">
                  <c:v>49234</c:v>
                </c:pt>
                <c:pt idx="9727">
                  <c:v>49239</c:v>
                </c:pt>
                <c:pt idx="9728">
                  <c:v>49244</c:v>
                </c:pt>
                <c:pt idx="9729">
                  <c:v>49249</c:v>
                </c:pt>
                <c:pt idx="9730">
                  <c:v>49254</c:v>
                </c:pt>
                <c:pt idx="9731">
                  <c:v>49259</c:v>
                </c:pt>
                <c:pt idx="9732">
                  <c:v>49264</c:v>
                </c:pt>
                <c:pt idx="9733">
                  <c:v>49269</c:v>
                </c:pt>
                <c:pt idx="9734">
                  <c:v>49274</c:v>
                </c:pt>
                <c:pt idx="9735">
                  <c:v>49279</c:v>
                </c:pt>
                <c:pt idx="9736">
                  <c:v>49284</c:v>
                </c:pt>
                <c:pt idx="9737">
                  <c:v>49289</c:v>
                </c:pt>
                <c:pt idx="9738">
                  <c:v>49294</c:v>
                </c:pt>
                <c:pt idx="9739">
                  <c:v>49299</c:v>
                </c:pt>
                <c:pt idx="9740">
                  <c:v>49304</c:v>
                </c:pt>
                <c:pt idx="9741">
                  <c:v>49309</c:v>
                </c:pt>
                <c:pt idx="9742">
                  <c:v>49314</c:v>
                </c:pt>
                <c:pt idx="9743">
                  <c:v>49319</c:v>
                </c:pt>
                <c:pt idx="9744">
                  <c:v>49324</c:v>
                </c:pt>
                <c:pt idx="9745">
                  <c:v>49329</c:v>
                </c:pt>
                <c:pt idx="9746">
                  <c:v>49334</c:v>
                </c:pt>
                <c:pt idx="9747">
                  <c:v>49339</c:v>
                </c:pt>
                <c:pt idx="9748">
                  <c:v>49344</c:v>
                </c:pt>
                <c:pt idx="9749">
                  <c:v>49349</c:v>
                </c:pt>
                <c:pt idx="9750">
                  <c:v>49354</c:v>
                </c:pt>
                <c:pt idx="9751">
                  <c:v>49359</c:v>
                </c:pt>
                <c:pt idx="9752">
                  <c:v>49364</c:v>
                </c:pt>
                <c:pt idx="9753">
                  <c:v>49369</c:v>
                </c:pt>
                <c:pt idx="9754">
                  <c:v>49374</c:v>
                </c:pt>
                <c:pt idx="9755">
                  <c:v>49379</c:v>
                </c:pt>
                <c:pt idx="9756">
                  <c:v>49384</c:v>
                </c:pt>
                <c:pt idx="9757">
                  <c:v>49389</c:v>
                </c:pt>
                <c:pt idx="9758">
                  <c:v>49394</c:v>
                </c:pt>
                <c:pt idx="9759">
                  <c:v>49399</c:v>
                </c:pt>
                <c:pt idx="9760">
                  <c:v>49404</c:v>
                </c:pt>
                <c:pt idx="9761">
                  <c:v>49409</c:v>
                </c:pt>
                <c:pt idx="9762">
                  <c:v>49414</c:v>
                </c:pt>
                <c:pt idx="9763">
                  <c:v>49419</c:v>
                </c:pt>
                <c:pt idx="9764">
                  <c:v>49424</c:v>
                </c:pt>
                <c:pt idx="9765">
                  <c:v>49429</c:v>
                </c:pt>
                <c:pt idx="9766">
                  <c:v>49434</c:v>
                </c:pt>
                <c:pt idx="9767">
                  <c:v>49439</c:v>
                </c:pt>
                <c:pt idx="9768">
                  <c:v>49444</c:v>
                </c:pt>
                <c:pt idx="9769">
                  <c:v>49449</c:v>
                </c:pt>
                <c:pt idx="9770">
                  <c:v>49454</c:v>
                </c:pt>
                <c:pt idx="9771">
                  <c:v>49459</c:v>
                </c:pt>
                <c:pt idx="9772">
                  <c:v>49464</c:v>
                </c:pt>
                <c:pt idx="9773">
                  <c:v>49469</c:v>
                </c:pt>
                <c:pt idx="9774">
                  <c:v>49474</c:v>
                </c:pt>
                <c:pt idx="9775">
                  <c:v>49479</c:v>
                </c:pt>
                <c:pt idx="9776">
                  <c:v>49484</c:v>
                </c:pt>
                <c:pt idx="9777">
                  <c:v>49489</c:v>
                </c:pt>
                <c:pt idx="9778">
                  <c:v>49494</c:v>
                </c:pt>
                <c:pt idx="9779">
                  <c:v>49499</c:v>
                </c:pt>
                <c:pt idx="9780">
                  <c:v>49504</c:v>
                </c:pt>
                <c:pt idx="9781">
                  <c:v>49509</c:v>
                </c:pt>
                <c:pt idx="9782">
                  <c:v>49514</c:v>
                </c:pt>
                <c:pt idx="9783">
                  <c:v>49519</c:v>
                </c:pt>
                <c:pt idx="9784">
                  <c:v>49524</c:v>
                </c:pt>
                <c:pt idx="9785">
                  <c:v>49529</c:v>
                </c:pt>
                <c:pt idx="9786">
                  <c:v>49534</c:v>
                </c:pt>
                <c:pt idx="9787">
                  <c:v>49539</c:v>
                </c:pt>
                <c:pt idx="9788">
                  <c:v>49544</c:v>
                </c:pt>
                <c:pt idx="9789">
                  <c:v>49549</c:v>
                </c:pt>
                <c:pt idx="9790">
                  <c:v>49554</c:v>
                </c:pt>
                <c:pt idx="9791">
                  <c:v>49559</c:v>
                </c:pt>
                <c:pt idx="9792">
                  <c:v>49564</c:v>
                </c:pt>
                <c:pt idx="9793">
                  <c:v>49569</c:v>
                </c:pt>
                <c:pt idx="9794">
                  <c:v>49574</c:v>
                </c:pt>
                <c:pt idx="9795">
                  <c:v>49579</c:v>
                </c:pt>
                <c:pt idx="9796">
                  <c:v>49584</c:v>
                </c:pt>
                <c:pt idx="9797">
                  <c:v>49589</c:v>
                </c:pt>
                <c:pt idx="9798">
                  <c:v>49594</c:v>
                </c:pt>
                <c:pt idx="9799">
                  <c:v>49599</c:v>
                </c:pt>
                <c:pt idx="9800">
                  <c:v>49604</c:v>
                </c:pt>
                <c:pt idx="9801">
                  <c:v>49609</c:v>
                </c:pt>
                <c:pt idx="9802">
                  <c:v>49614</c:v>
                </c:pt>
                <c:pt idx="9803">
                  <c:v>49619</c:v>
                </c:pt>
                <c:pt idx="9804">
                  <c:v>49624</c:v>
                </c:pt>
                <c:pt idx="9805">
                  <c:v>49629</c:v>
                </c:pt>
                <c:pt idx="9806">
                  <c:v>49634</c:v>
                </c:pt>
                <c:pt idx="9807">
                  <c:v>49639</c:v>
                </c:pt>
                <c:pt idx="9808">
                  <c:v>49644</c:v>
                </c:pt>
                <c:pt idx="9809">
                  <c:v>49649</c:v>
                </c:pt>
                <c:pt idx="9810">
                  <c:v>49654</c:v>
                </c:pt>
                <c:pt idx="9811">
                  <c:v>49659</c:v>
                </c:pt>
                <c:pt idx="9812">
                  <c:v>49664</c:v>
                </c:pt>
                <c:pt idx="9813">
                  <c:v>49669</c:v>
                </c:pt>
                <c:pt idx="9814">
                  <c:v>49674</c:v>
                </c:pt>
                <c:pt idx="9815">
                  <c:v>49679</c:v>
                </c:pt>
                <c:pt idx="9816">
                  <c:v>49684</c:v>
                </c:pt>
                <c:pt idx="9817">
                  <c:v>49689</c:v>
                </c:pt>
                <c:pt idx="9818">
                  <c:v>49694</c:v>
                </c:pt>
                <c:pt idx="9819">
                  <c:v>49699</c:v>
                </c:pt>
                <c:pt idx="9820">
                  <c:v>49704</c:v>
                </c:pt>
                <c:pt idx="9821">
                  <c:v>49709</c:v>
                </c:pt>
                <c:pt idx="9822">
                  <c:v>49714</c:v>
                </c:pt>
                <c:pt idx="9823">
                  <c:v>49719</c:v>
                </c:pt>
                <c:pt idx="9824">
                  <c:v>49724</c:v>
                </c:pt>
                <c:pt idx="9825">
                  <c:v>49729</c:v>
                </c:pt>
                <c:pt idx="9826">
                  <c:v>49734</c:v>
                </c:pt>
                <c:pt idx="9827">
                  <c:v>49739</c:v>
                </c:pt>
                <c:pt idx="9828">
                  <c:v>49744</c:v>
                </c:pt>
                <c:pt idx="9829">
                  <c:v>49749</c:v>
                </c:pt>
                <c:pt idx="9830">
                  <c:v>49754</c:v>
                </c:pt>
                <c:pt idx="9831">
                  <c:v>49759</c:v>
                </c:pt>
                <c:pt idx="9832">
                  <c:v>49764</c:v>
                </c:pt>
                <c:pt idx="9833">
                  <c:v>49769</c:v>
                </c:pt>
                <c:pt idx="9834">
                  <c:v>49774</c:v>
                </c:pt>
                <c:pt idx="9835">
                  <c:v>49779</c:v>
                </c:pt>
                <c:pt idx="9836">
                  <c:v>49784</c:v>
                </c:pt>
                <c:pt idx="9837">
                  <c:v>49789</c:v>
                </c:pt>
                <c:pt idx="9838">
                  <c:v>49794</c:v>
                </c:pt>
                <c:pt idx="9839">
                  <c:v>49799</c:v>
                </c:pt>
                <c:pt idx="9840">
                  <c:v>49804</c:v>
                </c:pt>
                <c:pt idx="9841">
                  <c:v>49809</c:v>
                </c:pt>
                <c:pt idx="9842">
                  <c:v>49814</c:v>
                </c:pt>
                <c:pt idx="9843">
                  <c:v>49819</c:v>
                </c:pt>
                <c:pt idx="9844">
                  <c:v>49824</c:v>
                </c:pt>
                <c:pt idx="9845">
                  <c:v>49829</c:v>
                </c:pt>
                <c:pt idx="9846">
                  <c:v>49834</c:v>
                </c:pt>
                <c:pt idx="9847">
                  <c:v>49839</c:v>
                </c:pt>
                <c:pt idx="9848">
                  <c:v>49844</c:v>
                </c:pt>
                <c:pt idx="9849">
                  <c:v>49849</c:v>
                </c:pt>
                <c:pt idx="9850">
                  <c:v>49854</c:v>
                </c:pt>
                <c:pt idx="9851">
                  <c:v>49859</c:v>
                </c:pt>
                <c:pt idx="9852">
                  <c:v>49864</c:v>
                </c:pt>
                <c:pt idx="9853">
                  <c:v>49869</c:v>
                </c:pt>
                <c:pt idx="9854">
                  <c:v>49874</c:v>
                </c:pt>
                <c:pt idx="9855">
                  <c:v>49879</c:v>
                </c:pt>
                <c:pt idx="9856">
                  <c:v>49884</c:v>
                </c:pt>
                <c:pt idx="9857">
                  <c:v>49889</c:v>
                </c:pt>
                <c:pt idx="9858">
                  <c:v>49894</c:v>
                </c:pt>
                <c:pt idx="9859">
                  <c:v>49899</c:v>
                </c:pt>
                <c:pt idx="9860">
                  <c:v>49904</c:v>
                </c:pt>
                <c:pt idx="9861">
                  <c:v>49909</c:v>
                </c:pt>
                <c:pt idx="9862">
                  <c:v>49914</c:v>
                </c:pt>
                <c:pt idx="9863">
                  <c:v>49919</c:v>
                </c:pt>
                <c:pt idx="9864">
                  <c:v>49924</c:v>
                </c:pt>
                <c:pt idx="9865">
                  <c:v>49929</c:v>
                </c:pt>
                <c:pt idx="9866">
                  <c:v>49934</c:v>
                </c:pt>
                <c:pt idx="9867">
                  <c:v>49939</c:v>
                </c:pt>
                <c:pt idx="9868">
                  <c:v>49944</c:v>
                </c:pt>
                <c:pt idx="9869">
                  <c:v>49949</c:v>
                </c:pt>
                <c:pt idx="9870">
                  <c:v>49954</c:v>
                </c:pt>
                <c:pt idx="9871">
                  <c:v>49959</c:v>
                </c:pt>
                <c:pt idx="9872">
                  <c:v>49964</c:v>
                </c:pt>
                <c:pt idx="9873">
                  <c:v>49969</c:v>
                </c:pt>
                <c:pt idx="9874">
                  <c:v>49974</c:v>
                </c:pt>
                <c:pt idx="9875">
                  <c:v>49979</c:v>
                </c:pt>
                <c:pt idx="9876">
                  <c:v>49984</c:v>
                </c:pt>
                <c:pt idx="9877">
                  <c:v>49989</c:v>
                </c:pt>
                <c:pt idx="9878">
                  <c:v>49994</c:v>
                </c:pt>
                <c:pt idx="9879">
                  <c:v>49999</c:v>
                </c:pt>
                <c:pt idx="9880">
                  <c:v>50004</c:v>
                </c:pt>
                <c:pt idx="9881">
                  <c:v>50009</c:v>
                </c:pt>
                <c:pt idx="9882">
                  <c:v>50014</c:v>
                </c:pt>
                <c:pt idx="9883">
                  <c:v>50019</c:v>
                </c:pt>
                <c:pt idx="9884">
                  <c:v>50024</c:v>
                </c:pt>
                <c:pt idx="9885">
                  <c:v>50029</c:v>
                </c:pt>
                <c:pt idx="9886">
                  <c:v>50034</c:v>
                </c:pt>
                <c:pt idx="9887">
                  <c:v>50039</c:v>
                </c:pt>
                <c:pt idx="9888">
                  <c:v>50044</c:v>
                </c:pt>
                <c:pt idx="9889">
                  <c:v>50049</c:v>
                </c:pt>
                <c:pt idx="9890">
                  <c:v>50054</c:v>
                </c:pt>
                <c:pt idx="9891">
                  <c:v>50059</c:v>
                </c:pt>
                <c:pt idx="9892">
                  <c:v>50064</c:v>
                </c:pt>
                <c:pt idx="9893">
                  <c:v>50069</c:v>
                </c:pt>
                <c:pt idx="9894">
                  <c:v>50074</c:v>
                </c:pt>
                <c:pt idx="9895">
                  <c:v>50079</c:v>
                </c:pt>
                <c:pt idx="9896">
                  <c:v>50084</c:v>
                </c:pt>
                <c:pt idx="9897">
                  <c:v>50089</c:v>
                </c:pt>
                <c:pt idx="9898">
                  <c:v>50094</c:v>
                </c:pt>
                <c:pt idx="9899">
                  <c:v>50099</c:v>
                </c:pt>
                <c:pt idx="9900">
                  <c:v>50104</c:v>
                </c:pt>
                <c:pt idx="9901">
                  <c:v>50109</c:v>
                </c:pt>
                <c:pt idx="9902">
                  <c:v>50114</c:v>
                </c:pt>
                <c:pt idx="9903">
                  <c:v>50119</c:v>
                </c:pt>
                <c:pt idx="9904">
                  <c:v>50124</c:v>
                </c:pt>
                <c:pt idx="9905">
                  <c:v>50129</c:v>
                </c:pt>
                <c:pt idx="9906">
                  <c:v>50134</c:v>
                </c:pt>
                <c:pt idx="9907">
                  <c:v>50139</c:v>
                </c:pt>
                <c:pt idx="9908">
                  <c:v>50144</c:v>
                </c:pt>
                <c:pt idx="9909">
                  <c:v>50149</c:v>
                </c:pt>
                <c:pt idx="9910">
                  <c:v>50154</c:v>
                </c:pt>
                <c:pt idx="9911">
                  <c:v>50159</c:v>
                </c:pt>
                <c:pt idx="9912">
                  <c:v>50164</c:v>
                </c:pt>
                <c:pt idx="9913">
                  <c:v>50169</c:v>
                </c:pt>
                <c:pt idx="9914">
                  <c:v>50174</c:v>
                </c:pt>
                <c:pt idx="9915">
                  <c:v>50179</c:v>
                </c:pt>
                <c:pt idx="9916">
                  <c:v>50184</c:v>
                </c:pt>
                <c:pt idx="9917">
                  <c:v>50189</c:v>
                </c:pt>
                <c:pt idx="9918">
                  <c:v>50194</c:v>
                </c:pt>
                <c:pt idx="9919">
                  <c:v>50199</c:v>
                </c:pt>
                <c:pt idx="9920">
                  <c:v>50204</c:v>
                </c:pt>
                <c:pt idx="9921">
                  <c:v>50209</c:v>
                </c:pt>
                <c:pt idx="9922">
                  <c:v>50214</c:v>
                </c:pt>
                <c:pt idx="9923">
                  <c:v>50219</c:v>
                </c:pt>
                <c:pt idx="9924">
                  <c:v>50224</c:v>
                </c:pt>
                <c:pt idx="9925">
                  <c:v>50229</c:v>
                </c:pt>
                <c:pt idx="9926">
                  <c:v>50234</c:v>
                </c:pt>
                <c:pt idx="9927">
                  <c:v>50239</c:v>
                </c:pt>
                <c:pt idx="9928">
                  <c:v>50244</c:v>
                </c:pt>
                <c:pt idx="9929">
                  <c:v>50249</c:v>
                </c:pt>
                <c:pt idx="9930">
                  <c:v>50254</c:v>
                </c:pt>
                <c:pt idx="9931">
                  <c:v>50259</c:v>
                </c:pt>
                <c:pt idx="9932">
                  <c:v>50264</c:v>
                </c:pt>
                <c:pt idx="9933">
                  <c:v>50269</c:v>
                </c:pt>
                <c:pt idx="9934">
                  <c:v>50274</c:v>
                </c:pt>
                <c:pt idx="9935">
                  <c:v>50279</c:v>
                </c:pt>
                <c:pt idx="9936">
                  <c:v>50284</c:v>
                </c:pt>
                <c:pt idx="9937">
                  <c:v>50289</c:v>
                </c:pt>
                <c:pt idx="9938">
                  <c:v>50294</c:v>
                </c:pt>
                <c:pt idx="9939">
                  <c:v>50299</c:v>
                </c:pt>
                <c:pt idx="9940">
                  <c:v>50304</c:v>
                </c:pt>
                <c:pt idx="9941">
                  <c:v>50309</c:v>
                </c:pt>
                <c:pt idx="9942">
                  <c:v>50314</c:v>
                </c:pt>
                <c:pt idx="9943">
                  <c:v>50319</c:v>
                </c:pt>
                <c:pt idx="9944">
                  <c:v>50324</c:v>
                </c:pt>
                <c:pt idx="9945">
                  <c:v>50329</c:v>
                </c:pt>
                <c:pt idx="9946">
                  <c:v>50334</c:v>
                </c:pt>
                <c:pt idx="9947">
                  <c:v>50339</c:v>
                </c:pt>
                <c:pt idx="9948">
                  <c:v>50344</c:v>
                </c:pt>
                <c:pt idx="9949">
                  <c:v>50349</c:v>
                </c:pt>
                <c:pt idx="9950">
                  <c:v>50354</c:v>
                </c:pt>
                <c:pt idx="9951">
                  <c:v>50359</c:v>
                </c:pt>
                <c:pt idx="9952">
                  <c:v>50364</c:v>
                </c:pt>
                <c:pt idx="9953">
                  <c:v>50369</c:v>
                </c:pt>
                <c:pt idx="9954">
                  <c:v>50374</c:v>
                </c:pt>
                <c:pt idx="9955">
                  <c:v>50379</c:v>
                </c:pt>
                <c:pt idx="9956">
                  <c:v>50384</c:v>
                </c:pt>
                <c:pt idx="9957">
                  <c:v>50389</c:v>
                </c:pt>
                <c:pt idx="9958">
                  <c:v>50394</c:v>
                </c:pt>
                <c:pt idx="9959">
                  <c:v>50399</c:v>
                </c:pt>
                <c:pt idx="9960">
                  <c:v>50404</c:v>
                </c:pt>
                <c:pt idx="9961">
                  <c:v>50409</c:v>
                </c:pt>
                <c:pt idx="9962">
                  <c:v>50414</c:v>
                </c:pt>
                <c:pt idx="9963">
                  <c:v>50419</c:v>
                </c:pt>
                <c:pt idx="9964">
                  <c:v>50424</c:v>
                </c:pt>
                <c:pt idx="9965">
                  <c:v>50429</c:v>
                </c:pt>
                <c:pt idx="9966">
                  <c:v>50434</c:v>
                </c:pt>
                <c:pt idx="9967">
                  <c:v>50439</c:v>
                </c:pt>
                <c:pt idx="9968">
                  <c:v>50444</c:v>
                </c:pt>
                <c:pt idx="9969">
                  <c:v>50449</c:v>
                </c:pt>
                <c:pt idx="9970">
                  <c:v>50454</c:v>
                </c:pt>
                <c:pt idx="9971">
                  <c:v>50459</c:v>
                </c:pt>
                <c:pt idx="9972">
                  <c:v>50464</c:v>
                </c:pt>
                <c:pt idx="9973">
                  <c:v>50469</c:v>
                </c:pt>
                <c:pt idx="9974">
                  <c:v>50474</c:v>
                </c:pt>
                <c:pt idx="9975">
                  <c:v>50479</c:v>
                </c:pt>
                <c:pt idx="9976">
                  <c:v>50484</c:v>
                </c:pt>
                <c:pt idx="9977">
                  <c:v>50489</c:v>
                </c:pt>
                <c:pt idx="9978">
                  <c:v>50494</c:v>
                </c:pt>
                <c:pt idx="9979">
                  <c:v>50499</c:v>
                </c:pt>
                <c:pt idx="9980">
                  <c:v>50504</c:v>
                </c:pt>
                <c:pt idx="9981">
                  <c:v>50509</c:v>
                </c:pt>
                <c:pt idx="9982">
                  <c:v>50514</c:v>
                </c:pt>
                <c:pt idx="9983">
                  <c:v>50519</c:v>
                </c:pt>
                <c:pt idx="9984">
                  <c:v>50524</c:v>
                </c:pt>
                <c:pt idx="9985">
                  <c:v>50529</c:v>
                </c:pt>
                <c:pt idx="9986">
                  <c:v>50534</c:v>
                </c:pt>
                <c:pt idx="9987">
                  <c:v>50539</c:v>
                </c:pt>
                <c:pt idx="9988">
                  <c:v>50544</c:v>
                </c:pt>
                <c:pt idx="9989">
                  <c:v>50549</c:v>
                </c:pt>
                <c:pt idx="9990">
                  <c:v>50554</c:v>
                </c:pt>
                <c:pt idx="9991">
                  <c:v>50559</c:v>
                </c:pt>
                <c:pt idx="9992">
                  <c:v>50564</c:v>
                </c:pt>
                <c:pt idx="9993">
                  <c:v>50569</c:v>
                </c:pt>
                <c:pt idx="9994">
                  <c:v>50574</c:v>
                </c:pt>
                <c:pt idx="9995">
                  <c:v>50579</c:v>
                </c:pt>
                <c:pt idx="9996">
                  <c:v>50584</c:v>
                </c:pt>
                <c:pt idx="9997">
                  <c:v>50589</c:v>
                </c:pt>
                <c:pt idx="9998">
                  <c:v>50594</c:v>
                </c:pt>
                <c:pt idx="9999">
                  <c:v>50599</c:v>
                </c:pt>
                <c:pt idx="10000">
                  <c:v>50604</c:v>
                </c:pt>
                <c:pt idx="10001">
                  <c:v>50609</c:v>
                </c:pt>
                <c:pt idx="10002">
                  <c:v>50614</c:v>
                </c:pt>
                <c:pt idx="10003">
                  <c:v>50619</c:v>
                </c:pt>
                <c:pt idx="10004">
                  <c:v>50624</c:v>
                </c:pt>
                <c:pt idx="10005">
                  <c:v>50629</c:v>
                </c:pt>
                <c:pt idx="10006">
                  <c:v>50634</c:v>
                </c:pt>
                <c:pt idx="10007">
                  <c:v>50639</c:v>
                </c:pt>
                <c:pt idx="10008">
                  <c:v>50644</c:v>
                </c:pt>
                <c:pt idx="10009">
                  <c:v>50649</c:v>
                </c:pt>
                <c:pt idx="10010">
                  <c:v>50654</c:v>
                </c:pt>
                <c:pt idx="10011">
                  <c:v>50659</c:v>
                </c:pt>
                <c:pt idx="10012">
                  <c:v>50664</c:v>
                </c:pt>
                <c:pt idx="10013">
                  <c:v>50669</c:v>
                </c:pt>
                <c:pt idx="10014">
                  <c:v>50674</c:v>
                </c:pt>
                <c:pt idx="10015">
                  <c:v>50679</c:v>
                </c:pt>
                <c:pt idx="10016">
                  <c:v>50684</c:v>
                </c:pt>
                <c:pt idx="10017">
                  <c:v>50689</c:v>
                </c:pt>
                <c:pt idx="10018">
                  <c:v>50694</c:v>
                </c:pt>
                <c:pt idx="10019">
                  <c:v>50699</c:v>
                </c:pt>
                <c:pt idx="10020">
                  <c:v>50704</c:v>
                </c:pt>
                <c:pt idx="10021">
                  <c:v>50709</c:v>
                </c:pt>
                <c:pt idx="10022">
                  <c:v>50714</c:v>
                </c:pt>
                <c:pt idx="10023">
                  <c:v>50719</c:v>
                </c:pt>
                <c:pt idx="10024">
                  <c:v>50724</c:v>
                </c:pt>
                <c:pt idx="10025">
                  <c:v>50729</c:v>
                </c:pt>
                <c:pt idx="10026">
                  <c:v>50734</c:v>
                </c:pt>
                <c:pt idx="10027">
                  <c:v>50739</c:v>
                </c:pt>
                <c:pt idx="10028">
                  <c:v>50744</c:v>
                </c:pt>
                <c:pt idx="10029">
                  <c:v>50749</c:v>
                </c:pt>
                <c:pt idx="10030">
                  <c:v>50754</c:v>
                </c:pt>
                <c:pt idx="10031">
                  <c:v>50759</c:v>
                </c:pt>
                <c:pt idx="10032">
                  <c:v>50764</c:v>
                </c:pt>
                <c:pt idx="10033">
                  <c:v>50769</c:v>
                </c:pt>
                <c:pt idx="10034">
                  <c:v>50774</c:v>
                </c:pt>
                <c:pt idx="10035">
                  <c:v>50779</c:v>
                </c:pt>
                <c:pt idx="10036">
                  <c:v>50784</c:v>
                </c:pt>
                <c:pt idx="10037">
                  <c:v>50789</c:v>
                </c:pt>
                <c:pt idx="10038">
                  <c:v>50794</c:v>
                </c:pt>
                <c:pt idx="10039">
                  <c:v>50799</c:v>
                </c:pt>
                <c:pt idx="10040">
                  <c:v>50804</c:v>
                </c:pt>
                <c:pt idx="10041">
                  <c:v>50809</c:v>
                </c:pt>
                <c:pt idx="10042">
                  <c:v>50814</c:v>
                </c:pt>
                <c:pt idx="10043">
                  <c:v>50819</c:v>
                </c:pt>
                <c:pt idx="10044">
                  <c:v>50824</c:v>
                </c:pt>
                <c:pt idx="10045">
                  <c:v>50829</c:v>
                </c:pt>
                <c:pt idx="10046">
                  <c:v>50834</c:v>
                </c:pt>
                <c:pt idx="10047">
                  <c:v>50839</c:v>
                </c:pt>
                <c:pt idx="10048">
                  <c:v>50844</c:v>
                </c:pt>
                <c:pt idx="10049">
                  <c:v>50849</c:v>
                </c:pt>
                <c:pt idx="10050">
                  <c:v>50854</c:v>
                </c:pt>
                <c:pt idx="10051">
                  <c:v>50859</c:v>
                </c:pt>
                <c:pt idx="10052">
                  <c:v>50864</c:v>
                </c:pt>
                <c:pt idx="10053">
                  <c:v>50869</c:v>
                </c:pt>
                <c:pt idx="10054">
                  <c:v>50874</c:v>
                </c:pt>
                <c:pt idx="10055">
                  <c:v>50879</c:v>
                </c:pt>
                <c:pt idx="10056">
                  <c:v>50884</c:v>
                </c:pt>
                <c:pt idx="10057">
                  <c:v>50889</c:v>
                </c:pt>
                <c:pt idx="10058">
                  <c:v>50894</c:v>
                </c:pt>
                <c:pt idx="10059">
                  <c:v>50899</c:v>
                </c:pt>
                <c:pt idx="10060">
                  <c:v>50904</c:v>
                </c:pt>
                <c:pt idx="10061">
                  <c:v>50909</c:v>
                </c:pt>
                <c:pt idx="10062">
                  <c:v>50914</c:v>
                </c:pt>
                <c:pt idx="10063">
                  <c:v>50919</c:v>
                </c:pt>
                <c:pt idx="10064">
                  <c:v>50924</c:v>
                </c:pt>
                <c:pt idx="10065">
                  <c:v>50929</c:v>
                </c:pt>
                <c:pt idx="10066">
                  <c:v>50934</c:v>
                </c:pt>
                <c:pt idx="10067">
                  <c:v>50939</c:v>
                </c:pt>
                <c:pt idx="10068">
                  <c:v>50944</c:v>
                </c:pt>
                <c:pt idx="10069">
                  <c:v>50949</c:v>
                </c:pt>
                <c:pt idx="10070">
                  <c:v>50954</c:v>
                </c:pt>
                <c:pt idx="10071">
                  <c:v>50959</c:v>
                </c:pt>
                <c:pt idx="10072">
                  <c:v>50964</c:v>
                </c:pt>
                <c:pt idx="10073">
                  <c:v>50969</c:v>
                </c:pt>
                <c:pt idx="10074">
                  <c:v>50974</c:v>
                </c:pt>
                <c:pt idx="10075">
                  <c:v>50979</c:v>
                </c:pt>
                <c:pt idx="10076">
                  <c:v>50984</c:v>
                </c:pt>
                <c:pt idx="10077">
                  <c:v>50989</c:v>
                </c:pt>
                <c:pt idx="10078">
                  <c:v>50994</c:v>
                </c:pt>
                <c:pt idx="10079">
                  <c:v>50999</c:v>
                </c:pt>
                <c:pt idx="10080">
                  <c:v>51004</c:v>
                </c:pt>
                <c:pt idx="10081">
                  <c:v>51009</c:v>
                </c:pt>
                <c:pt idx="10082">
                  <c:v>51014</c:v>
                </c:pt>
                <c:pt idx="10083">
                  <c:v>51019</c:v>
                </c:pt>
                <c:pt idx="10084">
                  <c:v>51024</c:v>
                </c:pt>
                <c:pt idx="10085">
                  <c:v>51029</c:v>
                </c:pt>
                <c:pt idx="10086">
                  <c:v>51034</c:v>
                </c:pt>
                <c:pt idx="10087">
                  <c:v>51039</c:v>
                </c:pt>
                <c:pt idx="10088">
                  <c:v>51044</c:v>
                </c:pt>
                <c:pt idx="10089">
                  <c:v>51049</c:v>
                </c:pt>
                <c:pt idx="10090">
                  <c:v>51054</c:v>
                </c:pt>
                <c:pt idx="10091">
                  <c:v>51059</c:v>
                </c:pt>
                <c:pt idx="10092">
                  <c:v>51064</c:v>
                </c:pt>
                <c:pt idx="10093">
                  <c:v>51069</c:v>
                </c:pt>
                <c:pt idx="10094">
                  <c:v>51074</c:v>
                </c:pt>
                <c:pt idx="10095">
                  <c:v>51079</c:v>
                </c:pt>
                <c:pt idx="10096">
                  <c:v>51084</c:v>
                </c:pt>
                <c:pt idx="10097">
                  <c:v>51089</c:v>
                </c:pt>
                <c:pt idx="10098">
                  <c:v>51094</c:v>
                </c:pt>
                <c:pt idx="10099">
                  <c:v>51099</c:v>
                </c:pt>
                <c:pt idx="10100">
                  <c:v>51104</c:v>
                </c:pt>
                <c:pt idx="10101">
                  <c:v>51109</c:v>
                </c:pt>
                <c:pt idx="10102">
                  <c:v>51114</c:v>
                </c:pt>
                <c:pt idx="10103">
                  <c:v>51119</c:v>
                </c:pt>
                <c:pt idx="10104">
                  <c:v>51124</c:v>
                </c:pt>
                <c:pt idx="10105">
                  <c:v>51129</c:v>
                </c:pt>
                <c:pt idx="10106">
                  <c:v>51134</c:v>
                </c:pt>
                <c:pt idx="10107">
                  <c:v>51139</c:v>
                </c:pt>
                <c:pt idx="10108">
                  <c:v>51144</c:v>
                </c:pt>
                <c:pt idx="10109">
                  <c:v>51149</c:v>
                </c:pt>
                <c:pt idx="10110">
                  <c:v>51154</c:v>
                </c:pt>
                <c:pt idx="10111">
                  <c:v>51159</c:v>
                </c:pt>
                <c:pt idx="10112">
                  <c:v>51164</c:v>
                </c:pt>
                <c:pt idx="10113">
                  <c:v>51169</c:v>
                </c:pt>
                <c:pt idx="10114">
                  <c:v>51174</c:v>
                </c:pt>
                <c:pt idx="10115">
                  <c:v>51179</c:v>
                </c:pt>
                <c:pt idx="10116">
                  <c:v>51184</c:v>
                </c:pt>
                <c:pt idx="10117">
                  <c:v>51189</c:v>
                </c:pt>
                <c:pt idx="10118">
                  <c:v>51194</c:v>
                </c:pt>
                <c:pt idx="10119">
                  <c:v>51199</c:v>
                </c:pt>
                <c:pt idx="10120">
                  <c:v>51204</c:v>
                </c:pt>
                <c:pt idx="10121">
                  <c:v>51209</c:v>
                </c:pt>
                <c:pt idx="10122">
                  <c:v>51214</c:v>
                </c:pt>
                <c:pt idx="10123">
                  <c:v>51219</c:v>
                </c:pt>
                <c:pt idx="10124">
                  <c:v>51224</c:v>
                </c:pt>
                <c:pt idx="10125">
                  <c:v>51229</c:v>
                </c:pt>
                <c:pt idx="10126">
                  <c:v>51234</c:v>
                </c:pt>
                <c:pt idx="10127">
                  <c:v>51239</c:v>
                </c:pt>
                <c:pt idx="10128">
                  <c:v>51244</c:v>
                </c:pt>
                <c:pt idx="10129">
                  <c:v>51249</c:v>
                </c:pt>
                <c:pt idx="10130">
                  <c:v>51254</c:v>
                </c:pt>
                <c:pt idx="10131">
                  <c:v>51259</c:v>
                </c:pt>
                <c:pt idx="10132">
                  <c:v>51264</c:v>
                </c:pt>
                <c:pt idx="10133">
                  <c:v>51269</c:v>
                </c:pt>
                <c:pt idx="10134">
                  <c:v>51274</c:v>
                </c:pt>
                <c:pt idx="10135">
                  <c:v>51279</c:v>
                </c:pt>
                <c:pt idx="10136">
                  <c:v>51284</c:v>
                </c:pt>
                <c:pt idx="10137">
                  <c:v>51289</c:v>
                </c:pt>
                <c:pt idx="10138">
                  <c:v>51294</c:v>
                </c:pt>
                <c:pt idx="10139">
                  <c:v>51299</c:v>
                </c:pt>
                <c:pt idx="10140">
                  <c:v>51304</c:v>
                </c:pt>
                <c:pt idx="10141">
                  <c:v>51309</c:v>
                </c:pt>
                <c:pt idx="10142">
                  <c:v>51314</c:v>
                </c:pt>
                <c:pt idx="10143">
                  <c:v>51319</c:v>
                </c:pt>
                <c:pt idx="10144">
                  <c:v>51324</c:v>
                </c:pt>
                <c:pt idx="10145">
                  <c:v>51329</c:v>
                </c:pt>
                <c:pt idx="10146">
                  <c:v>51334</c:v>
                </c:pt>
                <c:pt idx="10147">
                  <c:v>51339</c:v>
                </c:pt>
                <c:pt idx="10148">
                  <c:v>51344</c:v>
                </c:pt>
                <c:pt idx="10149">
                  <c:v>51349</c:v>
                </c:pt>
                <c:pt idx="10150">
                  <c:v>51354</c:v>
                </c:pt>
                <c:pt idx="10151">
                  <c:v>51359</c:v>
                </c:pt>
                <c:pt idx="10152">
                  <c:v>51364</c:v>
                </c:pt>
                <c:pt idx="10153">
                  <c:v>51369</c:v>
                </c:pt>
                <c:pt idx="10154">
                  <c:v>51374</c:v>
                </c:pt>
                <c:pt idx="10155">
                  <c:v>51379</c:v>
                </c:pt>
                <c:pt idx="10156">
                  <c:v>51384</c:v>
                </c:pt>
                <c:pt idx="10157">
                  <c:v>51389</c:v>
                </c:pt>
                <c:pt idx="10158">
                  <c:v>51394</c:v>
                </c:pt>
                <c:pt idx="10159">
                  <c:v>51399</c:v>
                </c:pt>
                <c:pt idx="10160">
                  <c:v>51404</c:v>
                </c:pt>
                <c:pt idx="10161">
                  <c:v>51409</c:v>
                </c:pt>
                <c:pt idx="10162">
                  <c:v>51414</c:v>
                </c:pt>
                <c:pt idx="10163">
                  <c:v>51419</c:v>
                </c:pt>
                <c:pt idx="10164">
                  <c:v>51424</c:v>
                </c:pt>
                <c:pt idx="10165">
                  <c:v>51429</c:v>
                </c:pt>
                <c:pt idx="10166">
                  <c:v>51434</c:v>
                </c:pt>
                <c:pt idx="10167">
                  <c:v>51439</c:v>
                </c:pt>
                <c:pt idx="10168">
                  <c:v>51444</c:v>
                </c:pt>
                <c:pt idx="10169">
                  <c:v>51449</c:v>
                </c:pt>
                <c:pt idx="10170">
                  <c:v>51454</c:v>
                </c:pt>
                <c:pt idx="10171">
                  <c:v>51459</c:v>
                </c:pt>
                <c:pt idx="10172">
                  <c:v>51464</c:v>
                </c:pt>
                <c:pt idx="10173">
                  <c:v>51469</c:v>
                </c:pt>
                <c:pt idx="10174">
                  <c:v>51474</c:v>
                </c:pt>
                <c:pt idx="10175">
                  <c:v>51479</c:v>
                </c:pt>
                <c:pt idx="10176">
                  <c:v>51484</c:v>
                </c:pt>
                <c:pt idx="10177">
                  <c:v>51489</c:v>
                </c:pt>
                <c:pt idx="10178">
                  <c:v>51494</c:v>
                </c:pt>
                <c:pt idx="10179">
                  <c:v>51499</c:v>
                </c:pt>
                <c:pt idx="10180">
                  <c:v>51504</c:v>
                </c:pt>
                <c:pt idx="10181">
                  <c:v>51509</c:v>
                </c:pt>
                <c:pt idx="10182">
                  <c:v>51514</c:v>
                </c:pt>
                <c:pt idx="10183">
                  <c:v>51519</c:v>
                </c:pt>
                <c:pt idx="10184">
                  <c:v>51524</c:v>
                </c:pt>
                <c:pt idx="10185">
                  <c:v>51529</c:v>
                </c:pt>
                <c:pt idx="10186">
                  <c:v>51534</c:v>
                </c:pt>
                <c:pt idx="10187">
                  <c:v>51539</c:v>
                </c:pt>
                <c:pt idx="10188">
                  <c:v>51544</c:v>
                </c:pt>
                <c:pt idx="10189">
                  <c:v>51549</c:v>
                </c:pt>
                <c:pt idx="10190">
                  <c:v>51554</c:v>
                </c:pt>
                <c:pt idx="10191">
                  <c:v>51559</c:v>
                </c:pt>
                <c:pt idx="10192">
                  <c:v>51564</c:v>
                </c:pt>
                <c:pt idx="10193">
                  <c:v>51569</c:v>
                </c:pt>
                <c:pt idx="10194">
                  <c:v>51574</c:v>
                </c:pt>
                <c:pt idx="10195">
                  <c:v>51579</c:v>
                </c:pt>
                <c:pt idx="10196">
                  <c:v>51584</c:v>
                </c:pt>
                <c:pt idx="10197">
                  <c:v>51589</c:v>
                </c:pt>
                <c:pt idx="10198">
                  <c:v>51594</c:v>
                </c:pt>
                <c:pt idx="10199">
                  <c:v>51599</c:v>
                </c:pt>
                <c:pt idx="10200">
                  <c:v>51604</c:v>
                </c:pt>
                <c:pt idx="10201">
                  <c:v>51609</c:v>
                </c:pt>
                <c:pt idx="10202">
                  <c:v>51614</c:v>
                </c:pt>
                <c:pt idx="10203">
                  <c:v>51619</c:v>
                </c:pt>
                <c:pt idx="10204">
                  <c:v>51624</c:v>
                </c:pt>
                <c:pt idx="10205">
                  <c:v>51629</c:v>
                </c:pt>
                <c:pt idx="10206">
                  <c:v>51634</c:v>
                </c:pt>
                <c:pt idx="10207">
                  <c:v>51639</c:v>
                </c:pt>
                <c:pt idx="10208">
                  <c:v>51644</c:v>
                </c:pt>
                <c:pt idx="10209">
                  <c:v>51649</c:v>
                </c:pt>
                <c:pt idx="10210">
                  <c:v>51654</c:v>
                </c:pt>
                <c:pt idx="10211">
                  <c:v>51659</c:v>
                </c:pt>
                <c:pt idx="10212">
                  <c:v>51664</c:v>
                </c:pt>
                <c:pt idx="10213">
                  <c:v>51669</c:v>
                </c:pt>
                <c:pt idx="10214">
                  <c:v>51674</c:v>
                </c:pt>
                <c:pt idx="10215">
                  <c:v>51679</c:v>
                </c:pt>
                <c:pt idx="10216">
                  <c:v>51684</c:v>
                </c:pt>
                <c:pt idx="10217">
                  <c:v>51689</c:v>
                </c:pt>
                <c:pt idx="10218">
                  <c:v>51694</c:v>
                </c:pt>
                <c:pt idx="10219">
                  <c:v>51699</c:v>
                </c:pt>
                <c:pt idx="10220">
                  <c:v>51704</c:v>
                </c:pt>
                <c:pt idx="10221">
                  <c:v>51709</c:v>
                </c:pt>
                <c:pt idx="10222">
                  <c:v>51714</c:v>
                </c:pt>
                <c:pt idx="10223">
                  <c:v>51719</c:v>
                </c:pt>
                <c:pt idx="10224">
                  <c:v>51724</c:v>
                </c:pt>
                <c:pt idx="10225">
                  <c:v>51729</c:v>
                </c:pt>
                <c:pt idx="10226">
                  <c:v>51734</c:v>
                </c:pt>
                <c:pt idx="10227">
                  <c:v>51739</c:v>
                </c:pt>
                <c:pt idx="10228">
                  <c:v>51744</c:v>
                </c:pt>
                <c:pt idx="10229">
                  <c:v>51749</c:v>
                </c:pt>
                <c:pt idx="10230">
                  <c:v>51754</c:v>
                </c:pt>
                <c:pt idx="10231">
                  <c:v>51759</c:v>
                </c:pt>
                <c:pt idx="10232">
                  <c:v>51764</c:v>
                </c:pt>
                <c:pt idx="10233">
                  <c:v>51769</c:v>
                </c:pt>
                <c:pt idx="10234">
                  <c:v>51774</c:v>
                </c:pt>
                <c:pt idx="10235">
                  <c:v>51779</c:v>
                </c:pt>
                <c:pt idx="10236">
                  <c:v>51784</c:v>
                </c:pt>
                <c:pt idx="10237">
                  <c:v>51789</c:v>
                </c:pt>
                <c:pt idx="10238">
                  <c:v>51794</c:v>
                </c:pt>
                <c:pt idx="10239">
                  <c:v>51799</c:v>
                </c:pt>
                <c:pt idx="10240">
                  <c:v>51804</c:v>
                </c:pt>
                <c:pt idx="10241">
                  <c:v>51809</c:v>
                </c:pt>
                <c:pt idx="10242">
                  <c:v>51814</c:v>
                </c:pt>
                <c:pt idx="10243">
                  <c:v>51819</c:v>
                </c:pt>
                <c:pt idx="10244">
                  <c:v>51824</c:v>
                </c:pt>
                <c:pt idx="10245">
                  <c:v>51829</c:v>
                </c:pt>
                <c:pt idx="10246">
                  <c:v>51834</c:v>
                </c:pt>
                <c:pt idx="10247">
                  <c:v>51839</c:v>
                </c:pt>
                <c:pt idx="10248">
                  <c:v>51844</c:v>
                </c:pt>
                <c:pt idx="10249">
                  <c:v>51849</c:v>
                </c:pt>
                <c:pt idx="10250">
                  <c:v>51854</c:v>
                </c:pt>
                <c:pt idx="10251">
                  <c:v>51859</c:v>
                </c:pt>
                <c:pt idx="10252">
                  <c:v>51864</c:v>
                </c:pt>
                <c:pt idx="10253">
                  <c:v>51869</c:v>
                </c:pt>
                <c:pt idx="10254">
                  <c:v>51874</c:v>
                </c:pt>
                <c:pt idx="10255">
                  <c:v>51879</c:v>
                </c:pt>
                <c:pt idx="10256">
                  <c:v>51884</c:v>
                </c:pt>
                <c:pt idx="10257">
                  <c:v>51889</c:v>
                </c:pt>
                <c:pt idx="10258">
                  <c:v>51894</c:v>
                </c:pt>
                <c:pt idx="10259">
                  <c:v>51899</c:v>
                </c:pt>
                <c:pt idx="10260">
                  <c:v>51904</c:v>
                </c:pt>
                <c:pt idx="10261">
                  <c:v>51909</c:v>
                </c:pt>
                <c:pt idx="10262">
                  <c:v>51914</c:v>
                </c:pt>
                <c:pt idx="10263">
                  <c:v>51919</c:v>
                </c:pt>
                <c:pt idx="10264">
                  <c:v>51924</c:v>
                </c:pt>
                <c:pt idx="10265">
                  <c:v>51929</c:v>
                </c:pt>
                <c:pt idx="10266">
                  <c:v>51934</c:v>
                </c:pt>
                <c:pt idx="10267">
                  <c:v>51939</c:v>
                </c:pt>
                <c:pt idx="10268">
                  <c:v>51944</c:v>
                </c:pt>
                <c:pt idx="10269">
                  <c:v>51949</c:v>
                </c:pt>
                <c:pt idx="10270">
                  <c:v>51954</c:v>
                </c:pt>
                <c:pt idx="10271">
                  <c:v>51959</c:v>
                </c:pt>
                <c:pt idx="10272">
                  <c:v>51964</c:v>
                </c:pt>
                <c:pt idx="10273">
                  <c:v>51969</c:v>
                </c:pt>
                <c:pt idx="10274">
                  <c:v>51974</c:v>
                </c:pt>
                <c:pt idx="10275">
                  <c:v>51979</c:v>
                </c:pt>
                <c:pt idx="10276">
                  <c:v>51984</c:v>
                </c:pt>
                <c:pt idx="10277">
                  <c:v>51989</c:v>
                </c:pt>
                <c:pt idx="10278">
                  <c:v>51994</c:v>
                </c:pt>
                <c:pt idx="10279">
                  <c:v>51999</c:v>
                </c:pt>
                <c:pt idx="10280">
                  <c:v>52004</c:v>
                </c:pt>
                <c:pt idx="10281">
                  <c:v>52009</c:v>
                </c:pt>
                <c:pt idx="10282">
                  <c:v>52014</c:v>
                </c:pt>
                <c:pt idx="10283">
                  <c:v>52019</c:v>
                </c:pt>
                <c:pt idx="10284">
                  <c:v>52024</c:v>
                </c:pt>
                <c:pt idx="10285">
                  <c:v>52029</c:v>
                </c:pt>
                <c:pt idx="10286">
                  <c:v>52034</c:v>
                </c:pt>
                <c:pt idx="10287">
                  <c:v>52039</c:v>
                </c:pt>
                <c:pt idx="10288">
                  <c:v>52044</c:v>
                </c:pt>
                <c:pt idx="10289">
                  <c:v>52049</c:v>
                </c:pt>
                <c:pt idx="10290">
                  <c:v>52054</c:v>
                </c:pt>
                <c:pt idx="10291">
                  <c:v>52059</c:v>
                </c:pt>
                <c:pt idx="10292">
                  <c:v>52064</c:v>
                </c:pt>
                <c:pt idx="10293">
                  <c:v>52069</c:v>
                </c:pt>
                <c:pt idx="10294">
                  <c:v>52074</c:v>
                </c:pt>
                <c:pt idx="10295">
                  <c:v>52079</c:v>
                </c:pt>
                <c:pt idx="10296">
                  <c:v>52084</c:v>
                </c:pt>
                <c:pt idx="10297">
                  <c:v>52089</c:v>
                </c:pt>
                <c:pt idx="10298">
                  <c:v>52094</c:v>
                </c:pt>
                <c:pt idx="10299">
                  <c:v>52099</c:v>
                </c:pt>
                <c:pt idx="10300">
                  <c:v>52104</c:v>
                </c:pt>
                <c:pt idx="10301">
                  <c:v>52109</c:v>
                </c:pt>
                <c:pt idx="10302">
                  <c:v>52114</c:v>
                </c:pt>
                <c:pt idx="10303">
                  <c:v>52119</c:v>
                </c:pt>
                <c:pt idx="10304">
                  <c:v>52124</c:v>
                </c:pt>
                <c:pt idx="10305">
                  <c:v>52129</c:v>
                </c:pt>
                <c:pt idx="10306">
                  <c:v>52134</c:v>
                </c:pt>
                <c:pt idx="10307">
                  <c:v>52139</c:v>
                </c:pt>
                <c:pt idx="10308">
                  <c:v>52144</c:v>
                </c:pt>
                <c:pt idx="10309">
                  <c:v>52149</c:v>
                </c:pt>
                <c:pt idx="10310">
                  <c:v>52154</c:v>
                </c:pt>
                <c:pt idx="10311">
                  <c:v>52159</c:v>
                </c:pt>
                <c:pt idx="10312">
                  <c:v>52164</c:v>
                </c:pt>
                <c:pt idx="10313">
                  <c:v>52169</c:v>
                </c:pt>
                <c:pt idx="10314">
                  <c:v>52174</c:v>
                </c:pt>
                <c:pt idx="10315">
                  <c:v>52179</c:v>
                </c:pt>
                <c:pt idx="10316">
                  <c:v>52184</c:v>
                </c:pt>
                <c:pt idx="10317">
                  <c:v>52189</c:v>
                </c:pt>
                <c:pt idx="10318">
                  <c:v>52194</c:v>
                </c:pt>
                <c:pt idx="10319">
                  <c:v>52199</c:v>
                </c:pt>
                <c:pt idx="10320">
                  <c:v>52204</c:v>
                </c:pt>
                <c:pt idx="10321">
                  <c:v>52209</c:v>
                </c:pt>
                <c:pt idx="10322">
                  <c:v>52214</c:v>
                </c:pt>
                <c:pt idx="10323">
                  <c:v>52219</c:v>
                </c:pt>
                <c:pt idx="10324">
                  <c:v>52224</c:v>
                </c:pt>
                <c:pt idx="10325">
                  <c:v>52229</c:v>
                </c:pt>
                <c:pt idx="10326">
                  <c:v>52234</c:v>
                </c:pt>
                <c:pt idx="10327">
                  <c:v>52239</c:v>
                </c:pt>
                <c:pt idx="10328">
                  <c:v>52244</c:v>
                </c:pt>
                <c:pt idx="10329">
                  <c:v>52249</c:v>
                </c:pt>
                <c:pt idx="10330">
                  <c:v>52254</c:v>
                </c:pt>
                <c:pt idx="10331">
                  <c:v>52259</c:v>
                </c:pt>
                <c:pt idx="10332">
                  <c:v>52264</c:v>
                </c:pt>
                <c:pt idx="10333">
                  <c:v>52269</c:v>
                </c:pt>
                <c:pt idx="10334">
                  <c:v>52274</c:v>
                </c:pt>
                <c:pt idx="10335">
                  <c:v>52279</c:v>
                </c:pt>
                <c:pt idx="10336">
                  <c:v>52284</c:v>
                </c:pt>
                <c:pt idx="10337">
                  <c:v>52289</c:v>
                </c:pt>
                <c:pt idx="10338">
                  <c:v>52294</c:v>
                </c:pt>
                <c:pt idx="10339">
                  <c:v>52299</c:v>
                </c:pt>
                <c:pt idx="10340">
                  <c:v>52304</c:v>
                </c:pt>
                <c:pt idx="10341">
                  <c:v>52309</c:v>
                </c:pt>
                <c:pt idx="10342">
                  <c:v>52314</c:v>
                </c:pt>
                <c:pt idx="10343">
                  <c:v>52319</c:v>
                </c:pt>
                <c:pt idx="10344">
                  <c:v>52324</c:v>
                </c:pt>
                <c:pt idx="10345">
                  <c:v>52329</c:v>
                </c:pt>
                <c:pt idx="10346">
                  <c:v>52334</c:v>
                </c:pt>
                <c:pt idx="10347">
                  <c:v>52339</c:v>
                </c:pt>
                <c:pt idx="10348">
                  <c:v>52344</c:v>
                </c:pt>
                <c:pt idx="10349">
                  <c:v>52349</c:v>
                </c:pt>
                <c:pt idx="10350">
                  <c:v>52354</c:v>
                </c:pt>
                <c:pt idx="10351">
                  <c:v>52359</c:v>
                </c:pt>
                <c:pt idx="10352">
                  <c:v>52364</c:v>
                </c:pt>
                <c:pt idx="10353">
                  <c:v>52369</c:v>
                </c:pt>
                <c:pt idx="10354">
                  <c:v>52374</c:v>
                </c:pt>
                <c:pt idx="10355">
                  <c:v>52379</c:v>
                </c:pt>
                <c:pt idx="10356">
                  <c:v>52384</c:v>
                </c:pt>
                <c:pt idx="10357">
                  <c:v>52389</c:v>
                </c:pt>
                <c:pt idx="10358">
                  <c:v>52394</c:v>
                </c:pt>
                <c:pt idx="10359">
                  <c:v>52399</c:v>
                </c:pt>
                <c:pt idx="10360">
                  <c:v>52404</c:v>
                </c:pt>
                <c:pt idx="10361">
                  <c:v>52409</c:v>
                </c:pt>
                <c:pt idx="10362">
                  <c:v>52414</c:v>
                </c:pt>
                <c:pt idx="10363">
                  <c:v>52419</c:v>
                </c:pt>
                <c:pt idx="10364">
                  <c:v>52424</c:v>
                </c:pt>
                <c:pt idx="10365">
                  <c:v>52429</c:v>
                </c:pt>
                <c:pt idx="10366">
                  <c:v>52434</c:v>
                </c:pt>
                <c:pt idx="10367">
                  <c:v>52439</c:v>
                </c:pt>
                <c:pt idx="10368">
                  <c:v>52444</c:v>
                </c:pt>
                <c:pt idx="10369">
                  <c:v>52449</c:v>
                </c:pt>
                <c:pt idx="10370">
                  <c:v>52454</c:v>
                </c:pt>
                <c:pt idx="10371">
                  <c:v>52459</c:v>
                </c:pt>
                <c:pt idx="10372">
                  <c:v>52464</c:v>
                </c:pt>
                <c:pt idx="10373">
                  <c:v>52469</c:v>
                </c:pt>
                <c:pt idx="10374">
                  <c:v>52474</c:v>
                </c:pt>
                <c:pt idx="10375">
                  <c:v>52479</c:v>
                </c:pt>
                <c:pt idx="10376">
                  <c:v>52484</c:v>
                </c:pt>
                <c:pt idx="10377">
                  <c:v>52489</c:v>
                </c:pt>
                <c:pt idx="10378">
                  <c:v>52494</c:v>
                </c:pt>
                <c:pt idx="10379">
                  <c:v>52499</c:v>
                </c:pt>
                <c:pt idx="10380">
                  <c:v>52504</c:v>
                </c:pt>
                <c:pt idx="10381">
                  <c:v>52509</c:v>
                </c:pt>
                <c:pt idx="10382">
                  <c:v>52514</c:v>
                </c:pt>
                <c:pt idx="10383">
                  <c:v>52519</c:v>
                </c:pt>
                <c:pt idx="10384">
                  <c:v>52524</c:v>
                </c:pt>
                <c:pt idx="10385">
                  <c:v>52529</c:v>
                </c:pt>
                <c:pt idx="10386">
                  <c:v>52534</c:v>
                </c:pt>
                <c:pt idx="10387">
                  <c:v>52539</c:v>
                </c:pt>
                <c:pt idx="10388">
                  <c:v>52544</c:v>
                </c:pt>
                <c:pt idx="10389">
                  <c:v>52549</c:v>
                </c:pt>
                <c:pt idx="10390">
                  <c:v>52554</c:v>
                </c:pt>
                <c:pt idx="10391">
                  <c:v>52559</c:v>
                </c:pt>
                <c:pt idx="10392">
                  <c:v>52564</c:v>
                </c:pt>
                <c:pt idx="10393">
                  <c:v>52569</c:v>
                </c:pt>
                <c:pt idx="10394">
                  <c:v>52574</c:v>
                </c:pt>
                <c:pt idx="10395">
                  <c:v>52579</c:v>
                </c:pt>
                <c:pt idx="10396">
                  <c:v>52584</c:v>
                </c:pt>
                <c:pt idx="10397">
                  <c:v>52589</c:v>
                </c:pt>
                <c:pt idx="10398">
                  <c:v>52594</c:v>
                </c:pt>
                <c:pt idx="10399">
                  <c:v>52599</c:v>
                </c:pt>
                <c:pt idx="10400">
                  <c:v>52604</c:v>
                </c:pt>
                <c:pt idx="10401">
                  <c:v>52609</c:v>
                </c:pt>
                <c:pt idx="10402">
                  <c:v>52614</c:v>
                </c:pt>
                <c:pt idx="10403">
                  <c:v>52619</c:v>
                </c:pt>
                <c:pt idx="10404">
                  <c:v>52624</c:v>
                </c:pt>
                <c:pt idx="10405">
                  <c:v>52629</c:v>
                </c:pt>
                <c:pt idx="10406">
                  <c:v>52634</c:v>
                </c:pt>
                <c:pt idx="10407">
                  <c:v>52639</c:v>
                </c:pt>
                <c:pt idx="10408">
                  <c:v>52644</c:v>
                </c:pt>
                <c:pt idx="10409">
                  <c:v>52649</c:v>
                </c:pt>
                <c:pt idx="10410">
                  <c:v>52654</c:v>
                </c:pt>
                <c:pt idx="10411">
                  <c:v>52659</c:v>
                </c:pt>
                <c:pt idx="10412">
                  <c:v>52664</c:v>
                </c:pt>
                <c:pt idx="10413">
                  <c:v>52669</c:v>
                </c:pt>
                <c:pt idx="10414">
                  <c:v>52674</c:v>
                </c:pt>
                <c:pt idx="10415">
                  <c:v>52679</c:v>
                </c:pt>
                <c:pt idx="10416">
                  <c:v>52684</c:v>
                </c:pt>
                <c:pt idx="10417">
                  <c:v>52689</c:v>
                </c:pt>
                <c:pt idx="10418">
                  <c:v>52694</c:v>
                </c:pt>
                <c:pt idx="10419">
                  <c:v>52699</c:v>
                </c:pt>
                <c:pt idx="10420">
                  <c:v>52704</c:v>
                </c:pt>
                <c:pt idx="10421">
                  <c:v>52709</c:v>
                </c:pt>
                <c:pt idx="10422">
                  <c:v>52714</c:v>
                </c:pt>
                <c:pt idx="10423">
                  <c:v>52719</c:v>
                </c:pt>
                <c:pt idx="10424">
                  <c:v>52724</c:v>
                </c:pt>
                <c:pt idx="10425">
                  <c:v>52729</c:v>
                </c:pt>
                <c:pt idx="10426">
                  <c:v>52734</c:v>
                </c:pt>
                <c:pt idx="10427">
                  <c:v>52739</c:v>
                </c:pt>
                <c:pt idx="10428">
                  <c:v>52744</c:v>
                </c:pt>
                <c:pt idx="10429">
                  <c:v>52749</c:v>
                </c:pt>
                <c:pt idx="10430">
                  <c:v>52754</c:v>
                </c:pt>
                <c:pt idx="10431">
                  <c:v>52759</c:v>
                </c:pt>
                <c:pt idx="10432">
                  <c:v>52764</c:v>
                </c:pt>
                <c:pt idx="10433">
                  <c:v>52769</c:v>
                </c:pt>
                <c:pt idx="10434">
                  <c:v>52774</c:v>
                </c:pt>
                <c:pt idx="10435">
                  <c:v>52779</c:v>
                </c:pt>
                <c:pt idx="10436">
                  <c:v>52784</c:v>
                </c:pt>
                <c:pt idx="10437">
                  <c:v>52789</c:v>
                </c:pt>
                <c:pt idx="10438">
                  <c:v>52794</c:v>
                </c:pt>
                <c:pt idx="10439">
                  <c:v>52799</c:v>
                </c:pt>
                <c:pt idx="10440">
                  <c:v>52804</c:v>
                </c:pt>
                <c:pt idx="10441">
                  <c:v>52809</c:v>
                </c:pt>
                <c:pt idx="10442">
                  <c:v>52814</c:v>
                </c:pt>
                <c:pt idx="10443">
                  <c:v>52819</c:v>
                </c:pt>
                <c:pt idx="10444">
                  <c:v>52824</c:v>
                </c:pt>
                <c:pt idx="10445">
                  <c:v>52829</c:v>
                </c:pt>
                <c:pt idx="10446">
                  <c:v>52834</c:v>
                </c:pt>
                <c:pt idx="10447">
                  <c:v>52839</c:v>
                </c:pt>
                <c:pt idx="10448">
                  <c:v>52844</c:v>
                </c:pt>
                <c:pt idx="10449">
                  <c:v>52849</c:v>
                </c:pt>
                <c:pt idx="10450">
                  <c:v>52854</c:v>
                </c:pt>
                <c:pt idx="10451">
                  <c:v>52859</c:v>
                </c:pt>
                <c:pt idx="10452">
                  <c:v>52864</c:v>
                </c:pt>
                <c:pt idx="10453">
                  <c:v>52869</c:v>
                </c:pt>
                <c:pt idx="10454">
                  <c:v>52874</c:v>
                </c:pt>
                <c:pt idx="10455">
                  <c:v>52879</c:v>
                </c:pt>
                <c:pt idx="10456">
                  <c:v>52884</c:v>
                </c:pt>
                <c:pt idx="10457">
                  <c:v>52889</c:v>
                </c:pt>
                <c:pt idx="10458">
                  <c:v>52894</c:v>
                </c:pt>
                <c:pt idx="10459">
                  <c:v>52899</c:v>
                </c:pt>
                <c:pt idx="10460">
                  <c:v>52904</c:v>
                </c:pt>
                <c:pt idx="10461">
                  <c:v>52909</c:v>
                </c:pt>
                <c:pt idx="10462">
                  <c:v>52914</c:v>
                </c:pt>
                <c:pt idx="10463">
                  <c:v>52919</c:v>
                </c:pt>
                <c:pt idx="10464">
                  <c:v>52924</c:v>
                </c:pt>
                <c:pt idx="10465">
                  <c:v>52929</c:v>
                </c:pt>
                <c:pt idx="10466">
                  <c:v>52934</c:v>
                </c:pt>
                <c:pt idx="10467">
                  <c:v>52939</c:v>
                </c:pt>
                <c:pt idx="10468">
                  <c:v>52944</c:v>
                </c:pt>
                <c:pt idx="10469">
                  <c:v>52949</c:v>
                </c:pt>
                <c:pt idx="10470">
                  <c:v>52954</c:v>
                </c:pt>
                <c:pt idx="10471">
                  <c:v>52959</c:v>
                </c:pt>
                <c:pt idx="10472">
                  <c:v>52964</c:v>
                </c:pt>
                <c:pt idx="10473">
                  <c:v>52969</c:v>
                </c:pt>
                <c:pt idx="10474">
                  <c:v>52974</c:v>
                </c:pt>
                <c:pt idx="10475">
                  <c:v>52979</c:v>
                </c:pt>
                <c:pt idx="10476">
                  <c:v>52984</c:v>
                </c:pt>
                <c:pt idx="10477">
                  <c:v>52989</c:v>
                </c:pt>
                <c:pt idx="10478">
                  <c:v>52994</c:v>
                </c:pt>
                <c:pt idx="10479">
                  <c:v>52999</c:v>
                </c:pt>
                <c:pt idx="10480">
                  <c:v>53004</c:v>
                </c:pt>
                <c:pt idx="10481">
                  <c:v>53009</c:v>
                </c:pt>
                <c:pt idx="10482">
                  <c:v>53014</c:v>
                </c:pt>
                <c:pt idx="10483">
                  <c:v>53019</c:v>
                </c:pt>
                <c:pt idx="10484">
                  <c:v>53024</c:v>
                </c:pt>
                <c:pt idx="10485">
                  <c:v>53029</c:v>
                </c:pt>
                <c:pt idx="10486">
                  <c:v>53034</c:v>
                </c:pt>
                <c:pt idx="10487">
                  <c:v>53039</c:v>
                </c:pt>
                <c:pt idx="10488">
                  <c:v>53044</c:v>
                </c:pt>
                <c:pt idx="10489">
                  <c:v>53049</c:v>
                </c:pt>
                <c:pt idx="10490">
                  <c:v>53054</c:v>
                </c:pt>
                <c:pt idx="10491">
                  <c:v>53059</c:v>
                </c:pt>
                <c:pt idx="10492">
                  <c:v>53064</c:v>
                </c:pt>
                <c:pt idx="10493">
                  <c:v>53069</c:v>
                </c:pt>
                <c:pt idx="10494">
                  <c:v>53074</c:v>
                </c:pt>
                <c:pt idx="10495">
                  <c:v>53079</c:v>
                </c:pt>
                <c:pt idx="10496">
                  <c:v>53084</c:v>
                </c:pt>
                <c:pt idx="10497">
                  <c:v>53089</c:v>
                </c:pt>
                <c:pt idx="10498">
                  <c:v>53094</c:v>
                </c:pt>
                <c:pt idx="10499">
                  <c:v>53099</c:v>
                </c:pt>
                <c:pt idx="10500">
                  <c:v>53104</c:v>
                </c:pt>
                <c:pt idx="10501">
                  <c:v>53109</c:v>
                </c:pt>
                <c:pt idx="10502">
                  <c:v>53114</c:v>
                </c:pt>
                <c:pt idx="10503">
                  <c:v>53119</c:v>
                </c:pt>
                <c:pt idx="10504">
                  <c:v>53124</c:v>
                </c:pt>
                <c:pt idx="10505">
                  <c:v>53129</c:v>
                </c:pt>
                <c:pt idx="10506">
                  <c:v>53134</c:v>
                </c:pt>
                <c:pt idx="10507">
                  <c:v>53139</c:v>
                </c:pt>
                <c:pt idx="10508">
                  <c:v>53144</c:v>
                </c:pt>
                <c:pt idx="10509">
                  <c:v>53149</c:v>
                </c:pt>
                <c:pt idx="10510">
                  <c:v>53154</c:v>
                </c:pt>
                <c:pt idx="10511">
                  <c:v>53159</c:v>
                </c:pt>
                <c:pt idx="10512">
                  <c:v>53164</c:v>
                </c:pt>
                <c:pt idx="10513">
                  <c:v>53169</c:v>
                </c:pt>
                <c:pt idx="10514">
                  <c:v>53174</c:v>
                </c:pt>
                <c:pt idx="10515">
                  <c:v>53179</c:v>
                </c:pt>
                <c:pt idx="10516">
                  <c:v>53184</c:v>
                </c:pt>
                <c:pt idx="10517">
                  <c:v>53189</c:v>
                </c:pt>
                <c:pt idx="10518">
                  <c:v>53194</c:v>
                </c:pt>
                <c:pt idx="10519">
                  <c:v>53199</c:v>
                </c:pt>
                <c:pt idx="10520">
                  <c:v>53204</c:v>
                </c:pt>
                <c:pt idx="10521">
                  <c:v>53209</c:v>
                </c:pt>
                <c:pt idx="10522">
                  <c:v>53214</c:v>
                </c:pt>
                <c:pt idx="10523">
                  <c:v>53219</c:v>
                </c:pt>
                <c:pt idx="10524">
                  <c:v>53224</c:v>
                </c:pt>
                <c:pt idx="10525">
                  <c:v>53229</c:v>
                </c:pt>
                <c:pt idx="10526">
                  <c:v>53234</c:v>
                </c:pt>
                <c:pt idx="10527">
                  <c:v>53239</c:v>
                </c:pt>
                <c:pt idx="10528">
                  <c:v>53244</c:v>
                </c:pt>
                <c:pt idx="10529">
                  <c:v>53249</c:v>
                </c:pt>
                <c:pt idx="10530">
                  <c:v>53254</c:v>
                </c:pt>
                <c:pt idx="10531">
                  <c:v>53259</c:v>
                </c:pt>
                <c:pt idx="10532">
                  <c:v>53264</c:v>
                </c:pt>
                <c:pt idx="10533">
                  <c:v>53269</c:v>
                </c:pt>
                <c:pt idx="10534">
                  <c:v>53274</c:v>
                </c:pt>
                <c:pt idx="10535">
                  <c:v>53279</c:v>
                </c:pt>
                <c:pt idx="10536">
                  <c:v>53284</c:v>
                </c:pt>
                <c:pt idx="10537">
                  <c:v>53289</c:v>
                </c:pt>
                <c:pt idx="10538">
                  <c:v>53294</c:v>
                </c:pt>
                <c:pt idx="10539">
                  <c:v>53299</c:v>
                </c:pt>
                <c:pt idx="10540">
                  <c:v>53304</c:v>
                </c:pt>
                <c:pt idx="10541">
                  <c:v>53309</c:v>
                </c:pt>
                <c:pt idx="10542">
                  <c:v>53314</c:v>
                </c:pt>
                <c:pt idx="10543">
                  <c:v>53319</c:v>
                </c:pt>
                <c:pt idx="10544">
                  <c:v>53324</c:v>
                </c:pt>
                <c:pt idx="10545">
                  <c:v>53329</c:v>
                </c:pt>
                <c:pt idx="10546">
                  <c:v>53334</c:v>
                </c:pt>
                <c:pt idx="10547">
                  <c:v>53339</c:v>
                </c:pt>
                <c:pt idx="10548">
                  <c:v>53344</c:v>
                </c:pt>
                <c:pt idx="10549">
                  <c:v>53349</c:v>
                </c:pt>
                <c:pt idx="10550">
                  <c:v>53354</c:v>
                </c:pt>
                <c:pt idx="10551">
                  <c:v>53359</c:v>
                </c:pt>
                <c:pt idx="10552">
                  <c:v>53364</c:v>
                </c:pt>
                <c:pt idx="10553">
                  <c:v>53369</c:v>
                </c:pt>
                <c:pt idx="10554">
                  <c:v>53374</c:v>
                </c:pt>
                <c:pt idx="10555">
                  <c:v>53379</c:v>
                </c:pt>
                <c:pt idx="10556">
                  <c:v>53384</c:v>
                </c:pt>
                <c:pt idx="10557">
                  <c:v>53389</c:v>
                </c:pt>
                <c:pt idx="10558">
                  <c:v>53394</c:v>
                </c:pt>
                <c:pt idx="10559">
                  <c:v>53399</c:v>
                </c:pt>
                <c:pt idx="10560">
                  <c:v>53404</c:v>
                </c:pt>
                <c:pt idx="10561">
                  <c:v>53409</c:v>
                </c:pt>
                <c:pt idx="10562">
                  <c:v>53414</c:v>
                </c:pt>
                <c:pt idx="10563">
                  <c:v>53419</c:v>
                </c:pt>
                <c:pt idx="10564">
                  <c:v>53424</c:v>
                </c:pt>
                <c:pt idx="10565">
                  <c:v>53429</c:v>
                </c:pt>
                <c:pt idx="10566">
                  <c:v>53434</c:v>
                </c:pt>
                <c:pt idx="10567">
                  <c:v>53439</c:v>
                </c:pt>
                <c:pt idx="10568">
                  <c:v>53444</c:v>
                </c:pt>
                <c:pt idx="10569">
                  <c:v>53449</c:v>
                </c:pt>
                <c:pt idx="10570">
                  <c:v>53454</c:v>
                </c:pt>
                <c:pt idx="10571">
                  <c:v>53459</c:v>
                </c:pt>
                <c:pt idx="10572">
                  <c:v>53464</c:v>
                </c:pt>
                <c:pt idx="10573">
                  <c:v>53469</c:v>
                </c:pt>
                <c:pt idx="10574">
                  <c:v>53474</c:v>
                </c:pt>
                <c:pt idx="10575">
                  <c:v>53479</c:v>
                </c:pt>
                <c:pt idx="10576">
                  <c:v>53484</c:v>
                </c:pt>
                <c:pt idx="10577">
                  <c:v>53489</c:v>
                </c:pt>
                <c:pt idx="10578">
                  <c:v>53494</c:v>
                </c:pt>
                <c:pt idx="10579">
                  <c:v>53499</c:v>
                </c:pt>
                <c:pt idx="10580">
                  <c:v>53504</c:v>
                </c:pt>
                <c:pt idx="10581">
                  <c:v>53509</c:v>
                </c:pt>
                <c:pt idx="10582">
                  <c:v>53514</c:v>
                </c:pt>
                <c:pt idx="10583">
                  <c:v>53519</c:v>
                </c:pt>
                <c:pt idx="10584">
                  <c:v>53524</c:v>
                </c:pt>
                <c:pt idx="10585">
                  <c:v>53529</c:v>
                </c:pt>
                <c:pt idx="10586">
                  <c:v>53534</c:v>
                </c:pt>
                <c:pt idx="10587">
                  <c:v>53539</c:v>
                </c:pt>
                <c:pt idx="10588">
                  <c:v>53544</c:v>
                </c:pt>
                <c:pt idx="10589">
                  <c:v>53549</c:v>
                </c:pt>
                <c:pt idx="10590">
                  <c:v>53554</c:v>
                </c:pt>
                <c:pt idx="10591">
                  <c:v>53559</c:v>
                </c:pt>
                <c:pt idx="10592">
                  <c:v>53564</c:v>
                </c:pt>
                <c:pt idx="10593">
                  <c:v>53569</c:v>
                </c:pt>
                <c:pt idx="10594">
                  <c:v>53574</c:v>
                </c:pt>
                <c:pt idx="10595">
                  <c:v>53579</c:v>
                </c:pt>
                <c:pt idx="10596">
                  <c:v>53584</c:v>
                </c:pt>
                <c:pt idx="10597">
                  <c:v>53589</c:v>
                </c:pt>
                <c:pt idx="10598">
                  <c:v>53594</c:v>
                </c:pt>
                <c:pt idx="10599">
                  <c:v>53599</c:v>
                </c:pt>
                <c:pt idx="10600">
                  <c:v>53604</c:v>
                </c:pt>
                <c:pt idx="10601">
                  <c:v>53609</c:v>
                </c:pt>
                <c:pt idx="10602">
                  <c:v>53614</c:v>
                </c:pt>
                <c:pt idx="10603">
                  <c:v>53619</c:v>
                </c:pt>
                <c:pt idx="10604">
                  <c:v>53624</c:v>
                </c:pt>
                <c:pt idx="10605">
                  <c:v>53629</c:v>
                </c:pt>
                <c:pt idx="10606">
                  <c:v>53634</c:v>
                </c:pt>
                <c:pt idx="10607">
                  <c:v>53639</c:v>
                </c:pt>
                <c:pt idx="10608">
                  <c:v>53644</c:v>
                </c:pt>
                <c:pt idx="10609">
                  <c:v>53649</c:v>
                </c:pt>
                <c:pt idx="10610">
                  <c:v>53654</c:v>
                </c:pt>
                <c:pt idx="10611">
                  <c:v>53659</c:v>
                </c:pt>
                <c:pt idx="10612">
                  <c:v>53664</c:v>
                </c:pt>
                <c:pt idx="10613">
                  <c:v>53669</c:v>
                </c:pt>
                <c:pt idx="10614">
                  <c:v>53674</c:v>
                </c:pt>
                <c:pt idx="10615">
                  <c:v>53679</c:v>
                </c:pt>
                <c:pt idx="10616">
                  <c:v>53684</c:v>
                </c:pt>
                <c:pt idx="10617">
                  <c:v>53689</c:v>
                </c:pt>
                <c:pt idx="10618">
                  <c:v>53694</c:v>
                </c:pt>
                <c:pt idx="10619">
                  <c:v>53699</c:v>
                </c:pt>
                <c:pt idx="10620">
                  <c:v>53704</c:v>
                </c:pt>
                <c:pt idx="10621">
                  <c:v>53709</c:v>
                </c:pt>
                <c:pt idx="10622">
                  <c:v>53714</c:v>
                </c:pt>
                <c:pt idx="10623">
                  <c:v>53719</c:v>
                </c:pt>
                <c:pt idx="10624">
                  <c:v>53724</c:v>
                </c:pt>
                <c:pt idx="10625">
                  <c:v>53729</c:v>
                </c:pt>
                <c:pt idx="10626">
                  <c:v>53734</c:v>
                </c:pt>
                <c:pt idx="10627">
                  <c:v>53739</c:v>
                </c:pt>
                <c:pt idx="10628">
                  <c:v>53744</c:v>
                </c:pt>
                <c:pt idx="10629">
                  <c:v>53749</c:v>
                </c:pt>
                <c:pt idx="10630">
                  <c:v>53754</c:v>
                </c:pt>
                <c:pt idx="10631">
                  <c:v>53759</c:v>
                </c:pt>
                <c:pt idx="10632">
                  <c:v>53764</c:v>
                </c:pt>
                <c:pt idx="10633">
                  <c:v>53769</c:v>
                </c:pt>
                <c:pt idx="10634">
                  <c:v>53774</c:v>
                </c:pt>
                <c:pt idx="10635">
                  <c:v>53779</c:v>
                </c:pt>
                <c:pt idx="10636">
                  <c:v>53784</c:v>
                </c:pt>
                <c:pt idx="10637">
                  <c:v>53789</c:v>
                </c:pt>
                <c:pt idx="10638">
                  <c:v>53794</c:v>
                </c:pt>
                <c:pt idx="10639">
                  <c:v>53799</c:v>
                </c:pt>
                <c:pt idx="10640">
                  <c:v>53804</c:v>
                </c:pt>
                <c:pt idx="10641">
                  <c:v>53809</c:v>
                </c:pt>
                <c:pt idx="10642">
                  <c:v>53814</c:v>
                </c:pt>
                <c:pt idx="10643">
                  <c:v>53819</c:v>
                </c:pt>
                <c:pt idx="10644">
                  <c:v>53824</c:v>
                </c:pt>
                <c:pt idx="10645">
                  <c:v>53829</c:v>
                </c:pt>
                <c:pt idx="10646">
                  <c:v>53834</c:v>
                </c:pt>
                <c:pt idx="10647">
                  <c:v>53839</c:v>
                </c:pt>
                <c:pt idx="10648">
                  <c:v>53844</c:v>
                </c:pt>
                <c:pt idx="10649">
                  <c:v>53849</c:v>
                </c:pt>
                <c:pt idx="10650">
                  <c:v>53854</c:v>
                </c:pt>
                <c:pt idx="10651">
                  <c:v>53859</c:v>
                </c:pt>
                <c:pt idx="10652">
                  <c:v>53864</c:v>
                </c:pt>
                <c:pt idx="10653">
                  <c:v>53869</c:v>
                </c:pt>
                <c:pt idx="10654">
                  <c:v>53874</c:v>
                </c:pt>
                <c:pt idx="10655">
                  <c:v>53879</c:v>
                </c:pt>
                <c:pt idx="10656">
                  <c:v>53884</c:v>
                </c:pt>
                <c:pt idx="10657">
                  <c:v>53889</c:v>
                </c:pt>
                <c:pt idx="10658">
                  <c:v>53894</c:v>
                </c:pt>
                <c:pt idx="10659">
                  <c:v>53899</c:v>
                </c:pt>
                <c:pt idx="10660">
                  <c:v>53904</c:v>
                </c:pt>
                <c:pt idx="10661">
                  <c:v>53909</c:v>
                </c:pt>
                <c:pt idx="10662">
                  <c:v>53914</c:v>
                </c:pt>
                <c:pt idx="10663">
                  <c:v>53919</c:v>
                </c:pt>
                <c:pt idx="10664">
                  <c:v>53924</c:v>
                </c:pt>
                <c:pt idx="10665">
                  <c:v>53929</c:v>
                </c:pt>
                <c:pt idx="10666">
                  <c:v>53934</c:v>
                </c:pt>
                <c:pt idx="10667">
                  <c:v>53939</c:v>
                </c:pt>
                <c:pt idx="10668">
                  <c:v>53944</c:v>
                </c:pt>
                <c:pt idx="10669">
                  <c:v>53949</c:v>
                </c:pt>
                <c:pt idx="10670">
                  <c:v>53954</c:v>
                </c:pt>
                <c:pt idx="10671">
                  <c:v>53959</c:v>
                </c:pt>
                <c:pt idx="10672">
                  <c:v>53964</c:v>
                </c:pt>
                <c:pt idx="10673">
                  <c:v>53969</c:v>
                </c:pt>
                <c:pt idx="10674">
                  <c:v>53974</c:v>
                </c:pt>
                <c:pt idx="10675">
                  <c:v>53979</c:v>
                </c:pt>
                <c:pt idx="10676">
                  <c:v>53984</c:v>
                </c:pt>
                <c:pt idx="10677">
                  <c:v>53989</c:v>
                </c:pt>
                <c:pt idx="10678">
                  <c:v>53994</c:v>
                </c:pt>
                <c:pt idx="10679">
                  <c:v>53999</c:v>
                </c:pt>
                <c:pt idx="10680">
                  <c:v>54004</c:v>
                </c:pt>
                <c:pt idx="10681">
                  <c:v>54009</c:v>
                </c:pt>
                <c:pt idx="10682">
                  <c:v>54014</c:v>
                </c:pt>
                <c:pt idx="10683">
                  <c:v>54019</c:v>
                </c:pt>
                <c:pt idx="10684">
                  <c:v>54024</c:v>
                </c:pt>
                <c:pt idx="10685">
                  <c:v>54029</c:v>
                </c:pt>
                <c:pt idx="10686">
                  <c:v>54034</c:v>
                </c:pt>
                <c:pt idx="10687">
                  <c:v>54039</c:v>
                </c:pt>
                <c:pt idx="10688">
                  <c:v>54044</c:v>
                </c:pt>
                <c:pt idx="10689">
                  <c:v>54049</c:v>
                </c:pt>
                <c:pt idx="10690">
                  <c:v>54054</c:v>
                </c:pt>
                <c:pt idx="10691">
                  <c:v>54059</c:v>
                </c:pt>
                <c:pt idx="10692">
                  <c:v>54064</c:v>
                </c:pt>
                <c:pt idx="10693">
                  <c:v>54069</c:v>
                </c:pt>
                <c:pt idx="10694">
                  <c:v>54074</c:v>
                </c:pt>
                <c:pt idx="10695">
                  <c:v>54079</c:v>
                </c:pt>
                <c:pt idx="10696">
                  <c:v>54084</c:v>
                </c:pt>
                <c:pt idx="10697">
                  <c:v>54089</c:v>
                </c:pt>
                <c:pt idx="10698">
                  <c:v>54094</c:v>
                </c:pt>
                <c:pt idx="10699">
                  <c:v>54099</c:v>
                </c:pt>
                <c:pt idx="10700">
                  <c:v>54104</c:v>
                </c:pt>
                <c:pt idx="10701">
                  <c:v>54109</c:v>
                </c:pt>
                <c:pt idx="10702">
                  <c:v>54114</c:v>
                </c:pt>
                <c:pt idx="10703">
                  <c:v>54119</c:v>
                </c:pt>
                <c:pt idx="10704">
                  <c:v>54124</c:v>
                </c:pt>
                <c:pt idx="10705">
                  <c:v>54129</c:v>
                </c:pt>
                <c:pt idx="10706">
                  <c:v>54134</c:v>
                </c:pt>
                <c:pt idx="10707">
                  <c:v>54139</c:v>
                </c:pt>
                <c:pt idx="10708">
                  <c:v>54144</c:v>
                </c:pt>
                <c:pt idx="10709">
                  <c:v>54149</c:v>
                </c:pt>
                <c:pt idx="10710">
                  <c:v>54154</c:v>
                </c:pt>
                <c:pt idx="10711">
                  <c:v>54159</c:v>
                </c:pt>
                <c:pt idx="10712">
                  <c:v>54164</c:v>
                </c:pt>
                <c:pt idx="10713">
                  <c:v>54169</c:v>
                </c:pt>
                <c:pt idx="10714">
                  <c:v>54174</c:v>
                </c:pt>
                <c:pt idx="10715">
                  <c:v>54179</c:v>
                </c:pt>
                <c:pt idx="10716">
                  <c:v>54184</c:v>
                </c:pt>
                <c:pt idx="10717">
                  <c:v>54189</c:v>
                </c:pt>
                <c:pt idx="10718">
                  <c:v>54194</c:v>
                </c:pt>
                <c:pt idx="10719">
                  <c:v>54199</c:v>
                </c:pt>
                <c:pt idx="10720">
                  <c:v>54204</c:v>
                </c:pt>
                <c:pt idx="10721">
                  <c:v>54209</c:v>
                </c:pt>
                <c:pt idx="10722">
                  <c:v>54214</c:v>
                </c:pt>
                <c:pt idx="10723">
                  <c:v>54219</c:v>
                </c:pt>
                <c:pt idx="10724">
                  <c:v>54224</c:v>
                </c:pt>
                <c:pt idx="10725">
                  <c:v>54229</c:v>
                </c:pt>
                <c:pt idx="10726">
                  <c:v>54234</c:v>
                </c:pt>
                <c:pt idx="10727">
                  <c:v>54239</c:v>
                </c:pt>
                <c:pt idx="10728">
                  <c:v>54244</c:v>
                </c:pt>
                <c:pt idx="10729">
                  <c:v>54249</c:v>
                </c:pt>
                <c:pt idx="10730">
                  <c:v>54254</c:v>
                </c:pt>
                <c:pt idx="10731">
                  <c:v>54259</c:v>
                </c:pt>
                <c:pt idx="10732">
                  <c:v>54264</c:v>
                </c:pt>
                <c:pt idx="10733">
                  <c:v>54269</c:v>
                </c:pt>
                <c:pt idx="10734">
                  <c:v>54274</c:v>
                </c:pt>
                <c:pt idx="10735">
                  <c:v>54279</c:v>
                </c:pt>
                <c:pt idx="10736">
                  <c:v>54284</c:v>
                </c:pt>
                <c:pt idx="10737">
                  <c:v>54289</c:v>
                </c:pt>
                <c:pt idx="10738">
                  <c:v>54294</c:v>
                </c:pt>
                <c:pt idx="10739">
                  <c:v>54299</c:v>
                </c:pt>
                <c:pt idx="10740">
                  <c:v>54304</c:v>
                </c:pt>
                <c:pt idx="10741">
                  <c:v>54309</c:v>
                </c:pt>
                <c:pt idx="10742">
                  <c:v>54314</c:v>
                </c:pt>
                <c:pt idx="10743">
                  <c:v>54319</c:v>
                </c:pt>
                <c:pt idx="10744">
                  <c:v>54324</c:v>
                </c:pt>
                <c:pt idx="10745">
                  <c:v>54329</c:v>
                </c:pt>
                <c:pt idx="10746">
                  <c:v>54334</c:v>
                </c:pt>
                <c:pt idx="10747">
                  <c:v>54339</c:v>
                </c:pt>
                <c:pt idx="10748">
                  <c:v>54344</c:v>
                </c:pt>
                <c:pt idx="10749">
                  <c:v>54349</c:v>
                </c:pt>
                <c:pt idx="10750">
                  <c:v>54354</c:v>
                </c:pt>
                <c:pt idx="10751">
                  <c:v>54359</c:v>
                </c:pt>
                <c:pt idx="10752">
                  <c:v>54364</c:v>
                </c:pt>
                <c:pt idx="10753">
                  <c:v>54369</c:v>
                </c:pt>
                <c:pt idx="10754">
                  <c:v>54374</c:v>
                </c:pt>
                <c:pt idx="10755">
                  <c:v>54379</c:v>
                </c:pt>
                <c:pt idx="10756">
                  <c:v>54384</c:v>
                </c:pt>
                <c:pt idx="10757">
                  <c:v>54389</c:v>
                </c:pt>
                <c:pt idx="10758">
                  <c:v>54394</c:v>
                </c:pt>
                <c:pt idx="10759">
                  <c:v>54399</c:v>
                </c:pt>
                <c:pt idx="10760">
                  <c:v>54404</c:v>
                </c:pt>
                <c:pt idx="10761">
                  <c:v>54409</c:v>
                </c:pt>
                <c:pt idx="10762">
                  <c:v>54414</c:v>
                </c:pt>
                <c:pt idx="10763">
                  <c:v>54419</c:v>
                </c:pt>
                <c:pt idx="10764">
                  <c:v>54424</c:v>
                </c:pt>
                <c:pt idx="10765">
                  <c:v>54429</c:v>
                </c:pt>
                <c:pt idx="10766">
                  <c:v>54434</c:v>
                </c:pt>
                <c:pt idx="10767">
                  <c:v>54439</c:v>
                </c:pt>
                <c:pt idx="10768">
                  <c:v>54444</c:v>
                </c:pt>
                <c:pt idx="10769">
                  <c:v>54449</c:v>
                </c:pt>
                <c:pt idx="10770">
                  <c:v>54454</c:v>
                </c:pt>
                <c:pt idx="10771">
                  <c:v>54459</c:v>
                </c:pt>
                <c:pt idx="10772">
                  <c:v>54464</c:v>
                </c:pt>
                <c:pt idx="10773">
                  <c:v>54469</c:v>
                </c:pt>
                <c:pt idx="10774">
                  <c:v>54474</c:v>
                </c:pt>
                <c:pt idx="10775">
                  <c:v>54479</c:v>
                </c:pt>
                <c:pt idx="10776">
                  <c:v>54484</c:v>
                </c:pt>
                <c:pt idx="10777">
                  <c:v>54489</c:v>
                </c:pt>
                <c:pt idx="10778">
                  <c:v>54494</c:v>
                </c:pt>
                <c:pt idx="10779">
                  <c:v>54499</c:v>
                </c:pt>
                <c:pt idx="10780">
                  <c:v>54504</c:v>
                </c:pt>
                <c:pt idx="10781">
                  <c:v>54509</c:v>
                </c:pt>
                <c:pt idx="10782">
                  <c:v>54514</c:v>
                </c:pt>
                <c:pt idx="10783">
                  <c:v>54519</c:v>
                </c:pt>
                <c:pt idx="10784">
                  <c:v>54524</c:v>
                </c:pt>
                <c:pt idx="10785">
                  <c:v>54529</c:v>
                </c:pt>
                <c:pt idx="10786">
                  <c:v>54534</c:v>
                </c:pt>
                <c:pt idx="10787">
                  <c:v>54539</c:v>
                </c:pt>
                <c:pt idx="10788">
                  <c:v>54544</c:v>
                </c:pt>
                <c:pt idx="10789">
                  <c:v>54549</c:v>
                </c:pt>
                <c:pt idx="10790">
                  <c:v>54554</c:v>
                </c:pt>
                <c:pt idx="10791">
                  <c:v>54559</c:v>
                </c:pt>
                <c:pt idx="10792">
                  <c:v>54564</c:v>
                </c:pt>
                <c:pt idx="10793">
                  <c:v>54569</c:v>
                </c:pt>
                <c:pt idx="10794">
                  <c:v>54574</c:v>
                </c:pt>
                <c:pt idx="10795">
                  <c:v>54579</c:v>
                </c:pt>
                <c:pt idx="10796">
                  <c:v>54584</c:v>
                </c:pt>
                <c:pt idx="10797">
                  <c:v>54589</c:v>
                </c:pt>
                <c:pt idx="10798">
                  <c:v>54594</c:v>
                </c:pt>
                <c:pt idx="10799">
                  <c:v>54599</c:v>
                </c:pt>
                <c:pt idx="10800">
                  <c:v>54604</c:v>
                </c:pt>
                <c:pt idx="10801">
                  <c:v>54609</c:v>
                </c:pt>
                <c:pt idx="10802">
                  <c:v>54614</c:v>
                </c:pt>
                <c:pt idx="10803">
                  <c:v>54619</c:v>
                </c:pt>
                <c:pt idx="10804">
                  <c:v>54624</c:v>
                </c:pt>
                <c:pt idx="10805">
                  <c:v>54629</c:v>
                </c:pt>
                <c:pt idx="10806">
                  <c:v>54634</c:v>
                </c:pt>
                <c:pt idx="10807">
                  <c:v>54639</c:v>
                </c:pt>
                <c:pt idx="10808">
                  <c:v>54644</c:v>
                </c:pt>
                <c:pt idx="10809">
                  <c:v>54649</c:v>
                </c:pt>
                <c:pt idx="10810">
                  <c:v>54654</c:v>
                </c:pt>
                <c:pt idx="10811">
                  <c:v>54659</c:v>
                </c:pt>
                <c:pt idx="10812">
                  <c:v>54664</c:v>
                </c:pt>
                <c:pt idx="10813">
                  <c:v>54669</c:v>
                </c:pt>
                <c:pt idx="10814">
                  <c:v>54674</c:v>
                </c:pt>
                <c:pt idx="10815">
                  <c:v>54679</c:v>
                </c:pt>
                <c:pt idx="10816">
                  <c:v>54684</c:v>
                </c:pt>
                <c:pt idx="10817">
                  <c:v>54689</c:v>
                </c:pt>
                <c:pt idx="10818">
                  <c:v>54694</c:v>
                </c:pt>
                <c:pt idx="10819">
                  <c:v>54699</c:v>
                </c:pt>
                <c:pt idx="10820">
                  <c:v>54704</c:v>
                </c:pt>
                <c:pt idx="10821">
                  <c:v>54709</c:v>
                </c:pt>
                <c:pt idx="10822">
                  <c:v>54714</c:v>
                </c:pt>
                <c:pt idx="10823">
                  <c:v>54719</c:v>
                </c:pt>
                <c:pt idx="10824">
                  <c:v>54724</c:v>
                </c:pt>
                <c:pt idx="10825">
                  <c:v>54729</c:v>
                </c:pt>
                <c:pt idx="10826">
                  <c:v>54734</c:v>
                </c:pt>
                <c:pt idx="10827">
                  <c:v>54739</c:v>
                </c:pt>
                <c:pt idx="10828">
                  <c:v>54744</c:v>
                </c:pt>
                <c:pt idx="10829">
                  <c:v>54749</c:v>
                </c:pt>
                <c:pt idx="10830">
                  <c:v>54754</c:v>
                </c:pt>
                <c:pt idx="10831">
                  <c:v>54759</c:v>
                </c:pt>
                <c:pt idx="10832">
                  <c:v>54764</c:v>
                </c:pt>
                <c:pt idx="10833">
                  <c:v>54769</c:v>
                </c:pt>
                <c:pt idx="10834">
                  <c:v>54774</c:v>
                </c:pt>
                <c:pt idx="10835">
                  <c:v>54779</c:v>
                </c:pt>
                <c:pt idx="10836">
                  <c:v>54784</c:v>
                </c:pt>
                <c:pt idx="10837">
                  <c:v>54789</c:v>
                </c:pt>
                <c:pt idx="10838">
                  <c:v>54794</c:v>
                </c:pt>
                <c:pt idx="10839">
                  <c:v>54799</c:v>
                </c:pt>
                <c:pt idx="10840">
                  <c:v>54804</c:v>
                </c:pt>
                <c:pt idx="10841">
                  <c:v>54809</c:v>
                </c:pt>
                <c:pt idx="10842">
                  <c:v>54814</c:v>
                </c:pt>
                <c:pt idx="10843">
                  <c:v>54819</c:v>
                </c:pt>
                <c:pt idx="10844">
                  <c:v>54824</c:v>
                </c:pt>
                <c:pt idx="10845">
                  <c:v>54829</c:v>
                </c:pt>
                <c:pt idx="10846">
                  <c:v>54834</c:v>
                </c:pt>
                <c:pt idx="10847">
                  <c:v>54839</c:v>
                </c:pt>
                <c:pt idx="10848">
                  <c:v>54844</c:v>
                </c:pt>
                <c:pt idx="10849">
                  <c:v>54849</c:v>
                </c:pt>
                <c:pt idx="10850">
                  <c:v>54854</c:v>
                </c:pt>
                <c:pt idx="10851">
                  <c:v>54859</c:v>
                </c:pt>
                <c:pt idx="10852">
                  <c:v>54864</c:v>
                </c:pt>
                <c:pt idx="10853">
                  <c:v>54869</c:v>
                </c:pt>
                <c:pt idx="10854">
                  <c:v>54874</c:v>
                </c:pt>
                <c:pt idx="10855">
                  <c:v>54879</c:v>
                </c:pt>
                <c:pt idx="10856">
                  <c:v>54884</c:v>
                </c:pt>
                <c:pt idx="10857">
                  <c:v>54889</c:v>
                </c:pt>
                <c:pt idx="10858">
                  <c:v>54894</c:v>
                </c:pt>
                <c:pt idx="10859">
                  <c:v>54899</c:v>
                </c:pt>
                <c:pt idx="10860">
                  <c:v>54904</c:v>
                </c:pt>
                <c:pt idx="10861">
                  <c:v>54909</c:v>
                </c:pt>
                <c:pt idx="10862">
                  <c:v>54914</c:v>
                </c:pt>
                <c:pt idx="10863">
                  <c:v>54919</c:v>
                </c:pt>
                <c:pt idx="10864">
                  <c:v>54924</c:v>
                </c:pt>
                <c:pt idx="10865">
                  <c:v>54929</c:v>
                </c:pt>
                <c:pt idx="10866">
                  <c:v>54934</c:v>
                </c:pt>
                <c:pt idx="10867">
                  <c:v>54939</c:v>
                </c:pt>
                <c:pt idx="10868">
                  <c:v>54944</c:v>
                </c:pt>
                <c:pt idx="10869">
                  <c:v>54949</c:v>
                </c:pt>
                <c:pt idx="10870">
                  <c:v>54954</c:v>
                </c:pt>
                <c:pt idx="10871">
                  <c:v>54959</c:v>
                </c:pt>
                <c:pt idx="10872">
                  <c:v>54964</c:v>
                </c:pt>
                <c:pt idx="10873">
                  <c:v>54969</c:v>
                </c:pt>
                <c:pt idx="10874">
                  <c:v>54974</c:v>
                </c:pt>
                <c:pt idx="10875">
                  <c:v>54979</c:v>
                </c:pt>
                <c:pt idx="10876">
                  <c:v>54984</c:v>
                </c:pt>
                <c:pt idx="10877">
                  <c:v>54989</c:v>
                </c:pt>
                <c:pt idx="10878">
                  <c:v>54994</c:v>
                </c:pt>
                <c:pt idx="10879">
                  <c:v>54999</c:v>
                </c:pt>
                <c:pt idx="10880">
                  <c:v>55004</c:v>
                </c:pt>
                <c:pt idx="10881">
                  <c:v>55009</c:v>
                </c:pt>
                <c:pt idx="10882">
                  <c:v>55014</c:v>
                </c:pt>
                <c:pt idx="10883">
                  <c:v>55019</c:v>
                </c:pt>
                <c:pt idx="10884">
                  <c:v>55024</c:v>
                </c:pt>
                <c:pt idx="10885">
                  <c:v>55029</c:v>
                </c:pt>
                <c:pt idx="10886">
                  <c:v>55034</c:v>
                </c:pt>
                <c:pt idx="10887">
                  <c:v>55039</c:v>
                </c:pt>
                <c:pt idx="10888">
                  <c:v>55044</c:v>
                </c:pt>
                <c:pt idx="10889">
                  <c:v>55049</c:v>
                </c:pt>
                <c:pt idx="10890">
                  <c:v>55054</c:v>
                </c:pt>
                <c:pt idx="10891">
                  <c:v>55059</c:v>
                </c:pt>
                <c:pt idx="10892">
                  <c:v>55064</c:v>
                </c:pt>
                <c:pt idx="10893">
                  <c:v>55069</c:v>
                </c:pt>
                <c:pt idx="10894">
                  <c:v>55074</c:v>
                </c:pt>
                <c:pt idx="10895">
                  <c:v>55079</c:v>
                </c:pt>
                <c:pt idx="10896">
                  <c:v>55084</c:v>
                </c:pt>
                <c:pt idx="10897">
                  <c:v>55089</c:v>
                </c:pt>
                <c:pt idx="10898">
                  <c:v>55094</c:v>
                </c:pt>
                <c:pt idx="10899">
                  <c:v>55099</c:v>
                </c:pt>
                <c:pt idx="10900">
                  <c:v>55104</c:v>
                </c:pt>
                <c:pt idx="10901">
                  <c:v>55109</c:v>
                </c:pt>
                <c:pt idx="10902">
                  <c:v>55114</c:v>
                </c:pt>
                <c:pt idx="10903">
                  <c:v>55119</c:v>
                </c:pt>
                <c:pt idx="10904">
                  <c:v>55124</c:v>
                </c:pt>
                <c:pt idx="10905">
                  <c:v>55129</c:v>
                </c:pt>
                <c:pt idx="10906">
                  <c:v>55134</c:v>
                </c:pt>
                <c:pt idx="10907">
                  <c:v>55139</c:v>
                </c:pt>
                <c:pt idx="10908">
                  <c:v>55144</c:v>
                </c:pt>
                <c:pt idx="10909">
                  <c:v>55149</c:v>
                </c:pt>
                <c:pt idx="10910">
                  <c:v>55154</c:v>
                </c:pt>
                <c:pt idx="10911">
                  <c:v>55159</c:v>
                </c:pt>
                <c:pt idx="10912">
                  <c:v>55164</c:v>
                </c:pt>
                <c:pt idx="10913">
                  <c:v>55169</c:v>
                </c:pt>
                <c:pt idx="10914">
                  <c:v>55174</c:v>
                </c:pt>
                <c:pt idx="10915">
                  <c:v>55179</c:v>
                </c:pt>
                <c:pt idx="10916">
                  <c:v>55184</c:v>
                </c:pt>
                <c:pt idx="10917">
                  <c:v>55189</c:v>
                </c:pt>
                <c:pt idx="10918">
                  <c:v>55194</c:v>
                </c:pt>
                <c:pt idx="10919">
                  <c:v>55199</c:v>
                </c:pt>
                <c:pt idx="10920">
                  <c:v>55204</c:v>
                </c:pt>
                <c:pt idx="10921">
                  <c:v>55209</c:v>
                </c:pt>
                <c:pt idx="10922">
                  <c:v>55214</c:v>
                </c:pt>
                <c:pt idx="10923">
                  <c:v>55219</c:v>
                </c:pt>
                <c:pt idx="10924">
                  <c:v>55224</c:v>
                </c:pt>
                <c:pt idx="10925">
                  <c:v>55229</c:v>
                </c:pt>
                <c:pt idx="10926">
                  <c:v>55234</c:v>
                </c:pt>
                <c:pt idx="10927">
                  <c:v>55239</c:v>
                </c:pt>
                <c:pt idx="10928">
                  <c:v>55244</c:v>
                </c:pt>
                <c:pt idx="10929">
                  <c:v>55249</c:v>
                </c:pt>
                <c:pt idx="10930">
                  <c:v>55254</c:v>
                </c:pt>
                <c:pt idx="10931">
                  <c:v>55259</c:v>
                </c:pt>
                <c:pt idx="10932">
                  <c:v>55264</c:v>
                </c:pt>
                <c:pt idx="10933">
                  <c:v>55269</c:v>
                </c:pt>
                <c:pt idx="10934">
                  <c:v>55274</c:v>
                </c:pt>
                <c:pt idx="10935">
                  <c:v>55279</c:v>
                </c:pt>
                <c:pt idx="10936">
                  <c:v>55284</c:v>
                </c:pt>
                <c:pt idx="10937">
                  <c:v>55289</c:v>
                </c:pt>
                <c:pt idx="10938">
                  <c:v>55294</c:v>
                </c:pt>
                <c:pt idx="10939">
                  <c:v>55299</c:v>
                </c:pt>
                <c:pt idx="10940">
                  <c:v>55304</c:v>
                </c:pt>
                <c:pt idx="10941">
                  <c:v>55309</c:v>
                </c:pt>
                <c:pt idx="10942">
                  <c:v>55314</c:v>
                </c:pt>
                <c:pt idx="10943">
                  <c:v>55319</c:v>
                </c:pt>
                <c:pt idx="10944">
                  <c:v>55324</c:v>
                </c:pt>
                <c:pt idx="10945">
                  <c:v>55329</c:v>
                </c:pt>
                <c:pt idx="10946">
                  <c:v>55334</c:v>
                </c:pt>
                <c:pt idx="10947">
                  <c:v>55339</c:v>
                </c:pt>
                <c:pt idx="10948">
                  <c:v>55344</c:v>
                </c:pt>
                <c:pt idx="10949">
                  <c:v>55349</c:v>
                </c:pt>
                <c:pt idx="10950">
                  <c:v>55354</c:v>
                </c:pt>
                <c:pt idx="10951">
                  <c:v>55359</c:v>
                </c:pt>
                <c:pt idx="10952">
                  <c:v>55364</c:v>
                </c:pt>
                <c:pt idx="10953">
                  <c:v>55369</c:v>
                </c:pt>
                <c:pt idx="10954">
                  <c:v>55374</c:v>
                </c:pt>
                <c:pt idx="10955">
                  <c:v>55379</c:v>
                </c:pt>
                <c:pt idx="10956">
                  <c:v>55384</c:v>
                </c:pt>
                <c:pt idx="10957">
                  <c:v>55389</c:v>
                </c:pt>
                <c:pt idx="10958">
                  <c:v>55394</c:v>
                </c:pt>
                <c:pt idx="10959">
                  <c:v>55399</c:v>
                </c:pt>
                <c:pt idx="10960">
                  <c:v>55404</c:v>
                </c:pt>
                <c:pt idx="10961">
                  <c:v>55409</c:v>
                </c:pt>
                <c:pt idx="10962">
                  <c:v>55414</c:v>
                </c:pt>
                <c:pt idx="10963">
                  <c:v>55419</c:v>
                </c:pt>
                <c:pt idx="10964">
                  <c:v>55424</c:v>
                </c:pt>
                <c:pt idx="10965">
                  <c:v>55429</c:v>
                </c:pt>
                <c:pt idx="10966">
                  <c:v>55434</c:v>
                </c:pt>
                <c:pt idx="10967">
                  <c:v>55439</c:v>
                </c:pt>
                <c:pt idx="10968">
                  <c:v>55444</c:v>
                </c:pt>
                <c:pt idx="10969">
                  <c:v>55449</c:v>
                </c:pt>
                <c:pt idx="10970">
                  <c:v>55454</c:v>
                </c:pt>
                <c:pt idx="10971">
                  <c:v>55459</c:v>
                </c:pt>
                <c:pt idx="10972">
                  <c:v>55464</c:v>
                </c:pt>
                <c:pt idx="10973">
                  <c:v>55469</c:v>
                </c:pt>
                <c:pt idx="10974">
                  <c:v>55474</c:v>
                </c:pt>
                <c:pt idx="10975">
                  <c:v>55479</c:v>
                </c:pt>
                <c:pt idx="10976">
                  <c:v>55484</c:v>
                </c:pt>
                <c:pt idx="10977">
                  <c:v>55489</c:v>
                </c:pt>
                <c:pt idx="10978">
                  <c:v>55494</c:v>
                </c:pt>
                <c:pt idx="10979">
                  <c:v>55499</c:v>
                </c:pt>
                <c:pt idx="10980">
                  <c:v>55504</c:v>
                </c:pt>
                <c:pt idx="10981">
                  <c:v>55509</c:v>
                </c:pt>
                <c:pt idx="10982">
                  <c:v>55514</c:v>
                </c:pt>
                <c:pt idx="10983">
                  <c:v>55519</c:v>
                </c:pt>
                <c:pt idx="10984">
                  <c:v>55524</c:v>
                </c:pt>
                <c:pt idx="10985">
                  <c:v>55529</c:v>
                </c:pt>
                <c:pt idx="10986">
                  <c:v>55534</c:v>
                </c:pt>
                <c:pt idx="10987">
                  <c:v>55539</c:v>
                </c:pt>
                <c:pt idx="10988">
                  <c:v>55544</c:v>
                </c:pt>
                <c:pt idx="10989">
                  <c:v>55549</c:v>
                </c:pt>
                <c:pt idx="10990">
                  <c:v>55554</c:v>
                </c:pt>
                <c:pt idx="10991">
                  <c:v>55559</c:v>
                </c:pt>
                <c:pt idx="10992">
                  <c:v>55564</c:v>
                </c:pt>
                <c:pt idx="10993">
                  <c:v>55569</c:v>
                </c:pt>
                <c:pt idx="10994">
                  <c:v>55574</c:v>
                </c:pt>
                <c:pt idx="10995">
                  <c:v>55579</c:v>
                </c:pt>
                <c:pt idx="10996">
                  <c:v>55584</c:v>
                </c:pt>
                <c:pt idx="10997">
                  <c:v>55589</c:v>
                </c:pt>
                <c:pt idx="10998">
                  <c:v>55594</c:v>
                </c:pt>
                <c:pt idx="10999">
                  <c:v>55599</c:v>
                </c:pt>
                <c:pt idx="11000">
                  <c:v>55604</c:v>
                </c:pt>
                <c:pt idx="11001">
                  <c:v>55609</c:v>
                </c:pt>
                <c:pt idx="11002">
                  <c:v>55614</c:v>
                </c:pt>
                <c:pt idx="11003">
                  <c:v>55619</c:v>
                </c:pt>
                <c:pt idx="11004">
                  <c:v>55624</c:v>
                </c:pt>
                <c:pt idx="11005">
                  <c:v>55629</c:v>
                </c:pt>
                <c:pt idx="11006">
                  <c:v>55634</c:v>
                </c:pt>
                <c:pt idx="11007">
                  <c:v>55639</c:v>
                </c:pt>
                <c:pt idx="11008">
                  <c:v>55644</c:v>
                </c:pt>
                <c:pt idx="11009">
                  <c:v>55649</c:v>
                </c:pt>
                <c:pt idx="11010">
                  <c:v>55654</c:v>
                </c:pt>
                <c:pt idx="11011">
                  <c:v>55659</c:v>
                </c:pt>
                <c:pt idx="11012">
                  <c:v>55664</c:v>
                </c:pt>
                <c:pt idx="11013">
                  <c:v>55669</c:v>
                </c:pt>
                <c:pt idx="11014">
                  <c:v>55674</c:v>
                </c:pt>
                <c:pt idx="11015">
                  <c:v>55679</c:v>
                </c:pt>
                <c:pt idx="11016">
                  <c:v>55684</c:v>
                </c:pt>
                <c:pt idx="11017">
                  <c:v>55689</c:v>
                </c:pt>
                <c:pt idx="11018">
                  <c:v>55694</c:v>
                </c:pt>
                <c:pt idx="11019">
                  <c:v>55699</c:v>
                </c:pt>
                <c:pt idx="11020">
                  <c:v>55704</c:v>
                </c:pt>
                <c:pt idx="11021">
                  <c:v>55709</c:v>
                </c:pt>
                <c:pt idx="11022">
                  <c:v>55714</c:v>
                </c:pt>
                <c:pt idx="11023">
                  <c:v>55719</c:v>
                </c:pt>
                <c:pt idx="11024">
                  <c:v>55724</c:v>
                </c:pt>
                <c:pt idx="11025">
                  <c:v>55729</c:v>
                </c:pt>
                <c:pt idx="11026">
                  <c:v>55734</c:v>
                </c:pt>
                <c:pt idx="11027">
                  <c:v>55739</c:v>
                </c:pt>
                <c:pt idx="11028">
                  <c:v>55744</c:v>
                </c:pt>
                <c:pt idx="11029">
                  <c:v>55749</c:v>
                </c:pt>
                <c:pt idx="11030">
                  <c:v>55754</c:v>
                </c:pt>
                <c:pt idx="11031">
                  <c:v>55759</c:v>
                </c:pt>
                <c:pt idx="11032">
                  <c:v>55764</c:v>
                </c:pt>
                <c:pt idx="11033">
                  <c:v>55769</c:v>
                </c:pt>
                <c:pt idx="11034">
                  <c:v>55774</c:v>
                </c:pt>
                <c:pt idx="11035">
                  <c:v>55779</c:v>
                </c:pt>
                <c:pt idx="11036">
                  <c:v>55784</c:v>
                </c:pt>
                <c:pt idx="11037">
                  <c:v>55789</c:v>
                </c:pt>
                <c:pt idx="11038">
                  <c:v>55794</c:v>
                </c:pt>
                <c:pt idx="11039">
                  <c:v>55799</c:v>
                </c:pt>
                <c:pt idx="11040">
                  <c:v>55804</c:v>
                </c:pt>
                <c:pt idx="11041">
                  <c:v>55809</c:v>
                </c:pt>
                <c:pt idx="11042">
                  <c:v>55814</c:v>
                </c:pt>
                <c:pt idx="11043">
                  <c:v>55819</c:v>
                </c:pt>
                <c:pt idx="11044">
                  <c:v>55824</c:v>
                </c:pt>
                <c:pt idx="11045">
                  <c:v>55829</c:v>
                </c:pt>
                <c:pt idx="11046">
                  <c:v>55834</c:v>
                </c:pt>
                <c:pt idx="11047">
                  <c:v>55839</c:v>
                </c:pt>
                <c:pt idx="11048">
                  <c:v>55844</c:v>
                </c:pt>
                <c:pt idx="11049">
                  <c:v>55849</c:v>
                </c:pt>
                <c:pt idx="11050">
                  <c:v>55854</c:v>
                </c:pt>
                <c:pt idx="11051">
                  <c:v>55859</c:v>
                </c:pt>
                <c:pt idx="11052">
                  <c:v>55864</c:v>
                </c:pt>
                <c:pt idx="11053">
                  <c:v>55869</c:v>
                </c:pt>
                <c:pt idx="11054">
                  <c:v>55874</c:v>
                </c:pt>
                <c:pt idx="11055">
                  <c:v>55879</c:v>
                </c:pt>
                <c:pt idx="11056">
                  <c:v>55884</c:v>
                </c:pt>
                <c:pt idx="11057">
                  <c:v>55889</c:v>
                </c:pt>
                <c:pt idx="11058">
                  <c:v>55894</c:v>
                </c:pt>
                <c:pt idx="11059">
                  <c:v>55899</c:v>
                </c:pt>
                <c:pt idx="11060">
                  <c:v>55904</c:v>
                </c:pt>
                <c:pt idx="11061">
                  <c:v>55909</c:v>
                </c:pt>
                <c:pt idx="11062">
                  <c:v>55914</c:v>
                </c:pt>
                <c:pt idx="11063">
                  <c:v>55919</c:v>
                </c:pt>
                <c:pt idx="11064">
                  <c:v>55924</c:v>
                </c:pt>
                <c:pt idx="11065">
                  <c:v>55929</c:v>
                </c:pt>
                <c:pt idx="11066">
                  <c:v>55934</c:v>
                </c:pt>
                <c:pt idx="11067">
                  <c:v>55939</c:v>
                </c:pt>
                <c:pt idx="11068">
                  <c:v>55944</c:v>
                </c:pt>
                <c:pt idx="11069">
                  <c:v>55949</c:v>
                </c:pt>
                <c:pt idx="11070">
                  <c:v>55954</c:v>
                </c:pt>
                <c:pt idx="11071">
                  <c:v>55959</c:v>
                </c:pt>
                <c:pt idx="11072">
                  <c:v>55964</c:v>
                </c:pt>
                <c:pt idx="11073">
                  <c:v>55969</c:v>
                </c:pt>
                <c:pt idx="11074">
                  <c:v>55974</c:v>
                </c:pt>
                <c:pt idx="11075">
                  <c:v>55979</c:v>
                </c:pt>
                <c:pt idx="11076">
                  <c:v>55984</c:v>
                </c:pt>
                <c:pt idx="11077">
                  <c:v>55989</c:v>
                </c:pt>
                <c:pt idx="11078">
                  <c:v>55994</c:v>
                </c:pt>
                <c:pt idx="11079">
                  <c:v>55999</c:v>
                </c:pt>
                <c:pt idx="11080">
                  <c:v>56004</c:v>
                </c:pt>
                <c:pt idx="11081">
                  <c:v>56009</c:v>
                </c:pt>
                <c:pt idx="11082">
                  <c:v>56014</c:v>
                </c:pt>
                <c:pt idx="11083">
                  <c:v>56019</c:v>
                </c:pt>
                <c:pt idx="11084">
                  <c:v>56024</c:v>
                </c:pt>
                <c:pt idx="11085">
                  <c:v>56029</c:v>
                </c:pt>
                <c:pt idx="11086">
                  <c:v>56034</c:v>
                </c:pt>
                <c:pt idx="11087">
                  <c:v>56039</c:v>
                </c:pt>
                <c:pt idx="11088">
                  <c:v>56044</c:v>
                </c:pt>
                <c:pt idx="11089">
                  <c:v>56049</c:v>
                </c:pt>
                <c:pt idx="11090">
                  <c:v>56054</c:v>
                </c:pt>
                <c:pt idx="11091">
                  <c:v>56059</c:v>
                </c:pt>
                <c:pt idx="11092">
                  <c:v>56064</c:v>
                </c:pt>
                <c:pt idx="11093">
                  <c:v>56069</c:v>
                </c:pt>
                <c:pt idx="11094">
                  <c:v>56074</c:v>
                </c:pt>
                <c:pt idx="11095">
                  <c:v>56079</c:v>
                </c:pt>
                <c:pt idx="11096">
                  <c:v>56084</c:v>
                </c:pt>
                <c:pt idx="11097">
                  <c:v>56089</c:v>
                </c:pt>
                <c:pt idx="11098">
                  <c:v>56094</c:v>
                </c:pt>
                <c:pt idx="11099">
                  <c:v>56099</c:v>
                </c:pt>
                <c:pt idx="11100">
                  <c:v>56104</c:v>
                </c:pt>
                <c:pt idx="11101">
                  <c:v>56109</c:v>
                </c:pt>
                <c:pt idx="11102">
                  <c:v>56114</c:v>
                </c:pt>
                <c:pt idx="11103">
                  <c:v>56119</c:v>
                </c:pt>
                <c:pt idx="11104">
                  <c:v>56124</c:v>
                </c:pt>
                <c:pt idx="11105">
                  <c:v>56129</c:v>
                </c:pt>
                <c:pt idx="11106">
                  <c:v>56134</c:v>
                </c:pt>
                <c:pt idx="11107">
                  <c:v>56139</c:v>
                </c:pt>
                <c:pt idx="11108">
                  <c:v>56144</c:v>
                </c:pt>
                <c:pt idx="11109">
                  <c:v>56149</c:v>
                </c:pt>
                <c:pt idx="11110">
                  <c:v>56154</c:v>
                </c:pt>
                <c:pt idx="11111">
                  <c:v>56159</c:v>
                </c:pt>
                <c:pt idx="11112">
                  <c:v>56164</c:v>
                </c:pt>
                <c:pt idx="11113">
                  <c:v>56169</c:v>
                </c:pt>
                <c:pt idx="11114">
                  <c:v>56174</c:v>
                </c:pt>
                <c:pt idx="11115">
                  <c:v>56179</c:v>
                </c:pt>
                <c:pt idx="11116">
                  <c:v>56184</c:v>
                </c:pt>
                <c:pt idx="11117">
                  <c:v>56189</c:v>
                </c:pt>
                <c:pt idx="11118">
                  <c:v>56194</c:v>
                </c:pt>
                <c:pt idx="11119">
                  <c:v>56199</c:v>
                </c:pt>
                <c:pt idx="11120">
                  <c:v>56204</c:v>
                </c:pt>
                <c:pt idx="11121">
                  <c:v>56209</c:v>
                </c:pt>
                <c:pt idx="11122">
                  <c:v>56214</c:v>
                </c:pt>
                <c:pt idx="11123">
                  <c:v>56219</c:v>
                </c:pt>
                <c:pt idx="11124">
                  <c:v>56224</c:v>
                </c:pt>
                <c:pt idx="11125">
                  <c:v>56229</c:v>
                </c:pt>
                <c:pt idx="11126">
                  <c:v>56234</c:v>
                </c:pt>
                <c:pt idx="11127">
                  <c:v>56239</c:v>
                </c:pt>
                <c:pt idx="11128">
                  <c:v>56244</c:v>
                </c:pt>
                <c:pt idx="11129">
                  <c:v>56249</c:v>
                </c:pt>
                <c:pt idx="11130">
                  <c:v>56254</c:v>
                </c:pt>
                <c:pt idx="11131">
                  <c:v>56259</c:v>
                </c:pt>
                <c:pt idx="11132">
                  <c:v>56264</c:v>
                </c:pt>
                <c:pt idx="11133">
                  <c:v>56269</c:v>
                </c:pt>
                <c:pt idx="11134">
                  <c:v>56274</c:v>
                </c:pt>
                <c:pt idx="11135">
                  <c:v>56279</c:v>
                </c:pt>
                <c:pt idx="11136">
                  <c:v>56284</c:v>
                </c:pt>
                <c:pt idx="11137">
                  <c:v>56289</c:v>
                </c:pt>
                <c:pt idx="11138">
                  <c:v>56294</c:v>
                </c:pt>
                <c:pt idx="11139">
                  <c:v>56299</c:v>
                </c:pt>
                <c:pt idx="11140">
                  <c:v>56304</c:v>
                </c:pt>
                <c:pt idx="11141">
                  <c:v>56309</c:v>
                </c:pt>
                <c:pt idx="11142">
                  <c:v>56314</c:v>
                </c:pt>
                <c:pt idx="11143">
                  <c:v>56319</c:v>
                </c:pt>
                <c:pt idx="11144">
                  <c:v>56324</c:v>
                </c:pt>
                <c:pt idx="11145">
                  <c:v>56329</c:v>
                </c:pt>
                <c:pt idx="11146">
                  <c:v>56334</c:v>
                </c:pt>
                <c:pt idx="11147">
                  <c:v>56339</c:v>
                </c:pt>
                <c:pt idx="11148">
                  <c:v>56344</c:v>
                </c:pt>
                <c:pt idx="11149">
                  <c:v>56349</c:v>
                </c:pt>
                <c:pt idx="11150">
                  <c:v>56354</c:v>
                </c:pt>
                <c:pt idx="11151">
                  <c:v>56359</c:v>
                </c:pt>
                <c:pt idx="11152">
                  <c:v>56364</c:v>
                </c:pt>
                <c:pt idx="11153">
                  <c:v>56369</c:v>
                </c:pt>
                <c:pt idx="11154">
                  <c:v>56374</c:v>
                </c:pt>
                <c:pt idx="11155">
                  <c:v>56379</c:v>
                </c:pt>
                <c:pt idx="11156">
                  <c:v>56384</c:v>
                </c:pt>
                <c:pt idx="11157">
                  <c:v>56389</c:v>
                </c:pt>
                <c:pt idx="11158">
                  <c:v>56394</c:v>
                </c:pt>
                <c:pt idx="11159">
                  <c:v>56399</c:v>
                </c:pt>
                <c:pt idx="11160">
                  <c:v>56404</c:v>
                </c:pt>
                <c:pt idx="11161">
                  <c:v>56409</c:v>
                </c:pt>
                <c:pt idx="11162">
                  <c:v>56414</c:v>
                </c:pt>
                <c:pt idx="11163">
                  <c:v>56419</c:v>
                </c:pt>
                <c:pt idx="11164">
                  <c:v>56424</c:v>
                </c:pt>
                <c:pt idx="11165">
                  <c:v>56429</c:v>
                </c:pt>
                <c:pt idx="11166">
                  <c:v>56434</c:v>
                </c:pt>
                <c:pt idx="11167">
                  <c:v>56439</c:v>
                </c:pt>
                <c:pt idx="11168">
                  <c:v>56444</c:v>
                </c:pt>
                <c:pt idx="11169">
                  <c:v>56449</c:v>
                </c:pt>
                <c:pt idx="11170">
                  <c:v>56454</c:v>
                </c:pt>
                <c:pt idx="11171">
                  <c:v>56459</c:v>
                </c:pt>
                <c:pt idx="11172">
                  <c:v>56464</c:v>
                </c:pt>
                <c:pt idx="11173">
                  <c:v>56469</c:v>
                </c:pt>
                <c:pt idx="11174">
                  <c:v>56474</c:v>
                </c:pt>
                <c:pt idx="11175">
                  <c:v>56479</c:v>
                </c:pt>
                <c:pt idx="11176">
                  <c:v>56484</c:v>
                </c:pt>
                <c:pt idx="11177">
                  <c:v>56489</c:v>
                </c:pt>
                <c:pt idx="11178">
                  <c:v>56494</c:v>
                </c:pt>
                <c:pt idx="11179">
                  <c:v>56499</c:v>
                </c:pt>
                <c:pt idx="11180">
                  <c:v>56504</c:v>
                </c:pt>
                <c:pt idx="11181">
                  <c:v>56509</c:v>
                </c:pt>
                <c:pt idx="11182">
                  <c:v>56514</c:v>
                </c:pt>
                <c:pt idx="11183">
                  <c:v>56519</c:v>
                </c:pt>
                <c:pt idx="11184">
                  <c:v>56524</c:v>
                </c:pt>
                <c:pt idx="11185">
                  <c:v>56529</c:v>
                </c:pt>
                <c:pt idx="11186">
                  <c:v>56534</c:v>
                </c:pt>
                <c:pt idx="11187">
                  <c:v>56539</c:v>
                </c:pt>
                <c:pt idx="11188">
                  <c:v>56544</c:v>
                </c:pt>
                <c:pt idx="11189">
                  <c:v>56549</c:v>
                </c:pt>
                <c:pt idx="11190">
                  <c:v>56554</c:v>
                </c:pt>
                <c:pt idx="11191">
                  <c:v>56559</c:v>
                </c:pt>
                <c:pt idx="11192">
                  <c:v>56564</c:v>
                </c:pt>
                <c:pt idx="11193">
                  <c:v>56569</c:v>
                </c:pt>
                <c:pt idx="11194">
                  <c:v>56574</c:v>
                </c:pt>
                <c:pt idx="11195">
                  <c:v>56579</c:v>
                </c:pt>
                <c:pt idx="11196">
                  <c:v>56584</c:v>
                </c:pt>
                <c:pt idx="11197">
                  <c:v>56589</c:v>
                </c:pt>
                <c:pt idx="11198">
                  <c:v>56594</c:v>
                </c:pt>
                <c:pt idx="11199">
                  <c:v>56599</c:v>
                </c:pt>
                <c:pt idx="11200">
                  <c:v>56604</c:v>
                </c:pt>
                <c:pt idx="11201">
                  <c:v>56609</c:v>
                </c:pt>
                <c:pt idx="11202">
                  <c:v>56614</c:v>
                </c:pt>
                <c:pt idx="11203">
                  <c:v>56619</c:v>
                </c:pt>
                <c:pt idx="11204">
                  <c:v>56624</c:v>
                </c:pt>
                <c:pt idx="11205">
                  <c:v>56629</c:v>
                </c:pt>
                <c:pt idx="11206">
                  <c:v>56634</c:v>
                </c:pt>
                <c:pt idx="11207">
                  <c:v>56639</c:v>
                </c:pt>
                <c:pt idx="11208">
                  <c:v>56644</c:v>
                </c:pt>
                <c:pt idx="11209">
                  <c:v>56649</c:v>
                </c:pt>
                <c:pt idx="11210">
                  <c:v>56654</c:v>
                </c:pt>
                <c:pt idx="11211">
                  <c:v>56659</c:v>
                </c:pt>
                <c:pt idx="11212">
                  <c:v>56664</c:v>
                </c:pt>
                <c:pt idx="11213">
                  <c:v>56669</c:v>
                </c:pt>
                <c:pt idx="11214">
                  <c:v>56674</c:v>
                </c:pt>
                <c:pt idx="11215">
                  <c:v>56679</c:v>
                </c:pt>
                <c:pt idx="11216">
                  <c:v>56684</c:v>
                </c:pt>
                <c:pt idx="11217">
                  <c:v>56689</c:v>
                </c:pt>
                <c:pt idx="11218">
                  <c:v>56694</c:v>
                </c:pt>
                <c:pt idx="11219">
                  <c:v>56699</c:v>
                </c:pt>
                <c:pt idx="11220">
                  <c:v>56704</c:v>
                </c:pt>
                <c:pt idx="11221">
                  <c:v>56709</c:v>
                </c:pt>
                <c:pt idx="11222">
                  <c:v>56714</c:v>
                </c:pt>
                <c:pt idx="11223">
                  <c:v>56719</c:v>
                </c:pt>
                <c:pt idx="11224">
                  <c:v>56724</c:v>
                </c:pt>
                <c:pt idx="11225">
                  <c:v>56729</c:v>
                </c:pt>
                <c:pt idx="11226">
                  <c:v>56734</c:v>
                </c:pt>
                <c:pt idx="11227">
                  <c:v>56739</c:v>
                </c:pt>
                <c:pt idx="11228">
                  <c:v>56744</c:v>
                </c:pt>
                <c:pt idx="11229">
                  <c:v>56749</c:v>
                </c:pt>
                <c:pt idx="11230">
                  <c:v>56754</c:v>
                </c:pt>
                <c:pt idx="11231">
                  <c:v>56759</c:v>
                </c:pt>
                <c:pt idx="11232">
                  <c:v>56764</c:v>
                </c:pt>
                <c:pt idx="11233">
                  <c:v>56769</c:v>
                </c:pt>
                <c:pt idx="11234">
                  <c:v>56774</c:v>
                </c:pt>
                <c:pt idx="11235">
                  <c:v>56779</c:v>
                </c:pt>
                <c:pt idx="11236">
                  <c:v>56784</c:v>
                </c:pt>
                <c:pt idx="11237">
                  <c:v>56789</c:v>
                </c:pt>
                <c:pt idx="11238">
                  <c:v>56794</c:v>
                </c:pt>
                <c:pt idx="11239">
                  <c:v>56799</c:v>
                </c:pt>
                <c:pt idx="11240">
                  <c:v>56804</c:v>
                </c:pt>
                <c:pt idx="11241">
                  <c:v>56809</c:v>
                </c:pt>
                <c:pt idx="11242">
                  <c:v>56814</c:v>
                </c:pt>
                <c:pt idx="11243">
                  <c:v>56819</c:v>
                </c:pt>
                <c:pt idx="11244">
                  <c:v>56824</c:v>
                </c:pt>
                <c:pt idx="11245">
                  <c:v>56829</c:v>
                </c:pt>
                <c:pt idx="11246">
                  <c:v>56834</c:v>
                </c:pt>
                <c:pt idx="11247">
                  <c:v>56839</c:v>
                </c:pt>
                <c:pt idx="11248">
                  <c:v>56844</c:v>
                </c:pt>
                <c:pt idx="11249">
                  <c:v>56849</c:v>
                </c:pt>
                <c:pt idx="11250">
                  <c:v>56854</c:v>
                </c:pt>
                <c:pt idx="11251">
                  <c:v>56859</c:v>
                </c:pt>
                <c:pt idx="11252">
                  <c:v>56864</c:v>
                </c:pt>
                <c:pt idx="11253">
                  <c:v>56869</c:v>
                </c:pt>
                <c:pt idx="11254">
                  <c:v>56874</c:v>
                </c:pt>
                <c:pt idx="11255">
                  <c:v>56879</c:v>
                </c:pt>
                <c:pt idx="11256">
                  <c:v>56884</c:v>
                </c:pt>
                <c:pt idx="11257">
                  <c:v>56889</c:v>
                </c:pt>
                <c:pt idx="11258">
                  <c:v>56894</c:v>
                </c:pt>
                <c:pt idx="11259">
                  <c:v>56899</c:v>
                </c:pt>
                <c:pt idx="11260">
                  <c:v>56904</c:v>
                </c:pt>
                <c:pt idx="11261">
                  <c:v>56909</c:v>
                </c:pt>
                <c:pt idx="11262">
                  <c:v>56914</c:v>
                </c:pt>
                <c:pt idx="11263">
                  <c:v>56919</c:v>
                </c:pt>
                <c:pt idx="11264">
                  <c:v>56924</c:v>
                </c:pt>
                <c:pt idx="11265">
                  <c:v>56929</c:v>
                </c:pt>
                <c:pt idx="11266">
                  <c:v>56934</c:v>
                </c:pt>
                <c:pt idx="11267">
                  <c:v>56939</c:v>
                </c:pt>
                <c:pt idx="11268">
                  <c:v>56944</c:v>
                </c:pt>
                <c:pt idx="11269">
                  <c:v>56949</c:v>
                </c:pt>
                <c:pt idx="11270">
                  <c:v>56954</c:v>
                </c:pt>
                <c:pt idx="11271">
                  <c:v>56959</c:v>
                </c:pt>
                <c:pt idx="11272">
                  <c:v>56964</c:v>
                </c:pt>
                <c:pt idx="11273">
                  <c:v>56969</c:v>
                </c:pt>
                <c:pt idx="11274">
                  <c:v>56974</c:v>
                </c:pt>
                <c:pt idx="11275">
                  <c:v>56979</c:v>
                </c:pt>
                <c:pt idx="11276">
                  <c:v>56984</c:v>
                </c:pt>
                <c:pt idx="11277">
                  <c:v>56989</c:v>
                </c:pt>
                <c:pt idx="11278">
                  <c:v>56994</c:v>
                </c:pt>
                <c:pt idx="11279">
                  <c:v>56999</c:v>
                </c:pt>
                <c:pt idx="11280">
                  <c:v>57004</c:v>
                </c:pt>
                <c:pt idx="11281">
                  <c:v>57009</c:v>
                </c:pt>
                <c:pt idx="11282">
                  <c:v>57014</c:v>
                </c:pt>
                <c:pt idx="11283">
                  <c:v>57019</c:v>
                </c:pt>
                <c:pt idx="11284">
                  <c:v>57024</c:v>
                </c:pt>
                <c:pt idx="11285">
                  <c:v>57029</c:v>
                </c:pt>
                <c:pt idx="11286">
                  <c:v>57034</c:v>
                </c:pt>
                <c:pt idx="11287">
                  <c:v>57039</c:v>
                </c:pt>
                <c:pt idx="11288">
                  <c:v>57044</c:v>
                </c:pt>
                <c:pt idx="11289">
                  <c:v>57049</c:v>
                </c:pt>
                <c:pt idx="11290">
                  <c:v>57054</c:v>
                </c:pt>
                <c:pt idx="11291">
                  <c:v>57059</c:v>
                </c:pt>
                <c:pt idx="11292">
                  <c:v>57064</c:v>
                </c:pt>
                <c:pt idx="11293">
                  <c:v>57069</c:v>
                </c:pt>
                <c:pt idx="11294">
                  <c:v>57074</c:v>
                </c:pt>
                <c:pt idx="11295">
                  <c:v>57079</c:v>
                </c:pt>
                <c:pt idx="11296">
                  <c:v>57084</c:v>
                </c:pt>
                <c:pt idx="11297">
                  <c:v>57089</c:v>
                </c:pt>
                <c:pt idx="11298">
                  <c:v>57094</c:v>
                </c:pt>
                <c:pt idx="11299">
                  <c:v>57099</c:v>
                </c:pt>
                <c:pt idx="11300">
                  <c:v>57104</c:v>
                </c:pt>
                <c:pt idx="11301">
                  <c:v>57109</c:v>
                </c:pt>
                <c:pt idx="11302">
                  <c:v>57114</c:v>
                </c:pt>
                <c:pt idx="11303">
                  <c:v>57119</c:v>
                </c:pt>
                <c:pt idx="11304">
                  <c:v>57124</c:v>
                </c:pt>
                <c:pt idx="11305">
                  <c:v>57129</c:v>
                </c:pt>
                <c:pt idx="11306">
                  <c:v>57134</c:v>
                </c:pt>
                <c:pt idx="11307">
                  <c:v>57139</c:v>
                </c:pt>
                <c:pt idx="11308">
                  <c:v>57144</c:v>
                </c:pt>
                <c:pt idx="11309">
                  <c:v>57149</c:v>
                </c:pt>
                <c:pt idx="11310">
                  <c:v>57154</c:v>
                </c:pt>
                <c:pt idx="11311">
                  <c:v>57159</c:v>
                </c:pt>
                <c:pt idx="11312">
                  <c:v>57164</c:v>
                </c:pt>
                <c:pt idx="11313">
                  <c:v>57169</c:v>
                </c:pt>
                <c:pt idx="11314">
                  <c:v>57174</c:v>
                </c:pt>
                <c:pt idx="11315">
                  <c:v>57179</c:v>
                </c:pt>
                <c:pt idx="11316">
                  <c:v>57184</c:v>
                </c:pt>
                <c:pt idx="11317">
                  <c:v>57189</c:v>
                </c:pt>
                <c:pt idx="11318">
                  <c:v>57194</c:v>
                </c:pt>
                <c:pt idx="11319">
                  <c:v>57199</c:v>
                </c:pt>
                <c:pt idx="11320">
                  <c:v>57204</c:v>
                </c:pt>
                <c:pt idx="11321">
                  <c:v>57209</c:v>
                </c:pt>
                <c:pt idx="11322">
                  <c:v>57214</c:v>
                </c:pt>
                <c:pt idx="11323">
                  <c:v>57219</c:v>
                </c:pt>
                <c:pt idx="11324">
                  <c:v>57224</c:v>
                </c:pt>
                <c:pt idx="11325">
                  <c:v>57229</c:v>
                </c:pt>
                <c:pt idx="11326">
                  <c:v>57234</c:v>
                </c:pt>
                <c:pt idx="11327">
                  <c:v>57239</c:v>
                </c:pt>
                <c:pt idx="11328">
                  <c:v>57244</c:v>
                </c:pt>
                <c:pt idx="11329">
                  <c:v>57249</c:v>
                </c:pt>
                <c:pt idx="11330">
                  <c:v>57254</c:v>
                </c:pt>
                <c:pt idx="11331">
                  <c:v>57259</c:v>
                </c:pt>
                <c:pt idx="11332">
                  <c:v>57264</c:v>
                </c:pt>
                <c:pt idx="11333">
                  <c:v>57269</c:v>
                </c:pt>
                <c:pt idx="11334">
                  <c:v>57274</c:v>
                </c:pt>
                <c:pt idx="11335">
                  <c:v>57279</c:v>
                </c:pt>
                <c:pt idx="11336">
                  <c:v>57284</c:v>
                </c:pt>
                <c:pt idx="11337">
                  <c:v>57289</c:v>
                </c:pt>
                <c:pt idx="11338">
                  <c:v>57294</c:v>
                </c:pt>
                <c:pt idx="11339">
                  <c:v>57299</c:v>
                </c:pt>
                <c:pt idx="11340">
                  <c:v>57304</c:v>
                </c:pt>
                <c:pt idx="11341">
                  <c:v>57309</c:v>
                </c:pt>
                <c:pt idx="11342">
                  <c:v>57314</c:v>
                </c:pt>
                <c:pt idx="11343">
                  <c:v>57319</c:v>
                </c:pt>
                <c:pt idx="11344">
                  <c:v>57324</c:v>
                </c:pt>
                <c:pt idx="11345">
                  <c:v>57329</c:v>
                </c:pt>
                <c:pt idx="11346">
                  <c:v>57334</c:v>
                </c:pt>
                <c:pt idx="11347">
                  <c:v>57339</c:v>
                </c:pt>
                <c:pt idx="11348">
                  <c:v>57344</c:v>
                </c:pt>
                <c:pt idx="11349">
                  <c:v>57349</c:v>
                </c:pt>
                <c:pt idx="11350">
                  <c:v>57354</c:v>
                </c:pt>
                <c:pt idx="11351">
                  <c:v>57359</c:v>
                </c:pt>
                <c:pt idx="11352">
                  <c:v>57364</c:v>
                </c:pt>
                <c:pt idx="11353">
                  <c:v>57369</c:v>
                </c:pt>
                <c:pt idx="11354">
                  <c:v>57374</c:v>
                </c:pt>
                <c:pt idx="11355">
                  <c:v>57379</c:v>
                </c:pt>
                <c:pt idx="11356">
                  <c:v>57384</c:v>
                </c:pt>
                <c:pt idx="11357">
                  <c:v>57389</c:v>
                </c:pt>
                <c:pt idx="11358">
                  <c:v>57394</c:v>
                </c:pt>
                <c:pt idx="11359">
                  <c:v>57399</c:v>
                </c:pt>
                <c:pt idx="11360">
                  <c:v>57404</c:v>
                </c:pt>
                <c:pt idx="11361">
                  <c:v>57409</c:v>
                </c:pt>
                <c:pt idx="11362">
                  <c:v>57414</c:v>
                </c:pt>
                <c:pt idx="11363">
                  <c:v>57419</c:v>
                </c:pt>
                <c:pt idx="11364">
                  <c:v>57424</c:v>
                </c:pt>
                <c:pt idx="11365">
                  <c:v>57429</c:v>
                </c:pt>
                <c:pt idx="11366">
                  <c:v>57434</c:v>
                </c:pt>
                <c:pt idx="11367">
                  <c:v>57439</c:v>
                </c:pt>
                <c:pt idx="11368">
                  <c:v>57444</c:v>
                </c:pt>
                <c:pt idx="11369">
                  <c:v>57449</c:v>
                </c:pt>
                <c:pt idx="11370">
                  <c:v>57454</c:v>
                </c:pt>
                <c:pt idx="11371">
                  <c:v>57459</c:v>
                </c:pt>
                <c:pt idx="11372">
                  <c:v>57464</c:v>
                </c:pt>
                <c:pt idx="11373">
                  <c:v>57469</c:v>
                </c:pt>
                <c:pt idx="11374">
                  <c:v>57474</c:v>
                </c:pt>
                <c:pt idx="11375">
                  <c:v>57479</c:v>
                </c:pt>
                <c:pt idx="11376">
                  <c:v>57484</c:v>
                </c:pt>
                <c:pt idx="11377">
                  <c:v>57489</c:v>
                </c:pt>
                <c:pt idx="11378">
                  <c:v>57494</c:v>
                </c:pt>
                <c:pt idx="11379">
                  <c:v>57499</c:v>
                </c:pt>
                <c:pt idx="11380">
                  <c:v>57504</c:v>
                </c:pt>
                <c:pt idx="11381">
                  <c:v>57509</c:v>
                </c:pt>
                <c:pt idx="11382">
                  <c:v>57514</c:v>
                </c:pt>
                <c:pt idx="11383">
                  <c:v>57519</c:v>
                </c:pt>
                <c:pt idx="11384">
                  <c:v>57524</c:v>
                </c:pt>
                <c:pt idx="11385">
                  <c:v>57529</c:v>
                </c:pt>
                <c:pt idx="11386">
                  <c:v>57534</c:v>
                </c:pt>
                <c:pt idx="11387">
                  <c:v>57539</c:v>
                </c:pt>
                <c:pt idx="11388">
                  <c:v>57544</c:v>
                </c:pt>
                <c:pt idx="11389">
                  <c:v>57549</c:v>
                </c:pt>
                <c:pt idx="11390">
                  <c:v>57554</c:v>
                </c:pt>
                <c:pt idx="11391">
                  <c:v>57559</c:v>
                </c:pt>
                <c:pt idx="11392">
                  <c:v>57564</c:v>
                </c:pt>
                <c:pt idx="11393">
                  <c:v>57569</c:v>
                </c:pt>
                <c:pt idx="11394">
                  <c:v>57574</c:v>
                </c:pt>
                <c:pt idx="11395">
                  <c:v>57579</c:v>
                </c:pt>
                <c:pt idx="11396">
                  <c:v>57584</c:v>
                </c:pt>
                <c:pt idx="11397">
                  <c:v>57589</c:v>
                </c:pt>
                <c:pt idx="11398">
                  <c:v>57594</c:v>
                </c:pt>
                <c:pt idx="11399">
                  <c:v>57599</c:v>
                </c:pt>
                <c:pt idx="11400">
                  <c:v>57604</c:v>
                </c:pt>
                <c:pt idx="11401">
                  <c:v>57609</c:v>
                </c:pt>
                <c:pt idx="11402">
                  <c:v>57614</c:v>
                </c:pt>
                <c:pt idx="11403">
                  <c:v>57619</c:v>
                </c:pt>
                <c:pt idx="11404">
                  <c:v>57624</c:v>
                </c:pt>
                <c:pt idx="11405">
                  <c:v>57629</c:v>
                </c:pt>
                <c:pt idx="11406">
                  <c:v>57634</c:v>
                </c:pt>
                <c:pt idx="11407">
                  <c:v>57639</c:v>
                </c:pt>
                <c:pt idx="11408">
                  <c:v>57644</c:v>
                </c:pt>
                <c:pt idx="11409">
                  <c:v>57649</c:v>
                </c:pt>
                <c:pt idx="11410">
                  <c:v>57654</c:v>
                </c:pt>
                <c:pt idx="11411">
                  <c:v>57659</c:v>
                </c:pt>
                <c:pt idx="11412">
                  <c:v>57664</c:v>
                </c:pt>
                <c:pt idx="11413">
                  <c:v>57669</c:v>
                </c:pt>
                <c:pt idx="11414">
                  <c:v>57674</c:v>
                </c:pt>
                <c:pt idx="11415">
                  <c:v>57679</c:v>
                </c:pt>
                <c:pt idx="11416">
                  <c:v>57684</c:v>
                </c:pt>
                <c:pt idx="11417">
                  <c:v>57689</c:v>
                </c:pt>
                <c:pt idx="11418">
                  <c:v>57694</c:v>
                </c:pt>
                <c:pt idx="11419">
                  <c:v>57699</c:v>
                </c:pt>
                <c:pt idx="11420">
                  <c:v>57704</c:v>
                </c:pt>
                <c:pt idx="11421">
                  <c:v>57709</c:v>
                </c:pt>
                <c:pt idx="11422">
                  <c:v>57714</c:v>
                </c:pt>
                <c:pt idx="11423">
                  <c:v>57719</c:v>
                </c:pt>
                <c:pt idx="11424">
                  <c:v>57724</c:v>
                </c:pt>
                <c:pt idx="11425">
                  <c:v>57729</c:v>
                </c:pt>
                <c:pt idx="11426">
                  <c:v>57734</c:v>
                </c:pt>
                <c:pt idx="11427">
                  <c:v>57739</c:v>
                </c:pt>
                <c:pt idx="11428">
                  <c:v>57744</c:v>
                </c:pt>
                <c:pt idx="11429">
                  <c:v>57749</c:v>
                </c:pt>
                <c:pt idx="11430">
                  <c:v>57754</c:v>
                </c:pt>
                <c:pt idx="11431">
                  <c:v>57759</c:v>
                </c:pt>
                <c:pt idx="11432">
                  <c:v>57764</c:v>
                </c:pt>
                <c:pt idx="11433">
                  <c:v>57769</c:v>
                </c:pt>
                <c:pt idx="11434">
                  <c:v>57774</c:v>
                </c:pt>
                <c:pt idx="11435">
                  <c:v>57779</c:v>
                </c:pt>
                <c:pt idx="11436">
                  <c:v>57784</c:v>
                </c:pt>
                <c:pt idx="11437">
                  <c:v>57789</c:v>
                </c:pt>
                <c:pt idx="11438">
                  <c:v>57794</c:v>
                </c:pt>
                <c:pt idx="11439">
                  <c:v>57799</c:v>
                </c:pt>
                <c:pt idx="11440">
                  <c:v>57804</c:v>
                </c:pt>
                <c:pt idx="11441">
                  <c:v>57809</c:v>
                </c:pt>
                <c:pt idx="11442">
                  <c:v>57814</c:v>
                </c:pt>
                <c:pt idx="11443">
                  <c:v>57819</c:v>
                </c:pt>
                <c:pt idx="11444">
                  <c:v>57824</c:v>
                </c:pt>
                <c:pt idx="11445">
                  <c:v>57829</c:v>
                </c:pt>
                <c:pt idx="11446">
                  <c:v>57834</c:v>
                </c:pt>
                <c:pt idx="11447">
                  <c:v>57839</c:v>
                </c:pt>
                <c:pt idx="11448">
                  <c:v>57844</c:v>
                </c:pt>
                <c:pt idx="11449">
                  <c:v>57849</c:v>
                </c:pt>
                <c:pt idx="11450">
                  <c:v>57854</c:v>
                </c:pt>
                <c:pt idx="11451">
                  <c:v>57859</c:v>
                </c:pt>
                <c:pt idx="11452">
                  <c:v>57864</c:v>
                </c:pt>
                <c:pt idx="11453">
                  <c:v>57869</c:v>
                </c:pt>
                <c:pt idx="11454">
                  <c:v>57874</c:v>
                </c:pt>
                <c:pt idx="11455">
                  <c:v>57879</c:v>
                </c:pt>
                <c:pt idx="11456">
                  <c:v>57884</c:v>
                </c:pt>
                <c:pt idx="11457">
                  <c:v>57889</c:v>
                </c:pt>
                <c:pt idx="11458">
                  <c:v>57894</c:v>
                </c:pt>
                <c:pt idx="11459">
                  <c:v>57899</c:v>
                </c:pt>
                <c:pt idx="11460">
                  <c:v>57904</c:v>
                </c:pt>
                <c:pt idx="11461">
                  <c:v>57909</c:v>
                </c:pt>
                <c:pt idx="11462">
                  <c:v>57914</c:v>
                </c:pt>
                <c:pt idx="11463">
                  <c:v>57919</c:v>
                </c:pt>
                <c:pt idx="11464">
                  <c:v>57924</c:v>
                </c:pt>
                <c:pt idx="11465">
                  <c:v>57929</c:v>
                </c:pt>
                <c:pt idx="11466">
                  <c:v>57934</c:v>
                </c:pt>
                <c:pt idx="11467">
                  <c:v>57939</c:v>
                </c:pt>
                <c:pt idx="11468">
                  <c:v>57944</c:v>
                </c:pt>
                <c:pt idx="11469">
                  <c:v>57949</c:v>
                </c:pt>
                <c:pt idx="11470">
                  <c:v>57954</c:v>
                </c:pt>
                <c:pt idx="11471">
                  <c:v>57959</c:v>
                </c:pt>
                <c:pt idx="11472">
                  <c:v>57964</c:v>
                </c:pt>
                <c:pt idx="11473">
                  <c:v>57969</c:v>
                </c:pt>
                <c:pt idx="11474">
                  <c:v>57974</c:v>
                </c:pt>
                <c:pt idx="11475">
                  <c:v>57979</c:v>
                </c:pt>
                <c:pt idx="11476">
                  <c:v>57984</c:v>
                </c:pt>
                <c:pt idx="11477">
                  <c:v>57989</c:v>
                </c:pt>
                <c:pt idx="11478">
                  <c:v>57994</c:v>
                </c:pt>
                <c:pt idx="11479">
                  <c:v>57999</c:v>
                </c:pt>
                <c:pt idx="11480">
                  <c:v>58004</c:v>
                </c:pt>
                <c:pt idx="11481">
                  <c:v>58009</c:v>
                </c:pt>
                <c:pt idx="11482">
                  <c:v>58014</c:v>
                </c:pt>
                <c:pt idx="11483">
                  <c:v>58019</c:v>
                </c:pt>
                <c:pt idx="11484">
                  <c:v>58024</c:v>
                </c:pt>
                <c:pt idx="11485">
                  <c:v>58029</c:v>
                </c:pt>
                <c:pt idx="11486">
                  <c:v>58034</c:v>
                </c:pt>
                <c:pt idx="11487">
                  <c:v>58039</c:v>
                </c:pt>
                <c:pt idx="11488">
                  <c:v>58044</c:v>
                </c:pt>
                <c:pt idx="11489">
                  <c:v>58049</c:v>
                </c:pt>
                <c:pt idx="11490">
                  <c:v>58054</c:v>
                </c:pt>
                <c:pt idx="11491">
                  <c:v>58059</c:v>
                </c:pt>
                <c:pt idx="11492">
                  <c:v>58064</c:v>
                </c:pt>
                <c:pt idx="11493">
                  <c:v>58069</c:v>
                </c:pt>
                <c:pt idx="11494">
                  <c:v>58074</c:v>
                </c:pt>
                <c:pt idx="11495">
                  <c:v>58079</c:v>
                </c:pt>
                <c:pt idx="11496">
                  <c:v>58084</c:v>
                </c:pt>
                <c:pt idx="11497">
                  <c:v>58089</c:v>
                </c:pt>
                <c:pt idx="11498">
                  <c:v>58094</c:v>
                </c:pt>
                <c:pt idx="11499">
                  <c:v>58099</c:v>
                </c:pt>
                <c:pt idx="11500">
                  <c:v>58104</c:v>
                </c:pt>
                <c:pt idx="11501">
                  <c:v>58109</c:v>
                </c:pt>
                <c:pt idx="11502">
                  <c:v>58114</c:v>
                </c:pt>
                <c:pt idx="11503">
                  <c:v>58119</c:v>
                </c:pt>
                <c:pt idx="11504">
                  <c:v>58124</c:v>
                </c:pt>
                <c:pt idx="11505">
                  <c:v>58129</c:v>
                </c:pt>
                <c:pt idx="11506">
                  <c:v>58134</c:v>
                </c:pt>
                <c:pt idx="11507">
                  <c:v>58139</c:v>
                </c:pt>
                <c:pt idx="11508">
                  <c:v>58144</c:v>
                </c:pt>
                <c:pt idx="11509">
                  <c:v>58149</c:v>
                </c:pt>
                <c:pt idx="11510">
                  <c:v>58154</c:v>
                </c:pt>
                <c:pt idx="11511">
                  <c:v>58159</c:v>
                </c:pt>
                <c:pt idx="11512">
                  <c:v>58164</c:v>
                </c:pt>
                <c:pt idx="11513">
                  <c:v>58169</c:v>
                </c:pt>
                <c:pt idx="11514">
                  <c:v>58174</c:v>
                </c:pt>
                <c:pt idx="11515">
                  <c:v>58179</c:v>
                </c:pt>
                <c:pt idx="11516">
                  <c:v>58184</c:v>
                </c:pt>
                <c:pt idx="11517">
                  <c:v>58189</c:v>
                </c:pt>
                <c:pt idx="11518">
                  <c:v>58194</c:v>
                </c:pt>
                <c:pt idx="11519">
                  <c:v>58199</c:v>
                </c:pt>
                <c:pt idx="11520">
                  <c:v>58204</c:v>
                </c:pt>
                <c:pt idx="11521">
                  <c:v>58209</c:v>
                </c:pt>
                <c:pt idx="11522">
                  <c:v>58214</c:v>
                </c:pt>
                <c:pt idx="11523">
                  <c:v>58219</c:v>
                </c:pt>
                <c:pt idx="11524">
                  <c:v>58224</c:v>
                </c:pt>
                <c:pt idx="11525">
                  <c:v>58229</c:v>
                </c:pt>
                <c:pt idx="11526">
                  <c:v>58234</c:v>
                </c:pt>
                <c:pt idx="11527">
                  <c:v>58239</c:v>
                </c:pt>
                <c:pt idx="11528">
                  <c:v>58244</c:v>
                </c:pt>
                <c:pt idx="11529">
                  <c:v>58249</c:v>
                </c:pt>
                <c:pt idx="11530">
                  <c:v>58254</c:v>
                </c:pt>
                <c:pt idx="11531">
                  <c:v>58259</c:v>
                </c:pt>
                <c:pt idx="11532">
                  <c:v>58264</c:v>
                </c:pt>
                <c:pt idx="11533">
                  <c:v>58269</c:v>
                </c:pt>
                <c:pt idx="11534">
                  <c:v>58274</c:v>
                </c:pt>
                <c:pt idx="11535">
                  <c:v>58279</c:v>
                </c:pt>
                <c:pt idx="11536">
                  <c:v>58284</c:v>
                </c:pt>
                <c:pt idx="11537">
                  <c:v>58289</c:v>
                </c:pt>
                <c:pt idx="11538">
                  <c:v>58294</c:v>
                </c:pt>
                <c:pt idx="11539">
                  <c:v>58299</c:v>
                </c:pt>
                <c:pt idx="11540">
                  <c:v>58304</c:v>
                </c:pt>
                <c:pt idx="11541">
                  <c:v>58309</c:v>
                </c:pt>
                <c:pt idx="11542">
                  <c:v>58314</c:v>
                </c:pt>
                <c:pt idx="11543">
                  <c:v>58319</c:v>
                </c:pt>
                <c:pt idx="11544">
                  <c:v>58324</c:v>
                </c:pt>
                <c:pt idx="11545">
                  <c:v>58329</c:v>
                </c:pt>
                <c:pt idx="11546">
                  <c:v>58334</c:v>
                </c:pt>
                <c:pt idx="11547">
                  <c:v>58339</c:v>
                </c:pt>
                <c:pt idx="11548">
                  <c:v>58344</c:v>
                </c:pt>
                <c:pt idx="11549">
                  <c:v>58349</c:v>
                </c:pt>
                <c:pt idx="11550">
                  <c:v>58354</c:v>
                </c:pt>
                <c:pt idx="11551">
                  <c:v>58359</c:v>
                </c:pt>
                <c:pt idx="11552">
                  <c:v>58364</c:v>
                </c:pt>
                <c:pt idx="11553">
                  <c:v>58369</c:v>
                </c:pt>
                <c:pt idx="11554">
                  <c:v>58374</c:v>
                </c:pt>
                <c:pt idx="11555">
                  <c:v>58379</c:v>
                </c:pt>
                <c:pt idx="11556">
                  <c:v>58384</c:v>
                </c:pt>
                <c:pt idx="11557">
                  <c:v>58389</c:v>
                </c:pt>
                <c:pt idx="11558">
                  <c:v>58394</c:v>
                </c:pt>
                <c:pt idx="11559">
                  <c:v>58399</c:v>
                </c:pt>
                <c:pt idx="11560">
                  <c:v>58404</c:v>
                </c:pt>
                <c:pt idx="11561">
                  <c:v>58409</c:v>
                </c:pt>
                <c:pt idx="11562">
                  <c:v>58414</c:v>
                </c:pt>
                <c:pt idx="11563">
                  <c:v>58419</c:v>
                </c:pt>
                <c:pt idx="11564">
                  <c:v>58424</c:v>
                </c:pt>
                <c:pt idx="11565">
                  <c:v>58429</c:v>
                </c:pt>
                <c:pt idx="11566">
                  <c:v>58434</c:v>
                </c:pt>
                <c:pt idx="11567">
                  <c:v>58439</c:v>
                </c:pt>
                <c:pt idx="11568">
                  <c:v>58444</c:v>
                </c:pt>
                <c:pt idx="11569">
                  <c:v>58449</c:v>
                </c:pt>
                <c:pt idx="11570">
                  <c:v>58454</c:v>
                </c:pt>
                <c:pt idx="11571">
                  <c:v>58459</c:v>
                </c:pt>
                <c:pt idx="11572">
                  <c:v>58464</c:v>
                </c:pt>
                <c:pt idx="11573">
                  <c:v>58469</c:v>
                </c:pt>
                <c:pt idx="11574">
                  <c:v>58474</c:v>
                </c:pt>
                <c:pt idx="11575">
                  <c:v>58479</c:v>
                </c:pt>
                <c:pt idx="11576">
                  <c:v>58484</c:v>
                </c:pt>
                <c:pt idx="11577">
                  <c:v>58489</c:v>
                </c:pt>
                <c:pt idx="11578">
                  <c:v>58494</c:v>
                </c:pt>
                <c:pt idx="11579">
                  <c:v>58499</c:v>
                </c:pt>
                <c:pt idx="11580">
                  <c:v>58504</c:v>
                </c:pt>
                <c:pt idx="11581">
                  <c:v>58509</c:v>
                </c:pt>
                <c:pt idx="11582">
                  <c:v>58514</c:v>
                </c:pt>
                <c:pt idx="11583">
                  <c:v>58519</c:v>
                </c:pt>
                <c:pt idx="11584">
                  <c:v>58524</c:v>
                </c:pt>
                <c:pt idx="11585">
                  <c:v>58529</c:v>
                </c:pt>
                <c:pt idx="11586">
                  <c:v>58534</c:v>
                </c:pt>
                <c:pt idx="11587">
                  <c:v>58539</c:v>
                </c:pt>
                <c:pt idx="11588">
                  <c:v>58544</c:v>
                </c:pt>
                <c:pt idx="11589">
                  <c:v>58549</c:v>
                </c:pt>
                <c:pt idx="11590">
                  <c:v>58554</c:v>
                </c:pt>
                <c:pt idx="11591">
                  <c:v>58559</c:v>
                </c:pt>
                <c:pt idx="11592">
                  <c:v>58564</c:v>
                </c:pt>
                <c:pt idx="11593">
                  <c:v>58569</c:v>
                </c:pt>
                <c:pt idx="11594">
                  <c:v>58574</c:v>
                </c:pt>
                <c:pt idx="11595">
                  <c:v>58579</c:v>
                </c:pt>
                <c:pt idx="11596">
                  <c:v>58584</c:v>
                </c:pt>
                <c:pt idx="11597">
                  <c:v>58589</c:v>
                </c:pt>
                <c:pt idx="11598">
                  <c:v>58594</c:v>
                </c:pt>
                <c:pt idx="11599">
                  <c:v>58599</c:v>
                </c:pt>
                <c:pt idx="11600">
                  <c:v>58604</c:v>
                </c:pt>
                <c:pt idx="11601">
                  <c:v>58609</c:v>
                </c:pt>
                <c:pt idx="11602">
                  <c:v>58614</c:v>
                </c:pt>
                <c:pt idx="11603">
                  <c:v>58619</c:v>
                </c:pt>
                <c:pt idx="11604">
                  <c:v>58624</c:v>
                </c:pt>
                <c:pt idx="11605">
                  <c:v>58629</c:v>
                </c:pt>
                <c:pt idx="11606">
                  <c:v>58634</c:v>
                </c:pt>
                <c:pt idx="11607">
                  <c:v>58639</c:v>
                </c:pt>
                <c:pt idx="11608">
                  <c:v>58644</c:v>
                </c:pt>
                <c:pt idx="11609">
                  <c:v>58649</c:v>
                </c:pt>
                <c:pt idx="11610">
                  <c:v>58654</c:v>
                </c:pt>
                <c:pt idx="11611">
                  <c:v>58659</c:v>
                </c:pt>
                <c:pt idx="11612">
                  <c:v>58664</c:v>
                </c:pt>
                <c:pt idx="11613">
                  <c:v>58669</c:v>
                </c:pt>
                <c:pt idx="11614">
                  <c:v>58674</c:v>
                </c:pt>
                <c:pt idx="11615">
                  <c:v>58679</c:v>
                </c:pt>
                <c:pt idx="11616">
                  <c:v>58684</c:v>
                </c:pt>
                <c:pt idx="11617">
                  <c:v>58689</c:v>
                </c:pt>
                <c:pt idx="11618">
                  <c:v>58694</c:v>
                </c:pt>
                <c:pt idx="11619">
                  <c:v>58699</c:v>
                </c:pt>
                <c:pt idx="11620">
                  <c:v>58704</c:v>
                </c:pt>
                <c:pt idx="11621">
                  <c:v>58709</c:v>
                </c:pt>
                <c:pt idx="11622">
                  <c:v>58714</c:v>
                </c:pt>
                <c:pt idx="11623">
                  <c:v>58719</c:v>
                </c:pt>
                <c:pt idx="11624">
                  <c:v>58724</c:v>
                </c:pt>
                <c:pt idx="11625">
                  <c:v>58729</c:v>
                </c:pt>
                <c:pt idx="11626">
                  <c:v>58734</c:v>
                </c:pt>
                <c:pt idx="11627">
                  <c:v>58739</c:v>
                </c:pt>
                <c:pt idx="11628">
                  <c:v>58744</c:v>
                </c:pt>
                <c:pt idx="11629">
                  <c:v>58749</c:v>
                </c:pt>
                <c:pt idx="11630">
                  <c:v>58754</c:v>
                </c:pt>
                <c:pt idx="11631">
                  <c:v>58759</c:v>
                </c:pt>
                <c:pt idx="11632">
                  <c:v>58764</c:v>
                </c:pt>
                <c:pt idx="11633">
                  <c:v>58769</c:v>
                </c:pt>
                <c:pt idx="11634">
                  <c:v>58774</c:v>
                </c:pt>
                <c:pt idx="11635">
                  <c:v>58779</c:v>
                </c:pt>
                <c:pt idx="11636">
                  <c:v>58784</c:v>
                </c:pt>
                <c:pt idx="11637">
                  <c:v>58789</c:v>
                </c:pt>
                <c:pt idx="11638">
                  <c:v>58794</c:v>
                </c:pt>
                <c:pt idx="11639">
                  <c:v>58799</c:v>
                </c:pt>
                <c:pt idx="11640">
                  <c:v>58804</c:v>
                </c:pt>
                <c:pt idx="11641">
                  <c:v>58809</c:v>
                </c:pt>
                <c:pt idx="11642">
                  <c:v>58814</c:v>
                </c:pt>
                <c:pt idx="11643">
                  <c:v>58819</c:v>
                </c:pt>
                <c:pt idx="11644">
                  <c:v>58824</c:v>
                </c:pt>
                <c:pt idx="11645">
                  <c:v>58829</c:v>
                </c:pt>
                <c:pt idx="11646">
                  <c:v>58834</c:v>
                </c:pt>
                <c:pt idx="11647">
                  <c:v>58839</c:v>
                </c:pt>
                <c:pt idx="11648">
                  <c:v>58844</c:v>
                </c:pt>
                <c:pt idx="11649">
                  <c:v>58849</c:v>
                </c:pt>
                <c:pt idx="11650">
                  <c:v>58854</c:v>
                </c:pt>
                <c:pt idx="11651">
                  <c:v>58859</c:v>
                </c:pt>
                <c:pt idx="11652">
                  <c:v>58864</c:v>
                </c:pt>
                <c:pt idx="11653">
                  <c:v>58869</c:v>
                </c:pt>
                <c:pt idx="11654">
                  <c:v>58874</c:v>
                </c:pt>
                <c:pt idx="11655">
                  <c:v>58879</c:v>
                </c:pt>
                <c:pt idx="11656">
                  <c:v>58884</c:v>
                </c:pt>
                <c:pt idx="11657">
                  <c:v>58889</c:v>
                </c:pt>
                <c:pt idx="11658">
                  <c:v>58894</c:v>
                </c:pt>
                <c:pt idx="11659">
                  <c:v>58899</c:v>
                </c:pt>
                <c:pt idx="11660">
                  <c:v>58904</c:v>
                </c:pt>
                <c:pt idx="11661">
                  <c:v>58909</c:v>
                </c:pt>
                <c:pt idx="11662">
                  <c:v>58914</c:v>
                </c:pt>
                <c:pt idx="11663">
                  <c:v>58919</c:v>
                </c:pt>
                <c:pt idx="11664">
                  <c:v>58924</c:v>
                </c:pt>
                <c:pt idx="11665">
                  <c:v>58929</c:v>
                </c:pt>
                <c:pt idx="11666">
                  <c:v>58934</c:v>
                </c:pt>
                <c:pt idx="11667">
                  <c:v>58939</c:v>
                </c:pt>
                <c:pt idx="11668">
                  <c:v>58944</c:v>
                </c:pt>
                <c:pt idx="11669">
                  <c:v>58949</c:v>
                </c:pt>
                <c:pt idx="11670">
                  <c:v>58954</c:v>
                </c:pt>
                <c:pt idx="11671">
                  <c:v>58959</c:v>
                </c:pt>
                <c:pt idx="11672">
                  <c:v>58964</c:v>
                </c:pt>
                <c:pt idx="11673">
                  <c:v>58969</c:v>
                </c:pt>
                <c:pt idx="11674">
                  <c:v>58974</c:v>
                </c:pt>
                <c:pt idx="11675">
                  <c:v>58979</c:v>
                </c:pt>
                <c:pt idx="11676">
                  <c:v>58984</c:v>
                </c:pt>
                <c:pt idx="11677">
                  <c:v>58989</c:v>
                </c:pt>
                <c:pt idx="11678">
                  <c:v>58994</c:v>
                </c:pt>
                <c:pt idx="11679">
                  <c:v>58999</c:v>
                </c:pt>
                <c:pt idx="11680">
                  <c:v>59004</c:v>
                </c:pt>
                <c:pt idx="11681">
                  <c:v>59009</c:v>
                </c:pt>
                <c:pt idx="11682">
                  <c:v>59014</c:v>
                </c:pt>
                <c:pt idx="11683">
                  <c:v>59019</c:v>
                </c:pt>
                <c:pt idx="11684">
                  <c:v>59024</c:v>
                </c:pt>
                <c:pt idx="11685">
                  <c:v>59029</c:v>
                </c:pt>
                <c:pt idx="11686">
                  <c:v>59034</c:v>
                </c:pt>
                <c:pt idx="11687">
                  <c:v>59039</c:v>
                </c:pt>
                <c:pt idx="11688">
                  <c:v>59044</c:v>
                </c:pt>
                <c:pt idx="11689">
                  <c:v>59049</c:v>
                </c:pt>
                <c:pt idx="11690">
                  <c:v>59054</c:v>
                </c:pt>
                <c:pt idx="11691">
                  <c:v>59059</c:v>
                </c:pt>
                <c:pt idx="11692">
                  <c:v>59064</c:v>
                </c:pt>
                <c:pt idx="11693">
                  <c:v>59069</c:v>
                </c:pt>
                <c:pt idx="11694">
                  <c:v>59074</c:v>
                </c:pt>
                <c:pt idx="11695">
                  <c:v>59079</c:v>
                </c:pt>
                <c:pt idx="11696">
                  <c:v>59084</c:v>
                </c:pt>
                <c:pt idx="11697">
                  <c:v>59089</c:v>
                </c:pt>
                <c:pt idx="11698">
                  <c:v>59094</c:v>
                </c:pt>
                <c:pt idx="11699">
                  <c:v>59099</c:v>
                </c:pt>
                <c:pt idx="11700">
                  <c:v>59104</c:v>
                </c:pt>
                <c:pt idx="11701">
                  <c:v>59109</c:v>
                </c:pt>
                <c:pt idx="11702">
                  <c:v>59114</c:v>
                </c:pt>
                <c:pt idx="11703">
                  <c:v>59119</c:v>
                </c:pt>
                <c:pt idx="11704">
                  <c:v>59124</c:v>
                </c:pt>
                <c:pt idx="11705">
                  <c:v>59129</c:v>
                </c:pt>
                <c:pt idx="11706">
                  <c:v>59134</c:v>
                </c:pt>
                <c:pt idx="11707">
                  <c:v>59139</c:v>
                </c:pt>
                <c:pt idx="11708">
                  <c:v>59144</c:v>
                </c:pt>
                <c:pt idx="11709">
                  <c:v>59149</c:v>
                </c:pt>
                <c:pt idx="11710">
                  <c:v>59154</c:v>
                </c:pt>
                <c:pt idx="11711">
                  <c:v>59159</c:v>
                </c:pt>
                <c:pt idx="11712">
                  <c:v>59164</c:v>
                </c:pt>
                <c:pt idx="11713">
                  <c:v>59169</c:v>
                </c:pt>
                <c:pt idx="11714">
                  <c:v>59174</c:v>
                </c:pt>
                <c:pt idx="11715">
                  <c:v>59179</c:v>
                </c:pt>
                <c:pt idx="11716">
                  <c:v>59184</c:v>
                </c:pt>
                <c:pt idx="11717">
                  <c:v>59189</c:v>
                </c:pt>
                <c:pt idx="11718">
                  <c:v>59194</c:v>
                </c:pt>
                <c:pt idx="11719">
                  <c:v>59199</c:v>
                </c:pt>
                <c:pt idx="11720">
                  <c:v>59204</c:v>
                </c:pt>
                <c:pt idx="11721">
                  <c:v>59209</c:v>
                </c:pt>
                <c:pt idx="11722">
                  <c:v>59214</c:v>
                </c:pt>
                <c:pt idx="11723">
                  <c:v>59219</c:v>
                </c:pt>
                <c:pt idx="11724">
                  <c:v>59224</c:v>
                </c:pt>
                <c:pt idx="11725">
                  <c:v>59229</c:v>
                </c:pt>
                <c:pt idx="11726">
                  <c:v>59234</c:v>
                </c:pt>
                <c:pt idx="11727">
                  <c:v>59239</c:v>
                </c:pt>
                <c:pt idx="11728">
                  <c:v>59244</c:v>
                </c:pt>
                <c:pt idx="11729">
                  <c:v>59249</c:v>
                </c:pt>
                <c:pt idx="11730">
                  <c:v>59254</c:v>
                </c:pt>
                <c:pt idx="11731">
                  <c:v>59259</c:v>
                </c:pt>
                <c:pt idx="11732">
                  <c:v>59264</c:v>
                </c:pt>
                <c:pt idx="11733">
                  <c:v>59269</c:v>
                </c:pt>
                <c:pt idx="11734">
                  <c:v>59274</c:v>
                </c:pt>
                <c:pt idx="11735">
                  <c:v>59279</c:v>
                </c:pt>
                <c:pt idx="11736">
                  <c:v>59284</c:v>
                </c:pt>
                <c:pt idx="11737">
                  <c:v>59289</c:v>
                </c:pt>
                <c:pt idx="11738">
                  <c:v>59294</c:v>
                </c:pt>
                <c:pt idx="11739">
                  <c:v>59299</c:v>
                </c:pt>
                <c:pt idx="11740">
                  <c:v>59304</c:v>
                </c:pt>
                <c:pt idx="11741">
                  <c:v>59309</c:v>
                </c:pt>
                <c:pt idx="11742">
                  <c:v>59314</c:v>
                </c:pt>
                <c:pt idx="11743">
                  <c:v>59319</c:v>
                </c:pt>
                <c:pt idx="11744">
                  <c:v>59324</c:v>
                </c:pt>
                <c:pt idx="11745">
                  <c:v>59329</c:v>
                </c:pt>
                <c:pt idx="11746">
                  <c:v>59334</c:v>
                </c:pt>
                <c:pt idx="11747">
                  <c:v>59339</c:v>
                </c:pt>
                <c:pt idx="11748">
                  <c:v>59344</c:v>
                </c:pt>
                <c:pt idx="11749">
                  <c:v>59349</c:v>
                </c:pt>
                <c:pt idx="11750">
                  <c:v>59354</c:v>
                </c:pt>
                <c:pt idx="11751">
                  <c:v>59359</c:v>
                </c:pt>
                <c:pt idx="11752">
                  <c:v>59364</c:v>
                </c:pt>
                <c:pt idx="11753">
                  <c:v>59369</c:v>
                </c:pt>
                <c:pt idx="11754">
                  <c:v>59374</c:v>
                </c:pt>
                <c:pt idx="11755">
                  <c:v>59379</c:v>
                </c:pt>
                <c:pt idx="11756">
                  <c:v>59384</c:v>
                </c:pt>
                <c:pt idx="11757">
                  <c:v>59389</c:v>
                </c:pt>
                <c:pt idx="11758">
                  <c:v>59394</c:v>
                </c:pt>
                <c:pt idx="11759">
                  <c:v>59399</c:v>
                </c:pt>
                <c:pt idx="11760">
                  <c:v>59404</c:v>
                </c:pt>
                <c:pt idx="11761">
                  <c:v>59409</c:v>
                </c:pt>
                <c:pt idx="11762">
                  <c:v>59414</c:v>
                </c:pt>
                <c:pt idx="11763">
                  <c:v>59419</c:v>
                </c:pt>
                <c:pt idx="11764">
                  <c:v>59424</c:v>
                </c:pt>
                <c:pt idx="11765">
                  <c:v>59429</c:v>
                </c:pt>
                <c:pt idx="11766">
                  <c:v>59434</c:v>
                </c:pt>
                <c:pt idx="11767">
                  <c:v>59439</c:v>
                </c:pt>
                <c:pt idx="11768">
                  <c:v>59444</c:v>
                </c:pt>
                <c:pt idx="11769">
                  <c:v>59449</c:v>
                </c:pt>
                <c:pt idx="11770">
                  <c:v>59454</c:v>
                </c:pt>
                <c:pt idx="11771">
                  <c:v>59459</c:v>
                </c:pt>
                <c:pt idx="11772">
                  <c:v>59464</c:v>
                </c:pt>
                <c:pt idx="11773">
                  <c:v>59469</c:v>
                </c:pt>
                <c:pt idx="11774">
                  <c:v>59474</c:v>
                </c:pt>
                <c:pt idx="11775">
                  <c:v>59479</c:v>
                </c:pt>
                <c:pt idx="11776">
                  <c:v>59484</c:v>
                </c:pt>
                <c:pt idx="11777">
                  <c:v>59489</c:v>
                </c:pt>
                <c:pt idx="11778">
                  <c:v>59494</c:v>
                </c:pt>
                <c:pt idx="11779">
                  <c:v>59499</c:v>
                </c:pt>
                <c:pt idx="11780">
                  <c:v>59504</c:v>
                </c:pt>
                <c:pt idx="11781">
                  <c:v>59509</c:v>
                </c:pt>
                <c:pt idx="11782">
                  <c:v>59514</c:v>
                </c:pt>
                <c:pt idx="11783">
                  <c:v>59519</c:v>
                </c:pt>
                <c:pt idx="11784">
                  <c:v>59524</c:v>
                </c:pt>
                <c:pt idx="11785">
                  <c:v>59529</c:v>
                </c:pt>
                <c:pt idx="11786">
                  <c:v>59534</c:v>
                </c:pt>
                <c:pt idx="11787">
                  <c:v>59539</c:v>
                </c:pt>
                <c:pt idx="11788">
                  <c:v>59544</c:v>
                </c:pt>
                <c:pt idx="11789">
                  <c:v>59549</c:v>
                </c:pt>
                <c:pt idx="11790">
                  <c:v>59554</c:v>
                </c:pt>
                <c:pt idx="11791">
                  <c:v>59559</c:v>
                </c:pt>
                <c:pt idx="11792">
                  <c:v>59564</c:v>
                </c:pt>
                <c:pt idx="11793">
                  <c:v>59569</c:v>
                </c:pt>
                <c:pt idx="11794">
                  <c:v>59574</c:v>
                </c:pt>
                <c:pt idx="11795">
                  <c:v>59579</c:v>
                </c:pt>
                <c:pt idx="11796">
                  <c:v>59584</c:v>
                </c:pt>
                <c:pt idx="11797">
                  <c:v>59589</c:v>
                </c:pt>
                <c:pt idx="11798">
                  <c:v>59594</c:v>
                </c:pt>
                <c:pt idx="11799">
                  <c:v>59599</c:v>
                </c:pt>
                <c:pt idx="11800">
                  <c:v>59604</c:v>
                </c:pt>
                <c:pt idx="11801">
                  <c:v>59609</c:v>
                </c:pt>
                <c:pt idx="11802">
                  <c:v>59614</c:v>
                </c:pt>
                <c:pt idx="11803">
                  <c:v>59619</c:v>
                </c:pt>
                <c:pt idx="11804">
                  <c:v>59624</c:v>
                </c:pt>
                <c:pt idx="11805">
                  <c:v>59629</c:v>
                </c:pt>
                <c:pt idx="11806">
                  <c:v>59634</c:v>
                </c:pt>
                <c:pt idx="11807">
                  <c:v>59639</c:v>
                </c:pt>
                <c:pt idx="11808">
                  <c:v>59644</c:v>
                </c:pt>
                <c:pt idx="11809">
                  <c:v>59649</c:v>
                </c:pt>
                <c:pt idx="11810">
                  <c:v>59654</c:v>
                </c:pt>
                <c:pt idx="11811">
                  <c:v>59659</c:v>
                </c:pt>
                <c:pt idx="11812">
                  <c:v>59664</c:v>
                </c:pt>
                <c:pt idx="11813">
                  <c:v>59669</c:v>
                </c:pt>
                <c:pt idx="11814">
                  <c:v>59674</c:v>
                </c:pt>
                <c:pt idx="11815">
                  <c:v>59679</c:v>
                </c:pt>
                <c:pt idx="11816">
                  <c:v>59684</c:v>
                </c:pt>
                <c:pt idx="11817">
                  <c:v>59689</c:v>
                </c:pt>
                <c:pt idx="11818">
                  <c:v>59694</c:v>
                </c:pt>
                <c:pt idx="11819">
                  <c:v>59699</c:v>
                </c:pt>
                <c:pt idx="11820">
                  <c:v>59704</c:v>
                </c:pt>
                <c:pt idx="11821">
                  <c:v>59709</c:v>
                </c:pt>
                <c:pt idx="11822">
                  <c:v>59714</c:v>
                </c:pt>
                <c:pt idx="11823">
                  <c:v>59719</c:v>
                </c:pt>
                <c:pt idx="11824">
                  <c:v>59724</c:v>
                </c:pt>
                <c:pt idx="11825">
                  <c:v>59729</c:v>
                </c:pt>
                <c:pt idx="11826">
                  <c:v>59734</c:v>
                </c:pt>
                <c:pt idx="11827">
                  <c:v>59739</c:v>
                </c:pt>
                <c:pt idx="11828">
                  <c:v>59744</c:v>
                </c:pt>
                <c:pt idx="11829">
                  <c:v>59749</c:v>
                </c:pt>
                <c:pt idx="11830">
                  <c:v>59754</c:v>
                </c:pt>
                <c:pt idx="11831">
                  <c:v>59759</c:v>
                </c:pt>
                <c:pt idx="11832">
                  <c:v>59764</c:v>
                </c:pt>
                <c:pt idx="11833">
                  <c:v>59769</c:v>
                </c:pt>
                <c:pt idx="11834">
                  <c:v>59774</c:v>
                </c:pt>
                <c:pt idx="11835">
                  <c:v>59779</c:v>
                </c:pt>
                <c:pt idx="11836">
                  <c:v>59784</c:v>
                </c:pt>
                <c:pt idx="11837">
                  <c:v>59789</c:v>
                </c:pt>
                <c:pt idx="11838">
                  <c:v>59794</c:v>
                </c:pt>
                <c:pt idx="11839">
                  <c:v>59799</c:v>
                </c:pt>
                <c:pt idx="11840">
                  <c:v>59804</c:v>
                </c:pt>
                <c:pt idx="11841">
                  <c:v>59809</c:v>
                </c:pt>
                <c:pt idx="11842">
                  <c:v>59814</c:v>
                </c:pt>
                <c:pt idx="11843">
                  <c:v>59819</c:v>
                </c:pt>
                <c:pt idx="11844">
                  <c:v>59824</c:v>
                </c:pt>
                <c:pt idx="11845">
                  <c:v>59829</c:v>
                </c:pt>
                <c:pt idx="11846">
                  <c:v>59834</c:v>
                </c:pt>
                <c:pt idx="11847">
                  <c:v>59839</c:v>
                </c:pt>
                <c:pt idx="11848">
                  <c:v>59844</c:v>
                </c:pt>
                <c:pt idx="11849">
                  <c:v>59849</c:v>
                </c:pt>
                <c:pt idx="11850">
                  <c:v>59854</c:v>
                </c:pt>
                <c:pt idx="11851">
                  <c:v>59859</c:v>
                </c:pt>
                <c:pt idx="11852">
                  <c:v>59864</c:v>
                </c:pt>
                <c:pt idx="11853">
                  <c:v>59869</c:v>
                </c:pt>
                <c:pt idx="11854">
                  <c:v>59874</c:v>
                </c:pt>
                <c:pt idx="11855">
                  <c:v>59879</c:v>
                </c:pt>
                <c:pt idx="11856">
                  <c:v>59884</c:v>
                </c:pt>
                <c:pt idx="11857">
                  <c:v>59889</c:v>
                </c:pt>
                <c:pt idx="11858">
                  <c:v>59894</c:v>
                </c:pt>
                <c:pt idx="11859">
                  <c:v>59899</c:v>
                </c:pt>
                <c:pt idx="11860">
                  <c:v>59904</c:v>
                </c:pt>
                <c:pt idx="11861">
                  <c:v>59909</c:v>
                </c:pt>
                <c:pt idx="11862">
                  <c:v>59914</c:v>
                </c:pt>
                <c:pt idx="11863">
                  <c:v>59919</c:v>
                </c:pt>
                <c:pt idx="11864">
                  <c:v>59924</c:v>
                </c:pt>
                <c:pt idx="11865">
                  <c:v>59929</c:v>
                </c:pt>
                <c:pt idx="11866">
                  <c:v>59934</c:v>
                </c:pt>
                <c:pt idx="11867">
                  <c:v>59939</c:v>
                </c:pt>
                <c:pt idx="11868">
                  <c:v>59944</c:v>
                </c:pt>
                <c:pt idx="11869">
                  <c:v>59949</c:v>
                </c:pt>
                <c:pt idx="11870">
                  <c:v>59954</c:v>
                </c:pt>
                <c:pt idx="11871">
                  <c:v>59959</c:v>
                </c:pt>
                <c:pt idx="11872">
                  <c:v>59964</c:v>
                </c:pt>
                <c:pt idx="11873">
                  <c:v>59969</c:v>
                </c:pt>
                <c:pt idx="11874">
                  <c:v>59974</c:v>
                </c:pt>
                <c:pt idx="11875">
                  <c:v>59979</c:v>
                </c:pt>
                <c:pt idx="11876">
                  <c:v>59984</c:v>
                </c:pt>
                <c:pt idx="11877">
                  <c:v>59989</c:v>
                </c:pt>
                <c:pt idx="11878">
                  <c:v>59994</c:v>
                </c:pt>
                <c:pt idx="11879">
                  <c:v>59999</c:v>
                </c:pt>
                <c:pt idx="11880">
                  <c:v>60004</c:v>
                </c:pt>
                <c:pt idx="11881">
                  <c:v>60009</c:v>
                </c:pt>
                <c:pt idx="11882">
                  <c:v>60014</c:v>
                </c:pt>
                <c:pt idx="11883">
                  <c:v>60019</c:v>
                </c:pt>
                <c:pt idx="11884">
                  <c:v>60024</c:v>
                </c:pt>
                <c:pt idx="11885">
                  <c:v>60029</c:v>
                </c:pt>
                <c:pt idx="11886">
                  <c:v>60034</c:v>
                </c:pt>
                <c:pt idx="11887">
                  <c:v>60039</c:v>
                </c:pt>
                <c:pt idx="11888">
                  <c:v>60044</c:v>
                </c:pt>
                <c:pt idx="11889">
                  <c:v>60049</c:v>
                </c:pt>
                <c:pt idx="11890">
                  <c:v>60054</c:v>
                </c:pt>
                <c:pt idx="11891">
                  <c:v>60059</c:v>
                </c:pt>
                <c:pt idx="11892">
                  <c:v>60064</c:v>
                </c:pt>
                <c:pt idx="11893">
                  <c:v>60069</c:v>
                </c:pt>
                <c:pt idx="11894">
                  <c:v>60074</c:v>
                </c:pt>
                <c:pt idx="11895">
                  <c:v>60079</c:v>
                </c:pt>
                <c:pt idx="11896">
                  <c:v>60084</c:v>
                </c:pt>
                <c:pt idx="11897">
                  <c:v>60089</c:v>
                </c:pt>
                <c:pt idx="11898">
                  <c:v>60094</c:v>
                </c:pt>
                <c:pt idx="11899">
                  <c:v>60099</c:v>
                </c:pt>
                <c:pt idx="11900">
                  <c:v>60104</c:v>
                </c:pt>
                <c:pt idx="11901">
                  <c:v>60109</c:v>
                </c:pt>
                <c:pt idx="11902">
                  <c:v>60114</c:v>
                </c:pt>
                <c:pt idx="11903">
                  <c:v>60119</c:v>
                </c:pt>
                <c:pt idx="11904">
                  <c:v>60124</c:v>
                </c:pt>
                <c:pt idx="11905">
                  <c:v>60129</c:v>
                </c:pt>
                <c:pt idx="11906">
                  <c:v>60134</c:v>
                </c:pt>
                <c:pt idx="11907">
                  <c:v>60139</c:v>
                </c:pt>
                <c:pt idx="11908">
                  <c:v>60144</c:v>
                </c:pt>
                <c:pt idx="11909">
                  <c:v>60149</c:v>
                </c:pt>
                <c:pt idx="11910">
                  <c:v>60154</c:v>
                </c:pt>
                <c:pt idx="11911">
                  <c:v>60159</c:v>
                </c:pt>
                <c:pt idx="11912">
                  <c:v>60164</c:v>
                </c:pt>
                <c:pt idx="11913">
                  <c:v>60169</c:v>
                </c:pt>
                <c:pt idx="11914">
                  <c:v>60174</c:v>
                </c:pt>
                <c:pt idx="11915">
                  <c:v>60179</c:v>
                </c:pt>
                <c:pt idx="11916">
                  <c:v>60184</c:v>
                </c:pt>
                <c:pt idx="11917">
                  <c:v>60189</c:v>
                </c:pt>
                <c:pt idx="11918">
                  <c:v>60194</c:v>
                </c:pt>
                <c:pt idx="11919">
                  <c:v>60199</c:v>
                </c:pt>
                <c:pt idx="11920">
                  <c:v>60204</c:v>
                </c:pt>
                <c:pt idx="11921">
                  <c:v>60209</c:v>
                </c:pt>
                <c:pt idx="11922">
                  <c:v>60214</c:v>
                </c:pt>
                <c:pt idx="11923">
                  <c:v>60219</c:v>
                </c:pt>
                <c:pt idx="11924">
                  <c:v>60224</c:v>
                </c:pt>
                <c:pt idx="11925">
                  <c:v>60229</c:v>
                </c:pt>
                <c:pt idx="11926">
                  <c:v>60234</c:v>
                </c:pt>
                <c:pt idx="11927">
                  <c:v>60239</c:v>
                </c:pt>
                <c:pt idx="11928">
                  <c:v>60244</c:v>
                </c:pt>
                <c:pt idx="11929">
                  <c:v>60249</c:v>
                </c:pt>
                <c:pt idx="11930">
                  <c:v>60254</c:v>
                </c:pt>
                <c:pt idx="11931">
                  <c:v>60259</c:v>
                </c:pt>
                <c:pt idx="11932">
                  <c:v>60264</c:v>
                </c:pt>
                <c:pt idx="11933">
                  <c:v>60269</c:v>
                </c:pt>
                <c:pt idx="11934">
                  <c:v>60274</c:v>
                </c:pt>
                <c:pt idx="11935">
                  <c:v>60279</c:v>
                </c:pt>
                <c:pt idx="11936">
                  <c:v>60284</c:v>
                </c:pt>
                <c:pt idx="11937">
                  <c:v>60289</c:v>
                </c:pt>
                <c:pt idx="11938">
                  <c:v>60294</c:v>
                </c:pt>
                <c:pt idx="11939">
                  <c:v>60299</c:v>
                </c:pt>
                <c:pt idx="11940">
                  <c:v>60304</c:v>
                </c:pt>
                <c:pt idx="11941">
                  <c:v>60309</c:v>
                </c:pt>
                <c:pt idx="11942">
                  <c:v>60314</c:v>
                </c:pt>
                <c:pt idx="11943">
                  <c:v>60319</c:v>
                </c:pt>
                <c:pt idx="11944">
                  <c:v>60324</c:v>
                </c:pt>
                <c:pt idx="11945">
                  <c:v>60329</c:v>
                </c:pt>
                <c:pt idx="11946">
                  <c:v>60334</c:v>
                </c:pt>
                <c:pt idx="11947">
                  <c:v>60339</c:v>
                </c:pt>
                <c:pt idx="11948">
                  <c:v>60344</c:v>
                </c:pt>
                <c:pt idx="11949">
                  <c:v>60349</c:v>
                </c:pt>
                <c:pt idx="11950">
                  <c:v>60354</c:v>
                </c:pt>
                <c:pt idx="11951">
                  <c:v>60359</c:v>
                </c:pt>
                <c:pt idx="11952">
                  <c:v>60364</c:v>
                </c:pt>
                <c:pt idx="11953">
                  <c:v>60369</c:v>
                </c:pt>
                <c:pt idx="11954">
                  <c:v>60374</c:v>
                </c:pt>
                <c:pt idx="11955">
                  <c:v>60379</c:v>
                </c:pt>
                <c:pt idx="11956">
                  <c:v>60384</c:v>
                </c:pt>
                <c:pt idx="11957">
                  <c:v>60389</c:v>
                </c:pt>
                <c:pt idx="11958">
                  <c:v>60394</c:v>
                </c:pt>
                <c:pt idx="11959">
                  <c:v>60399</c:v>
                </c:pt>
                <c:pt idx="11960">
                  <c:v>60404</c:v>
                </c:pt>
                <c:pt idx="11961">
                  <c:v>60409</c:v>
                </c:pt>
                <c:pt idx="11962">
                  <c:v>60414</c:v>
                </c:pt>
                <c:pt idx="11963">
                  <c:v>60419</c:v>
                </c:pt>
                <c:pt idx="11964">
                  <c:v>60424</c:v>
                </c:pt>
                <c:pt idx="11965">
                  <c:v>60429</c:v>
                </c:pt>
                <c:pt idx="11966">
                  <c:v>60434</c:v>
                </c:pt>
                <c:pt idx="11967">
                  <c:v>60439</c:v>
                </c:pt>
                <c:pt idx="11968">
                  <c:v>60444</c:v>
                </c:pt>
                <c:pt idx="11969">
                  <c:v>60449</c:v>
                </c:pt>
                <c:pt idx="11970">
                  <c:v>60454</c:v>
                </c:pt>
                <c:pt idx="11971">
                  <c:v>60459</c:v>
                </c:pt>
                <c:pt idx="11972">
                  <c:v>60464</c:v>
                </c:pt>
                <c:pt idx="11973">
                  <c:v>60469</c:v>
                </c:pt>
                <c:pt idx="11974">
                  <c:v>60474</c:v>
                </c:pt>
                <c:pt idx="11975">
                  <c:v>60479</c:v>
                </c:pt>
                <c:pt idx="11976">
                  <c:v>60484</c:v>
                </c:pt>
                <c:pt idx="11977">
                  <c:v>60489</c:v>
                </c:pt>
                <c:pt idx="11978">
                  <c:v>60494</c:v>
                </c:pt>
                <c:pt idx="11979">
                  <c:v>60499</c:v>
                </c:pt>
                <c:pt idx="11980">
                  <c:v>60504</c:v>
                </c:pt>
                <c:pt idx="11981">
                  <c:v>60509</c:v>
                </c:pt>
                <c:pt idx="11982">
                  <c:v>60514</c:v>
                </c:pt>
                <c:pt idx="11983">
                  <c:v>60519</c:v>
                </c:pt>
                <c:pt idx="11984">
                  <c:v>60524</c:v>
                </c:pt>
                <c:pt idx="11985">
                  <c:v>60529</c:v>
                </c:pt>
                <c:pt idx="11986">
                  <c:v>60534</c:v>
                </c:pt>
                <c:pt idx="11987">
                  <c:v>60539</c:v>
                </c:pt>
                <c:pt idx="11988">
                  <c:v>60544</c:v>
                </c:pt>
                <c:pt idx="11989">
                  <c:v>60549</c:v>
                </c:pt>
                <c:pt idx="11990">
                  <c:v>60554</c:v>
                </c:pt>
                <c:pt idx="11991">
                  <c:v>60559</c:v>
                </c:pt>
                <c:pt idx="11992">
                  <c:v>60564</c:v>
                </c:pt>
                <c:pt idx="11993">
                  <c:v>60569</c:v>
                </c:pt>
                <c:pt idx="11994">
                  <c:v>60574</c:v>
                </c:pt>
                <c:pt idx="11995">
                  <c:v>60579</c:v>
                </c:pt>
                <c:pt idx="11996">
                  <c:v>60584</c:v>
                </c:pt>
                <c:pt idx="11997">
                  <c:v>60589</c:v>
                </c:pt>
                <c:pt idx="11998">
                  <c:v>60594</c:v>
                </c:pt>
                <c:pt idx="11999">
                  <c:v>60599</c:v>
                </c:pt>
                <c:pt idx="12000">
                  <c:v>60604</c:v>
                </c:pt>
                <c:pt idx="12001">
                  <c:v>60609</c:v>
                </c:pt>
                <c:pt idx="12002">
                  <c:v>60614</c:v>
                </c:pt>
                <c:pt idx="12003">
                  <c:v>60619</c:v>
                </c:pt>
                <c:pt idx="12004">
                  <c:v>60624</c:v>
                </c:pt>
                <c:pt idx="12005">
                  <c:v>60629</c:v>
                </c:pt>
                <c:pt idx="12006">
                  <c:v>60634</c:v>
                </c:pt>
                <c:pt idx="12007">
                  <c:v>60639</c:v>
                </c:pt>
                <c:pt idx="12008">
                  <c:v>60644</c:v>
                </c:pt>
                <c:pt idx="12009">
                  <c:v>60649</c:v>
                </c:pt>
                <c:pt idx="12010">
                  <c:v>60654</c:v>
                </c:pt>
                <c:pt idx="12011">
                  <c:v>60659</c:v>
                </c:pt>
                <c:pt idx="12012">
                  <c:v>60664</c:v>
                </c:pt>
                <c:pt idx="12013">
                  <c:v>60669</c:v>
                </c:pt>
                <c:pt idx="12014">
                  <c:v>60674</c:v>
                </c:pt>
                <c:pt idx="12015">
                  <c:v>60679</c:v>
                </c:pt>
                <c:pt idx="12016">
                  <c:v>60684</c:v>
                </c:pt>
                <c:pt idx="12017">
                  <c:v>60689</c:v>
                </c:pt>
                <c:pt idx="12018">
                  <c:v>60694</c:v>
                </c:pt>
                <c:pt idx="12019">
                  <c:v>60699</c:v>
                </c:pt>
                <c:pt idx="12020">
                  <c:v>60704</c:v>
                </c:pt>
                <c:pt idx="12021">
                  <c:v>60709</c:v>
                </c:pt>
                <c:pt idx="12022">
                  <c:v>60714</c:v>
                </c:pt>
                <c:pt idx="12023">
                  <c:v>60719</c:v>
                </c:pt>
                <c:pt idx="12024">
                  <c:v>60724</c:v>
                </c:pt>
                <c:pt idx="12025">
                  <c:v>60729</c:v>
                </c:pt>
                <c:pt idx="12026">
                  <c:v>60734</c:v>
                </c:pt>
                <c:pt idx="12027">
                  <c:v>60739</c:v>
                </c:pt>
                <c:pt idx="12028">
                  <c:v>60744</c:v>
                </c:pt>
                <c:pt idx="12029">
                  <c:v>60749</c:v>
                </c:pt>
                <c:pt idx="12030">
                  <c:v>60754</c:v>
                </c:pt>
                <c:pt idx="12031">
                  <c:v>60759</c:v>
                </c:pt>
                <c:pt idx="12032">
                  <c:v>60764</c:v>
                </c:pt>
                <c:pt idx="12033">
                  <c:v>60769</c:v>
                </c:pt>
                <c:pt idx="12034">
                  <c:v>60774</c:v>
                </c:pt>
                <c:pt idx="12035">
                  <c:v>60779</c:v>
                </c:pt>
                <c:pt idx="12036">
                  <c:v>60784</c:v>
                </c:pt>
                <c:pt idx="12037">
                  <c:v>60789</c:v>
                </c:pt>
                <c:pt idx="12038">
                  <c:v>60794</c:v>
                </c:pt>
                <c:pt idx="12039">
                  <c:v>60799</c:v>
                </c:pt>
                <c:pt idx="12040">
                  <c:v>60804</c:v>
                </c:pt>
                <c:pt idx="12041">
                  <c:v>60809</c:v>
                </c:pt>
                <c:pt idx="12042">
                  <c:v>60814</c:v>
                </c:pt>
                <c:pt idx="12043">
                  <c:v>60819</c:v>
                </c:pt>
                <c:pt idx="12044">
                  <c:v>60824</c:v>
                </c:pt>
                <c:pt idx="12045">
                  <c:v>60829</c:v>
                </c:pt>
                <c:pt idx="12046">
                  <c:v>60834</c:v>
                </c:pt>
                <c:pt idx="12047">
                  <c:v>60839</c:v>
                </c:pt>
                <c:pt idx="12048">
                  <c:v>60844</c:v>
                </c:pt>
                <c:pt idx="12049">
                  <c:v>60849</c:v>
                </c:pt>
                <c:pt idx="12050">
                  <c:v>60854</c:v>
                </c:pt>
                <c:pt idx="12051">
                  <c:v>60859</c:v>
                </c:pt>
                <c:pt idx="12052">
                  <c:v>60864</c:v>
                </c:pt>
                <c:pt idx="12053">
                  <c:v>60869</c:v>
                </c:pt>
                <c:pt idx="12054">
                  <c:v>60874</c:v>
                </c:pt>
                <c:pt idx="12055">
                  <c:v>60879</c:v>
                </c:pt>
                <c:pt idx="12056">
                  <c:v>60884</c:v>
                </c:pt>
                <c:pt idx="12057">
                  <c:v>60889</c:v>
                </c:pt>
                <c:pt idx="12058">
                  <c:v>60894</c:v>
                </c:pt>
                <c:pt idx="12059">
                  <c:v>60899</c:v>
                </c:pt>
                <c:pt idx="12060">
                  <c:v>60904</c:v>
                </c:pt>
                <c:pt idx="12061">
                  <c:v>60909</c:v>
                </c:pt>
                <c:pt idx="12062">
                  <c:v>60914</c:v>
                </c:pt>
                <c:pt idx="12063">
                  <c:v>60919</c:v>
                </c:pt>
                <c:pt idx="12064">
                  <c:v>60924</c:v>
                </c:pt>
                <c:pt idx="12065">
                  <c:v>60929</c:v>
                </c:pt>
                <c:pt idx="12066">
                  <c:v>60934</c:v>
                </c:pt>
                <c:pt idx="12067">
                  <c:v>60939</c:v>
                </c:pt>
                <c:pt idx="12068">
                  <c:v>60944</c:v>
                </c:pt>
                <c:pt idx="12069">
                  <c:v>60949</c:v>
                </c:pt>
                <c:pt idx="12070">
                  <c:v>60954</c:v>
                </c:pt>
                <c:pt idx="12071">
                  <c:v>60959</c:v>
                </c:pt>
                <c:pt idx="12072">
                  <c:v>60964</c:v>
                </c:pt>
                <c:pt idx="12073">
                  <c:v>60969</c:v>
                </c:pt>
                <c:pt idx="12074">
                  <c:v>60974</c:v>
                </c:pt>
                <c:pt idx="12075">
                  <c:v>60979</c:v>
                </c:pt>
                <c:pt idx="12076">
                  <c:v>60984</c:v>
                </c:pt>
                <c:pt idx="12077">
                  <c:v>60989</c:v>
                </c:pt>
                <c:pt idx="12078">
                  <c:v>60994</c:v>
                </c:pt>
                <c:pt idx="12079">
                  <c:v>60999</c:v>
                </c:pt>
                <c:pt idx="12080">
                  <c:v>61004</c:v>
                </c:pt>
                <c:pt idx="12081">
                  <c:v>61009</c:v>
                </c:pt>
                <c:pt idx="12082">
                  <c:v>61014</c:v>
                </c:pt>
                <c:pt idx="12083">
                  <c:v>61019</c:v>
                </c:pt>
                <c:pt idx="12084">
                  <c:v>61024</c:v>
                </c:pt>
                <c:pt idx="12085">
                  <c:v>61029</c:v>
                </c:pt>
                <c:pt idx="12086">
                  <c:v>61034</c:v>
                </c:pt>
                <c:pt idx="12087">
                  <c:v>61039</c:v>
                </c:pt>
                <c:pt idx="12088">
                  <c:v>61044</c:v>
                </c:pt>
                <c:pt idx="12089">
                  <c:v>61049</c:v>
                </c:pt>
                <c:pt idx="12090">
                  <c:v>61054</c:v>
                </c:pt>
                <c:pt idx="12091">
                  <c:v>61059</c:v>
                </c:pt>
                <c:pt idx="12092">
                  <c:v>61064</c:v>
                </c:pt>
                <c:pt idx="12093">
                  <c:v>61069</c:v>
                </c:pt>
                <c:pt idx="12094">
                  <c:v>61074</c:v>
                </c:pt>
                <c:pt idx="12095">
                  <c:v>61079</c:v>
                </c:pt>
                <c:pt idx="12096">
                  <c:v>61084</c:v>
                </c:pt>
                <c:pt idx="12097">
                  <c:v>61089</c:v>
                </c:pt>
                <c:pt idx="12098">
                  <c:v>61094</c:v>
                </c:pt>
                <c:pt idx="12099">
                  <c:v>61099</c:v>
                </c:pt>
                <c:pt idx="12100">
                  <c:v>61104</c:v>
                </c:pt>
                <c:pt idx="12101">
                  <c:v>61109</c:v>
                </c:pt>
                <c:pt idx="12102">
                  <c:v>61114</c:v>
                </c:pt>
                <c:pt idx="12103">
                  <c:v>61119</c:v>
                </c:pt>
                <c:pt idx="12104">
                  <c:v>61124</c:v>
                </c:pt>
                <c:pt idx="12105">
                  <c:v>61129</c:v>
                </c:pt>
                <c:pt idx="12106">
                  <c:v>61134</c:v>
                </c:pt>
                <c:pt idx="12107">
                  <c:v>61139</c:v>
                </c:pt>
                <c:pt idx="12108">
                  <c:v>61144</c:v>
                </c:pt>
                <c:pt idx="12109">
                  <c:v>61149</c:v>
                </c:pt>
                <c:pt idx="12110">
                  <c:v>61154</c:v>
                </c:pt>
                <c:pt idx="12111">
                  <c:v>61159</c:v>
                </c:pt>
                <c:pt idx="12112">
                  <c:v>61164</c:v>
                </c:pt>
                <c:pt idx="12113">
                  <c:v>61169</c:v>
                </c:pt>
                <c:pt idx="12114">
                  <c:v>61174</c:v>
                </c:pt>
                <c:pt idx="12115">
                  <c:v>61179</c:v>
                </c:pt>
                <c:pt idx="12116">
                  <c:v>61184</c:v>
                </c:pt>
                <c:pt idx="12117">
                  <c:v>61189</c:v>
                </c:pt>
                <c:pt idx="12118">
                  <c:v>61194</c:v>
                </c:pt>
                <c:pt idx="12119">
                  <c:v>61199</c:v>
                </c:pt>
                <c:pt idx="12120">
                  <c:v>61204</c:v>
                </c:pt>
                <c:pt idx="12121">
                  <c:v>61209</c:v>
                </c:pt>
                <c:pt idx="12122">
                  <c:v>61214</c:v>
                </c:pt>
                <c:pt idx="12123">
                  <c:v>61219</c:v>
                </c:pt>
                <c:pt idx="12124">
                  <c:v>61224</c:v>
                </c:pt>
                <c:pt idx="12125">
                  <c:v>61229</c:v>
                </c:pt>
                <c:pt idx="12126">
                  <c:v>61234</c:v>
                </c:pt>
                <c:pt idx="12127">
                  <c:v>61239</c:v>
                </c:pt>
                <c:pt idx="12128">
                  <c:v>61244</c:v>
                </c:pt>
                <c:pt idx="12129">
                  <c:v>61249</c:v>
                </c:pt>
                <c:pt idx="12130">
                  <c:v>61254</c:v>
                </c:pt>
                <c:pt idx="12131">
                  <c:v>61259</c:v>
                </c:pt>
                <c:pt idx="12132">
                  <c:v>61264</c:v>
                </c:pt>
                <c:pt idx="12133">
                  <c:v>61269</c:v>
                </c:pt>
                <c:pt idx="12134">
                  <c:v>61274</c:v>
                </c:pt>
                <c:pt idx="12135">
                  <c:v>61279</c:v>
                </c:pt>
                <c:pt idx="12136">
                  <c:v>61284</c:v>
                </c:pt>
                <c:pt idx="12137">
                  <c:v>61289</c:v>
                </c:pt>
                <c:pt idx="12138">
                  <c:v>61294</c:v>
                </c:pt>
                <c:pt idx="12139">
                  <c:v>61299</c:v>
                </c:pt>
                <c:pt idx="12140">
                  <c:v>61304</c:v>
                </c:pt>
                <c:pt idx="12141">
                  <c:v>61309</c:v>
                </c:pt>
                <c:pt idx="12142">
                  <c:v>61314</c:v>
                </c:pt>
                <c:pt idx="12143">
                  <c:v>61319</c:v>
                </c:pt>
                <c:pt idx="12144">
                  <c:v>61324</c:v>
                </c:pt>
                <c:pt idx="12145">
                  <c:v>61329</c:v>
                </c:pt>
                <c:pt idx="12146">
                  <c:v>61334</c:v>
                </c:pt>
                <c:pt idx="12147">
                  <c:v>61339</c:v>
                </c:pt>
                <c:pt idx="12148">
                  <c:v>61344</c:v>
                </c:pt>
                <c:pt idx="12149">
                  <c:v>61349</c:v>
                </c:pt>
                <c:pt idx="12150">
                  <c:v>61354</c:v>
                </c:pt>
                <c:pt idx="12151">
                  <c:v>61359</c:v>
                </c:pt>
                <c:pt idx="12152">
                  <c:v>61364</c:v>
                </c:pt>
                <c:pt idx="12153">
                  <c:v>61369</c:v>
                </c:pt>
                <c:pt idx="12154">
                  <c:v>61374</c:v>
                </c:pt>
                <c:pt idx="12155">
                  <c:v>61379</c:v>
                </c:pt>
                <c:pt idx="12156">
                  <c:v>61384</c:v>
                </c:pt>
                <c:pt idx="12157">
                  <c:v>61389</c:v>
                </c:pt>
                <c:pt idx="12158">
                  <c:v>61394</c:v>
                </c:pt>
                <c:pt idx="12159">
                  <c:v>61399</c:v>
                </c:pt>
                <c:pt idx="12160">
                  <c:v>61404</c:v>
                </c:pt>
                <c:pt idx="12161">
                  <c:v>61409</c:v>
                </c:pt>
                <c:pt idx="12162">
                  <c:v>61414</c:v>
                </c:pt>
                <c:pt idx="12163">
                  <c:v>61419</c:v>
                </c:pt>
                <c:pt idx="12164">
                  <c:v>61424</c:v>
                </c:pt>
                <c:pt idx="12165">
                  <c:v>61429</c:v>
                </c:pt>
                <c:pt idx="12166">
                  <c:v>61434</c:v>
                </c:pt>
                <c:pt idx="12167">
                  <c:v>61439</c:v>
                </c:pt>
                <c:pt idx="12168">
                  <c:v>61444</c:v>
                </c:pt>
                <c:pt idx="12169">
                  <c:v>61449</c:v>
                </c:pt>
                <c:pt idx="12170">
                  <c:v>61454</c:v>
                </c:pt>
                <c:pt idx="12171">
                  <c:v>61459</c:v>
                </c:pt>
                <c:pt idx="12172">
                  <c:v>61464</c:v>
                </c:pt>
                <c:pt idx="12173">
                  <c:v>61469</c:v>
                </c:pt>
                <c:pt idx="12174">
                  <c:v>61474</c:v>
                </c:pt>
                <c:pt idx="12175">
                  <c:v>61479</c:v>
                </c:pt>
                <c:pt idx="12176">
                  <c:v>61484</c:v>
                </c:pt>
                <c:pt idx="12177">
                  <c:v>61489</c:v>
                </c:pt>
                <c:pt idx="12178">
                  <c:v>61494</c:v>
                </c:pt>
                <c:pt idx="12179">
                  <c:v>61499</c:v>
                </c:pt>
                <c:pt idx="12180">
                  <c:v>61504</c:v>
                </c:pt>
                <c:pt idx="12181">
                  <c:v>61509</c:v>
                </c:pt>
                <c:pt idx="12182">
                  <c:v>61514</c:v>
                </c:pt>
                <c:pt idx="12183">
                  <c:v>61519</c:v>
                </c:pt>
                <c:pt idx="12184">
                  <c:v>61524</c:v>
                </c:pt>
                <c:pt idx="12185">
                  <c:v>61529</c:v>
                </c:pt>
                <c:pt idx="12186">
                  <c:v>61534</c:v>
                </c:pt>
                <c:pt idx="12187">
                  <c:v>61539</c:v>
                </c:pt>
                <c:pt idx="12188">
                  <c:v>61544</c:v>
                </c:pt>
                <c:pt idx="12189">
                  <c:v>61549</c:v>
                </c:pt>
                <c:pt idx="12190">
                  <c:v>61554</c:v>
                </c:pt>
                <c:pt idx="12191">
                  <c:v>61559</c:v>
                </c:pt>
                <c:pt idx="12192">
                  <c:v>61564</c:v>
                </c:pt>
                <c:pt idx="12193">
                  <c:v>61569</c:v>
                </c:pt>
                <c:pt idx="12194">
                  <c:v>61574</c:v>
                </c:pt>
                <c:pt idx="12195">
                  <c:v>61579</c:v>
                </c:pt>
                <c:pt idx="12196">
                  <c:v>61584</c:v>
                </c:pt>
                <c:pt idx="12197">
                  <c:v>61589</c:v>
                </c:pt>
                <c:pt idx="12198">
                  <c:v>61594</c:v>
                </c:pt>
                <c:pt idx="12199">
                  <c:v>61599</c:v>
                </c:pt>
                <c:pt idx="12200">
                  <c:v>61604</c:v>
                </c:pt>
                <c:pt idx="12201">
                  <c:v>61609</c:v>
                </c:pt>
                <c:pt idx="12202">
                  <c:v>61614</c:v>
                </c:pt>
                <c:pt idx="12203">
                  <c:v>61619</c:v>
                </c:pt>
                <c:pt idx="12204">
                  <c:v>61624</c:v>
                </c:pt>
                <c:pt idx="12205">
                  <c:v>61629</c:v>
                </c:pt>
                <c:pt idx="12206">
                  <c:v>61634</c:v>
                </c:pt>
                <c:pt idx="12207">
                  <c:v>61639</c:v>
                </c:pt>
                <c:pt idx="12208">
                  <c:v>61644</c:v>
                </c:pt>
                <c:pt idx="12209">
                  <c:v>61649</c:v>
                </c:pt>
                <c:pt idx="12210">
                  <c:v>61654</c:v>
                </c:pt>
                <c:pt idx="12211">
                  <c:v>61659</c:v>
                </c:pt>
                <c:pt idx="12212">
                  <c:v>61664</c:v>
                </c:pt>
                <c:pt idx="12213">
                  <c:v>61669</c:v>
                </c:pt>
                <c:pt idx="12214">
                  <c:v>61674</c:v>
                </c:pt>
                <c:pt idx="12215">
                  <c:v>61679</c:v>
                </c:pt>
                <c:pt idx="12216">
                  <c:v>61684</c:v>
                </c:pt>
                <c:pt idx="12217">
                  <c:v>61689</c:v>
                </c:pt>
                <c:pt idx="12218">
                  <c:v>61694</c:v>
                </c:pt>
                <c:pt idx="12219">
                  <c:v>61699</c:v>
                </c:pt>
                <c:pt idx="12220">
                  <c:v>61704</c:v>
                </c:pt>
                <c:pt idx="12221">
                  <c:v>61709</c:v>
                </c:pt>
                <c:pt idx="12222">
                  <c:v>61714</c:v>
                </c:pt>
                <c:pt idx="12223">
                  <c:v>61719</c:v>
                </c:pt>
                <c:pt idx="12224">
                  <c:v>61724</c:v>
                </c:pt>
                <c:pt idx="12225">
                  <c:v>61729</c:v>
                </c:pt>
                <c:pt idx="12226">
                  <c:v>61734</c:v>
                </c:pt>
                <c:pt idx="12227">
                  <c:v>61739</c:v>
                </c:pt>
                <c:pt idx="12228">
                  <c:v>61744</c:v>
                </c:pt>
                <c:pt idx="12229">
                  <c:v>61749</c:v>
                </c:pt>
                <c:pt idx="12230">
                  <c:v>61754</c:v>
                </c:pt>
                <c:pt idx="12231">
                  <c:v>61759</c:v>
                </c:pt>
                <c:pt idx="12232">
                  <c:v>61764</c:v>
                </c:pt>
                <c:pt idx="12233">
                  <c:v>61769</c:v>
                </c:pt>
                <c:pt idx="12234">
                  <c:v>61774</c:v>
                </c:pt>
                <c:pt idx="12235">
                  <c:v>61779</c:v>
                </c:pt>
                <c:pt idx="12236">
                  <c:v>61784</c:v>
                </c:pt>
                <c:pt idx="12237">
                  <c:v>61789</c:v>
                </c:pt>
                <c:pt idx="12238">
                  <c:v>61794</c:v>
                </c:pt>
                <c:pt idx="12239">
                  <c:v>61799</c:v>
                </c:pt>
                <c:pt idx="12240">
                  <c:v>61804</c:v>
                </c:pt>
                <c:pt idx="12241">
                  <c:v>61809</c:v>
                </c:pt>
                <c:pt idx="12242">
                  <c:v>61814</c:v>
                </c:pt>
                <c:pt idx="12243">
                  <c:v>61819</c:v>
                </c:pt>
                <c:pt idx="12244">
                  <c:v>61824</c:v>
                </c:pt>
                <c:pt idx="12245">
                  <c:v>61829</c:v>
                </c:pt>
                <c:pt idx="12246">
                  <c:v>61834</c:v>
                </c:pt>
                <c:pt idx="12247">
                  <c:v>61839</c:v>
                </c:pt>
                <c:pt idx="12248">
                  <c:v>61844</c:v>
                </c:pt>
                <c:pt idx="12249">
                  <c:v>61849</c:v>
                </c:pt>
                <c:pt idx="12250">
                  <c:v>61854</c:v>
                </c:pt>
                <c:pt idx="12251">
                  <c:v>61859</c:v>
                </c:pt>
                <c:pt idx="12252">
                  <c:v>61864</c:v>
                </c:pt>
                <c:pt idx="12253">
                  <c:v>61869</c:v>
                </c:pt>
                <c:pt idx="12254">
                  <c:v>61874</c:v>
                </c:pt>
                <c:pt idx="12255">
                  <c:v>61879</c:v>
                </c:pt>
                <c:pt idx="12256">
                  <c:v>61884</c:v>
                </c:pt>
                <c:pt idx="12257">
                  <c:v>61889</c:v>
                </c:pt>
                <c:pt idx="12258">
                  <c:v>61894</c:v>
                </c:pt>
                <c:pt idx="12259">
                  <c:v>61899</c:v>
                </c:pt>
                <c:pt idx="12260">
                  <c:v>61904</c:v>
                </c:pt>
                <c:pt idx="12261">
                  <c:v>61909</c:v>
                </c:pt>
                <c:pt idx="12262">
                  <c:v>61914</c:v>
                </c:pt>
                <c:pt idx="12263">
                  <c:v>61919</c:v>
                </c:pt>
                <c:pt idx="12264">
                  <c:v>61924</c:v>
                </c:pt>
                <c:pt idx="12265">
                  <c:v>61929</c:v>
                </c:pt>
                <c:pt idx="12266">
                  <c:v>61934</c:v>
                </c:pt>
                <c:pt idx="12267">
                  <c:v>61939</c:v>
                </c:pt>
                <c:pt idx="12268">
                  <c:v>61944</c:v>
                </c:pt>
                <c:pt idx="12269">
                  <c:v>61949</c:v>
                </c:pt>
                <c:pt idx="12270">
                  <c:v>61954</c:v>
                </c:pt>
                <c:pt idx="12271">
                  <c:v>61959</c:v>
                </c:pt>
                <c:pt idx="12272">
                  <c:v>61964</c:v>
                </c:pt>
                <c:pt idx="12273">
                  <c:v>61969</c:v>
                </c:pt>
                <c:pt idx="12274">
                  <c:v>61974</c:v>
                </c:pt>
                <c:pt idx="12275">
                  <c:v>61979</c:v>
                </c:pt>
                <c:pt idx="12276">
                  <c:v>61984</c:v>
                </c:pt>
                <c:pt idx="12277">
                  <c:v>61989</c:v>
                </c:pt>
                <c:pt idx="12278">
                  <c:v>61994</c:v>
                </c:pt>
                <c:pt idx="12279">
                  <c:v>61999</c:v>
                </c:pt>
                <c:pt idx="12280">
                  <c:v>62004</c:v>
                </c:pt>
                <c:pt idx="12281">
                  <c:v>62009</c:v>
                </c:pt>
                <c:pt idx="12282">
                  <c:v>62014</c:v>
                </c:pt>
                <c:pt idx="12283">
                  <c:v>62019</c:v>
                </c:pt>
                <c:pt idx="12284">
                  <c:v>62024</c:v>
                </c:pt>
                <c:pt idx="12285">
                  <c:v>62029</c:v>
                </c:pt>
                <c:pt idx="12286">
                  <c:v>62034</c:v>
                </c:pt>
                <c:pt idx="12287">
                  <c:v>62039</c:v>
                </c:pt>
                <c:pt idx="12288">
                  <c:v>62044</c:v>
                </c:pt>
                <c:pt idx="12289">
                  <c:v>62049</c:v>
                </c:pt>
                <c:pt idx="12290">
                  <c:v>62054</c:v>
                </c:pt>
                <c:pt idx="12291">
                  <c:v>62059</c:v>
                </c:pt>
                <c:pt idx="12292">
                  <c:v>62064</c:v>
                </c:pt>
                <c:pt idx="12293">
                  <c:v>62069</c:v>
                </c:pt>
                <c:pt idx="12294">
                  <c:v>62074</c:v>
                </c:pt>
                <c:pt idx="12295">
                  <c:v>62079</c:v>
                </c:pt>
                <c:pt idx="12296">
                  <c:v>62084</c:v>
                </c:pt>
                <c:pt idx="12297">
                  <c:v>62089</c:v>
                </c:pt>
                <c:pt idx="12298">
                  <c:v>62094</c:v>
                </c:pt>
                <c:pt idx="12299">
                  <c:v>62099</c:v>
                </c:pt>
                <c:pt idx="12300">
                  <c:v>62104</c:v>
                </c:pt>
                <c:pt idx="12301">
                  <c:v>62109</c:v>
                </c:pt>
                <c:pt idx="12302">
                  <c:v>62114</c:v>
                </c:pt>
                <c:pt idx="12303">
                  <c:v>62119</c:v>
                </c:pt>
                <c:pt idx="12304">
                  <c:v>62124</c:v>
                </c:pt>
                <c:pt idx="12305">
                  <c:v>62129</c:v>
                </c:pt>
                <c:pt idx="12306">
                  <c:v>62134</c:v>
                </c:pt>
                <c:pt idx="12307">
                  <c:v>62139</c:v>
                </c:pt>
                <c:pt idx="12308">
                  <c:v>62144</c:v>
                </c:pt>
                <c:pt idx="12309">
                  <c:v>62149</c:v>
                </c:pt>
                <c:pt idx="12310">
                  <c:v>62154</c:v>
                </c:pt>
                <c:pt idx="12311">
                  <c:v>62159</c:v>
                </c:pt>
                <c:pt idx="12312">
                  <c:v>62164</c:v>
                </c:pt>
                <c:pt idx="12313">
                  <c:v>62169</c:v>
                </c:pt>
                <c:pt idx="12314">
                  <c:v>62174</c:v>
                </c:pt>
                <c:pt idx="12315">
                  <c:v>62179</c:v>
                </c:pt>
                <c:pt idx="12316">
                  <c:v>62184</c:v>
                </c:pt>
                <c:pt idx="12317">
                  <c:v>62189</c:v>
                </c:pt>
                <c:pt idx="12318">
                  <c:v>62194</c:v>
                </c:pt>
                <c:pt idx="12319">
                  <c:v>62199</c:v>
                </c:pt>
                <c:pt idx="12320">
                  <c:v>62204</c:v>
                </c:pt>
                <c:pt idx="12321">
                  <c:v>62209</c:v>
                </c:pt>
                <c:pt idx="12322">
                  <c:v>62214</c:v>
                </c:pt>
                <c:pt idx="12323">
                  <c:v>62219</c:v>
                </c:pt>
                <c:pt idx="12324">
                  <c:v>62224</c:v>
                </c:pt>
                <c:pt idx="12325">
                  <c:v>62229</c:v>
                </c:pt>
                <c:pt idx="12326">
                  <c:v>62234</c:v>
                </c:pt>
                <c:pt idx="12327">
                  <c:v>62239</c:v>
                </c:pt>
                <c:pt idx="12328">
                  <c:v>62244</c:v>
                </c:pt>
                <c:pt idx="12329">
                  <c:v>62249</c:v>
                </c:pt>
                <c:pt idx="12330">
                  <c:v>62254</c:v>
                </c:pt>
                <c:pt idx="12331">
                  <c:v>62259</c:v>
                </c:pt>
                <c:pt idx="12332">
                  <c:v>62264</c:v>
                </c:pt>
                <c:pt idx="12333">
                  <c:v>62269</c:v>
                </c:pt>
                <c:pt idx="12334">
                  <c:v>62274</c:v>
                </c:pt>
                <c:pt idx="12335">
                  <c:v>62279</c:v>
                </c:pt>
                <c:pt idx="12336">
                  <c:v>62284</c:v>
                </c:pt>
                <c:pt idx="12337">
                  <c:v>62289</c:v>
                </c:pt>
                <c:pt idx="12338">
                  <c:v>62294</c:v>
                </c:pt>
                <c:pt idx="12339">
                  <c:v>62299</c:v>
                </c:pt>
                <c:pt idx="12340">
                  <c:v>62304</c:v>
                </c:pt>
                <c:pt idx="12341">
                  <c:v>62309</c:v>
                </c:pt>
                <c:pt idx="12342">
                  <c:v>62314</c:v>
                </c:pt>
                <c:pt idx="12343">
                  <c:v>62319</c:v>
                </c:pt>
                <c:pt idx="12344">
                  <c:v>62324</c:v>
                </c:pt>
                <c:pt idx="12345">
                  <c:v>62329</c:v>
                </c:pt>
                <c:pt idx="12346">
                  <c:v>62334</c:v>
                </c:pt>
                <c:pt idx="12347">
                  <c:v>62339</c:v>
                </c:pt>
                <c:pt idx="12348">
                  <c:v>62344</c:v>
                </c:pt>
                <c:pt idx="12349">
                  <c:v>62349</c:v>
                </c:pt>
                <c:pt idx="12350">
                  <c:v>62354</c:v>
                </c:pt>
                <c:pt idx="12351">
                  <c:v>62359</c:v>
                </c:pt>
                <c:pt idx="12352">
                  <c:v>62364</c:v>
                </c:pt>
                <c:pt idx="12353">
                  <c:v>62369</c:v>
                </c:pt>
                <c:pt idx="12354">
                  <c:v>62374</c:v>
                </c:pt>
                <c:pt idx="12355">
                  <c:v>62379</c:v>
                </c:pt>
                <c:pt idx="12356">
                  <c:v>62384</c:v>
                </c:pt>
                <c:pt idx="12357">
                  <c:v>62389</c:v>
                </c:pt>
                <c:pt idx="12358">
                  <c:v>62394</c:v>
                </c:pt>
                <c:pt idx="12359">
                  <c:v>62399</c:v>
                </c:pt>
                <c:pt idx="12360">
                  <c:v>62404</c:v>
                </c:pt>
                <c:pt idx="12361">
                  <c:v>62409</c:v>
                </c:pt>
                <c:pt idx="12362">
                  <c:v>62414</c:v>
                </c:pt>
                <c:pt idx="12363">
                  <c:v>62419</c:v>
                </c:pt>
                <c:pt idx="12364">
                  <c:v>62424</c:v>
                </c:pt>
                <c:pt idx="12365">
                  <c:v>62429</c:v>
                </c:pt>
                <c:pt idx="12366">
                  <c:v>62434</c:v>
                </c:pt>
                <c:pt idx="12367">
                  <c:v>62439</c:v>
                </c:pt>
                <c:pt idx="12368">
                  <c:v>62444</c:v>
                </c:pt>
                <c:pt idx="12369">
                  <c:v>62449</c:v>
                </c:pt>
                <c:pt idx="12370">
                  <c:v>62454</c:v>
                </c:pt>
                <c:pt idx="12371">
                  <c:v>62459</c:v>
                </c:pt>
                <c:pt idx="12372">
                  <c:v>62464</c:v>
                </c:pt>
                <c:pt idx="12373">
                  <c:v>62469</c:v>
                </c:pt>
                <c:pt idx="12374">
                  <c:v>62474</c:v>
                </c:pt>
                <c:pt idx="12375">
                  <c:v>62479</c:v>
                </c:pt>
                <c:pt idx="12376">
                  <c:v>62484</c:v>
                </c:pt>
                <c:pt idx="12377">
                  <c:v>62489</c:v>
                </c:pt>
                <c:pt idx="12378">
                  <c:v>62494</c:v>
                </c:pt>
                <c:pt idx="12379">
                  <c:v>62499</c:v>
                </c:pt>
                <c:pt idx="12380">
                  <c:v>62504</c:v>
                </c:pt>
                <c:pt idx="12381">
                  <c:v>62509</c:v>
                </c:pt>
                <c:pt idx="12382">
                  <c:v>62514</c:v>
                </c:pt>
                <c:pt idx="12383">
                  <c:v>62519</c:v>
                </c:pt>
                <c:pt idx="12384">
                  <c:v>62524</c:v>
                </c:pt>
                <c:pt idx="12385">
                  <c:v>62529</c:v>
                </c:pt>
                <c:pt idx="12386">
                  <c:v>62534</c:v>
                </c:pt>
                <c:pt idx="12387">
                  <c:v>62539</c:v>
                </c:pt>
                <c:pt idx="12388">
                  <c:v>62544</c:v>
                </c:pt>
                <c:pt idx="12389">
                  <c:v>62549</c:v>
                </c:pt>
                <c:pt idx="12390">
                  <c:v>62554</c:v>
                </c:pt>
                <c:pt idx="12391">
                  <c:v>62559</c:v>
                </c:pt>
                <c:pt idx="12392">
                  <c:v>62564</c:v>
                </c:pt>
                <c:pt idx="12393">
                  <c:v>62569</c:v>
                </c:pt>
                <c:pt idx="12394">
                  <c:v>62574</c:v>
                </c:pt>
                <c:pt idx="12395">
                  <c:v>62579</c:v>
                </c:pt>
                <c:pt idx="12396">
                  <c:v>62584</c:v>
                </c:pt>
                <c:pt idx="12397">
                  <c:v>62589</c:v>
                </c:pt>
                <c:pt idx="12398">
                  <c:v>62594</c:v>
                </c:pt>
                <c:pt idx="12399">
                  <c:v>62599</c:v>
                </c:pt>
                <c:pt idx="12400">
                  <c:v>62604</c:v>
                </c:pt>
                <c:pt idx="12401">
                  <c:v>62609</c:v>
                </c:pt>
                <c:pt idx="12402">
                  <c:v>62614</c:v>
                </c:pt>
                <c:pt idx="12403">
                  <c:v>62619</c:v>
                </c:pt>
                <c:pt idx="12404">
                  <c:v>62624</c:v>
                </c:pt>
                <c:pt idx="12405">
                  <c:v>62629</c:v>
                </c:pt>
                <c:pt idx="12406">
                  <c:v>62634</c:v>
                </c:pt>
                <c:pt idx="12407">
                  <c:v>62639</c:v>
                </c:pt>
                <c:pt idx="12408">
                  <c:v>62644</c:v>
                </c:pt>
                <c:pt idx="12409">
                  <c:v>62649</c:v>
                </c:pt>
                <c:pt idx="12410">
                  <c:v>62654</c:v>
                </c:pt>
                <c:pt idx="12411">
                  <c:v>62659</c:v>
                </c:pt>
                <c:pt idx="12412">
                  <c:v>62664</c:v>
                </c:pt>
                <c:pt idx="12413">
                  <c:v>62669</c:v>
                </c:pt>
                <c:pt idx="12414">
                  <c:v>62674</c:v>
                </c:pt>
                <c:pt idx="12415">
                  <c:v>62679</c:v>
                </c:pt>
                <c:pt idx="12416">
                  <c:v>62684</c:v>
                </c:pt>
                <c:pt idx="12417">
                  <c:v>62689</c:v>
                </c:pt>
                <c:pt idx="12418">
                  <c:v>62694</c:v>
                </c:pt>
                <c:pt idx="12419">
                  <c:v>62699</c:v>
                </c:pt>
                <c:pt idx="12420">
                  <c:v>62704</c:v>
                </c:pt>
                <c:pt idx="12421">
                  <c:v>62709</c:v>
                </c:pt>
                <c:pt idx="12422">
                  <c:v>62714</c:v>
                </c:pt>
                <c:pt idx="12423">
                  <c:v>62719</c:v>
                </c:pt>
                <c:pt idx="12424">
                  <c:v>62724</c:v>
                </c:pt>
                <c:pt idx="12425">
                  <c:v>62729</c:v>
                </c:pt>
                <c:pt idx="12426">
                  <c:v>62734</c:v>
                </c:pt>
                <c:pt idx="12427">
                  <c:v>62739</c:v>
                </c:pt>
                <c:pt idx="12428">
                  <c:v>62744</c:v>
                </c:pt>
                <c:pt idx="12429">
                  <c:v>62749</c:v>
                </c:pt>
                <c:pt idx="12430">
                  <c:v>62754</c:v>
                </c:pt>
                <c:pt idx="12431">
                  <c:v>62759</c:v>
                </c:pt>
                <c:pt idx="12432">
                  <c:v>62764</c:v>
                </c:pt>
                <c:pt idx="12433">
                  <c:v>62769</c:v>
                </c:pt>
                <c:pt idx="12434">
                  <c:v>62774</c:v>
                </c:pt>
                <c:pt idx="12435">
                  <c:v>62779</c:v>
                </c:pt>
                <c:pt idx="12436">
                  <c:v>62784</c:v>
                </c:pt>
                <c:pt idx="12437">
                  <c:v>62789</c:v>
                </c:pt>
                <c:pt idx="12438">
                  <c:v>62794</c:v>
                </c:pt>
                <c:pt idx="12439">
                  <c:v>62799</c:v>
                </c:pt>
                <c:pt idx="12440">
                  <c:v>62804</c:v>
                </c:pt>
                <c:pt idx="12441">
                  <c:v>62809</c:v>
                </c:pt>
                <c:pt idx="12442">
                  <c:v>62814</c:v>
                </c:pt>
                <c:pt idx="12443">
                  <c:v>62819</c:v>
                </c:pt>
                <c:pt idx="12444">
                  <c:v>62824</c:v>
                </c:pt>
                <c:pt idx="12445">
                  <c:v>62829</c:v>
                </c:pt>
                <c:pt idx="12446">
                  <c:v>62834</c:v>
                </c:pt>
                <c:pt idx="12447">
                  <c:v>62839</c:v>
                </c:pt>
                <c:pt idx="12448">
                  <c:v>62844</c:v>
                </c:pt>
                <c:pt idx="12449">
                  <c:v>62849</c:v>
                </c:pt>
                <c:pt idx="12450">
                  <c:v>62854</c:v>
                </c:pt>
                <c:pt idx="12451">
                  <c:v>62859</c:v>
                </c:pt>
                <c:pt idx="12452">
                  <c:v>62864</c:v>
                </c:pt>
                <c:pt idx="12453">
                  <c:v>62869</c:v>
                </c:pt>
                <c:pt idx="12454">
                  <c:v>62874</c:v>
                </c:pt>
                <c:pt idx="12455">
                  <c:v>62879</c:v>
                </c:pt>
                <c:pt idx="12456">
                  <c:v>62884</c:v>
                </c:pt>
                <c:pt idx="12457">
                  <c:v>62889</c:v>
                </c:pt>
                <c:pt idx="12458">
                  <c:v>62894</c:v>
                </c:pt>
                <c:pt idx="12459">
                  <c:v>62899</c:v>
                </c:pt>
                <c:pt idx="12460">
                  <c:v>62904</c:v>
                </c:pt>
                <c:pt idx="12461">
                  <c:v>62909</c:v>
                </c:pt>
                <c:pt idx="12462">
                  <c:v>62914</c:v>
                </c:pt>
                <c:pt idx="12463">
                  <c:v>62919</c:v>
                </c:pt>
                <c:pt idx="12464">
                  <c:v>62924</c:v>
                </c:pt>
                <c:pt idx="12465">
                  <c:v>62929</c:v>
                </c:pt>
                <c:pt idx="12466">
                  <c:v>62934</c:v>
                </c:pt>
                <c:pt idx="12467">
                  <c:v>62939</c:v>
                </c:pt>
                <c:pt idx="12468">
                  <c:v>62944</c:v>
                </c:pt>
                <c:pt idx="12469">
                  <c:v>62949</c:v>
                </c:pt>
                <c:pt idx="12470">
                  <c:v>62954</c:v>
                </c:pt>
                <c:pt idx="12471">
                  <c:v>62959</c:v>
                </c:pt>
                <c:pt idx="12472">
                  <c:v>62964</c:v>
                </c:pt>
                <c:pt idx="12473">
                  <c:v>62969</c:v>
                </c:pt>
                <c:pt idx="12474">
                  <c:v>62974</c:v>
                </c:pt>
                <c:pt idx="12475">
                  <c:v>62979</c:v>
                </c:pt>
                <c:pt idx="12476">
                  <c:v>62984</c:v>
                </c:pt>
                <c:pt idx="12477">
                  <c:v>62989</c:v>
                </c:pt>
                <c:pt idx="12478">
                  <c:v>62994</c:v>
                </c:pt>
                <c:pt idx="12479">
                  <c:v>62999</c:v>
                </c:pt>
                <c:pt idx="12480">
                  <c:v>63004</c:v>
                </c:pt>
                <c:pt idx="12481">
                  <c:v>63009</c:v>
                </c:pt>
                <c:pt idx="12482">
                  <c:v>63014</c:v>
                </c:pt>
                <c:pt idx="12483">
                  <c:v>63019</c:v>
                </c:pt>
                <c:pt idx="12484">
                  <c:v>63024</c:v>
                </c:pt>
                <c:pt idx="12485">
                  <c:v>63029</c:v>
                </c:pt>
                <c:pt idx="12486">
                  <c:v>63034</c:v>
                </c:pt>
                <c:pt idx="12487">
                  <c:v>63039</c:v>
                </c:pt>
                <c:pt idx="12488">
                  <c:v>63044</c:v>
                </c:pt>
                <c:pt idx="12489">
                  <c:v>63049</c:v>
                </c:pt>
                <c:pt idx="12490">
                  <c:v>63054</c:v>
                </c:pt>
                <c:pt idx="12491">
                  <c:v>63059</c:v>
                </c:pt>
                <c:pt idx="12492">
                  <c:v>63064</c:v>
                </c:pt>
                <c:pt idx="12493">
                  <c:v>63069</c:v>
                </c:pt>
                <c:pt idx="12494">
                  <c:v>63074</c:v>
                </c:pt>
                <c:pt idx="12495">
                  <c:v>63079</c:v>
                </c:pt>
                <c:pt idx="12496">
                  <c:v>63084</c:v>
                </c:pt>
                <c:pt idx="12497">
                  <c:v>63089</c:v>
                </c:pt>
                <c:pt idx="12498">
                  <c:v>63094</c:v>
                </c:pt>
                <c:pt idx="12499">
                  <c:v>63099</c:v>
                </c:pt>
                <c:pt idx="12500">
                  <c:v>63104</c:v>
                </c:pt>
                <c:pt idx="12501">
                  <c:v>63109</c:v>
                </c:pt>
                <c:pt idx="12502">
                  <c:v>63114</c:v>
                </c:pt>
                <c:pt idx="12503">
                  <c:v>63119</c:v>
                </c:pt>
                <c:pt idx="12504">
                  <c:v>63124</c:v>
                </c:pt>
                <c:pt idx="12505">
                  <c:v>63129</c:v>
                </c:pt>
                <c:pt idx="12506">
                  <c:v>63134</c:v>
                </c:pt>
                <c:pt idx="12507">
                  <c:v>63139</c:v>
                </c:pt>
                <c:pt idx="12508">
                  <c:v>63144</c:v>
                </c:pt>
                <c:pt idx="12509">
                  <c:v>63149</c:v>
                </c:pt>
                <c:pt idx="12510">
                  <c:v>63154</c:v>
                </c:pt>
                <c:pt idx="12511">
                  <c:v>63159</c:v>
                </c:pt>
                <c:pt idx="12512">
                  <c:v>63164</c:v>
                </c:pt>
                <c:pt idx="12513">
                  <c:v>63169</c:v>
                </c:pt>
                <c:pt idx="12514">
                  <c:v>63174</c:v>
                </c:pt>
                <c:pt idx="12515">
                  <c:v>63179</c:v>
                </c:pt>
                <c:pt idx="12516">
                  <c:v>63184</c:v>
                </c:pt>
                <c:pt idx="12517">
                  <c:v>63189</c:v>
                </c:pt>
                <c:pt idx="12518">
                  <c:v>63194</c:v>
                </c:pt>
                <c:pt idx="12519">
                  <c:v>63199</c:v>
                </c:pt>
                <c:pt idx="12520">
                  <c:v>63204</c:v>
                </c:pt>
                <c:pt idx="12521">
                  <c:v>63209</c:v>
                </c:pt>
                <c:pt idx="12522">
                  <c:v>63214</c:v>
                </c:pt>
                <c:pt idx="12523">
                  <c:v>63219</c:v>
                </c:pt>
                <c:pt idx="12524">
                  <c:v>63224</c:v>
                </c:pt>
                <c:pt idx="12525">
                  <c:v>63229</c:v>
                </c:pt>
                <c:pt idx="12526">
                  <c:v>63234</c:v>
                </c:pt>
                <c:pt idx="12527">
                  <c:v>63239</c:v>
                </c:pt>
                <c:pt idx="12528">
                  <c:v>63244</c:v>
                </c:pt>
                <c:pt idx="12529">
                  <c:v>63249</c:v>
                </c:pt>
                <c:pt idx="12530">
                  <c:v>63254</c:v>
                </c:pt>
                <c:pt idx="12531">
                  <c:v>63259</c:v>
                </c:pt>
                <c:pt idx="12532">
                  <c:v>63264</c:v>
                </c:pt>
                <c:pt idx="12533">
                  <c:v>63269</c:v>
                </c:pt>
                <c:pt idx="12534">
                  <c:v>63274</c:v>
                </c:pt>
                <c:pt idx="12535">
                  <c:v>63279</c:v>
                </c:pt>
                <c:pt idx="12536">
                  <c:v>63284</c:v>
                </c:pt>
                <c:pt idx="12537">
                  <c:v>63289</c:v>
                </c:pt>
                <c:pt idx="12538">
                  <c:v>63294</c:v>
                </c:pt>
                <c:pt idx="12539">
                  <c:v>63299</c:v>
                </c:pt>
                <c:pt idx="12540">
                  <c:v>63304</c:v>
                </c:pt>
                <c:pt idx="12541">
                  <c:v>63309</c:v>
                </c:pt>
                <c:pt idx="12542">
                  <c:v>63314</c:v>
                </c:pt>
                <c:pt idx="12543">
                  <c:v>63319</c:v>
                </c:pt>
                <c:pt idx="12544">
                  <c:v>63324</c:v>
                </c:pt>
                <c:pt idx="12545">
                  <c:v>63329</c:v>
                </c:pt>
                <c:pt idx="12546">
                  <c:v>63334</c:v>
                </c:pt>
                <c:pt idx="12547">
                  <c:v>63339</c:v>
                </c:pt>
                <c:pt idx="12548">
                  <c:v>63344</c:v>
                </c:pt>
                <c:pt idx="12549">
                  <c:v>63349</c:v>
                </c:pt>
                <c:pt idx="12550">
                  <c:v>63354</c:v>
                </c:pt>
                <c:pt idx="12551">
                  <c:v>63359</c:v>
                </c:pt>
                <c:pt idx="12552">
                  <c:v>63364</c:v>
                </c:pt>
                <c:pt idx="12553">
                  <c:v>63369</c:v>
                </c:pt>
                <c:pt idx="12554">
                  <c:v>63374</c:v>
                </c:pt>
                <c:pt idx="12555">
                  <c:v>63379</c:v>
                </c:pt>
                <c:pt idx="12556">
                  <c:v>63384</c:v>
                </c:pt>
                <c:pt idx="12557">
                  <c:v>63389</c:v>
                </c:pt>
                <c:pt idx="12558">
                  <c:v>63394</c:v>
                </c:pt>
                <c:pt idx="12559">
                  <c:v>63399</c:v>
                </c:pt>
                <c:pt idx="12560">
                  <c:v>63404</c:v>
                </c:pt>
                <c:pt idx="12561">
                  <c:v>63409</c:v>
                </c:pt>
                <c:pt idx="12562">
                  <c:v>63414</c:v>
                </c:pt>
                <c:pt idx="12563">
                  <c:v>63419</c:v>
                </c:pt>
                <c:pt idx="12564">
                  <c:v>63424</c:v>
                </c:pt>
                <c:pt idx="12565">
                  <c:v>63429</c:v>
                </c:pt>
                <c:pt idx="12566">
                  <c:v>63434</c:v>
                </c:pt>
                <c:pt idx="12567">
                  <c:v>63439</c:v>
                </c:pt>
                <c:pt idx="12568">
                  <c:v>63444</c:v>
                </c:pt>
                <c:pt idx="12569">
                  <c:v>63449</c:v>
                </c:pt>
                <c:pt idx="12570">
                  <c:v>63454</c:v>
                </c:pt>
                <c:pt idx="12571">
                  <c:v>63459</c:v>
                </c:pt>
                <c:pt idx="12572">
                  <c:v>63464</c:v>
                </c:pt>
                <c:pt idx="12573">
                  <c:v>63469</c:v>
                </c:pt>
                <c:pt idx="12574">
                  <c:v>63474</c:v>
                </c:pt>
                <c:pt idx="12575">
                  <c:v>63479</c:v>
                </c:pt>
                <c:pt idx="12576">
                  <c:v>63484</c:v>
                </c:pt>
                <c:pt idx="12577">
                  <c:v>63489</c:v>
                </c:pt>
                <c:pt idx="12578">
                  <c:v>63494</c:v>
                </c:pt>
                <c:pt idx="12579">
                  <c:v>63499</c:v>
                </c:pt>
                <c:pt idx="12580">
                  <c:v>63504</c:v>
                </c:pt>
                <c:pt idx="12581">
                  <c:v>63509</c:v>
                </c:pt>
                <c:pt idx="12582">
                  <c:v>63514</c:v>
                </c:pt>
                <c:pt idx="12583">
                  <c:v>63519</c:v>
                </c:pt>
                <c:pt idx="12584">
                  <c:v>63524</c:v>
                </c:pt>
                <c:pt idx="12585">
                  <c:v>63529</c:v>
                </c:pt>
                <c:pt idx="12586">
                  <c:v>63534</c:v>
                </c:pt>
                <c:pt idx="12587">
                  <c:v>63539</c:v>
                </c:pt>
                <c:pt idx="12588">
                  <c:v>63544</c:v>
                </c:pt>
                <c:pt idx="12589">
                  <c:v>63549</c:v>
                </c:pt>
                <c:pt idx="12590">
                  <c:v>63554</c:v>
                </c:pt>
                <c:pt idx="12591">
                  <c:v>63559</c:v>
                </c:pt>
                <c:pt idx="12592">
                  <c:v>63564</c:v>
                </c:pt>
                <c:pt idx="12593">
                  <c:v>63569</c:v>
                </c:pt>
                <c:pt idx="12594">
                  <c:v>63574</c:v>
                </c:pt>
                <c:pt idx="12595">
                  <c:v>63579</c:v>
                </c:pt>
                <c:pt idx="12596">
                  <c:v>63584</c:v>
                </c:pt>
                <c:pt idx="12597">
                  <c:v>63589</c:v>
                </c:pt>
                <c:pt idx="12598">
                  <c:v>63594</c:v>
                </c:pt>
                <c:pt idx="12599">
                  <c:v>63599</c:v>
                </c:pt>
                <c:pt idx="12600">
                  <c:v>63604</c:v>
                </c:pt>
                <c:pt idx="12601">
                  <c:v>63609</c:v>
                </c:pt>
                <c:pt idx="12602">
                  <c:v>63614</c:v>
                </c:pt>
                <c:pt idx="12603">
                  <c:v>63619</c:v>
                </c:pt>
                <c:pt idx="12604">
                  <c:v>63624</c:v>
                </c:pt>
                <c:pt idx="12605">
                  <c:v>63629</c:v>
                </c:pt>
                <c:pt idx="12606">
                  <c:v>63634</c:v>
                </c:pt>
                <c:pt idx="12607">
                  <c:v>63639</c:v>
                </c:pt>
                <c:pt idx="12608">
                  <c:v>63644</c:v>
                </c:pt>
                <c:pt idx="12609">
                  <c:v>63649</c:v>
                </c:pt>
                <c:pt idx="12610">
                  <c:v>63654</c:v>
                </c:pt>
                <c:pt idx="12611">
                  <c:v>63659</c:v>
                </c:pt>
                <c:pt idx="12612">
                  <c:v>63664</c:v>
                </c:pt>
                <c:pt idx="12613">
                  <c:v>63669</c:v>
                </c:pt>
                <c:pt idx="12614">
                  <c:v>63674</c:v>
                </c:pt>
                <c:pt idx="12615">
                  <c:v>63679</c:v>
                </c:pt>
                <c:pt idx="12616">
                  <c:v>63684</c:v>
                </c:pt>
                <c:pt idx="12617">
                  <c:v>63689</c:v>
                </c:pt>
                <c:pt idx="12618">
                  <c:v>63694</c:v>
                </c:pt>
                <c:pt idx="12619">
                  <c:v>63699</c:v>
                </c:pt>
                <c:pt idx="12620">
                  <c:v>63704</c:v>
                </c:pt>
                <c:pt idx="12621">
                  <c:v>63709</c:v>
                </c:pt>
                <c:pt idx="12622">
                  <c:v>63714</c:v>
                </c:pt>
                <c:pt idx="12623">
                  <c:v>63719</c:v>
                </c:pt>
                <c:pt idx="12624">
                  <c:v>63724</c:v>
                </c:pt>
                <c:pt idx="12625">
                  <c:v>63729</c:v>
                </c:pt>
                <c:pt idx="12626">
                  <c:v>63734</c:v>
                </c:pt>
                <c:pt idx="12627">
                  <c:v>63739</c:v>
                </c:pt>
                <c:pt idx="12628">
                  <c:v>63744</c:v>
                </c:pt>
                <c:pt idx="12629">
                  <c:v>63749</c:v>
                </c:pt>
                <c:pt idx="12630">
                  <c:v>63754</c:v>
                </c:pt>
                <c:pt idx="12631">
                  <c:v>63759</c:v>
                </c:pt>
                <c:pt idx="12632">
                  <c:v>63764</c:v>
                </c:pt>
                <c:pt idx="12633">
                  <c:v>63769</c:v>
                </c:pt>
                <c:pt idx="12634">
                  <c:v>63774</c:v>
                </c:pt>
                <c:pt idx="12635">
                  <c:v>63779</c:v>
                </c:pt>
                <c:pt idx="12636">
                  <c:v>63784</c:v>
                </c:pt>
                <c:pt idx="12637">
                  <c:v>63789</c:v>
                </c:pt>
                <c:pt idx="12638">
                  <c:v>63794</c:v>
                </c:pt>
                <c:pt idx="12639">
                  <c:v>63799</c:v>
                </c:pt>
                <c:pt idx="12640">
                  <c:v>63804</c:v>
                </c:pt>
                <c:pt idx="12641">
                  <c:v>63809</c:v>
                </c:pt>
                <c:pt idx="12642">
                  <c:v>63814</c:v>
                </c:pt>
                <c:pt idx="12643">
                  <c:v>63819</c:v>
                </c:pt>
                <c:pt idx="12644">
                  <c:v>63824</c:v>
                </c:pt>
                <c:pt idx="12645">
                  <c:v>63829</c:v>
                </c:pt>
                <c:pt idx="12646">
                  <c:v>63834</c:v>
                </c:pt>
                <c:pt idx="12647">
                  <c:v>63839</c:v>
                </c:pt>
                <c:pt idx="12648">
                  <c:v>63844</c:v>
                </c:pt>
                <c:pt idx="12649">
                  <c:v>63849</c:v>
                </c:pt>
                <c:pt idx="12650">
                  <c:v>63854</c:v>
                </c:pt>
                <c:pt idx="12651">
                  <c:v>63859</c:v>
                </c:pt>
                <c:pt idx="12652">
                  <c:v>63864</c:v>
                </c:pt>
                <c:pt idx="12653">
                  <c:v>63869</c:v>
                </c:pt>
                <c:pt idx="12654">
                  <c:v>63874</c:v>
                </c:pt>
                <c:pt idx="12655">
                  <c:v>63879</c:v>
                </c:pt>
                <c:pt idx="12656">
                  <c:v>63884</c:v>
                </c:pt>
                <c:pt idx="12657">
                  <c:v>63889</c:v>
                </c:pt>
                <c:pt idx="12658">
                  <c:v>63894</c:v>
                </c:pt>
                <c:pt idx="12659">
                  <c:v>63899</c:v>
                </c:pt>
                <c:pt idx="12660">
                  <c:v>63904</c:v>
                </c:pt>
                <c:pt idx="12661">
                  <c:v>63909</c:v>
                </c:pt>
                <c:pt idx="12662">
                  <c:v>63914</c:v>
                </c:pt>
                <c:pt idx="12663">
                  <c:v>63919</c:v>
                </c:pt>
                <c:pt idx="12664">
                  <c:v>63924</c:v>
                </c:pt>
                <c:pt idx="12665">
                  <c:v>63929</c:v>
                </c:pt>
                <c:pt idx="12666">
                  <c:v>63934</c:v>
                </c:pt>
                <c:pt idx="12667">
                  <c:v>63939</c:v>
                </c:pt>
                <c:pt idx="12668">
                  <c:v>63944</c:v>
                </c:pt>
                <c:pt idx="12669">
                  <c:v>63949</c:v>
                </c:pt>
                <c:pt idx="12670">
                  <c:v>63954</c:v>
                </c:pt>
                <c:pt idx="12671">
                  <c:v>63959</c:v>
                </c:pt>
                <c:pt idx="12672">
                  <c:v>63964</c:v>
                </c:pt>
                <c:pt idx="12673">
                  <c:v>63969</c:v>
                </c:pt>
                <c:pt idx="12674">
                  <c:v>63974</c:v>
                </c:pt>
                <c:pt idx="12675">
                  <c:v>63979</c:v>
                </c:pt>
                <c:pt idx="12676">
                  <c:v>63984</c:v>
                </c:pt>
                <c:pt idx="12677">
                  <c:v>63989</c:v>
                </c:pt>
                <c:pt idx="12678">
                  <c:v>63994</c:v>
                </c:pt>
                <c:pt idx="12679">
                  <c:v>63999</c:v>
                </c:pt>
                <c:pt idx="12680">
                  <c:v>64004</c:v>
                </c:pt>
                <c:pt idx="12681">
                  <c:v>64009</c:v>
                </c:pt>
                <c:pt idx="12682">
                  <c:v>64014</c:v>
                </c:pt>
                <c:pt idx="12683">
                  <c:v>64019</c:v>
                </c:pt>
                <c:pt idx="12684">
                  <c:v>64024</c:v>
                </c:pt>
                <c:pt idx="12685">
                  <c:v>64029</c:v>
                </c:pt>
                <c:pt idx="12686">
                  <c:v>64034</c:v>
                </c:pt>
                <c:pt idx="12687">
                  <c:v>64039</c:v>
                </c:pt>
                <c:pt idx="12688">
                  <c:v>64044</c:v>
                </c:pt>
                <c:pt idx="12689">
                  <c:v>64049</c:v>
                </c:pt>
                <c:pt idx="12690">
                  <c:v>64054</c:v>
                </c:pt>
                <c:pt idx="12691">
                  <c:v>64059</c:v>
                </c:pt>
                <c:pt idx="12692">
                  <c:v>64064</c:v>
                </c:pt>
                <c:pt idx="12693">
                  <c:v>64069</c:v>
                </c:pt>
                <c:pt idx="12694">
                  <c:v>64074</c:v>
                </c:pt>
                <c:pt idx="12695">
                  <c:v>64079</c:v>
                </c:pt>
                <c:pt idx="12696">
                  <c:v>64084</c:v>
                </c:pt>
                <c:pt idx="12697">
                  <c:v>64089</c:v>
                </c:pt>
                <c:pt idx="12698">
                  <c:v>64094</c:v>
                </c:pt>
                <c:pt idx="12699">
                  <c:v>64099</c:v>
                </c:pt>
                <c:pt idx="12700">
                  <c:v>64104</c:v>
                </c:pt>
                <c:pt idx="12701">
                  <c:v>64109</c:v>
                </c:pt>
                <c:pt idx="12702">
                  <c:v>64114</c:v>
                </c:pt>
                <c:pt idx="12703">
                  <c:v>64119</c:v>
                </c:pt>
                <c:pt idx="12704">
                  <c:v>64124</c:v>
                </c:pt>
                <c:pt idx="12705">
                  <c:v>64129</c:v>
                </c:pt>
                <c:pt idx="12706">
                  <c:v>64134</c:v>
                </c:pt>
                <c:pt idx="12707">
                  <c:v>64139</c:v>
                </c:pt>
                <c:pt idx="12708">
                  <c:v>64144</c:v>
                </c:pt>
                <c:pt idx="12709">
                  <c:v>64149</c:v>
                </c:pt>
                <c:pt idx="12710">
                  <c:v>64154</c:v>
                </c:pt>
                <c:pt idx="12711">
                  <c:v>64159</c:v>
                </c:pt>
                <c:pt idx="12712">
                  <c:v>64164</c:v>
                </c:pt>
                <c:pt idx="12713">
                  <c:v>64169</c:v>
                </c:pt>
                <c:pt idx="12714">
                  <c:v>64174</c:v>
                </c:pt>
                <c:pt idx="12715">
                  <c:v>64179</c:v>
                </c:pt>
                <c:pt idx="12716">
                  <c:v>64184</c:v>
                </c:pt>
                <c:pt idx="12717">
                  <c:v>64189</c:v>
                </c:pt>
                <c:pt idx="12718">
                  <c:v>64194</c:v>
                </c:pt>
                <c:pt idx="12719">
                  <c:v>64199</c:v>
                </c:pt>
                <c:pt idx="12720">
                  <c:v>64204</c:v>
                </c:pt>
                <c:pt idx="12721">
                  <c:v>64209</c:v>
                </c:pt>
                <c:pt idx="12722">
                  <c:v>64214</c:v>
                </c:pt>
                <c:pt idx="12723">
                  <c:v>64219</c:v>
                </c:pt>
                <c:pt idx="12724">
                  <c:v>64224</c:v>
                </c:pt>
                <c:pt idx="12725">
                  <c:v>64229</c:v>
                </c:pt>
                <c:pt idx="12726">
                  <c:v>64234</c:v>
                </c:pt>
                <c:pt idx="12727">
                  <c:v>64239</c:v>
                </c:pt>
                <c:pt idx="12728">
                  <c:v>64244</c:v>
                </c:pt>
                <c:pt idx="12729">
                  <c:v>64249</c:v>
                </c:pt>
                <c:pt idx="12730">
                  <c:v>64254</c:v>
                </c:pt>
                <c:pt idx="12731">
                  <c:v>64259</c:v>
                </c:pt>
                <c:pt idx="12732">
                  <c:v>64264</c:v>
                </c:pt>
                <c:pt idx="12733">
                  <c:v>64269</c:v>
                </c:pt>
                <c:pt idx="12734">
                  <c:v>64274</c:v>
                </c:pt>
                <c:pt idx="12735">
                  <c:v>64279</c:v>
                </c:pt>
                <c:pt idx="12736">
                  <c:v>64284</c:v>
                </c:pt>
                <c:pt idx="12737">
                  <c:v>64289</c:v>
                </c:pt>
                <c:pt idx="12738">
                  <c:v>64294</c:v>
                </c:pt>
                <c:pt idx="12739">
                  <c:v>64299</c:v>
                </c:pt>
                <c:pt idx="12740">
                  <c:v>64304</c:v>
                </c:pt>
                <c:pt idx="12741">
                  <c:v>64309</c:v>
                </c:pt>
                <c:pt idx="12742">
                  <c:v>64314</c:v>
                </c:pt>
                <c:pt idx="12743">
                  <c:v>64319</c:v>
                </c:pt>
                <c:pt idx="12744">
                  <c:v>64324</c:v>
                </c:pt>
                <c:pt idx="12745">
                  <c:v>64329</c:v>
                </c:pt>
                <c:pt idx="12746">
                  <c:v>64334</c:v>
                </c:pt>
                <c:pt idx="12747">
                  <c:v>64339</c:v>
                </c:pt>
                <c:pt idx="12748">
                  <c:v>64344</c:v>
                </c:pt>
                <c:pt idx="12749">
                  <c:v>64349</c:v>
                </c:pt>
                <c:pt idx="12750">
                  <c:v>64354</c:v>
                </c:pt>
                <c:pt idx="12751">
                  <c:v>64359</c:v>
                </c:pt>
                <c:pt idx="12752">
                  <c:v>64364</c:v>
                </c:pt>
                <c:pt idx="12753">
                  <c:v>64369</c:v>
                </c:pt>
                <c:pt idx="12754">
                  <c:v>64374</c:v>
                </c:pt>
                <c:pt idx="12755">
                  <c:v>64379</c:v>
                </c:pt>
                <c:pt idx="12756">
                  <c:v>64384</c:v>
                </c:pt>
                <c:pt idx="12757">
                  <c:v>64389</c:v>
                </c:pt>
                <c:pt idx="12758">
                  <c:v>64394</c:v>
                </c:pt>
                <c:pt idx="12759">
                  <c:v>64399</c:v>
                </c:pt>
                <c:pt idx="12760">
                  <c:v>64404</c:v>
                </c:pt>
                <c:pt idx="12761">
                  <c:v>64409</c:v>
                </c:pt>
                <c:pt idx="12762">
                  <c:v>64414</c:v>
                </c:pt>
                <c:pt idx="12763">
                  <c:v>64419</c:v>
                </c:pt>
                <c:pt idx="12764">
                  <c:v>64424</c:v>
                </c:pt>
                <c:pt idx="12765">
                  <c:v>64429</c:v>
                </c:pt>
                <c:pt idx="12766">
                  <c:v>64434</c:v>
                </c:pt>
                <c:pt idx="12767">
                  <c:v>64439</c:v>
                </c:pt>
                <c:pt idx="12768">
                  <c:v>64444</c:v>
                </c:pt>
                <c:pt idx="12769">
                  <c:v>64449</c:v>
                </c:pt>
                <c:pt idx="12770">
                  <c:v>64454</c:v>
                </c:pt>
                <c:pt idx="12771">
                  <c:v>64459</c:v>
                </c:pt>
                <c:pt idx="12772">
                  <c:v>64464</c:v>
                </c:pt>
                <c:pt idx="12773">
                  <c:v>64469</c:v>
                </c:pt>
                <c:pt idx="12774">
                  <c:v>64474</c:v>
                </c:pt>
                <c:pt idx="12775">
                  <c:v>64479</c:v>
                </c:pt>
                <c:pt idx="12776">
                  <c:v>64484</c:v>
                </c:pt>
                <c:pt idx="12777">
                  <c:v>64489</c:v>
                </c:pt>
                <c:pt idx="12778">
                  <c:v>64494</c:v>
                </c:pt>
                <c:pt idx="12779">
                  <c:v>64499</c:v>
                </c:pt>
                <c:pt idx="12780">
                  <c:v>64504</c:v>
                </c:pt>
                <c:pt idx="12781">
                  <c:v>64509</c:v>
                </c:pt>
                <c:pt idx="12782">
                  <c:v>64514</c:v>
                </c:pt>
                <c:pt idx="12783">
                  <c:v>64519</c:v>
                </c:pt>
                <c:pt idx="12784">
                  <c:v>64524</c:v>
                </c:pt>
                <c:pt idx="12785">
                  <c:v>64529</c:v>
                </c:pt>
                <c:pt idx="12786">
                  <c:v>64534</c:v>
                </c:pt>
                <c:pt idx="12787">
                  <c:v>64539</c:v>
                </c:pt>
                <c:pt idx="12788">
                  <c:v>64544</c:v>
                </c:pt>
                <c:pt idx="12789">
                  <c:v>64549</c:v>
                </c:pt>
                <c:pt idx="12790">
                  <c:v>64554</c:v>
                </c:pt>
                <c:pt idx="12791">
                  <c:v>64559</c:v>
                </c:pt>
                <c:pt idx="12792">
                  <c:v>64564</c:v>
                </c:pt>
                <c:pt idx="12793">
                  <c:v>64569</c:v>
                </c:pt>
                <c:pt idx="12794">
                  <c:v>64574</c:v>
                </c:pt>
                <c:pt idx="12795">
                  <c:v>64579</c:v>
                </c:pt>
                <c:pt idx="12796">
                  <c:v>64584</c:v>
                </c:pt>
                <c:pt idx="12797">
                  <c:v>64589</c:v>
                </c:pt>
                <c:pt idx="12798">
                  <c:v>64594</c:v>
                </c:pt>
                <c:pt idx="12799">
                  <c:v>64599</c:v>
                </c:pt>
                <c:pt idx="12800">
                  <c:v>64604</c:v>
                </c:pt>
                <c:pt idx="12801">
                  <c:v>64609</c:v>
                </c:pt>
                <c:pt idx="12802">
                  <c:v>64614</c:v>
                </c:pt>
                <c:pt idx="12803">
                  <c:v>64619</c:v>
                </c:pt>
                <c:pt idx="12804">
                  <c:v>64624</c:v>
                </c:pt>
                <c:pt idx="12805">
                  <c:v>64629</c:v>
                </c:pt>
                <c:pt idx="12806">
                  <c:v>64634</c:v>
                </c:pt>
                <c:pt idx="12807">
                  <c:v>64639</c:v>
                </c:pt>
                <c:pt idx="12808">
                  <c:v>64644</c:v>
                </c:pt>
                <c:pt idx="12809">
                  <c:v>64649</c:v>
                </c:pt>
                <c:pt idx="12810">
                  <c:v>64654</c:v>
                </c:pt>
                <c:pt idx="12811">
                  <c:v>64659</c:v>
                </c:pt>
                <c:pt idx="12812">
                  <c:v>64664</c:v>
                </c:pt>
                <c:pt idx="12813">
                  <c:v>64669</c:v>
                </c:pt>
                <c:pt idx="12814">
                  <c:v>64674</c:v>
                </c:pt>
                <c:pt idx="12815">
                  <c:v>64679</c:v>
                </c:pt>
                <c:pt idx="12816">
                  <c:v>64684</c:v>
                </c:pt>
                <c:pt idx="12817">
                  <c:v>64689</c:v>
                </c:pt>
                <c:pt idx="12818">
                  <c:v>64694</c:v>
                </c:pt>
                <c:pt idx="12819">
                  <c:v>64699</c:v>
                </c:pt>
                <c:pt idx="12820">
                  <c:v>64704</c:v>
                </c:pt>
                <c:pt idx="12821">
                  <c:v>64709</c:v>
                </c:pt>
                <c:pt idx="12822">
                  <c:v>64714</c:v>
                </c:pt>
                <c:pt idx="12823">
                  <c:v>64719</c:v>
                </c:pt>
                <c:pt idx="12824">
                  <c:v>64724</c:v>
                </c:pt>
                <c:pt idx="12825">
                  <c:v>64729</c:v>
                </c:pt>
                <c:pt idx="12826">
                  <c:v>64734</c:v>
                </c:pt>
                <c:pt idx="12827">
                  <c:v>64739</c:v>
                </c:pt>
                <c:pt idx="12828">
                  <c:v>64744</c:v>
                </c:pt>
                <c:pt idx="12829">
                  <c:v>64749</c:v>
                </c:pt>
                <c:pt idx="12830">
                  <c:v>64754</c:v>
                </c:pt>
                <c:pt idx="12831">
                  <c:v>64759</c:v>
                </c:pt>
                <c:pt idx="12832">
                  <c:v>64764</c:v>
                </c:pt>
                <c:pt idx="12833">
                  <c:v>64769</c:v>
                </c:pt>
                <c:pt idx="12834">
                  <c:v>64774</c:v>
                </c:pt>
                <c:pt idx="12835">
                  <c:v>64779</c:v>
                </c:pt>
                <c:pt idx="12836">
                  <c:v>64784</c:v>
                </c:pt>
                <c:pt idx="12837">
                  <c:v>64789</c:v>
                </c:pt>
                <c:pt idx="12838">
                  <c:v>64794</c:v>
                </c:pt>
                <c:pt idx="12839">
                  <c:v>64799</c:v>
                </c:pt>
                <c:pt idx="12840">
                  <c:v>64804</c:v>
                </c:pt>
                <c:pt idx="12841">
                  <c:v>64809</c:v>
                </c:pt>
                <c:pt idx="12842">
                  <c:v>64814</c:v>
                </c:pt>
                <c:pt idx="12843">
                  <c:v>64819</c:v>
                </c:pt>
                <c:pt idx="12844">
                  <c:v>64824</c:v>
                </c:pt>
                <c:pt idx="12845">
                  <c:v>64829</c:v>
                </c:pt>
                <c:pt idx="12846">
                  <c:v>64834</c:v>
                </c:pt>
                <c:pt idx="12847">
                  <c:v>64839</c:v>
                </c:pt>
                <c:pt idx="12848">
                  <c:v>64844</c:v>
                </c:pt>
                <c:pt idx="12849">
                  <c:v>64849</c:v>
                </c:pt>
                <c:pt idx="12850">
                  <c:v>64854</c:v>
                </c:pt>
                <c:pt idx="12851">
                  <c:v>64859</c:v>
                </c:pt>
                <c:pt idx="12852">
                  <c:v>64864</c:v>
                </c:pt>
                <c:pt idx="12853">
                  <c:v>64869</c:v>
                </c:pt>
                <c:pt idx="12854">
                  <c:v>64874</c:v>
                </c:pt>
                <c:pt idx="12855">
                  <c:v>64879</c:v>
                </c:pt>
                <c:pt idx="12856">
                  <c:v>64884</c:v>
                </c:pt>
                <c:pt idx="12857">
                  <c:v>64889</c:v>
                </c:pt>
                <c:pt idx="12858">
                  <c:v>64894</c:v>
                </c:pt>
                <c:pt idx="12859">
                  <c:v>64899</c:v>
                </c:pt>
                <c:pt idx="12860">
                  <c:v>64904</c:v>
                </c:pt>
                <c:pt idx="12861">
                  <c:v>64909</c:v>
                </c:pt>
                <c:pt idx="12862">
                  <c:v>64914</c:v>
                </c:pt>
                <c:pt idx="12863">
                  <c:v>64919</c:v>
                </c:pt>
                <c:pt idx="12864">
                  <c:v>64924</c:v>
                </c:pt>
                <c:pt idx="12865">
                  <c:v>64929</c:v>
                </c:pt>
                <c:pt idx="12866">
                  <c:v>64934</c:v>
                </c:pt>
                <c:pt idx="12867">
                  <c:v>64939</c:v>
                </c:pt>
                <c:pt idx="12868">
                  <c:v>64944</c:v>
                </c:pt>
                <c:pt idx="12869">
                  <c:v>64949</c:v>
                </c:pt>
                <c:pt idx="12870">
                  <c:v>64954</c:v>
                </c:pt>
                <c:pt idx="12871">
                  <c:v>64959</c:v>
                </c:pt>
                <c:pt idx="12872">
                  <c:v>64964</c:v>
                </c:pt>
                <c:pt idx="12873">
                  <c:v>64969</c:v>
                </c:pt>
                <c:pt idx="12874">
                  <c:v>64974</c:v>
                </c:pt>
                <c:pt idx="12875">
                  <c:v>64979</c:v>
                </c:pt>
                <c:pt idx="12876">
                  <c:v>64984</c:v>
                </c:pt>
                <c:pt idx="12877">
                  <c:v>64989</c:v>
                </c:pt>
                <c:pt idx="12878">
                  <c:v>64994</c:v>
                </c:pt>
                <c:pt idx="12879">
                  <c:v>64999</c:v>
                </c:pt>
                <c:pt idx="12880">
                  <c:v>65004</c:v>
                </c:pt>
                <c:pt idx="12881">
                  <c:v>65009</c:v>
                </c:pt>
                <c:pt idx="12882">
                  <c:v>65014</c:v>
                </c:pt>
                <c:pt idx="12883">
                  <c:v>65019</c:v>
                </c:pt>
                <c:pt idx="12884">
                  <c:v>65024</c:v>
                </c:pt>
                <c:pt idx="12885">
                  <c:v>65029</c:v>
                </c:pt>
                <c:pt idx="12886">
                  <c:v>65034</c:v>
                </c:pt>
                <c:pt idx="12887">
                  <c:v>65039</c:v>
                </c:pt>
                <c:pt idx="12888">
                  <c:v>65044</c:v>
                </c:pt>
                <c:pt idx="12889">
                  <c:v>65049</c:v>
                </c:pt>
                <c:pt idx="12890">
                  <c:v>65054</c:v>
                </c:pt>
                <c:pt idx="12891">
                  <c:v>65059</c:v>
                </c:pt>
                <c:pt idx="12892">
                  <c:v>65064</c:v>
                </c:pt>
                <c:pt idx="12893">
                  <c:v>65069</c:v>
                </c:pt>
                <c:pt idx="12894">
                  <c:v>65074</c:v>
                </c:pt>
                <c:pt idx="12895">
                  <c:v>65079</c:v>
                </c:pt>
                <c:pt idx="12896">
                  <c:v>65084</c:v>
                </c:pt>
                <c:pt idx="12897">
                  <c:v>65089</c:v>
                </c:pt>
                <c:pt idx="12898">
                  <c:v>65094</c:v>
                </c:pt>
                <c:pt idx="12899">
                  <c:v>65099</c:v>
                </c:pt>
                <c:pt idx="12900">
                  <c:v>65104</c:v>
                </c:pt>
                <c:pt idx="12901">
                  <c:v>65109</c:v>
                </c:pt>
                <c:pt idx="12902">
                  <c:v>65114</c:v>
                </c:pt>
                <c:pt idx="12903">
                  <c:v>65119</c:v>
                </c:pt>
                <c:pt idx="12904">
                  <c:v>65124</c:v>
                </c:pt>
                <c:pt idx="12905">
                  <c:v>65129</c:v>
                </c:pt>
                <c:pt idx="12906">
                  <c:v>65134</c:v>
                </c:pt>
                <c:pt idx="12907">
                  <c:v>65139</c:v>
                </c:pt>
                <c:pt idx="12908">
                  <c:v>65144</c:v>
                </c:pt>
                <c:pt idx="12909">
                  <c:v>65149</c:v>
                </c:pt>
                <c:pt idx="12910">
                  <c:v>65154</c:v>
                </c:pt>
                <c:pt idx="12911">
                  <c:v>65159</c:v>
                </c:pt>
                <c:pt idx="12912">
                  <c:v>65164</c:v>
                </c:pt>
                <c:pt idx="12913">
                  <c:v>65169</c:v>
                </c:pt>
                <c:pt idx="12914">
                  <c:v>65174</c:v>
                </c:pt>
                <c:pt idx="12915">
                  <c:v>65179</c:v>
                </c:pt>
                <c:pt idx="12916">
                  <c:v>65184</c:v>
                </c:pt>
                <c:pt idx="12917">
                  <c:v>65189</c:v>
                </c:pt>
                <c:pt idx="12918">
                  <c:v>65194</c:v>
                </c:pt>
                <c:pt idx="12919">
                  <c:v>65199</c:v>
                </c:pt>
                <c:pt idx="12920">
                  <c:v>65204</c:v>
                </c:pt>
                <c:pt idx="12921">
                  <c:v>65209</c:v>
                </c:pt>
                <c:pt idx="12922">
                  <c:v>65214</c:v>
                </c:pt>
                <c:pt idx="12923">
                  <c:v>65219</c:v>
                </c:pt>
                <c:pt idx="12924">
                  <c:v>65224</c:v>
                </c:pt>
                <c:pt idx="12925">
                  <c:v>65229</c:v>
                </c:pt>
                <c:pt idx="12926">
                  <c:v>65234</c:v>
                </c:pt>
                <c:pt idx="12927">
                  <c:v>65239</c:v>
                </c:pt>
                <c:pt idx="12928">
                  <c:v>65244</c:v>
                </c:pt>
                <c:pt idx="12929">
                  <c:v>65249</c:v>
                </c:pt>
                <c:pt idx="12930">
                  <c:v>65254</c:v>
                </c:pt>
                <c:pt idx="12931">
                  <c:v>65259</c:v>
                </c:pt>
                <c:pt idx="12932">
                  <c:v>65264</c:v>
                </c:pt>
                <c:pt idx="12933">
                  <c:v>65269</c:v>
                </c:pt>
                <c:pt idx="12934">
                  <c:v>65274</c:v>
                </c:pt>
                <c:pt idx="12935">
                  <c:v>65279</c:v>
                </c:pt>
                <c:pt idx="12936">
                  <c:v>65284</c:v>
                </c:pt>
                <c:pt idx="12937">
                  <c:v>65289</c:v>
                </c:pt>
                <c:pt idx="12938">
                  <c:v>65294</c:v>
                </c:pt>
                <c:pt idx="12939">
                  <c:v>65299</c:v>
                </c:pt>
                <c:pt idx="12940">
                  <c:v>65304</c:v>
                </c:pt>
                <c:pt idx="12941">
                  <c:v>65309</c:v>
                </c:pt>
                <c:pt idx="12942">
                  <c:v>65314</c:v>
                </c:pt>
                <c:pt idx="12943">
                  <c:v>65319</c:v>
                </c:pt>
                <c:pt idx="12944">
                  <c:v>65324</c:v>
                </c:pt>
                <c:pt idx="12945">
                  <c:v>65329</c:v>
                </c:pt>
                <c:pt idx="12946">
                  <c:v>65334</c:v>
                </c:pt>
                <c:pt idx="12947">
                  <c:v>65339</c:v>
                </c:pt>
                <c:pt idx="12948">
                  <c:v>65344</c:v>
                </c:pt>
                <c:pt idx="12949">
                  <c:v>65349</c:v>
                </c:pt>
                <c:pt idx="12950">
                  <c:v>65354</c:v>
                </c:pt>
                <c:pt idx="12951">
                  <c:v>65359</c:v>
                </c:pt>
                <c:pt idx="12952">
                  <c:v>65364</c:v>
                </c:pt>
                <c:pt idx="12953">
                  <c:v>65369</c:v>
                </c:pt>
                <c:pt idx="12954">
                  <c:v>65374</c:v>
                </c:pt>
                <c:pt idx="12955">
                  <c:v>65379</c:v>
                </c:pt>
                <c:pt idx="12956">
                  <c:v>65384</c:v>
                </c:pt>
                <c:pt idx="12957">
                  <c:v>65389</c:v>
                </c:pt>
                <c:pt idx="12958">
                  <c:v>65394</c:v>
                </c:pt>
                <c:pt idx="12959">
                  <c:v>65399</c:v>
                </c:pt>
                <c:pt idx="12960">
                  <c:v>65404</c:v>
                </c:pt>
                <c:pt idx="12961">
                  <c:v>65409</c:v>
                </c:pt>
                <c:pt idx="12962">
                  <c:v>65414</c:v>
                </c:pt>
                <c:pt idx="12963">
                  <c:v>65419</c:v>
                </c:pt>
                <c:pt idx="12964">
                  <c:v>65424</c:v>
                </c:pt>
                <c:pt idx="12965">
                  <c:v>65429</c:v>
                </c:pt>
                <c:pt idx="12966">
                  <c:v>65434</c:v>
                </c:pt>
                <c:pt idx="12967">
                  <c:v>65439</c:v>
                </c:pt>
                <c:pt idx="12968">
                  <c:v>65444</c:v>
                </c:pt>
                <c:pt idx="12969">
                  <c:v>65449</c:v>
                </c:pt>
                <c:pt idx="12970">
                  <c:v>65454</c:v>
                </c:pt>
                <c:pt idx="12971">
                  <c:v>65459</c:v>
                </c:pt>
                <c:pt idx="12972">
                  <c:v>65464</c:v>
                </c:pt>
                <c:pt idx="12973">
                  <c:v>65469</c:v>
                </c:pt>
                <c:pt idx="12974">
                  <c:v>65474</c:v>
                </c:pt>
                <c:pt idx="12975">
                  <c:v>65479</c:v>
                </c:pt>
                <c:pt idx="12976">
                  <c:v>65484</c:v>
                </c:pt>
                <c:pt idx="12977">
                  <c:v>65489</c:v>
                </c:pt>
                <c:pt idx="12978">
                  <c:v>65494</c:v>
                </c:pt>
                <c:pt idx="12979">
                  <c:v>65499</c:v>
                </c:pt>
                <c:pt idx="12980">
                  <c:v>65504</c:v>
                </c:pt>
                <c:pt idx="12981">
                  <c:v>65509</c:v>
                </c:pt>
                <c:pt idx="12982">
                  <c:v>65514</c:v>
                </c:pt>
                <c:pt idx="12983">
                  <c:v>65519</c:v>
                </c:pt>
                <c:pt idx="12984">
                  <c:v>65524</c:v>
                </c:pt>
                <c:pt idx="12985">
                  <c:v>65529</c:v>
                </c:pt>
                <c:pt idx="12986">
                  <c:v>65534</c:v>
                </c:pt>
                <c:pt idx="12987">
                  <c:v>65539</c:v>
                </c:pt>
                <c:pt idx="12988">
                  <c:v>65544</c:v>
                </c:pt>
                <c:pt idx="12989">
                  <c:v>65549</c:v>
                </c:pt>
                <c:pt idx="12990">
                  <c:v>65554</c:v>
                </c:pt>
                <c:pt idx="12991">
                  <c:v>65559</c:v>
                </c:pt>
                <c:pt idx="12992">
                  <c:v>65564</c:v>
                </c:pt>
                <c:pt idx="12993">
                  <c:v>65569</c:v>
                </c:pt>
                <c:pt idx="12994">
                  <c:v>65574</c:v>
                </c:pt>
                <c:pt idx="12995">
                  <c:v>65579</c:v>
                </c:pt>
                <c:pt idx="12996">
                  <c:v>65584</c:v>
                </c:pt>
                <c:pt idx="12997">
                  <c:v>65589</c:v>
                </c:pt>
                <c:pt idx="12998">
                  <c:v>65594</c:v>
                </c:pt>
                <c:pt idx="12999">
                  <c:v>65599</c:v>
                </c:pt>
                <c:pt idx="13000">
                  <c:v>65604</c:v>
                </c:pt>
                <c:pt idx="13001">
                  <c:v>65609</c:v>
                </c:pt>
                <c:pt idx="13002">
                  <c:v>65614</c:v>
                </c:pt>
                <c:pt idx="13003">
                  <c:v>65619</c:v>
                </c:pt>
                <c:pt idx="13004">
                  <c:v>65624</c:v>
                </c:pt>
                <c:pt idx="13005">
                  <c:v>65629</c:v>
                </c:pt>
                <c:pt idx="13006">
                  <c:v>65634</c:v>
                </c:pt>
                <c:pt idx="13007">
                  <c:v>65639</c:v>
                </c:pt>
                <c:pt idx="13008">
                  <c:v>65644</c:v>
                </c:pt>
                <c:pt idx="13009">
                  <c:v>65649</c:v>
                </c:pt>
                <c:pt idx="13010">
                  <c:v>65654</c:v>
                </c:pt>
                <c:pt idx="13011">
                  <c:v>65659</c:v>
                </c:pt>
                <c:pt idx="13012">
                  <c:v>65664</c:v>
                </c:pt>
                <c:pt idx="13013">
                  <c:v>65669</c:v>
                </c:pt>
                <c:pt idx="13014">
                  <c:v>65674</c:v>
                </c:pt>
                <c:pt idx="13015">
                  <c:v>65679</c:v>
                </c:pt>
                <c:pt idx="13016">
                  <c:v>65684</c:v>
                </c:pt>
                <c:pt idx="13017">
                  <c:v>65689</c:v>
                </c:pt>
                <c:pt idx="13018">
                  <c:v>65694</c:v>
                </c:pt>
                <c:pt idx="13019">
                  <c:v>65699</c:v>
                </c:pt>
                <c:pt idx="13020">
                  <c:v>65704</c:v>
                </c:pt>
                <c:pt idx="13021">
                  <c:v>65709</c:v>
                </c:pt>
                <c:pt idx="13022">
                  <c:v>65714</c:v>
                </c:pt>
                <c:pt idx="13023">
                  <c:v>65719</c:v>
                </c:pt>
                <c:pt idx="13024">
                  <c:v>65724</c:v>
                </c:pt>
                <c:pt idx="13025">
                  <c:v>65729</c:v>
                </c:pt>
                <c:pt idx="13026">
                  <c:v>65734</c:v>
                </c:pt>
                <c:pt idx="13027">
                  <c:v>65739</c:v>
                </c:pt>
                <c:pt idx="13028">
                  <c:v>65744</c:v>
                </c:pt>
                <c:pt idx="13029">
                  <c:v>65749</c:v>
                </c:pt>
                <c:pt idx="13030">
                  <c:v>65754</c:v>
                </c:pt>
                <c:pt idx="13031">
                  <c:v>65759</c:v>
                </c:pt>
                <c:pt idx="13032">
                  <c:v>65764</c:v>
                </c:pt>
                <c:pt idx="13033">
                  <c:v>65769</c:v>
                </c:pt>
                <c:pt idx="13034">
                  <c:v>65774</c:v>
                </c:pt>
                <c:pt idx="13035">
                  <c:v>65779</c:v>
                </c:pt>
                <c:pt idx="13036">
                  <c:v>65784</c:v>
                </c:pt>
                <c:pt idx="13037">
                  <c:v>65789</c:v>
                </c:pt>
                <c:pt idx="13038">
                  <c:v>65794</c:v>
                </c:pt>
                <c:pt idx="13039">
                  <c:v>65799</c:v>
                </c:pt>
                <c:pt idx="13040">
                  <c:v>65804</c:v>
                </c:pt>
                <c:pt idx="13041">
                  <c:v>65809</c:v>
                </c:pt>
                <c:pt idx="13042">
                  <c:v>65814</c:v>
                </c:pt>
                <c:pt idx="13043">
                  <c:v>65819</c:v>
                </c:pt>
                <c:pt idx="13044">
                  <c:v>65824</c:v>
                </c:pt>
                <c:pt idx="13045">
                  <c:v>65829</c:v>
                </c:pt>
                <c:pt idx="13046">
                  <c:v>65834</c:v>
                </c:pt>
                <c:pt idx="13047">
                  <c:v>65839</c:v>
                </c:pt>
                <c:pt idx="13048">
                  <c:v>65844</c:v>
                </c:pt>
                <c:pt idx="13049">
                  <c:v>65849</c:v>
                </c:pt>
                <c:pt idx="13050">
                  <c:v>65854</c:v>
                </c:pt>
                <c:pt idx="13051">
                  <c:v>65859</c:v>
                </c:pt>
                <c:pt idx="13052">
                  <c:v>65864</c:v>
                </c:pt>
                <c:pt idx="13053">
                  <c:v>65869</c:v>
                </c:pt>
                <c:pt idx="13054">
                  <c:v>65874</c:v>
                </c:pt>
                <c:pt idx="13055">
                  <c:v>65879</c:v>
                </c:pt>
                <c:pt idx="13056">
                  <c:v>65884</c:v>
                </c:pt>
                <c:pt idx="13057">
                  <c:v>65889</c:v>
                </c:pt>
                <c:pt idx="13058">
                  <c:v>65894</c:v>
                </c:pt>
                <c:pt idx="13059">
                  <c:v>65899</c:v>
                </c:pt>
                <c:pt idx="13060">
                  <c:v>65904</c:v>
                </c:pt>
                <c:pt idx="13061">
                  <c:v>65909</c:v>
                </c:pt>
                <c:pt idx="13062">
                  <c:v>65914</c:v>
                </c:pt>
                <c:pt idx="13063">
                  <c:v>65919</c:v>
                </c:pt>
                <c:pt idx="13064">
                  <c:v>65924</c:v>
                </c:pt>
                <c:pt idx="13065">
                  <c:v>65929</c:v>
                </c:pt>
                <c:pt idx="13066">
                  <c:v>65934</c:v>
                </c:pt>
                <c:pt idx="13067">
                  <c:v>65939</c:v>
                </c:pt>
                <c:pt idx="13068">
                  <c:v>65944</c:v>
                </c:pt>
                <c:pt idx="13069">
                  <c:v>65949</c:v>
                </c:pt>
                <c:pt idx="13070">
                  <c:v>65954</c:v>
                </c:pt>
                <c:pt idx="13071">
                  <c:v>65959</c:v>
                </c:pt>
                <c:pt idx="13072">
                  <c:v>65964</c:v>
                </c:pt>
                <c:pt idx="13073">
                  <c:v>65969</c:v>
                </c:pt>
                <c:pt idx="13074">
                  <c:v>65974</c:v>
                </c:pt>
                <c:pt idx="13075">
                  <c:v>65979</c:v>
                </c:pt>
                <c:pt idx="13076">
                  <c:v>65984</c:v>
                </c:pt>
                <c:pt idx="13077">
                  <c:v>65989</c:v>
                </c:pt>
                <c:pt idx="13078">
                  <c:v>65994</c:v>
                </c:pt>
                <c:pt idx="13079">
                  <c:v>65999</c:v>
                </c:pt>
                <c:pt idx="13080">
                  <c:v>66004</c:v>
                </c:pt>
                <c:pt idx="13081">
                  <c:v>66009</c:v>
                </c:pt>
                <c:pt idx="13082">
                  <c:v>66014</c:v>
                </c:pt>
                <c:pt idx="13083">
                  <c:v>66019</c:v>
                </c:pt>
                <c:pt idx="13084">
                  <c:v>66024</c:v>
                </c:pt>
                <c:pt idx="13085">
                  <c:v>66029</c:v>
                </c:pt>
                <c:pt idx="13086">
                  <c:v>66034</c:v>
                </c:pt>
                <c:pt idx="13087">
                  <c:v>66039</c:v>
                </c:pt>
                <c:pt idx="13088">
                  <c:v>66044</c:v>
                </c:pt>
                <c:pt idx="13089">
                  <c:v>66049</c:v>
                </c:pt>
                <c:pt idx="13090">
                  <c:v>66054</c:v>
                </c:pt>
                <c:pt idx="13091">
                  <c:v>66059</c:v>
                </c:pt>
                <c:pt idx="13092">
                  <c:v>66064</c:v>
                </c:pt>
                <c:pt idx="13093">
                  <c:v>66069</c:v>
                </c:pt>
                <c:pt idx="13094">
                  <c:v>66074</c:v>
                </c:pt>
                <c:pt idx="13095">
                  <c:v>66079</c:v>
                </c:pt>
                <c:pt idx="13096">
                  <c:v>66084</c:v>
                </c:pt>
                <c:pt idx="13097">
                  <c:v>66089</c:v>
                </c:pt>
                <c:pt idx="13098">
                  <c:v>66094</c:v>
                </c:pt>
                <c:pt idx="13099">
                  <c:v>66099</c:v>
                </c:pt>
                <c:pt idx="13100">
                  <c:v>66104</c:v>
                </c:pt>
                <c:pt idx="13101">
                  <c:v>66109</c:v>
                </c:pt>
                <c:pt idx="13102">
                  <c:v>66114</c:v>
                </c:pt>
                <c:pt idx="13103">
                  <c:v>66119</c:v>
                </c:pt>
                <c:pt idx="13104">
                  <c:v>66124</c:v>
                </c:pt>
                <c:pt idx="13105">
                  <c:v>66129</c:v>
                </c:pt>
                <c:pt idx="13106">
                  <c:v>66134</c:v>
                </c:pt>
                <c:pt idx="13107">
                  <c:v>66139</c:v>
                </c:pt>
                <c:pt idx="13108">
                  <c:v>66144</c:v>
                </c:pt>
                <c:pt idx="13109">
                  <c:v>66149</c:v>
                </c:pt>
                <c:pt idx="13110">
                  <c:v>66154</c:v>
                </c:pt>
                <c:pt idx="13111">
                  <c:v>66159</c:v>
                </c:pt>
                <c:pt idx="13112">
                  <c:v>66164</c:v>
                </c:pt>
                <c:pt idx="13113">
                  <c:v>66169</c:v>
                </c:pt>
                <c:pt idx="13114">
                  <c:v>66174</c:v>
                </c:pt>
                <c:pt idx="13115">
                  <c:v>66179</c:v>
                </c:pt>
                <c:pt idx="13116">
                  <c:v>66184</c:v>
                </c:pt>
                <c:pt idx="13117">
                  <c:v>66189</c:v>
                </c:pt>
                <c:pt idx="13118">
                  <c:v>66194</c:v>
                </c:pt>
                <c:pt idx="13119">
                  <c:v>66199</c:v>
                </c:pt>
                <c:pt idx="13120">
                  <c:v>66204</c:v>
                </c:pt>
                <c:pt idx="13121">
                  <c:v>66209</c:v>
                </c:pt>
                <c:pt idx="13122">
                  <c:v>66214</c:v>
                </c:pt>
                <c:pt idx="13123">
                  <c:v>66219</c:v>
                </c:pt>
                <c:pt idx="13124">
                  <c:v>66224</c:v>
                </c:pt>
                <c:pt idx="13125">
                  <c:v>66229</c:v>
                </c:pt>
                <c:pt idx="13126">
                  <c:v>66234</c:v>
                </c:pt>
                <c:pt idx="13127">
                  <c:v>66239</c:v>
                </c:pt>
                <c:pt idx="13128">
                  <c:v>66244</c:v>
                </c:pt>
                <c:pt idx="13129">
                  <c:v>66249</c:v>
                </c:pt>
                <c:pt idx="13130">
                  <c:v>66254</c:v>
                </c:pt>
                <c:pt idx="13131">
                  <c:v>66259</c:v>
                </c:pt>
                <c:pt idx="13132">
                  <c:v>66264</c:v>
                </c:pt>
                <c:pt idx="13133">
                  <c:v>66269</c:v>
                </c:pt>
                <c:pt idx="13134">
                  <c:v>66274</c:v>
                </c:pt>
                <c:pt idx="13135">
                  <c:v>66279</c:v>
                </c:pt>
                <c:pt idx="13136">
                  <c:v>66284</c:v>
                </c:pt>
                <c:pt idx="13137">
                  <c:v>66289</c:v>
                </c:pt>
                <c:pt idx="13138">
                  <c:v>66294</c:v>
                </c:pt>
                <c:pt idx="13139">
                  <c:v>66299</c:v>
                </c:pt>
                <c:pt idx="13140">
                  <c:v>66304</c:v>
                </c:pt>
                <c:pt idx="13141">
                  <c:v>66309</c:v>
                </c:pt>
                <c:pt idx="13142">
                  <c:v>66314</c:v>
                </c:pt>
                <c:pt idx="13143">
                  <c:v>66319</c:v>
                </c:pt>
                <c:pt idx="13144">
                  <c:v>66324</c:v>
                </c:pt>
                <c:pt idx="13145">
                  <c:v>66329</c:v>
                </c:pt>
                <c:pt idx="13146">
                  <c:v>66334</c:v>
                </c:pt>
                <c:pt idx="13147">
                  <c:v>66339</c:v>
                </c:pt>
                <c:pt idx="13148">
                  <c:v>66344</c:v>
                </c:pt>
                <c:pt idx="13149">
                  <c:v>66349</c:v>
                </c:pt>
                <c:pt idx="13150">
                  <c:v>66354</c:v>
                </c:pt>
                <c:pt idx="13151">
                  <c:v>66359</c:v>
                </c:pt>
                <c:pt idx="13152">
                  <c:v>66364</c:v>
                </c:pt>
                <c:pt idx="13153">
                  <c:v>66369</c:v>
                </c:pt>
                <c:pt idx="13154">
                  <c:v>66374</c:v>
                </c:pt>
                <c:pt idx="13155">
                  <c:v>66379</c:v>
                </c:pt>
                <c:pt idx="13156">
                  <c:v>66384</c:v>
                </c:pt>
                <c:pt idx="13157">
                  <c:v>66389</c:v>
                </c:pt>
                <c:pt idx="13158">
                  <c:v>66394</c:v>
                </c:pt>
                <c:pt idx="13159">
                  <c:v>66399</c:v>
                </c:pt>
                <c:pt idx="13160">
                  <c:v>66404</c:v>
                </c:pt>
                <c:pt idx="13161">
                  <c:v>66409</c:v>
                </c:pt>
                <c:pt idx="13162">
                  <c:v>66414</c:v>
                </c:pt>
                <c:pt idx="13163">
                  <c:v>66419</c:v>
                </c:pt>
                <c:pt idx="13164">
                  <c:v>66424</c:v>
                </c:pt>
                <c:pt idx="13165">
                  <c:v>66429</c:v>
                </c:pt>
                <c:pt idx="13166">
                  <c:v>66434</c:v>
                </c:pt>
                <c:pt idx="13167">
                  <c:v>66439</c:v>
                </c:pt>
                <c:pt idx="13168">
                  <c:v>66444</c:v>
                </c:pt>
                <c:pt idx="13169">
                  <c:v>66449</c:v>
                </c:pt>
                <c:pt idx="13170">
                  <c:v>66454</c:v>
                </c:pt>
                <c:pt idx="13171">
                  <c:v>66459</c:v>
                </c:pt>
                <c:pt idx="13172">
                  <c:v>66464</c:v>
                </c:pt>
                <c:pt idx="13173">
                  <c:v>66469</c:v>
                </c:pt>
                <c:pt idx="13174">
                  <c:v>66474</c:v>
                </c:pt>
                <c:pt idx="13175">
                  <c:v>66479</c:v>
                </c:pt>
                <c:pt idx="13176">
                  <c:v>66484</c:v>
                </c:pt>
                <c:pt idx="13177">
                  <c:v>66489</c:v>
                </c:pt>
                <c:pt idx="13178">
                  <c:v>66494</c:v>
                </c:pt>
                <c:pt idx="13179">
                  <c:v>66499</c:v>
                </c:pt>
                <c:pt idx="13180">
                  <c:v>66504</c:v>
                </c:pt>
                <c:pt idx="13181">
                  <c:v>66509</c:v>
                </c:pt>
                <c:pt idx="13182">
                  <c:v>66514</c:v>
                </c:pt>
                <c:pt idx="13183">
                  <c:v>66519</c:v>
                </c:pt>
                <c:pt idx="13184">
                  <c:v>66524</c:v>
                </c:pt>
                <c:pt idx="13185">
                  <c:v>66529</c:v>
                </c:pt>
                <c:pt idx="13186">
                  <c:v>66534</c:v>
                </c:pt>
                <c:pt idx="13187">
                  <c:v>66539</c:v>
                </c:pt>
                <c:pt idx="13188">
                  <c:v>66544</c:v>
                </c:pt>
                <c:pt idx="13189">
                  <c:v>66549</c:v>
                </c:pt>
                <c:pt idx="13190">
                  <c:v>66554</c:v>
                </c:pt>
                <c:pt idx="13191">
                  <c:v>66559</c:v>
                </c:pt>
                <c:pt idx="13192">
                  <c:v>66564</c:v>
                </c:pt>
                <c:pt idx="13193">
                  <c:v>66569</c:v>
                </c:pt>
                <c:pt idx="13194">
                  <c:v>66574</c:v>
                </c:pt>
                <c:pt idx="13195">
                  <c:v>66579</c:v>
                </c:pt>
                <c:pt idx="13196">
                  <c:v>66584</c:v>
                </c:pt>
                <c:pt idx="13197">
                  <c:v>66589</c:v>
                </c:pt>
                <c:pt idx="13198">
                  <c:v>66594</c:v>
                </c:pt>
                <c:pt idx="13199">
                  <c:v>66599</c:v>
                </c:pt>
                <c:pt idx="13200">
                  <c:v>66604</c:v>
                </c:pt>
                <c:pt idx="13201">
                  <c:v>66609</c:v>
                </c:pt>
                <c:pt idx="13202">
                  <c:v>66614</c:v>
                </c:pt>
                <c:pt idx="13203">
                  <c:v>66619</c:v>
                </c:pt>
                <c:pt idx="13204">
                  <c:v>66624</c:v>
                </c:pt>
                <c:pt idx="13205">
                  <c:v>66629</c:v>
                </c:pt>
                <c:pt idx="13206">
                  <c:v>66634</c:v>
                </c:pt>
                <c:pt idx="13207">
                  <c:v>66639</c:v>
                </c:pt>
                <c:pt idx="13208">
                  <c:v>66644</c:v>
                </c:pt>
                <c:pt idx="13209">
                  <c:v>66649</c:v>
                </c:pt>
                <c:pt idx="13210">
                  <c:v>66654</c:v>
                </c:pt>
                <c:pt idx="13211">
                  <c:v>66659</c:v>
                </c:pt>
                <c:pt idx="13212">
                  <c:v>66664</c:v>
                </c:pt>
                <c:pt idx="13213">
                  <c:v>66669</c:v>
                </c:pt>
                <c:pt idx="13214">
                  <c:v>66674</c:v>
                </c:pt>
                <c:pt idx="13215">
                  <c:v>66679</c:v>
                </c:pt>
                <c:pt idx="13216">
                  <c:v>66684</c:v>
                </c:pt>
                <c:pt idx="13217">
                  <c:v>66689</c:v>
                </c:pt>
                <c:pt idx="13218">
                  <c:v>66694</c:v>
                </c:pt>
                <c:pt idx="13219">
                  <c:v>66699</c:v>
                </c:pt>
                <c:pt idx="13220">
                  <c:v>66704</c:v>
                </c:pt>
                <c:pt idx="13221">
                  <c:v>66709</c:v>
                </c:pt>
                <c:pt idx="13222">
                  <c:v>66714</c:v>
                </c:pt>
                <c:pt idx="13223">
                  <c:v>66719</c:v>
                </c:pt>
                <c:pt idx="13224">
                  <c:v>66724</c:v>
                </c:pt>
                <c:pt idx="13225">
                  <c:v>66729</c:v>
                </c:pt>
                <c:pt idx="13226">
                  <c:v>66734</c:v>
                </c:pt>
                <c:pt idx="13227">
                  <c:v>66739</c:v>
                </c:pt>
                <c:pt idx="13228">
                  <c:v>66744</c:v>
                </c:pt>
                <c:pt idx="13229">
                  <c:v>66749</c:v>
                </c:pt>
                <c:pt idx="13230">
                  <c:v>66754</c:v>
                </c:pt>
                <c:pt idx="13231">
                  <c:v>66759</c:v>
                </c:pt>
                <c:pt idx="13232">
                  <c:v>66764</c:v>
                </c:pt>
                <c:pt idx="13233">
                  <c:v>66769</c:v>
                </c:pt>
                <c:pt idx="13234">
                  <c:v>66774</c:v>
                </c:pt>
                <c:pt idx="13235">
                  <c:v>66779</c:v>
                </c:pt>
                <c:pt idx="13236">
                  <c:v>66784</c:v>
                </c:pt>
                <c:pt idx="13237">
                  <c:v>66789</c:v>
                </c:pt>
                <c:pt idx="13238">
                  <c:v>66794</c:v>
                </c:pt>
                <c:pt idx="13239">
                  <c:v>66799</c:v>
                </c:pt>
                <c:pt idx="13240">
                  <c:v>66804</c:v>
                </c:pt>
                <c:pt idx="13241">
                  <c:v>66809</c:v>
                </c:pt>
                <c:pt idx="13242">
                  <c:v>66814</c:v>
                </c:pt>
                <c:pt idx="13243">
                  <c:v>66819</c:v>
                </c:pt>
                <c:pt idx="13244">
                  <c:v>66824</c:v>
                </c:pt>
                <c:pt idx="13245">
                  <c:v>66829</c:v>
                </c:pt>
                <c:pt idx="13246">
                  <c:v>66834</c:v>
                </c:pt>
                <c:pt idx="13247">
                  <c:v>66839</c:v>
                </c:pt>
                <c:pt idx="13248">
                  <c:v>66844</c:v>
                </c:pt>
                <c:pt idx="13249">
                  <c:v>66849</c:v>
                </c:pt>
                <c:pt idx="13250">
                  <c:v>66854</c:v>
                </c:pt>
                <c:pt idx="13251">
                  <c:v>66859</c:v>
                </c:pt>
                <c:pt idx="13252">
                  <c:v>66864</c:v>
                </c:pt>
                <c:pt idx="13253">
                  <c:v>66869</c:v>
                </c:pt>
                <c:pt idx="13254">
                  <c:v>66874</c:v>
                </c:pt>
                <c:pt idx="13255">
                  <c:v>66879</c:v>
                </c:pt>
                <c:pt idx="13256">
                  <c:v>66884</c:v>
                </c:pt>
                <c:pt idx="13257">
                  <c:v>66889</c:v>
                </c:pt>
                <c:pt idx="13258">
                  <c:v>66894</c:v>
                </c:pt>
                <c:pt idx="13259">
                  <c:v>66899</c:v>
                </c:pt>
                <c:pt idx="13260">
                  <c:v>66904</c:v>
                </c:pt>
                <c:pt idx="13261">
                  <c:v>66909</c:v>
                </c:pt>
                <c:pt idx="13262">
                  <c:v>66914</c:v>
                </c:pt>
                <c:pt idx="13263">
                  <c:v>66919</c:v>
                </c:pt>
                <c:pt idx="13264">
                  <c:v>66924</c:v>
                </c:pt>
                <c:pt idx="13265">
                  <c:v>66929</c:v>
                </c:pt>
                <c:pt idx="13266">
                  <c:v>66934</c:v>
                </c:pt>
                <c:pt idx="13267">
                  <c:v>66939</c:v>
                </c:pt>
                <c:pt idx="13268">
                  <c:v>66944</c:v>
                </c:pt>
                <c:pt idx="13269">
                  <c:v>66949</c:v>
                </c:pt>
                <c:pt idx="13270">
                  <c:v>66954</c:v>
                </c:pt>
                <c:pt idx="13271">
                  <c:v>66959</c:v>
                </c:pt>
                <c:pt idx="13272">
                  <c:v>66964</c:v>
                </c:pt>
                <c:pt idx="13273">
                  <c:v>66969</c:v>
                </c:pt>
                <c:pt idx="13274">
                  <c:v>66974</c:v>
                </c:pt>
                <c:pt idx="13275">
                  <c:v>66979</c:v>
                </c:pt>
                <c:pt idx="13276">
                  <c:v>66984</c:v>
                </c:pt>
                <c:pt idx="13277">
                  <c:v>66989</c:v>
                </c:pt>
                <c:pt idx="13278">
                  <c:v>66994</c:v>
                </c:pt>
                <c:pt idx="13279">
                  <c:v>66999</c:v>
                </c:pt>
                <c:pt idx="13280">
                  <c:v>67004</c:v>
                </c:pt>
                <c:pt idx="13281">
                  <c:v>67009</c:v>
                </c:pt>
                <c:pt idx="13282">
                  <c:v>67014</c:v>
                </c:pt>
                <c:pt idx="13283">
                  <c:v>67019</c:v>
                </c:pt>
                <c:pt idx="13284">
                  <c:v>67024</c:v>
                </c:pt>
                <c:pt idx="13285">
                  <c:v>67029</c:v>
                </c:pt>
                <c:pt idx="13286">
                  <c:v>67034</c:v>
                </c:pt>
                <c:pt idx="13287">
                  <c:v>67039</c:v>
                </c:pt>
                <c:pt idx="13288">
                  <c:v>67044</c:v>
                </c:pt>
                <c:pt idx="13289">
                  <c:v>67049</c:v>
                </c:pt>
                <c:pt idx="13290">
                  <c:v>67054</c:v>
                </c:pt>
                <c:pt idx="13291">
                  <c:v>67059</c:v>
                </c:pt>
                <c:pt idx="13292">
                  <c:v>67064</c:v>
                </c:pt>
                <c:pt idx="13293">
                  <c:v>67069</c:v>
                </c:pt>
                <c:pt idx="13294">
                  <c:v>67074</c:v>
                </c:pt>
                <c:pt idx="13295">
                  <c:v>67079</c:v>
                </c:pt>
                <c:pt idx="13296">
                  <c:v>67084</c:v>
                </c:pt>
                <c:pt idx="13297">
                  <c:v>67089</c:v>
                </c:pt>
                <c:pt idx="13298">
                  <c:v>67094</c:v>
                </c:pt>
                <c:pt idx="13299">
                  <c:v>67099</c:v>
                </c:pt>
                <c:pt idx="13300">
                  <c:v>67104</c:v>
                </c:pt>
                <c:pt idx="13301">
                  <c:v>67109</c:v>
                </c:pt>
                <c:pt idx="13302">
                  <c:v>67114</c:v>
                </c:pt>
                <c:pt idx="13303">
                  <c:v>67119</c:v>
                </c:pt>
                <c:pt idx="13304">
                  <c:v>67124</c:v>
                </c:pt>
                <c:pt idx="13305">
                  <c:v>67129</c:v>
                </c:pt>
                <c:pt idx="13306">
                  <c:v>67134</c:v>
                </c:pt>
                <c:pt idx="13307">
                  <c:v>67139</c:v>
                </c:pt>
                <c:pt idx="13308">
                  <c:v>67144</c:v>
                </c:pt>
                <c:pt idx="13309">
                  <c:v>67149</c:v>
                </c:pt>
                <c:pt idx="13310">
                  <c:v>67154</c:v>
                </c:pt>
                <c:pt idx="13311">
                  <c:v>67159</c:v>
                </c:pt>
                <c:pt idx="13312">
                  <c:v>67164</c:v>
                </c:pt>
                <c:pt idx="13313">
                  <c:v>67169</c:v>
                </c:pt>
                <c:pt idx="13314">
                  <c:v>67174</c:v>
                </c:pt>
                <c:pt idx="13315">
                  <c:v>67179</c:v>
                </c:pt>
                <c:pt idx="13316">
                  <c:v>67184</c:v>
                </c:pt>
                <c:pt idx="13317">
                  <c:v>67189</c:v>
                </c:pt>
                <c:pt idx="13318">
                  <c:v>67194</c:v>
                </c:pt>
                <c:pt idx="13319">
                  <c:v>67199</c:v>
                </c:pt>
                <c:pt idx="13320">
                  <c:v>67204</c:v>
                </c:pt>
                <c:pt idx="13321">
                  <c:v>67209</c:v>
                </c:pt>
                <c:pt idx="13322">
                  <c:v>67214</c:v>
                </c:pt>
                <c:pt idx="13323">
                  <c:v>67219</c:v>
                </c:pt>
                <c:pt idx="13324">
                  <c:v>67224</c:v>
                </c:pt>
                <c:pt idx="13325">
                  <c:v>67229</c:v>
                </c:pt>
                <c:pt idx="13326">
                  <c:v>67234</c:v>
                </c:pt>
                <c:pt idx="13327">
                  <c:v>67239</c:v>
                </c:pt>
                <c:pt idx="13328">
                  <c:v>67244</c:v>
                </c:pt>
                <c:pt idx="13329">
                  <c:v>67249</c:v>
                </c:pt>
                <c:pt idx="13330">
                  <c:v>67254</c:v>
                </c:pt>
                <c:pt idx="13331">
                  <c:v>67259</c:v>
                </c:pt>
                <c:pt idx="13332">
                  <c:v>67264</c:v>
                </c:pt>
                <c:pt idx="13333">
                  <c:v>67269</c:v>
                </c:pt>
                <c:pt idx="13334">
                  <c:v>67274</c:v>
                </c:pt>
                <c:pt idx="13335">
                  <c:v>67279</c:v>
                </c:pt>
                <c:pt idx="13336">
                  <c:v>67284</c:v>
                </c:pt>
                <c:pt idx="13337">
                  <c:v>67289</c:v>
                </c:pt>
                <c:pt idx="13338">
                  <c:v>67294</c:v>
                </c:pt>
                <c:pt idx="13339">
                  <c:v>67299</c:v>
                </c:pt>
                <c:pt idx="13340">
                  <c:v>67304</c:v>
                </c:pt>
                <c:pt idx="13341">
                  <c:v>67309</c:v>
                </c:pt>
                <c:pt idx="13342">
                  <c:v>67314</c:v>
                </c:pt>
                <c:pt idx="13343">
                  <c:v>67319</c:v>
                </c:pt>
                <c:pt idx="13344">
                  <c:v>67324</c:v>
                </c:pt>
                <c:pt idx="13345">
                  <c:v>67329</c:v>
                </c:pt>
                <c:pt idx="13346">
                  <c:v>67334</c:v>
                </c:pt>
                <c:pt idx="13347">
                  <c:v>67339</c:v>
                </c:pt>
                <c:pt idx="13348">
                  <c:v>67344</c:v>
                </c:pt>
                <c:pt idx="13349">
                  <c:v>67349</c:v>
                </c:pt>
                <c:pt idx="13350">
                  <c:v>67354</c:v>
                </c:pt>
                <c:pt idx="13351">
                  <c:v>67359</c:v>
                </c:pt>
                <c:pt idx="13352">
                  <c:v>67364</c:v>
                </c:pt>
                <c:pt idx="13353">
                  <c:v>67369</c:v>
                </c:pt>
                <c:pt idx="13354">
                  <c:v>67374</c:v>
                </c:pt>
                <c:pt idx="13355">
                  <c:v>67379</c:v>
                </c:pt>
                <c:pt idx="13356">
                  <c:v>67384</c:v>
                </c:pt>
                <c:pt idx="13357">
                  <c:v>67389</c:v>
                </c:pt>
                <c:pt idx="13358">
                  <c:v>67394</c:v>
                </c:pt>
                <c:pt idx="13359">
                  <c:v>67399</c:v>
                </c:pt>
                <c:pt idx="13360">
                  <c:v>67404</c:v>
                </c:pt>
                <c:pt idx="13361">
                  <c:v>67409</c:v>
                </c:pt>
                <c:pt idx="13362">
                  <c:v>67414</c:v>
                </c:pt>
                <c:pt idx="13363">
                  <c:v>67419</c:v>
                </c:pt>
                <c:pt idx="13364">
                  <c:v>67424</c:v>
                </c:pt>
                <c:pt idx="13365">
                  <c:v>67429</c:v>
                </c:pt>
                <c:pt idx="13366">
                  <c:v>67434</c:v>
                </c:pt>
                <c:pt idx="13367">
                  <c:v>67439</c:v>
                </c:pt>
                <c:pt idx="13368">
                  <c:v>67444</c:v>
                </c:pt>
                <c:pt idx="13369">
                  <c:v>67449</c:v>
                </c:pt>
                <c:pt idx="13370">
                  <c:v>67454</c:v>
                </c:pt>
                <c:pt idx="13371">
                  <c:v>67459</c:v>
                </c:pt>
                <c:pt idx="13372">
                  <c:v>67464</c:v>
                </c:pt>
                <c:pt idx="13373">
                  <c:v>67469</c:v>
                </c:pt>
                <c:pt idx="13374">
                  <c:v>67474</c:v>
                </c:pt>
                <c:pt idx="13375">
                  <c:v>67479</c:v>
                </c:pt>
                <c:pt idx="13376">
                  <c:v>67484</c:v>
                </c:pt>
                <c:pt idx="13377">
                  <c:v>67489</c:v>
                </c:pt>
                <c:pt idx="13378">
                  <c:v>67494</c:v>
                </c:pt>
                <c:pt idx="13379">
                  <c:v>67499</c:v>
                </c:pt>
                <c:pt idx="13380">
                  <c:v>67504</c:v>
                </c:pt>
                <c:pt idx="13381">
                  <c:v>67509</c:v>
                </c:pt>
                <c:pt idx="13382">
                  <c:v>67514</c:v>
                </c:pt>
                <c:pt idx="13383">
                  <c:v>67519</c:v>
                </c:pt>
                <c:pt idx="13384">
                  <c:v>67524</c:v>
                </c:pt>
                <c:pt idx="13385">
                  <c:v>67529</c:v>
                </c:pt>
                <c:pt idx="13386">
                  <c:v>67534</c:v>
                </c:pt>
                <c:pt idx="13387">
                  <c:v>67539</c:v>
                </c:pt>
                <c:pt idx="13388">
                  <c:v>67544</c:v>
                </c:pt>
                <c:pt idx="13389">
                  <c:v>67549</c:v>
                </c:pt>
                <c:pt idx="13390">
                  <c:v>67554</c:v>
                </c:pt>
                <c:pt idx="13391">
                  <c:v>67559</c:v>
                </c:pt>
                <c:pt idx="13392">
                  <c:v>67564</c:v>
                </c:pt>
                <c:pt idx="13393">
                  <c:v>67569</c:v>
                </c:pt>
                <c:pt idx="13394">
                  <c:v>67574</c:v>
                </c:pt>
                <c:pt idx="13395">
                  <c:v>67579</c:v>
                </c:pt>
                <c:pt idx="13396">
                  <c:v>67584</c:v>
                </c:pt>
                <c:pt idx="13397">
                  <c:v>67589</c:v>
                </c:pt>
                <c:pt idx="13398">
                  <c:v>67594</c:v>
                </c:pt>
                <c:pt idx="13399">
                  <c:v>67599</c:v>
                </c:pt>
                <c:pt idx="13400">
                  <c:v>67604</c:v>
                </c:pt>
                <c:pt idx="13401">
                  <c:v>67609</c:v>
                </c:pt>
                <c:pt idx="13402">
                  <c:v>67614</c:v>
                </c:pt>
                <c:pt idx="13403">
                  <c:v>67619</c:v>
                </c:pt>
                <c:pt idx="13404">
                  <c:v>67624</c:v>
                </c:pt>
                <c:pt idx="13405">
                  <c:v>67629</c:v>
                </c:pt>
                <c:pt idx="13406">
                  <c:v>67634</c:v>
                </c:pt>
                <c:pt idx="13407">
                  <c:v>67639</c:v>
                </c:pt>
                <c:pt idx="13408">
                  <c:v>67644</c:v>
                </c:pt>
                <c:pt idx="13409">
                  <c:v>67649</c:v>
                </c:pt>
                <c:pt idx="13410">
                  <c:v>67654</c:v>
                </c:pt>
                <c:pt idx="13411">
                  <c:v>67659</c:v>
                </c:pt>
                <c:pt idx="13412">
                  <c:v>67664</c:v>
                </c:pt>
                <c:pt idx="13413">
                  <c:v>67669</c:v>
                </c:pt>
                <c:pt idx="13414">
                  <c:v>67674</c:v>
                </c:pt>
                <c:pt idx="13415">
                  <c:v>67679</c:v>
                </c:pt>
                <c:pt idx="13416">
                  <c:v>67684</c:v>
                </c:pt>
                <c:pt idx="13417">
                  <c:v>67689</c:v>
                </c:pt>
                <c:pt idx="13418">
                  <c:v>67694</c:v>
                </c:pt>
                <c:pt idx="13419">
                  <c:v>67699</c:v>
                </c:pt>
                <c:pt idx="13420">
                  <c:v>67704</c:v>
                </c:pt>
                <c:pt idx="13421">
                  <c:v>67709</c:v>
                </c:pt>
                <c:pt idx="13422">
                  <c:v>67714</c:v>
                </c:pt>
                <c:pt idx="13423">
                  <c:v>67719</c:v>
                </c:pt>
                <c:pt idx="13424">
                  <c:v>67724</c:v>
                </c:pt>
                <c:pt idx="13425">
                  <c:v>67729</c:v>
                </c:pt>
                <c:pt idx="13426">
                  <c:v>67734</c:v>
                </c:pt>
                <c:pt idx="13427">
                  <c:v>67739</c:v>
                </c:pt>
                <c:pt idx="13428">
                  <c:v>67744</c:v>
                </c:pt>
                <c:pt idx="13429">
                  <c:v>67749</c:v>
                </c:pt>
                <c:pt idx="13430">
                  <c:v>67754</c:v>
                </c:pt>
                <c:pt idx="13431">
                  <c:v>67759</c:v>
                </c:pt>
                <c:pt idx="13432">
                  <c:v>67764</c:v>
                </c:pt>
                <c:pt idx="13433">
                  <c:v>67769</c:v>
                </c:pt>
                <c:pt idx="13434">
                  <c:v>67774</c:v>
                </c:pt>
                <c:pt idx="13435">
                  <c:v>67779</c:v>
                </c:pt>
                <c:pt idx="13436">
                  <c:v>67784</c:v>
                </c:pt>
                <c:pt idx="13437">
                  <c:v>67789</c:v>
                </c:pt>
                <c:pt idx="13438">
                  <c:v>67794</c:v>
                </c:pt>
                <c:pt idx="13439">
                  <c:v>67799</c:v>
                </c:pt>
                <c:pt idx="13440">
                  <c:v>67804</c:v>
                </c:pt>
                <c:pt idx="13441">
                  <c:v>67809</c:v>
                </c:pt>
                <c:pt idx="13442">
                  <c:v>67814</c:v>
                </c:pt>
                <c:pt idx="13443">
                  <c:v>67819</c:v>
                </c:pt>
                <c:pt idx="13444">
                  <c:v>67824</c:v>
                </c:pt>
                <c:pt idx="13445">
                  <c:v>67829</c:v>
                </c:pt>
                <c:pt idx="13446">
                  <c:v>67834</c:v>
                </c:pt>
                <c:pt idx="13447">
                  <c:v>67839</c:v>
                </c:pt>
                <c:pt idx="13448">
                  <c:v>67844</c:v>
                </c:pt>
                <c:pt idx="13449">
                  <c:v>67849</c:v>
                </c:pt>
                <c:pt idx="13450">
                  <c:v>67854</c:v>
                </c:pt>
                <c:pt idx="13451">
                  <c:v>67859</c:v>
                </c:pt>
                <c:pt idx="13452">
                  <c:v>67864</c:v>
                </c:pt>
                <c:pt idx="13453">
                  <c:v>67869</c:v>
                </c:pt>
                <c:pt idx="13454">
                  <c:v>67874</c:v>
                </c:pt>
                <c:pt idx="13455">
                  <c:v>67879</c:v>
                </c:pt>
                <c:pt idx="13456">
                  <c:v>67884</c:v>
                </c:pt>
                <c:pt idx="13457">
                  <c:v>67889</c:v>
                </c:pt>
                <c:pt idx="13458">
                  <c:v>67894</c:v>
                </c:pt>
                <c:pt idx="13459">
                  <c:v>67899</c:v>
                </c:pt>
                <c:pt idx="13460">
                  <c:v>67904</c:v>
                </c:pt>
                <c:pt idx="13461">
                  <c:v>67909</c:v>
                </c:pt>
                <c:pt idx="13462">
                  <c:v>67914</c:v>
                </c:pt>
                <c:pt idx="13463">
                  <c:v>67919</c:v>
                </c:pt>
                <c:pt idx="13464">
                  <c:v>67924</c:v>
                </c:pt>
                <c:pt idx="13465">
                  <c:v>67929</c:v>
                </c:pt>
                <c:pt idx="13466">
                  <c:v>67934</c:v>
                </c:pt>
                <c:pt idx="13467">
                  <c:v>67939</c:v>
                </c:pt>
                <c:pt idx="13468">
                  <c:v>67944</c:v>
                </c:pt>
                <c:pt idx="13469">
                  <c:v>67949</c:v>
                </c:pt>
                <c:pt idx="13470">
                  <c:v>67954</c:v>
                </c:pt>
                <c:pt idx="13471">
                  <c:v>67959</c:v>
                </c:pt>
                <c:pt idx="13472">
                  <c:v>67964</c:v>
                </c:pt>
                <c:pt idx="13473">
                  <c:v>67969</c:v>
                </c:pt>
                <c:pt idx="13474">
                  <c:v>67974</c:v>
                </c:pt>
                <c:pt idx="13475">
                  <c:v>67979</c:v>
                </c:pt>
                <c:pt idx="13476">
                  <c:v>67984</c:v>
                </c:pt>
                <c:pt idx="13477">
                  <c:v>67989</c:v>
                </c:pt>
                <c:pt idx="13478">
                  <c:v>67994</c:v>
                </c:pt>
                <c:pt idx="13479">
                  <c:v>67999</c:v>
                </c:pt>
                <c:pt idx="13480">
                  <c:v>68004</c:v>
                </c:pt>
                <c:pt idx="13481">
                  <c:v>68009</c:v>
                </c:pt>
                <c:pt idx="13482">
                  <c:v>68014</c:v>
                </c:pt>
                <c:pt idx="13483">
                  <c:v>68019</c:v>
                </c:pt>
                <c:pt idx="13484">
                  <c:v>68024</c:v>
                </c:pt>
                <c:pt idx="13485">
                  <c:v>68029</c:v>
                </c:pt>
                <c:pt idx="13486">
                  <c:v>68034</c:v>
                </c:pt>
                <c:pt idx="13487">
                  <c:v>68039</c:v>
                </c:pt>
                <c:pt idx="13488">
                  <c:v>68044</c:v>
                </c:pt>
                <c:pt idx="13489">
                  <c:v>68049</c:v>
                </c:pt>
                <c:pt idx="13490">
                  <c:v>68054</c:v>
                </c:pt>
                <c:pt idx="13491">
                  <c:v>68059</c:v>
                </c:pt>
                <c:pt idx="13492">
                  <c:v>68064</c:v>
                </c:pt>
                <c:pt idx="13493">
                  <c:v>68069</c:v>
                </c:pt>
                <c:pt idx="13494">
                  <c:v>68074</c:v>
                </c:pt>
                <c:pt idx="13495">
                  <c:v>68079</c:v>
                </c:pt>
                <c:pt idx="13496">
                  <c:v>68084</c:v>
                </c:pt>
                <c:pt idx="13497">
                  <c:v>68089</c:v>
                </c:pt>
                <c:pt idx="13498">
                  <c:v>68094</c:v>
                </c:pt>
                <c:pt idx="13499">
                  <c:v>68099</c:v>
                </c:pt>
                <c:pt idx="13500">
                  <c:v>68104</c:v>
                </c:pt>
                <c:pt idx="13501">
                  <c:v>68109</c:v>
                </c:pt>
                <c:pt idx="13502">
                  <c:v>68114</c:v>
                </c:pt>
                <c:pt idx="13503">
                  <c:v>68119</c:v>
                </c:pt>
                <c:pt idx="13504">
                  <c:v>68124</c:v>
                </c:pt>
                <c:pt idx="13505">
                  <c:v>68129</c:v>
                </c:pt>
                <c:pt idx="13506">
                  <c:v>68134</c:v>
                </c:pt>
                <c:pt idx="13507">
                  <c:v>68139</c:v>
                </c:pt>
                <c:pt idx="13508">
                  <c:v>68144</c:v>
                </c:pt>
                <c:pt idx="13509">
                  <c:v>68149</c:v>
                </c:pt>
                <c:pt idx="13510">
                  <c:v>68154</c:v>
                </c:pt>
                <c:pt idx="13511">
                  <c:v>68159</c:v>
                </c:pt>
                <c:pt idx="13512">
                  <c:v>68164</c:v>
                </c:pt>
                <c:pt idx="13513">
                  <c:v>68169</c:v>
                </c:pt>
                <c:pt idx="13514">
                  <c:v>68174</c:v>
                </c:pt>
                <c:pt idx="13515">
                  <c:v>68179</c:v>
                </c:pt>
                <c:pt idx="13516">
                  <c:v>68184</c:v>
                </c:pt>
                <c:pt idx="13517">
                  <c:v>68189</c:v>
                </c:pt>
                <c:pt idx="13518">
                  <c:v>68194</c:v>
                </c:pt>
                <c:pt idx="13519">
                  <c:v>68199</c:v>
                </c:pt>
                <c:pt idx="13520">
                  <c:v>68204</c:v>
                </c:pt>
                <c:pt idx="13521">
                  <c:v>68209</c:v>
                </c:pt>
                <c:pt idx="13522">
                  <c:v>68214</c:v>
                </c:pt>
                <c:pt idx="13523">
                  <c:v>68219</c:v>
                </c:pt>
                <c:pt idx="13524">
                  <c:v>68224</c:v>
                </c:pt>
                <c:pt idx="13525">
                  <c:v>68229</c:v>
                </c:pt>
                <c:pt idx="13526">
                  <c:v>68234</c:v>
                </c:pt>
                <c:pt idx="13527">
                  <c:v>68239</c:v>
                </c:pt>
                <c:pt idx="13528">
                  <c:v>68244</c:v>
                </c:pt>
                <c:pt idx="13529">
                  <c:v>68249</c:v>
                </c:pt>
                <c:pt idx="13530">
                  <c:v>68254</c:v>
                </c:pt>
                <c:pt idx="13531">
                  <c:v>68259</c:v>
                </c:pt>
                <c:pt idx="13532">
                  <c:v>68264</c:v>
                </c:pt>
                <c:pt idx="13533">
                  <c:v>68269</c:v>
                </c:pt>
                <c:pt idx="13534">
                  <c:v>68274</c:v>
                </c:pt>
                <c:pt idx="13535">
                  <c:v>68279</c:v>
                </c:pt>
                <c:pt idx="13536">
                  <c:v>68284</c:v>
                </c:pt>
                <c:pt idx="13537">
                  <c:v>68289</c:v>
                </c:pt>
                <c:pt idx="13538">
                  <c:v>68294</c:v>
                </c:pt>
                <c:pt idx="13539">
                  <c:v>68299</c:v>
                </c:pt>
                <c:pt idx="13540">
                  <c:v>68304</c:v>
                </c:pt>
                <c:pt idx="13541">
                  <c:v>68309</c:v>
                </c:pt>
                <c:pt idx="13542">
                  <c:v>68314</c:v>
                </c:pt>
                <c:pt idx="13543">
                  <c:v>68319</c:v>
                </c:pt>
                <c:pt idx="13544">
                  <c:v>68324</c:v>
                </c:pt>
                <c:pt idx="13545">
                  <c:v>68329</c:v>
                </c:pt>
                <c:pt idx="13546">
                  <c:v>68334</c:v>
                </c:pt>
                <c:pt idx="13547">
                  <c:v>68339</c:v>
                </c:pt>
                <c:pt idx="13548">
                  <c:v>68344</c:v>
                </c:pt>
                <c:pt idx="13549">
                  <c:v>68349</c:v>
                </c:pt>
                <c:pt idx="13550">
                  <c:v>68354</c:v>
                </c:pt>
                <c:pt idx="13551">
                  <c:v>68359</c:v>
                </c:pt>
                <c:pt idx="13552">
                  <c:v>68364</c:v>
                </c:pt>
                <c:pt idx="13553">
                  <c:v>68369</c:v>
                </c:pt>
                <c:pt idx="13554">
                  <c:v>68374</c:v>
                </c:pt>
                <c:pt idx="13555">
                  <c:v>68379</c:v>
                </c:pt>
                <c:pt idx="13556">
                  <c:v>68384</c:v>
                </c:pt>
                <c:pt idx="13557">
                  <c:v>68389</c:v>
                </c:pt>
                <c:pt idx="13558">
                  <c:v>68394</c:v>
                </c:pt>
                <c:pt idx="13559">
                  <c:v>68399</c:v>
                </c:pt>
                <c:pt idx="13560">
                  <c:v>68404</c:v>
                </c:pt>
                <c:pt idx="13561">
                  <c:v>68409</c:v>
                </c:pt>
                <c:pt idx="13562">
                  <c:v>68414</c:v>
                </c:pt>
                <c:pt idx="13563">
                  <c:v>68419</c:v>
                </c:pt>
                <c:pt idx="13564">
                  <c:v>68424</c:v>
                </c:pt>
                <c:pt idx="13565">
                  <c:v>68429</c:v>
                </c:pt>
                <c:pt idx="13566">
                  <c:v>68434</c:v>
                </c:pt>
                <c:pt idx="13567">
                  <c:v>68439</c:v>
                </c:pt>
                <c:pt idx="13568">
                  <c:v>68444</c:v>
                </c:pt>
                <c:pt idx="13569">
                  <c:v>68449</c:v>
                </c:pt>
                <c:pt idx="13570">
                  <c:v>68454</c:v>
                </c:pt>
                <c:pt idx="13571">
                  <c:v>68459</c:v>
                </c:pt>
                <c:pt idx="13572">
                  <c:v>68464</c:v>
                </c:pt>
                <c:pt idx="13573">
                  <c:v>68469</c:v>
                </c:pt>
                <c:pt idx="13574">
                  <c:v>68474</c:v>
                </c:pt>
                <c:pt idx="13575">
                  <c:v>68479</c:v>
                </c:pt>
                <c:pt idx="13576">
                  <c:v>68484</c:v>
                </c:pt>
                <c:pt idx="13577">
                  <c:v>68489</c:v>
                </c:pt>
                <c:pt idx="13578">
                  <c:v>68494</c:v>
                </c:pt>
                <c:pt idx="13579">
                  <c:v>68499</c:v>
                </c:pt>
                <c:pt idx="13580">
                  <c:v>68504</c:v>
                </c:pt>
                <c:pt idx="13581">
                  <c:v>68509</c:v>
                </c:pt>
                <c:pt idx="13582">
                  <c:v>68514</c:v>
                </c:pt>
                <c:pt idx="13583">
                  <c:v>68519</c:v>
                </c:pt>
                <c:pt idx="13584">
                  <c:v>68524</c:v>
                </c:pt>
                <c:pt idx="13585">
                  <c:v>68529</c:v>
                </c:pt>
                <c:pt idx="13586">
                  <c:v>68534</c:v>
                </c:pt>
                <c:pt idx="13587">
                  <c:v>68539</c:v>
                </c:pt>
                <c:pt idx="13588">
                  <c:v>68544</c:v>
                </c:pt>
                <c:pt idx="13589">
                  <c:v>68549</c:v>
                </c:pt>
                <c:pt idx="13590">
                  <c:v>68554</c:v>
                </c:pt>
                <c:pt idx="13591">
                  <c:v>68559</c:v>
                </c:pt>
                <c:pt idx="13592">
                  <c:v>68564</c:v>
                </c:pt>
                <c:pt idx="13593">
                  <c:v>68569</c:v>
                </c:pt>
                <c:pt idx="13594">
                  <c:v>68574</c:v>
                </c:pt>
                <c:pt idx="13595">
                  <c:v>68579</c:v>
                </c:pt>
                <c:pt idx="13596">
                  <c:v>68584</c:v>
                </c:pt>
                <c:pt idx="13597">
                  <c:v>68589</c:v>
                </c:pt>
                <c:pt idx="13598">
                  <c:v>68594</c:v>
                </c:pt>
                <c:pt idx="13599">
                  <c:v>68599</c:v>
                </c:pt>
                <c:pt idx="13600">
                  <c:v>68604</c:v>
                </c:pt>
                <c:pt idx="13601">
                  <c:v>68609</c:v>
                </c:pt>
                <c:pt idx="13602">
                  <c:v>68614</c:v>
                </c:pt>
                <c:pt idx="13603">
                  <c:v>68619</c:v>
                </c:pt>
                <c:pt idx="13604">
                  <c:v>68624</c:v>
                </c:pt>
                <c:pt idx="13605">
                  <c:v>68629</c:v>
                </c:pt>
                <c:pt idx="13606">
                  <c:v>68634</c:v>
                </c:pt>
                <c:pt idx="13607">
                  <c:v>68639</c:v>
                </c:pt>
                <c:pt idx="13608">
                  <c:v>68644</c:v>
                </c:pt>
                <c:pt idx="13609">
                  <c:v>68649</c:v>
                </c:pt>
                <c:pt idx="13610">
                  <c:v>68654</c:v>
                </c:pt>
                <c:pt idx="13611">
                  <c:v>68659</c:v>
                </c:pt>
                <c:pt idx="13612">
                  <c:v>68664</c:v>
                </c:pt>
                <c:pt idx="13613">
                  <c:v>68669</c:v>
                </c:pt>
                <c:pt idx="13614">
                  <c:v>68674</c:v>
                </c:pt>
                <c:pt idx="13615">
                  <c:v>68679</c:v>
                </c:pt>
                <c:pt idx="13616">
                  <c:v>68684</c:v>
                </c:pt>
                <c:pt idx="13617">
                  <c:v>68689</c:v>
                </c:pt>
                <c:pt idx="13618">
                  <c:v>68694</c:v>
                </c:pt>
                <c:pt idx="13619">
                  <c:v>68699</c:v>
                </c:pt>
                <c:pt idx="13620">
                  <c:v>68704</c:v>
                </c:pt>
                <c:pt idx="13621">
                  <c:v>68709</c:v>
                </c:pt>
                <c:pt idx="13622">
                  <c:v>68714</c:v>
                </c:pt>
                <c:pt idx="13623">
                  <c:v>68719</c:v>
                </c:pt>
                <c:pt idx="13624">
                  <c:v>68724</c:v>
                </c:pt>
                <c:pt idx="13625">
                  <c:v>68729</c:v>
                </c:pt>
                <c:pt idx="13626">
                  <c:v>68734</c:v>
                </c:pt>
                <c:pt idx="13627">
                  <c:v>68739</c:v>
                </c:pt>
                <c:pt idx="13628">
                  <c:v>68744</c:v>
                </c:pt>
                <c:pt idx="13629">
                  <c:v>68749</c:v>
                </c:pt>
                <c:pt idx="13630">
                  <c:v>68754</c:v>
                </c:pt>
                <c:pt idx="13631">
                  <c:v>68759</c:v>
                </c:pt>
                <c:pt idx="13632">
                  <c:v>68764</c:v>
                </c:pt>
                <c:pt idx="13633">
                  <c:v>68769</c:v>
                </c:pt>
                <c:pt idx="13634">
                  <c:v>68774</c:v>
                </c:pt>
                <c:pt idx="13635">
                  <c:v>68779</c:v>
                </c:pt>
                <c:pt idx="13636">
                  <c:v>68784</c:v>
                </c:pt>
                <c:pt idx="13637">
                  <c:v>68789</c:v>
                </c:pt>
                <c:pt idx="13638">
                  <c:v>68794</c:v>
                </c:pt>
                <c:pt idx="13639">
                  <c:v>68799</c:v>
                </c:pt>
                <c:pt idx="13640">
                  <c:v>68804</c:v>
                </c:pt>
                <c:pt idx="13641">
                  <c:v>68809</c:v>
                </c:pt>
                <c:pt idx="13642">
                  <c:v>68814</c:v>
                </c:pt>
                <c:pt idx="13643">
                  <c:v>68819</c:v>
                </c:pt>
                <c:pt idx="13644">
                  <c:v>68824</c:v>
                </c:pt>
                <c:pt idx="13645">
                  <c:v>68829</c:v>
                </c:pt>
                <c:pt idx="13646">
                  <c:v>68834</c:v>
                </c:pt>
                <c:pt idx="13647">
                  <c:v>68839</c:v>
                </c:pt>
                <c:pt idx="13648">
                  <c:v>68844</c:v>
                </c:pt>
                <c:pt idx="13649">
                  <c:v>68849</c:v>
                </c:pt>
                <c:pt idx="13650">
                  <c:v>68854</c:v>
                </c:pt>
                <c:pt idx="13651">
                  <c:v>68859</c:v>
                </c:pt>
                <c:pt idx="13652">
                  <c:v>68864</c:v>
                </c:pt>
                <c:pt idx="13653">
                  <c:v>68869</c:v>
                </c:pt>
                <c:pt idx="13654">
                  <c:v>68874</c:v>
                </c:pt>
                <c:pt idx="13655">
                  <c:v>68879</c:v>
                </c:pt>
                <c:pt idx="13656">
                  <c:v>68884</c:v>
                </c:pt>
                <c:pt idx="13657">
                  <c:v>68889</c:v>
                </c:pt>
                <c:pt idx="13658">
                  <c:v>68894</c:v>
                </c:pt>
                <c:pt idx="13659">
                  <c:v>68899</c:v>
                </c:pt>
                <c:pt idx="13660">
                  <c:v>68904</c:v>
                </c:pt>
                <c:pt idx="13661">
                  <c:v>68909</c:v>
                </c:pt>
                <c:pt idx="13662">
                  <c:v>68914</c:v>
                </c:pt>
                <c:pt idx="13663">
                  <c:v>68919</c:v>
                </c:pt>
                <c:pt idx="13664">
                  <c:v>68924</c:v>
                </c:pt>
                <c:pt idx="13665">
                  <c:v>68929</c:v>
                </c:pt>
                <c:pt idx="13666">
                  <c:v>68934</c:v>
                </c:pt>
                <c:pt idx="13667">
                  <c:v>68939</c:v>
                </c:pt>
                <c:pt idx="13668">
                  <c:v>68944</c:v>
                </c:pt>
                <c:pt idx="13669">
                  <c:v>68949</c:v>
                </c:pt>
                <c:pt idx="13670">
                  <c:v>68954</c:v>
                </c:pt>
                <c:pt idx="13671">
                  <c:v>68959</c:v>
                </c:pt>
                <c:pt idx="13672">
                  <c:v>68964</c:v>
                </c:pt>
                <c:pt idx="13673">
                  <c:v>68969</c:v>
                </c:pt>
                <c:pt idx="13674">
                  <c:v>68974</c:v>
                </c:pt>
                <c:pt idx="13675">
                  <c:v>68979</c:v>
                </c:pt>
                <c:pt idx="13676">
                  <c:v>68984</c:v>
                </c:pt>
                <c:pt idx="13677">
                  <c:v>68989</c:v>
                </c:pt>
                <c:pt idx="13678">
                  <c:v>68994</c:v>
                </c:pt>
                <c:pt idx="13679">
                  <c:v>68999</c:v>
                </c:pt>
                <c:pt idx="13680">
                  <c:v>69004</c:v>
                </c:pt>
                <c:pt idx="13681">
                  <c:v>69009</c:v>
                </c:pt>
                <c:pt idx="13682">
                  <c:v>69014</c:v>
                </c:pt>
                <c:pt idx="13683">
                  <c:v>69019</c:v>
                </c:pt>
                <c:pt idx="13684">
                  <c:v>69024</c:v>
                </c:pt>
                <c:pt idx="13685">
                  <c:v>69029</c:v>
                </c:pt>
                <c:pt idx="13686">
                  <c:v>69034</c:v>
                </c:pt>
                <c:pt idx="13687">
                  <c:v>69039</c:v>
                </c:pt>
                <c:pt idx="13688">
                  <c:v>69044</c:v>
                </c:pt>
                <c:pt idx="13689">
                  <c:v>69049</c:v>
                </c:pt>
                <c:pt idx="13690">
                  <c:v>69054</c:v>
                </c:pt>
                <c:pt idx="13691">
                  <c:v>69059</c:v>
                </c:pt>
                <c:pt idx="13692">
                  <c:v>69064</c:v>
                </c:pt>
                <c:pt idx="13693">
                  <c:v>69069</c:v>
                </c:pt>
                <c:pt idx="13694">
                  <c:v>69074</c:v>
                </c:pt>
                <c:pt idx="13695">
                  <c:v>69079</c:v>
                </c:pt>
                <c:pt idx="13696">
                  <c:v>69084</c:v>
                </c:pt>
                <c:pt idx="13697">
                  <c:v>69089</c:v>
                </c:pt>
                <c:pt idx="13698">
                  <c:v>69094</c:v>
                </c:pt>
                <c:pt idx="13699">
                  <c:v>69099</c:v>
                </c:pt>
                <c:pt idx="13700">
                  <c:v>69104</c:v>
                </c:pt>
                <c:pt idx="13701">
                  <c:v>69109</c:v>
                </c:pt>
                <c:pt idx="13702">
                  <c:v>69114</c:v>
                </c:pt>
                <c:pt idx="13703">
                  <c:v>69119</c:v>
                </c:pt>
                <c:pt idx="13704">
                  <c:v>69124</c:v>
                </c:pt>
                <c:pt idx="13705">
                  <c:v>69129</c:v>
                </c:pt>
                <c:pt idx="13706">
                  <c:v>69134</c:v>
                </c:pt>
                <c:pt idx="13707">
                  <c:v>69139</c:v>
                </c:pt>
                <c:pt idx="13708">
                  <c:v>69144</c:v>
                </c:pt>
                <c:pt idx="13709">
                  <c:v>69149</c:v>
                </c:pt>
                <c:pt idx="13710">
                  <c:v>69154</c:v>
                </c:pt>
                <c:pt idx="13711">
                  <c:v>69159</c:v>
                </c:pt>
                <c:pt idx="13712">
                  <c:v>69164</c:v>
                </c:pt>
                <c:pt idx="13713">
                  <c:v>69169</c:v>
                </c:pt>
                <c:pt idx="13714">
                  <c:v>69174</c:v>
                </c:pt>
                <c:pt idx="13715">
                  <c:v>69179</c:v>
                </c:pt>
                <c:pt idx="13716">
                  <c:v>69184</c:v>
                </c:pt>
                <c:pt idx="13717">
                  <c:v>69189</c:v>
                </c:pt>
                <c:pt idx="13718">
                  <c:v>69194</c:v>
                </c:pt>
                <c:pt idx="13719">
                  <c:v>69199</c:v>
                </c:pt>
                <c:pt idx="13720">
                  <c:v>69204</c:v>
                </c:pt>
                <c:pt idx="13721">
                  <c:v>69209</c:v>
                </c:pt>
                <c:pt idx="13722">
                  <c:v>69214</c:v>
                </c:pt>
                <c:pt idx="13723">
                  <c:v>69219</c:v>
                </c:pt>
                <c:pt idx="13724">
                  <c:v>69224</c:v>
                </c:pt>
                <c:pt idx="13725">
                  <c:v>69229</c:v>
                </c:pt>
                <c:pt idx="13726">
                  <c:v>69234</c:v>
                </c:pt>
                <c:pt idx="13727">
                  <c:v>69239</c:v>
                </c:pt>
                <c:pt idx="13728">
                  <c:v>69244</c:v>
                </c:pt>
                <c:pt idx="13729">
                  <c:v>69249</c:v>
                </c:pt>
                <c:pt idx="13730">
                  <c:v>69254</c:v>
                </c:pt>
                <c:pt idx="13731">
                  <c:v>69259</c:v>
                </c:pt>
                <c:pt idx="13732">
                  <c:v>69264</c:v>
                </c:pt>
                <c:pt idx="13733">
                  <c:v>69269</c:v>
                </c:pt>
                <c:pt idx="13734">
                  <c:v>69274</c:v>
                </c:pt>
                <c:pt idx="13735">
                  <c:v>69279</c:v>
                </c:pt>
                <c:pt idx="13736">
                  <c:v>69284</c:v>
                </c:pt>
                <c:pt idx="13737">
                  <c:v>69289</c:v>
                </c:pt>
                <c:pt idx="13738">
                  <c:v>69294</c:v>
                </c:pt>
                <c:pt idx="13739">
                  <c:v>69299</c:v>
                </c:pt>
                <c:pt idx="13740">
                  <c:v>69304</c:v>
                </c:pt>
                <c:pt idx="13741">
                  <c:v>69309</c:v>
                </c:pt>
                <c:pt idx="13742">
                  <c:v>69314</c:v>
                </c:pt>
                <c:pt idx="13743">
                  <c:v>69319</c:v>
                </c:pt>
                <c:pt idx="13744">
                  <c:v>69324</c:v>
                </c:pt>
                <c:pt idx="13745">
                  <c:v>69329</c:v>
                </c:pt>
                <c:pt idx="13746">
                  <c:v>69334</c:v>
                </c:pt>
                <c:pt idx="13747">
                  <c:v>69339</c:v>
                </c:pt>
                <c:pt idx="13748">
                  <c:v>69344</c:v>
                </c:pt>
                <c:pt idx="13749">
                  <c:v>69349</c:v>
                </c:pt>
                <c:pt idx="13750">
                  <c:v>69354</c:v>
                </c:pt>
                <c:pt idx="13751">
                  <c:v>69359</c:v>
                </c:pt>
                <c:pt idx="13752">
                  <c:v>69364</c:v>
                </c:pt>
                <c:pt idx="13753">
                  <c:v>69369</c:v>
                </c:pt>
                <c:pt idx="13754">
                  <c:v>69374</c:v>
                </c:pt>
                <c:pt idx="13755">
                  <c:v>69379</c:v>
                </c:pt>
                <c:pt idx="13756">
                  <c:v>69384</c:v>
                </c:pt>
                <c:pt idx="13757">
                  <c:v>69389</c:v>
                </c:pt>
                <c:pt idx="13758">
                  <c:v>69394</c:v>
                </c:pt>
                <c:pt idx="13759">
                  <c:v>69399</c:v>
                </c:pt>
                <c:pt idx="13760">
                  <c:v>69404</c:v>
                </c:pt>
                <c:pt idx="13761">
                  <c:v>69409</c:v>
                </c:pt>
                <c:pt idx="13762">
                  <c:v>69414</c:v>
                </c:pt>
                <c:pt idx="13763">
                  <c:v>69419</c:v>
                </c:pt>
                <c:pt idx="13764">
                  <c:v>69424</c:v>
                </c:pt>
                <c:pt idx="13765">
                  <c:v>69429</c:v>
                </c:pt>
                <c:pt idx="13766">
                  <c:v>69434</c:v>
                </c:pt>
                <c:pt idx="13767">
                  <c:v>69439</c:v>
                </c:pt>
                <c:pt idx="13768">
                  <c:v>69444</c:v>
                </c:pt>
                <c:pt idx="13769">
                  <c:v>69449</c:v>
                </c:pt>
                <c:pt idx="13770">
                  <c:v>69454</c:v>
                </c:pt>
                <c:pt idx="13771">
                  <c:v>69459</c:v>
                </c:pt>
                <c:pt idx="13772">
                  <c:v>69464</c:v>
                </c:pt>
                <c:pt idx="13773">
                  <c:v>69469</c:v>
                </c:pt>
                <c:pt idx="13774">
                  <c:v>69474</c:v>
                </c:pt>
                <c:pt idx="13775">
                  <c:v>69479</c:v>
                </c:pt>
                <c:pt idx="13776">
                  <c:v>69484</c:v>
                </c:pt>
                <c:pt idx="13777">
                  <c:v>69489</c:v>
                </c:pt>
                <c:pt idx="13778">
                  <c:v>69494</c:v>
                </c:pt>
                <c:pt idx="13779">
                  <c:v>69499</c:v>
                </c:pt>
                <c:pt idx="13780">
                  <c:v>69504</c:v>
                </c:pt>
                <c:pt idx="13781">
                  <c:v>69509</c:v>
                </c:pt>
                <c:pt idx="13782">
                  <c:v>69514</c:v>
                </c:pt>
                <c:pt idx="13783">
                  <c:v>69519</c:v>
                </c:pt>
                <c:pt idx="13784">
                  <c:v>69524</c:v>
                </c:pt>
                <c:pt idx="13785">
                  <c:v>69529</c:v>
                </c:pt>
                <c:pt idx="13786">
                  <c:v>69534</c:v>
                </c:pt>
                <c:pt idx="13787">
                  <c:v>69539</c:v>
                </c:pt>
                <c:pt idx="13788">
                  <c:v>69544</c:v>
                </c:pt>
                <c:pt idx="13789">
                  <c:v>69549</c:v>
                </c:pt>
                <c:pt idx="13790">
                  <c:v>69554</c:v>
                </c:pt>
                <c:pt idx="13791">
                  <c:v>69559</c:v>
                </c:pt>
                <c:pt idx="13792">
                  <c:v>69564</c:v>
                </c:pt>
                <c:pt idx="13793">
                  <c:v>69569</c:v>
                </c:pt>
                <c:pt idx="13794">
                  <c:v>69574</c:v>
                </c:pt>
                <c:pt idx="13795">
                  <c:v>69579</c:v>
                </c:pt>
                <c:pt idx="13796">
                  <c:v>69584</c:v>
                </c:pt>
                <c:pt idx="13797">
                  <c:v>69589</c:v>
                </c:pt>
                <c:pt idx="13798">
                  <c:v>69594</c:v>
                </c:pt>
                <c:pt idx="13799">
                  <c:v>69599</c:v>
                </c:pt>
                <c:pt idx="13800">
                  <c:v>69604</c:v>
                </c:pt>
                <c:pt idx="13801">
                  <c:v>69609</c:v>
                </c:pt>
                <c:pt idx="13802">
                  <c:v>69614</c:v>
                </c:pt>
                <c:pt idx="13803">
                  <c:v>69619</c:v>
                </c:pt>
                <c:pt idx="13804">
                  <c:v>69624</c:v>
                </c:pt>
                <c:pt idx="13805">
                  <c:v>69629</c:v>
                </c:pt>
                <c:pt idx="13806">
                  <c:v>69634</c:v>
                </c:pt>
                <c:pt idx="13807">
                  <c:v>69639</c:v>
                </c:pt>
                <c:pt idx="13808">
                  <c:v>69644</c:v>
                </c:pt>
                <c:pt idx="13809">
                  <c:v>69649</c:v>
                </c:pt>
                <c:pt idx="13810">
                  <c:v>69654</c:v>
                </c:pt>
                <c:pt idx="13811">
                  <c:v>69659</c:v>
                </c:pt>
                <c:pt idx="13812">
                  <c:v>69664</c:v>
                </c:pt>
                <c:pt idx="13813">
                  <c:v>69669</c:v>
                </c:pt>
                <c:pt idx="13814">
                  <c:v>69674</c:v>
                </c:pt>
                <c:pt idx="13815">
                  <c:v>69679</c:v>
                </c:pt>
                <c:pt idx="13816">
                  <c:v>69684</c:v>
                </c:pt>
                <c:pt idx="13817">
                  <c:v>69689</c:v>
                </c:pt>
                <c:pt idx="13818">
                  <c:v>69694</c:v>
                </c:pt>
                <c:pt idx="13819">
                  <c:v>69699</c:v>
                </c:pt>
                <c:pt idx="13820">
                  <c:v>69704</c:v>
                </c:pt>
                <c:pt idx="13821">
                  <c:v>69709</c:v>
                </c:pt>
                <c:pt idx="13822">
                  <c:v>69714</c:v>
                </c:pt>
                <c:pt idx="13823">
                  <c:v>69719</c:v>
                </c:pt>
                <c:pt idx="13824">
                  <c:v>69724</c:v>
                </c:pt>
                <c:pt idx="13825">
                  <c:v>69729</c:v>
                </c:pt>
                <c:pt idx="13826">
                  <c:v>69734</c:v>
                </c:pt>
                <c:pt idx="13827">
                  <c:v>69739</c:v>
                </c:pt>
                <c:pt idx="13828">
                  <c:v>69744</c:v>
                </c:pt>
                <c:pt idx="13829">
                  <c:v>69749</c:v>
                </c:pt>
                <c:pt idx="13830">
                  <c:v>69754</c:v>
                </c:pt>
                <c:pt idx="13831">
                  <c:v>69759</c:v>
                </c:pt>
                <c:pt idx="13832">
                  <c:v>69764</c:v>
                </c:pt>
                <c:pt idx="13833">
                  <c:v>69769</c:v>
                </c:pt>
                <c:pt idx="13834">
                  <c:v>69774</c:v>
                </c:pt>
                <c:pt idx="13835">
                  <c:v>69779</c:v>
                </c:pt>
                <c:pt idx="13836">
                  <c:v>69784</c:v>
                </c:pt>
                <c:pt idx="13837">
                  <c:v>69789</c:v>
                </c:pt>
                <c:pt idx="13838">
                  <c:v>69794</c:v>
                </c:pt>
                <c:pt idx="13839">
                  <c:v>69799</c:v>
                </c:pt>
                <c:pt idx="13840">
                  <c:v>69804</c:v>
                </c:pt>
                <c:pt idx="13841">
                  <c:v>69809</c:v>
                </c:pt>
                <c:pt idx="13842">
                  <c:v>69814</c:v>
                </c:pt>
                <c:pt idx="13843">
                  <c:v>69819</c:v>
                </c:pt>
                <c:pt idx="13844">
                  <c:v>69824</c:v>
                </c:pt>
                <c:pt idx="13845">
                  <c:v>69829</c:v>
                </c:pt>
                <c:pt idx="13846">
                  <c:v>69834</c:v>
                </c:pt>
                <c:pt idx="13847">
                  <c:v>69839</c:v>
                </c:pt>
                <c:pt idx="13848">
                  <c:v>69844</c:v>
                </c:pt>
                <c:pt idx="13849">
                  <c:v>69849</c:v>
                </c:pt>
                <c:pt idx="13850">
                  <c:v>69854</c:v>
                </c:pt>
                <c:pt idx="13851">
                  <c:v>69859</c:v>
                </c:pt>
                <c:pt idx="13852">
                  <c:v>69864</c:v>
                </c:pt>
                <c:pt idx="13853">
                  <c:v>69869</c:v>
                </c:pt>
                <c:pt idx="13854">
                  <c:v>69874</c:v>
                </c:pt>
                <c:pt idx="13855">
                  <c:v>69879</c:v>
                </c:pt>
                <c:pt idx="13856">
                  <c:v>69884</c:v>
                </c:pt>
                <c:pt idx="13857">
                  <c:v>69889</c:v>
                </c:pt>
                <c:pt idx="13858">
                  <c:v>69894</c:v>
                </c:pt>
                <c:pt idx="13859">
                  <c:v>69899</c:v>
                </c:pt>
                <c:pt idx="13860">
                  <c:v>69904</c:v>
                </c:pt>
                <c:pt idx="13861">
                  <c:v>69909</c:v>
                </c:pt>
                <c:pt idx="13862">
                  <c:v>69914</c:v>
                </c:pt>
                <c:pt idx="13863">
                  <c:v>69919</c:v>
                </c:pt>
                <c:pt idx="13864">
                  <c:v>69924</c:v>
                </c:pt>
                <c:pt idx="13865">
                  <c:v>69929</c:v>
                </c:pt>
                <c:pt idx="13866">
                  <c:v>69934</c:v>
                </c:pt>
                <c:pt idx="13867">
                  <c:v>69939</c:v>
                </c:pt>
                <c:pt idx="13868">
                  <c:v>69944</c:v>
                </c:pt>
                <c:pt idx="13869">
                  <c:v>69949</c:v>
                </c:pt>
                <c:pt idx="13870">
                  <c:v>69954</c:v>
                </c:pt>
                <c:pt idx="13871">
                  <c:v>69959</c:v>
                </c:pt>
                <c:pt idx="13872">
                  <c:v>69964</c:v>
                </c:pt>
                <c:pt idx="13873">
                  <c:v>69969</c:v>
                </c:pt>
                <c:pt idx="13874">
                  <c:v>69974</c:v>
                </c:pt>
                <c:pt idx="13875">
                  <c:v>69979</c:v>
                </c:pt>
                <c:pt idx="13876">
                  <c:v>69984</c:v>
                </c:pt>
                <c:pt idx="13877">
                  <c:v>69989</c:v>
                </c:pt>
                <c:pt idx="13878">
                  <c:v>69994</c:v>
                </c:pt>
                <c:pt idx="13879">
                  <c:v>69999</c:v>
                </c:pt>
                <c:pt idx="13880">
                  <c:v>70004</c:v>
                </c:pt>
                <c:pt idx="13881">
                  <c:v>70009</c:v>
                </c:pt>
                <c:pt idx="13882">
                  <c:v>70014</c:v>
                </c:pt>
                <c:pt idx="13883">
                  <c:v>70019</c:v>
                </c:pt>
                <c:pt idx="13884">
                  <c:v>70024</c:v>
                </c:pt>
                <c:pt idx="13885">
                  <c:v>70029</c:v>
                </c:pt>
                <c:pt idx="13886">
                  <c:v>70034</c:v>
                </c:pt>
                <c:pt idx="13887">
                  <c:v>70039</c:v>
                </c:pt>
                <c:pt idx="13888">
                  <c:v>70044</c:v>
                </c:pt>
                <c:pt idx="13889">
                  <c:v>70049</c:v>
                </c:pt>
                <c:pt idx="13890">
                  <c:v>70054</c:v>
                </c:pt>
                <c:pt idx="13891">
                  <c:v>70059</c:v>
                </c:pt>
                <c:pt idx="13892">
                  <c:v>70064</c:v>
                </c:pt>
                <c:pt idx="13893">
                  <c:v>70069</c:v>
                </c:pt>
                <c:pt idx="13894">
                  <c:v>70074</c:v>
                </c:pt>
                <c:pt idx="13895">
                  <c:v>70079</c:v>
                </c:pt>
                <c:pt idx="13896">
                  <c:v>70084</c:v>
                </c:pt>
                <c:pt idx="13897">
                  <c:v>70089</c:v>
                </c:pt>
                <c:pt idx="13898">
                  <c:v>70094</c:v>
                </c:pt>
                <c:pt idx="13899">
                  <c:v>70099</c:v>
                </c:pt>
                <c:pt idx="13900">
                  <c:v>70104</c:v>
                </c:pt>
                <c:pt idx="13901">
                  <c:v>70109</c:v>
                </c:pt>
                <c:pt idx="13902">
                  <c:v>70114</c:v>
                </c:pt>
                <c:pt idx="13903">
                  <c:v>70119</c:v>
                </c:pt>
                <c:pt idx="13904">
                  <c:v>70124</c:v>
                </c:pt>
                <c:pt idx="13905">
                  <c:v>70129</c:v>
                </c:pt>
                <c:pt idx="13906">
                  <c:v>70134</c:v>
                </c:pt>
                <c:pt idx="13907">
                  <c:v>70139</c:v>
                </c:pt>
                <c:pt idx="13908">
                  <c:v>70144</c:v>
                </c:pt>
                <c:pt idx="13909">
                  <c:v>70149</c:v>
                </c:pt>
                <c:pt idx="13910">
                  <c:v>70154</c:v>
                </c:pt>
                <c:pt idx="13911">
                  <c:v>70159</c:v>
                </c:pt>
                <c:pt idx="13912">
                  <c:v>70164</c:v>
                </c:pt>
                <c:pt idx="13913">
                  <c:v>70169</c:v>
                </c:pt>
                <c:pt idx="13914">
                  <c:v>70174</c:v>
                </c:pt>
                <c:pt idx="13915">
                  <c:v>70179</c:v>
                </c:pt>
                <c:pt idx="13916">
                  <c:v>70184</c:v>
                </c:pt>
                <c:pt idx="13917">
                  <c:v>70189</c:v>
                </c:pt>
                <c:pt idx="13918">
                  <c:v>70194</c:v>
                </c:pt>
                <c:pt idx="13919">
                  <c:v>70199</c:v>
                </c:pt>
                <c:pt idx="13920">
                  <c:v>70204</c:v>
                </c:pt>
                <c:pt idx="13921">
                  <c:v>70209</c:v>
                </c:pt>
                <c:pt idx="13922">
                  <c:v>70214</c:v>
                </c:pt>
                <c:pt idx="13923">
                  <c:v>70219</c:v>
                </c:pt>
                <c:pt idx="13924">
                  <c:v>70224</c:v>
                </c:pt>
                <c:pt idx="13925">
                  <c:v>70229</c:v>
                </c:pt>
                <c:pt idx="13926">
                  <c:v>70234</c:v>
                </c:pt>
                <c:pt idx="13927">
                  <c:v>70239</c:v>
                </c:pt>
                <c:pt idx="13928">
                  <c:v>70244</c:v>
                </c:pt>
                <c:pt idx="13929">
                  <c:v>70249</c:v>
                </c:pt>
                <c:pt idx="13930">
                  <c:v>70254</c:v>
                </c:pt>
                <c:pt idx="13931">
                  <c:v>70259</c:v>
                </c:pt>
                <c:pt idx="13932">
                  <c:v>70264</c:v>
                </c:pt>
                <c:pt idx="13933">
                  <c:v>70269</c:v>
                </c:pt>
                <c:pt idx="13934">
                  <c:v>70274</c:v>
                </c:pt>
                <c:pt idx="13935">
                  <c:v>70279</c:v>
                </c:pt>
                <c:pt idx="13936">
                  <c:v>70284</c:v>
                </c:pt>
                <c:pt idx="13937">
                  <c:v>70289</c:v>
                </c:pt>
                <c:pt idx="13938">
                  <c:v>70294</c:v>
                </c:pt>
                <c:pt idx="13939">
                  <c:v>70299</c:v>
                </c:pt>
                <c:pt idx="13940">
                  <c:v>70304</c:v>
                </c:pt>
                <c:pt idx="13941">
                  <c:v>70309</c:v>
                </c:pt>
                <c:pt idx="13942">
                  <c:v>70314</c:v>
                </c:pt>
                <c:pt idx="13943">
                  <c:v>70319</c:v>
                </c:pt>
                <c:pt idx="13944">
                  <c:v>70324</c:v>
                </c:pt>
                <c:pt idx="13945">
                  <c:v>70329</c:v>
                </c:pt>
                <c:pt idx="13946">
                  <c:v>70334</c:v>
                </c:pt>
                <c:pt idx="13947">
                  <c:v>70339</c:v>
                </c:pt>
                <c:pt idx="13948">
                  <c:v>70344</c:v>
                </c:pt>
                <c:pt idx="13949">
                  <c:v>70349</c:v>
                </c:pt>
                <c:pt idx="13950">
                  <c:v>70354</c:v>
                </c:pt>
                <c:pt idx="13951">
                  <c:v>70359</c:v>
                </c:pt>
                <c:pt idx="13952">
                  <c:v>70364</c:v>
                </c:pt>
                <c:pt idx="13953">
                  <c:v>70369</c:v>
                </c:pt>
                <c:pt idx="13954">
                  <c:v>70374</c:v>
                </c:pt>
                <c:pt idx="13955">
                  <c:v>70379</c:v>
                </c:pt>
                <c:pt idx="13956">
                  <c:v>70384</c:v>
                </c:pt>
                <c:pt idx="13957">
                  <c:v>70389</c:v>
                </c:pt>
                <c:pt idx="13958">
                  <c:v>70394</c:v>
                </c:pt>
                <c:pt idx="13959">
                  <c:v>70399</c:v>
                </c:pt>
                <c:pt idx="13960">
                  <c:v>70404</c:v>
                </c:pt>
                <c:pt idx="13961">
                  <c:v>70409</c:v>
                </c:pt>
                <c:pt idx="13962">
                  <c:v>70414</c:v>
                </c:pt>
                <c:pt idx="13963">
                  <c:v>70419</c:v>
                </c:pt>
                <c:pt idx="13964">
                  <c:v>70424</c:v>
                </c:pt>
                <c:pt idx="13965">
                  <c:v>70429</c:v>
                </c:pt>
                <c:pt idx="13966">
                  <c:v>70434</c:v>
                </c:pt>
                <c:pt idx="13967">
                  <c:v>70439</c:v>
                </c:pt>
                <c:pt idx="13968">
                  <c:v>70444</c:v>
                </c:pt>
                <c:pt idx="13969">
                  <c:v>70449</c:v>
                </c:pt>
                <c:pt idx="13970">
                  <c:v>70454</c:v>
                </c:pt>
                <c:pt idx="13971">
                  <c:v>70459</c:v>
                </c:pt>
                <c:pt idx="13972">
                  <c:v>70464</c:v>
                </c:pt>
                <c:pt idx="13973">
                  <c:v>70469</c:v>
                </c:pt>
                <c:pt idx="13974">
                  <c:v>70474</c:v>
                </c:pt>
                <c:pt idx="13975">
                  <c:v>70479</c:v>
                </c:pt>
                <c:pt idx="13976">
                  <c:v>70484</c:v>
                </c:pt>
                <c:pt idx="13977">
                  <c:v>70489</c:v>
                </c:pt>
                <c:pt idx="13978">
                  <c:v>70494</c:v>
                </c:pt>
                <c:pt idx="13979">
                  <c:v>70499</c:v>
                </c:pt>
                <c:pt idx="13980">
                  <c:v>70504</c:v>
                </c:pt>
                <c:pt idx="13981">
                  <c:v>70509</c:v>
                </c:pt>
                <c:pt idx="13982">
                  <c:v>70514</c:v>
                </c:pt>
                <c:pt idx="13983">
                  <c:v>70519</c:v>
                </c:pt>
                <c:pt idx="13984">
                  <c:v>70524</c:v>
                </c:pt>
                <c:pt idx="13985">
                  <c:v>70529</c:v>
                </c:pt>
                <c:pt idx="13986">
                  <c:v>70534</c:v>
                </c:pt>
                <c:pt idx="13987">
                  <c:v>70539</c:v>
                </c:pt>
                <c:pt idx="13988">
                  <c:v>70544</c:v>
                </c:pt>
                <c:pt idx="13989">
                  <c:v>70549</c:v>
                </c:pt>
                <c:pt idx="13990">
                  <c:v>70554</c:v>
                </c:pt>
                <c:pt idx="13991">
                  <c:v>70559</c:v>
                </c:pt>
                <c:pt idx="13992">
                  <c:v>70564</c:v>
                </c:pt>
                <c:pt idx="13993">
                  <c:v>70569</c:v>
                </c:pt>
                <c:pt idx="13994">
                  <c:v>70574</c:v>
                </c:pt>
                <c:pt idx="13995">
                  <c:v>70579</c:v>
                </c:pt>
                <c:pt idx="13996">
                  <c:v>70584</c:v>
                </c:pt>
                <c:pt idx="13997">
                  <c:v>70589</c:v>
                </c:pt>
                <c:pt idx="13998">
                  <c:v>70594</c:v>
                </c:pt>
                <c:pt idx="13999">
                  <c:v>70599</c:v>
                </c:pt>
                <c:pt idx="14000">
                  <c:v>70604</c:v>
                </c:pt>
                <c:pt idx="14001">
                  <c:v>70609</c:v>
                </c:pt>
                <c:pt idx="14002">
                  <c:v>70614</c:v>
                </c:pt>
                <c:pt idx="14003">
                  <c:v>70619</c:v>
                </c:pt>
                <c:pt idx="14004">
                  <c:v>70624</c:v>
                </c:pt>
                <c:pt idx="14005">
                  <c:v>70629</c:v>
                </c:pt>
                <c:pt idx="14006">
                  <c:v>70634</c:v>
                </c:pt>
                <c:pt idx="14007">
                  <c:v>70639</c:v>
                </c:pt>
                <c:pt idx="14008">
                  <c:v>70644</c:v>
                </c:pt>
                <c:pt idx="14009">
                  <c:v>70649</c:v>
                </c:pt>
                <c:pt idx="14010">
                  <c:v>70654</c:v>
                </c:pt>
                <c:pt idx="14011">
                  <c:v>70659</c:v>
                </c:pt>
                <c:pt idx="14012">
                  <c:v>70664</c:v>
                </c:pt>
                <c:pt idx="14013">
                  <c:v>70669</c:v>
                </c:pt>
                <c:pt idx="14014">
                  <c:v>70674</c:v>
                </c:pt>
                <c:pt idx="14015">
                  <c:v>70679</c:v>
                </c:pt>
                <c:pt idx="14016">
                  <c:v>70684</c:v>
                </c:pt>
                <c:pt idx="14017">
                  <c:v>70689</c:v>
                </c:pt>
                <c:pt idx="14018">
                  <c:v>70694</c:v>
                </c:pt>
                <c:pt idx="14019">
                  <c:v>70699</c:v>
                </c:pt>
                <c:pt idx="14020">
                  <c:v>70704</c:v>
                </c:pt>
                <c:pt idx="14021">
                  <c:v>70709</c:v>
                </c:pt>
                <c:pt idx="14022">
                  <c:v>70714</c:v>
                </c:pt>
                <c:pt idx="14023">
                  <c:v>70719</c:v>
                </c:pt>
                <c:pt idx="14024">
                  <c:v>70724</c:v>
                </c:pt>
                <c:pt idx="14025">
                  <c:v>70729</c:v>
                </c:pt>
                <c:pt idx="14026">
                  <c:v>70734</c:v>
                </c:pt>
                <c:pt idx="14027">
                  <c:v>70739</c:v>
                </c:pt>
                <c:pt idx="14028">
                  <c:v>70744</c:v>
                </c:pt>
                <c:pt idx="14029">
                  <c:v>70749</c:v>
                </c:pt>
                <c:pt idx="14030">
                  <c:v>70754</c:v>
                </c:pt>
                <c:pt idx="14031">
                  <c:v>70759</c:v>
                </c:pt>
                <c:pt idx="14032">
                  <c:v>70764</c:v>
                </c:pt>
                <c:pt idx="14033">
                  <c:v>70769</c:v>
                </c:pt>
                <c:pt idx="14034">
                  <c:v>70774</c:v>
                </c:pt>
                <c:pt idx="14035">
                  <c:v>70779</c:v>
                </c:pt>
                <c:pt idx="14036">
                  <c:v>70784</c:v>
                </c:pt>
                <c:pt idx="14037">
                  <c:v>70789</c:v>
                </c:pt>
                <c:pt idx="14038">
                  <c:v>70794</c:v>
                </c:pt>
                <c:pt idx="14039">
                  <c:v>70799</c:v>
                </c:pt>
                <c:pt idx="14040">
                  <c:v>70804</c:v>
                </c:pt>
                <c:pt idx="14041">
                  <c:v>70809</c:v>
                </c:pt>
                <c:pt idx="14042">
                  <c:v>70814</c:v>
                </c:pt>
                <c:pt idx="14043">
                  <c:v>70819</c:v>
                </c:pt>
                <c:pt idx="14044">
                  <c:v>70824</c:v>
                </c:pt>
                <c:pt idx="14045">
                  <c:v>70829</c:v>
                </c:pt>
                <c:pt idx="14046">
                  <c:v>70834</c:v>
                </c:pt>
                <c:pt idx="14047">
                  <c:v>70839</c:v>
                </c:pt>
                <c:pt idx="14048">
                  <c:v>70844</c:v>
                </c:pt>
                <c:pt idx="14049">
                  <c:v>70849</c:v>
                </c:pt>
                <c:pt idx="14050">
                  <c:v>70854</c:v>
                </c:pt>
                <c:pt idx="14051">
                  <c:v>70859</c:v>
                </c:pt>
                <c:pt idx="14052">
                  <c:v>70864</c:v>
                </c:pt>
                <c:pt idx="14053">
                  <c:v>70869</c:v>
                </c:pt>
                <c:pt idx="14054">
                  <c:v>70874</c:v>
                </c:pt>
                <c:pt idx="14055">
                  <c:v>70879</c:v>
                </c:pt>
                <c:pt idx="14056">
                  <c:v>70884</c:v>
                </c:pt>
                <c:pt idx="14057">
                  <c:v>70889</c:v>
                </c:pt>
                <c:pt idx="14058">
                  <c:v>70894</c:v>
                </c:pt>
                <c:pt idx="14059">
                  <c:v>70899</c:v>
                </c:pt>
                <c:pt idx="14060">
                  <c:v>70904</c:v>
                </c:pt>
                <c:pt idx="14061">
                  <c:v>70909</c:v>
                </c:pt>
                <c:pt idx="14062">
                  <c:v>70914</c:v>
                </c:pt>
                <c:pt idx="14063">
                  <c:v>70919</c:v>
                </c:pt>
                <c:pt idx="14064">
                  <c:v>70924</c:v>
                </c:pt>
                <c:pt idx="14065">
                  <c:v>70929</c:v>
                </c:pt>
                <c:pt idx="14066">
                  <c:v>70934</c:v>
                </c:pt>
                <c:pt idx="14067">
                  <c:v>70939</c:v>
                </c:pt>
                <c:pt idx="14068">
                  <c:v>70944</c:v>
                </c:pt>
                <c:pt idx="14069">
                  <c:v>70949</c:v>
                </c:pt>
                <c:pt idx="14070">
                  <c:v>70954</c:v>
                </c:pt>
                <c:pt idx="14071">
                  <c:v>70959</c:v>
                </c:pt>
                <c:pt idx="14072">
                  <c:v>70964</c:v>
                </c:pt>
                <c:pt idx="14073">
                  <c:v>70969</c:v>
                </c:pt>
                <c:pt idx="14074">
                  <c:v>70974</c:v>
                </c:pt>
                <c:pt idx="14075">
                  <c:v>70979</c:v>
                </c:pt>
                <c:pt idx="14076">
                  <c:v>70984</c:v>
                </c:pt>
                <c:pt idx="14077">
                  <c:v>70989</c:v>
                </c:pt>
                <c:pt idx="14078">
                  <c:v>70994</c:v>
                </c:pt>
                <c:pt idx="14079">
                  <c:v>70999</c:v>
                </c:pt>
                <c:pt idx="14080">
                  <c:v>71004</c:v>
                </c:pt>
                <c:pt idx="14081">
                  <c:v>71009</c:v>
                </c:pt>
                <c:pt idx="14082">
                  <c:v>71014</c:v>
                </c:pt>
                <c:pt idx="14083">
                  <c:v>71019</c:v>
                </c:pt>
                <c:pt idx="14084">
                  <c:v>71024</c:v>
                </c:pt>
                <c:pt idx="14085">
                  <c:v>71029</c:v>
                </c:pt>
                <c:pt idx="14086">
                  <c:v>71034</c:v>
                </c:pt>
                <c:pt idx="14087">
                  <c:v>71039</c:v>
                </c:pt>
                <c:pt idx="14088">
                  <c:v>71044</c:v>
                </c:pt>
                <c:pt idx="14089">
                  <c:v>71049</c:v>
                </c:pt>
                <c:pt idx="14090">
                  <c:v>71054</c:v>
                </c:pt>
                <c:pt idx="14091">
                  <c:v>71059</c:v>
                </c:pt>
                <c:pt idx="14092">
                  <c:v>71064</c:v>
                </c:pt>
                <c:pt idx="14093">
                  <c:v>71069</c:v>
                </c:pt>
                <c:pt idx="14094">
                  <c:v>71074</c:v>
                </c:pt>
                <c:pt idx="14095">
                  <c:v>71079</c:v>
                </c:pt>
                <c:pt idx="14096">
                  <c:v>71084</c:v>
                </c:pt>
                <c:pt idx="14097">
                  <c:v>71089</c:v>
                </c:pt>
                <c:pt idx="14098">
                  <c:v>71094</c:v>
                </c:pt>
                <c:pt idx="14099">
                  <c:v>71099</c:v>
                </c:pt>
                <c:pt idx="14100">
                  <c:v>71104</c:v>
                </c:pt>
                <c:pt idx="14101">
                  <c:v>71109</c:v>
                </c:pt>
                <c:pt idx="14102">
                  <c:v>71114</c:v>
                </c:pt>
                <c:pt idx="14103">
                  <c:v>71119</c:v>
                </c:pt>
                <c:pt idx="14104">
                  <c:v>71124</c:v>
                </c:pt>
                <c:pt idx="14105">
                  <c:v>71129</c:v>
                </c:pt>
                <c:pt idx="14106">
                  <c:v>71134</c:v>
                </c:pt>
                <c:pt idx="14107">
                  <c:v>71139</c:v>
                </c:pt>
                <c:pt idx="14108">
                  <c:v>71144</c:v>
                </c:pt>
                <c:pt idx="14109">
                  <c:v>71149</c:v>
                </c:pt>
                <c:pt idx="14110">
                  <c:v>71154</c:v>
                </c:pt>
                <c:pt idx="14111">
                  <c:v>71159</c:v>
                </c:pt>
                <c:pt idx="14112">
                  <c:v>71164</c:v>
                </c:pt>
                <c:pt idx="14113">
                  <c:v>71169</c:v>
                </c:pt>
                <c:pt idx="14114">
                  <c:v>71174</c:v>
                </c:pt>
                <c:pt idx="14115">
                  <c:v>71179</c:v>
                </c:pt>
                <c:pt idx="14116">
                  <c:v>71184</c:v>
                </c:pt>
                <c:pt idx="14117">
                  <c:v>71189</c:v>
                </c:pt>
                <c:pt idx="14118">
                  <c:v>71194</c:v>
                </c:pt>
                <c:pt idx="14119">
                  <c:v>71199</c:v>
                </c:pt>
                <c:pt idx="14120">
                  <c:v>71204</c:v>
                </c:pt>
                <c:pt idx="14121">
                  <c:v>71209</c:v>
                </c:pt>
                <c:pt idx="14122">
                  <c:v>71214</c:v>
                </c:pt>
                <c:pt idx="14123">
                  <c:v>71219</c:v>
                </c:pt>
                <c:pt idx="14124">
                  <c:v>71224</c:v>
                </c:pt>
                <c:pt idx="14125">
                  <c:v>71229</c:v>
                </c:pt>
                <c:pt idx="14126">
                  <c:v>71234</c:v>
                </c:pt>
                <c:pt idx="14127">
                  <c:v>71239</c:v>
                </c:pt>
                <c:pt idx="14128">
                  <c:v>71244</c:v>
                </c:pt>
                <c:pt idx="14129">
                  <c:v>71249</c:v>
                </c:pt>
                <c:pt idx="14130">
                  <c:v>71254</c:v>
                </c:pt>
                <c:pt idx="14131">
                  <c:v>71259</c:v>
                </c:pt>
                <c:pt idx="14132">
                  <c:v>71264</c:v>
                </c:pt>
                <c:pt idx="14133">
                  <c:v>71269</c:v>
                </c:pt>
                <c:pt idx="14134">
                  <c:v>71274</c:v>
                </c:pt>
                <c:pt idx="14135">
                  <c:v>71279</c:v>
                </c:pt>
                <c:pt idx="14136">
                  <c:v>71284</c:v>
                </c:pt>
                <c:pt idx="14137">
                  <c:v>71289</c:v>
                </c:pt>
                <c:pt idx="14138">
                  <c:v>71294</c:v>
                </c:pt>
                <c:pt idx="14139">
                  <c:v>71299</c:v>
                </c:pt>
                <c:pt idx="14140">
                  <c:v>71304</c:v>
                </c:pt>
                <c:pt idx="14141">
                  <c:v>71309</c:v>
                </c:pt>
                <c:pt idx="14142">
                  <c:v>71314</c:v>
                </c:pt>
                <c:pt idx="14143">
                  <c:v>71319</c:v>
                </c:pt>
                <c:pt idx="14144">
                  <c:v>71324</c:v>
                </c:pt>
                <c:pt idx="14145">
                  <c:v>71329</c:v>
                </c:pt>
                <c:pt idx="14146">
                  <c:v>71334</c:v>
                </c:pt>
                <c:pt idx="14147">
                  <c:v>71339</c:v>
                </c:pt>
                <c:pt idx="14148">
                  <c:v>71344</c:v>
                </c:pt>
                <c:pt idx="14149">
                  <c:v>71349</c:v>
                </c:pt>
                <c:pt idx="14150">
                  <c:v>71354</c:v>
                </c:pt>
                <c:pt idx="14151">
                  <c:v>71359</c:v>
                </c:pt>
                <c:pt idx="14152">
                  <c:v>71364</c:v>
                </c:pt>
                <c:pt idx="14153">
                  <c:v>71369</c:v>
                </c:pt>
                <c:pt idx="14154">
                  <c:v>71374</c:v>
                </c:pt>
                <c:pt idx="14155">
                  <c:v>71379</c:v>
                </c:pt>
                <c:pt idx="14156">
                  <c:v>71384</c:v>
                </c:pt>
                <c:pt idx="14157">
                  <c:v>71389</c:v>
                </c:pt>
                <c:pt idx="14158">
                  <c:v>71394</c:v>
                </c:pt>
                <c:pt idx="14159">
                  <c:v>71399</c:v>
                </c:pt>
                <c:pt idx="14160">
                  <c:v>71404</c:v>
                </c:pt>
                <c:pt idx="14161">
                  <c:v>71409</c:v>
                </c:pt>
                <c:pt idx="14162">
                  <c:v>71414</c:v>
                </c:pt>
                <c:pt idx="14163">
                  <c:v>71419</c:v>
                </c:pt>
                <c:pt idx="14164">
                  <c:v>71424</c:v>
                </c:pt>
                <c:pt idx="14165">
                  <c:v>71429</c:v>
                </c:pt>
                <c:pt idx="14166">
                  <c:v>71434</c:v>
                </c:pt>
                <c:pt idx="14167">
                  <c:v>71439</c:v>
                </c:pt>
                <c:pt idx="14168">
                  <c:v>71444</c:v>
                </c:pt>
                <c:pt idx="14169">
                  <c:v>71449</c:v>
                </c:pt>
                <c:pt idx="14170">
                  <c:v>71454</c:v>
                </c:pt>
                <c:pt idx="14171">
                  <c:v>71459</c:v>
                </c:pt>
                <c:pt idx="14172">
                  <c:v>71464</c:v>
                </c:pt>
                <c:pt idx="14173">
                  <c:v>71469</c:v>
                </c:pt>
                <c:pt idx="14174">
                  <c:v>71474</c:v>
                </c:pt>
                <c:pt idx="14175">
                  <c:v>71479</c:v>
                </c:pt>
                <c:pt idx="14176">
                  <c:v>71484</c:v>
                </c:pt>
                <c:pt idx="14177">
                  <c:v>71489</c:v>
                </c:pt>
                <c:pt idx="14178">
                  <c:v>71494</c:v>
                </c:pt>
                <c:pt idx="14179">
                  <c:v>71499</c:v>
                </c:pt>
                <c:pt idx="14180">
                  <c:v>71504</c:v>
                </c:pt>
                <c:pt idx="14181">
                  <c:v>71509</c:v>
                </c:pt>
                <c:pt idx="14182">
                  <c:v>71514</c:v>
                </c:pt>
                <c:pt idx="14183">
                  <c:v>71519</c:v>
                </c:pt>
                <c:pt idx="14184">
                  <c:v>71524</c:v>
                </c:pt>
                <c:pt idx="14185">
                  <c:v>71529</c:v>
                </c:pt>
                <c:pt idx="14186">
                  <c:v>71534</c:v>
                </c:pt>
                <c:pt idx="14187">
                  <c:v>71539</c:v>
                </c:pt>
                <c:pt idx="14188">
                  <c:v>71544</c:v>
                </c:pt>
                <c:pt idx="14189">
                  <c:v>71549</c:v>
                </c:pt>
                <c:pt idx="14190">
                  <c:v>71554</c:v>
                </c:pt>
                <c:pt idx="14191">
                  <c:v>71559</c:v>
                </c:pt>
                <c:pt idx="14192">
                  <c:v>71564</c:v>
                </c:pt>
                <c:pt idx="14193">
                  <c:v>71569</c:v>
                </c:pt>
                <c:pt idx="14194">
                  <c:v>71574</c:v>
                </c:pt>
                <c:pt idx="14195">
                  <c:v>71579</c:v>
                </c:pt>
                <c:pt idx="14196">
                  <c:v>71584</c:v>
                </c:pt>
                <c:pt idx="14197">
                  <c:v>71589</c:v>
                </c:pt>
                <c:pt idx="14198">
                  <c:v>71594</c:v>
                </c:pt>
                <c:pt idx="14199">
                  <c:v>71599</c:v>
                </c:pt>
                <c:pt idx="14200">
                  <c:v>71604</c:v>
                </c:pt>
                <c:pt idx="14201">
                  <c:v>71609</c:v>
                </c:pt>
                <c:pt idx="14202">
                  <c:v>71614</c:v>
                </c:pt>
                <c:pt idx="14203">
                  <c:v>71619</c:v>
                </c:pt>
                <c:pt idx="14204">
                  <c:v>71624</c:v>
                </c:pt>
                <c:pt idx="14205">
                  <c:v>71629</c:v>
                </c:pt>
                <c:pt idx="14206">
                  <c:v>71634</c:v>
                </c:pt>
                <c:pt idx="14207">
                  <c:v>71639</c:v>
                </c:pt>
                <c:pt idx="14208">
                  <c:v>71644</c:v>
                </c:pt>
                <c:pt idx="14209">
                  <c:v>71649</c:v>
                </c:pt>
                <c:pt idx="14210">
                  <c:v>71654</c:v>
                </c:pt>
                <c:pt idx="14211">
                  <c:v>71659</c:v>
                </c:pt>
                <c:pt idx="14212">
                  <c:v>71664</c:v>
                </c:pt>
                <c:pt idx="14213">
                  <c:v>71669</c:v>
                </c:pt>
                <c:pt idx="14214">
                  <c:v>71674</c:v>
                </c:pt>
                <c:pt idx="14215">
                  <c:v>71679</c:v>
                </c:pt>
                <c:pt idx="14216">
                  <c:v>71684</c:v>
                </c:pt>
                <c:pt idx="14217">
                  <c:v>71689</c:v>
                </c:pt>
                <c:pt idx="14218">
                  <c:v>71694</c:v>
                </c:pt>
                <c:pt idx="14219">
                  <c:v>71699</c:v>
                </c:pt>
                <c:pt idx="14220">
                  <c:v>71704</c:v>
                </c:pt>
                <c:pt idx="14221">
                  <c:v>71709</c:v>
                </c:pt>
                <c:pt idx="14222">
                  <c:v>71714</c:v>
                </c:pt>
                <c:pt idx="14223">
                  <c:v>71719</c:v>
                </c:pt>
                <c:pt idx="14224">
                  <c:v>71724</c:v>
                </c:pt>
                <c:pt idx="14225">
                  <c:v>71729</c:v>
                </c:pt>
                <c:pt idx="14226">
                  <c:v>71734</c:v>
                </c:pt>
                <c:pt idx="14227">
                  <c:v>71739</c:v>
                </c:pt>
                <c:pt idx="14228">
                  <c:v>71744</c:v>
                </c:pt>
                <c:pt idx="14229">
                  <c:v>71749</c:v>
                </c:pt>
                <c:pt idx="14230">
                  <c:v>71754</c:v>
                </c:pt>
                <c:pt idx="14231">
                  <c:v>71759</c:v>
                </c:pt>
                <c:pt idx="14232">
                  <c:v>71764</c:v>
                </c:pt>
                <c:pt idx="14233">
                  <c:v>71769</c:v>
                </c:pt>
                <c:pt idx="14234">
                  <c:v>71774</c:v>
                </c:pt>
                <c:pt idx="14235">
                  <c:v>71779</c:v>
                </c:pt>
                <c:pt idx="14236">
                  <c:v>71784</c:v>
                </c:pt>
                <c:pt idx="14237">
                  <c:v>71789</c:v>
                </c:pt>
                <c:pt idx="14238">
                  <c:v>71794</c:v>
                </c:pt>
                <c:pt idx="14239">
                  <c:v>71799</c:v>
                </c:pt>
                <c:pt idx="14240">
                  <c:v>71804</c:v>
                </c:pt>
                <c:pt idx="14241">
                  <c:v>71809</c:v>
                </c:pt>
                <c:pt idx="14242">
                  <c:v>71814</c:v>
                </c:pt>
                <c:pt idx="14243">
                  <c:v>71819</c:v>
                </c:pt>
                <c:pt idx="14244">
                  <c:v>71824</c:v>
                </c:pt>
                <c:pt idx="14245">
                  <c:v>71829</c:v>
                </c:pt>
                <c:pt idx="14246">
                  <c:v>71834</c:v>
                </c:pt>
                <c:pt idx="14247">
                  <c:v>71839</c:v>
                </c:pt>
                <c:pt idx="14248">
                  <c:v>71844</c:v>
                </c:pt>
                <c:pt idx="14249">
                  <c:v>71849</c:v>
                </c:pt>
                <c:pt idx="14250">
                  <c:v>71854</c:v>
                </c:pt>
                <c:pt idx="14251">
                  <c:v>71859</c:v>
                </c:pt>
                <c:pt idx="14252">
                  <c:v>71864</c:v>
                </c:pt>
                <c:pt idx="14253">
                  <c:v>71869</c:v>
                </c:pt>
                <c:pt idx="14254">
                  <c:v>71874</c:v>
                </c:pt>
                <c:pt idx="14255">
                  <c:v>71879</c:v>
                </c:pt>
                <c:pt idx="14256">
                  <c:v>71884</c:v>
                </c:pt>
                <c:pt idx="14257">
                  <c:v>71889</c:v>
                </c:pt>
                <c:pt idx="14258">
                  <c:v>71894</c:v>
                </c:pt>
                <c:pt idx="14259">
                  <c:v>71899</c:v>
                </c:pt>
                <c:pt idx="14260">
                  <c:v>71904</c:v>
                </c:pt>
                <c:pt idx="14261">
                  <c:v>71909</c:v>
                </c:pt>
                <c:pt idx="14262">
                  <c:v>71914</c:v>
                </c:pt>
                <c:pt idx="14263">
                  <c:v>71919</c:v>
                </c:pt>
                <c:pt idx="14264">
                  <c:v>71924</c:v>
                </c:pt>
                <c:pt idx="14265">
                  <c:v>71929</c:v>
                </c:pt>
                <c:pt idx="14266">
                  <c:v>71934</c:v>
                </c:pt>
                <c:pt idx="14267">
                  <c:v>71939</c:v>
                </c:pt>
                <c:pt idx="14268">
                  <c:v>71944</c:v>
                </c:pt>
                <c:pt idx="14269">
                  <c:v>71949</c:v>
                </c:pt>
                <c:pt idx="14270">
                  <c:v>71954</c:v>
                </c:pt>
                <c:pt idx="14271">
                  <c:v>71959</c:v>
                </c:pt>
                <c:pt idx="14272">
                  <c:v>71964</c:v>
                </c:pt>
                <c:pt idx="14273">
                  <c:v>71969</c:v>
                </c:pt>
                <c:pt idx="14274">
                  <c:v>71974</c:v>
                </c:pt>
                <c:pt idx="14275">
                  <c:v>71979</c:v>
                </c:pt>
                <c:pt idx="14276">
                  <c:v>71984</c:v>
                </c:pt>
                <c:pt idx="14277">
                  <c:v>71989</c:v>
                </c:pt>
                <c:pt idx="14278">
                  <c:v>71994</c:v>
                </c:pt>
                <c:pt idx="14279">
                  <c:v>71999</c:v>
                </c:pt>
                <c:pt idx="14280">
                  <c:v>72004</c:v>
                </c:pt>
                <c:pt idx="14281">
                  <c:v>72009</c:v>
                </c:pt>
                <c:pt idx="14282">
                  <c:v>72014</c:v>
                </c:pt>
                <c:pt idx="14283">
                  <c:v>72019</c:v>
                </c:pt>
                <c:pt idx="14284">
                  <c:v>72024</c:v>
                </c:pt>
                <c:pt idx="14285">
                  <c:v>72029</c:v>
                </c:pt>
                <c:pt idx="14286">
                  <c:v>72034</c:v>
                </c:pt>
                <c:pt idx="14287">
                  <c:v>72039</c:v>
                </c:pt>
                <c:pt idx="14288">
                  <c:v>72044</c:v>
                </c:pt>
                <c:pt idx="14289">
                  <c:v>72049</c:v>
                </c:pt>
                <c:pt idx="14290">
                  <c:v>72054</c:v>
                </c:pt>
                <c:pt idx="14291">
                  <c:v>72059</c:v>
                </c:pt>
                <c:pt idx="14292">
                  <c:v>72064</c:v>
                </c:pt>
                <c:pt idx="14293">
                  <c:v>72069</c:v>
                </c:pt>
                <c:pt idx="14294">
                  <c:v>72074</c:v>
                </c:pt>
                <c:pt idx="14295">
                  <c:v>72079</c:v>
                </c:pt>
                <c:pt idx="14296">
                  <c:v>72084</c:v>
                </c:pt>
                <c:pt idx="14297">
                  <c:v>72089</c:v>
                </c:pt>
                <c:pt idx="14298">
                  <c:v>72094</c:v>
                </c:pt>
                <c:pt idx="14299">
                  <c:v>72099</c:v>
                </c:pt>
                <c:pt idx="14300">
                  <c:v>72104</c:v>
                </c:pt>
                <c:pt idx="14301">
                  <c:v>72109</c:v>
                </c:pt>
                <c:pt idx="14302">
                  <c:v>72114</c:v>
                </c:pt>
                <c:pt idx="14303">
                  <c:v>72119</c:v>
                </c:pt>
                <c:pt idx="14304">
                  <c:v>72124</c:v>
                </c:pt>
                <c:pt idx="14305">
                  <c:v>72129</c:v>
                </c:pt>
                <c:pt idx="14306">
                  <c:v>72134</c:v>
                </c:pt>
                <c:pt idx="14307">
                  <c:v>72139</c:v>
                </c:pt>
                <c:pt idx="14308">
                  <c:v>72144</c:v>
                </c:pt>
                <c:pt idx="14309">
                  <c:v>72149</c:v>
                </c:pt>
                <c:pt idx="14310">
                  <c:v>72154</c:v>
                </c:pt>
                <c:pt idx="14311">
                  <c:v>72159</c:v>
                </c:pt>
                <c:pt idx="14312">
                  <c:v>72164</c:v>
                </c:pt>
                <c:pt idx="14313">
                  <c:v>72169</c:v>
                </c:pt>
                <c:pt idx="14314">
                  <c:v>72174</c:v>
                </c:pt>
                <c:pt idx="14315">
                  <c:v>72179</c:v>
                </c:pt>
                <c:pt idx="14316">
                  <c:v>72184</c:v>
                </c:pt>
                <c:pt idx="14317">
                  <c:v>72189</c:v>
                </c:pt>
                <c:pt idx="14318">
                  <c:v>72194</c:v>
                </c:pt>
                <c:pt idx="14319">
                  <c:v>72199</c:v>
                </c:pt>
                <c:pt idx="14320">
                  <c:v>72204</c:v>
                </c:pt>
                <c:pt idx="14321">
                  <c:v>72209</c:v>
                </c:pt>
                <c:pt idx="14322">
                  <c:v>72214</c:v>
                </c:pt>
                <c:pt idx="14323">
                  <c:v>72219</c:v>
                </c:pt>
                <c:pt idx="14324">
                  <c:v>72224</c:v>
                </c:pt>
                <c:pt idx="14325">
                  <c:v>72229</c:v>
                </c:pt>
                <c:pt idx="14326">
                  <c:v>72234</c:v>
                </c:pt>
                <c:pt idx="14327">
                  <c:v>72239</c:v>
                </c:pt>
                <c:pt idx="14328">
                  <c:v>72244</c:v>
                </c:pt>
                <c:pt idx="14329">
                  <c:v>72249</c:v>
                </c:pt>
                <c:pt idx="14330">
                  <c:v>72254</c:v>
                </c:pt>
                <c:pt idx="14331">
                  <c:v>72259</c:v>
                </c:pt>
                <c:pt idx="14332">
                  <c:v>72264</c:v>
                </c:pt>
                <c:pt idx="14333">
                  <c:v>72269</c:v>
                </c:pt>
                <c:pt idx="14334">
                  <c:v>72274</c:v>
                </c:pt>
                <c:pt idx="14335">
                  <c:v>72279</c:v>
                </c:pt>
                <c:pt idx="14336">
                  <c:v>72284</c:v>
                </c:pt>
                <c:pt idx="14337">
                  <c:v>72289</c:v>
                </c:pt>
                <c:pt idx="14338">
                  <c:v>72294</c:v>
                </c:pt>
                <c:pt idx="14339">
                  <c:v>72299</c:v>
                </c:pt>
                <c:pt idx="14340">
                  <c:v>72304</c:v>
                </c:pt>
                <c:pt idx="14341">
                  <c:v>72309</c:v>
                </c:pt>
                <c:pt idx="14342">
                  <c:v>72314</c:v>
                </c:pt>
                <c:pt idx="14343">
                  <c:v>72319</c:v>
                </c:pt>
                <c:pt idx="14344">
                  <c:v>72324</c:v>
                </c:pt>
                <c:pt idx="14345">
                  <c:v>72329</c:v>
                </c:pt>
                <c:pt idx="14346">
                  <c:v>72334</c:v>
                </c:pt>
                <c:pt idx="14347">
                  <c:v>72339</c:v>
                </c:pt>
                <c:pt idx="14348">
                  <c:v>72344</c:v>
                </c:pt>
                <c:pt idx="14349">
                  <c:v>72349</c:v>
                </c:pt>
                <c:pt idx="14350">
                  <c:v>72354</c:v>
                </c:pt>
                <c:pt idx="14351">
                  <c:v>72359</c:v>
                </c:pt>
                <c:pt idx="14352">
                  <c:v>72364</c:v>
                </c:pt>
                <c:pt idx="14353">
                  <c:v>72369</c:v>
                </c:pt>
                <c:pt idx="14354">
                  <c:v>72374</c:v>
                </c:pt>
                <c:pt idx="14355">
                  <c:v>72379</c:v>
                </c:pt>
                <c:pt idx="14356">
                  <c:v>72384</c:v>
                </c:pt>
                <c:pt idx="14357">
                  <c:v>72389</c:v>
                </c:pt>
                <c:pt idx="14358">
                  <c:v>72394</c:v>
                </c:pt>
                <c:pt idx="14359">
                  <c:v>72399</c:v>
                </c:pt>
                <c:pt idx="14360">
                  <c:v>72404</c:v>
                </c:pt>
                <c:pt idx="14361">
                  <c:v>72409</c:v>
                </c:pt>
                <c:pt idx="14362">
                  <c:v>72414</c:v>
                </c:pt>
                <c:pt idx="14363">
                  <c:v>72419</c:v>
                </c:pt>
                <c:pt idx="14364">
                  <c:v>72424</c:v>
                </c:pt>
                <c:pt idx="14365">
                  <c:v>72429</c:v>
                </c:pt>
                <c:pt idx="14366">
                  <c:v>72434</c:v>
                </c:pt>
                <c:pt idx="14367">
                  <c:v>72439</c:v>
                </c:pt>
                <c:pt idx="14368">
                  <c:v>72444</c:v>
                </c:pt>
                <c:pt idx="14369">
                  <c:v>72449</c:v>
                </c:pt>
                <c:pt idx="14370">
                  <c:v>72454</c:v>
                </c:pt>
                <c:pt idx="14371">
                  <c:v>72459</c:v>
                </c:pt>
                <c:pt idx="14372">
                  <c:v>72464</c:v>
                </c:pt>
                <c:pt idx="14373">
                  <c:v>72469</c:v>
                </c:pt>
                <c:pt idx="14374">
                  <c:v>72474</c:v>
                </c:pt>
                <c:pt idx="14375">
                  <c:v>72479</c:v>
                </c:pt>
                <c:pt idx="14376">
                  <c:v>72484</c:v>
                </c:pt>
                <c:pt idx="14377">
                  <c:v>72489</c:v>
                </c:pt>
                <c:pt idx="14378">
                  <c:v>72494</c:v>
                </c:pt>
                <c:pt idx="14379">
                  <c:v>72499</c:v>
                </c:pt>
                <c:pt idx="14380">
                  <c:v>72504</c:v>
                </c:pt>
                <c:pt idx="14381">
                  <c:v>72509</c:v>
                </c:pt>
                <c:pt idx="14382">
                  <c:v>72514</c:v>
                </c:pt>
                <c:pt idx="14383">
                  <c:v>72519</c:v>
                </c:pt>
                <c:pt idx="14384">
                  <c:v>72524</c:v>
                </c:pt>
                <c:pt idx="14385">
                  <c:v>72529</c:v>
                </c:pt>
                <c:pt idx="14386">
                  <c:v>72534</c:v>
                </c:pt>
                <c:pt idx="14387">
                  <c:v>72539</c:v>
                </c:pt>
                <c:pt idx="14388">
                  <c:v>72544</c:v>
                </c:pt>
                <c:pt idx="14389">
                  <c:v>72549</c:v>
                </c:pt>
                <c:pt idx="14390">
                  <c:v>72554</c:v>
                </c:pt>
                <c:pt idx="14391">
                  <c:v>72559</c:v>
                </c:pt>
                <c:pt idx="14392">
                  <c:v>72564</c:v>
                </c:pt>
                <c:pt idx="14393">
                  <c:v>72569</c:v>
                </c:pt>
                <c:pt idx="14394">
                  <c:v>72574</c:v>
                </c:pt>
                <c:pt idx="14395">
                  <c:v>72579</c:v>
                </c:pt>
                <c:pt idx="14396">
                  <c:v>72584</c:v>
                </c:pt>
                <c:pt idx="14397">
                  <c:v>72589</c:v>
                </c:pt>
                <c:pt idx="14398">
                  <c:v>72594</c:v>
                </c:pt>
                <c:pt idx="14399">
                  <c:v>72599</c:v>
                </c:pt>
                <c:pt idx="14400">
                  <c:v>72604</c:v>
                </c:pt>
                <c:pt idx="14401">
                  <c:v>72609</c:v>
                </c:pt>
                <c:pt idx="14402">
                  <c:v>72614</c:v>
                </c:pt>
                <c:pt idx="14403">
                  <c:v>72619</c:v>
                </c:pt>
                <c:pt idx="14404">
                  <c:v>72624</c:v>
                </c:pt>
                <c:pt idx="14405">
                  <c:v>72629</c:v>
                </c:pt>
                <c:pt idx="14406">
                  <c:v>72634</c:v>
                </c:pt>
                <c:pt idx="14407">
                  <c:v>72639</c:v>
                </c:pt>
                <c:pt idx="14408">
                  <c:v>72644</c:v>
                </c:pt>
                <c:pt idx="14409">
                  <c:v>72649</c:v>
                </c:pt>
                <c:pt idx="14410">
                  <c:v>72654</c:v>
                </c:pt>
                <c:pt idx="14411">
                  <c:v>72659</c:v>
                </c:pt>
                <c:pt idx="14412">
                  <c:v>72664</c:v>
                </c:pt>
                <c:pt idx="14413">
                  <c:v>72669</c:v>
                </c:pt>
                <c:pt idx="14414">
                  <c:v>72674</c:v>
                </c:pt>
                <c:pt idx="14415">
                  <c:v>72679</c:v>
                </c:pt>
                <c:pt idx="14416">
                  <c:v>72684</c:v>
                </c:pt>
                <c:pt idx="14417">
                  <c:v>72689</c:v>
                </c:pt>
                <c:pt idx="14418">
                  <c:v>72694</c:v>
                </c:pt>
                <c:pt idx="14419">
                  <c:v>72699</c:v>
                </c:pt>
                <c:pt idx="14420">
                  <c:v>72704</c:v>
                </c:pt>
                <c:pt idx="14421">
                  <c:v>72709</c:v>
                </c:pt>
                <c:pt idx="14422">
                  <c:v>72714</c:v>
                </c:pt>
                <c:pt idx="14423">
                  <c:v>72719</c:v>
                </c:pt>
                <c:pt idx="14424">
                  <c:v>72724</c:v>
                </c:pt>
                <c:pt idx="14425">
                  <c:v>72729</c:v>
                </c:pt>
                <c:pt idx="14426">
                  <c:v>72734</c:v>
                </c:pt>
                <c:pt idx="14427">
                  <c:v>72739</c:v>
                </c:pt>
                <c:pt idx="14428">
                  <c:v>72744</c:v>
                </c:pt>
                <c:pt idx="14429">
                  <c:v>72749</c:v>
                </c:pt>
                <c:pt idx="14430">
                  <c:v>72754</c:v>
                </c:pt>
                <c:pt idx="14431">
                  <c:v>72759</c:v>
                </c:pt>
                <c:pt idx="14432">
                  <c:v>72764</c:v>
                </c:pt>
                <c:pt idx="14433">
                  <c:v>72769</c:v>
                </c:pt>
                <c:pt idx="14434">
                  <c:v>72774</c:v>
                </c:pt>
                <c:pt idx="14435">
                  <c:v>72779</c:v>
                </c:pt>
                <c:pt idx="14436">
                  <c:v>72784</c:v>
                </c:pt>
                <c:pt idx="14437">
                  <c:v>72789</c:v>
                </c:pt>
                <c:pt idx="14438">
                  <c:v>72794</c:v>
                </c:pt>
                <c:pt idx="14439">
                  <c:v>72799</c:v>
                </c:pt>
                <c:pt idx="14440">
                  <c:v>72804</c:v>
                </c:pt>
                <c:pt idx="14441">
                  <c:v>72809</c:v>
                </c:pt>
                <c:pt idx="14442">
                  <c:v>72814</c:v>
                </c:pt>
                <c:pt idx="14443">
                  <c:v>72819</c:v>
                </c:pt>
                <c:pt idx="14444">
                  <c:v>72824</c:v>
                </c:pt>
                <c:pt idx="14445">
                  <c:v>72829</c:v>
                </c:pt>
                <c:pt idx="14446">
                  <c:v>72834</c:v>
                </c:pt>
                <c:pt idx="14447">
                  <c:v>72839</c:v>
                </c:pt>
                <c:pt idx="14448">
                  <c:v>72844</c:v>
                </c:pt>
                <c:pt idx="14449">
                  <c:v>72849</c:v>
                </c:pt>
                <c:pt idx="14450">
                  <c:v>72854</c:v>
                </c:pt>
                <c:pt idx="14451">
                  <c:v>72859</c:v>
                </c:pt>
                <c:pt idx="14452">
                  <c:v>72864</c:v>
                </c:pt>
                <c:pt idx="14453">
                  <c:v>72869</c:v>
                </c:pt>
                <c:pt idx="14454">
                  <c:v>72874</c:v>
                </c:pt>
                <c:pt idx="14455">
                  <c:v>72879</c:v>
                </c:pt>
                <c:pt idx="14456">
                  <c:v>72884</c:v>
                </c:pt>
                <c:pt idx="14457">
                  <c:v>72889</c:v>
                </c:pt>
                <c:pt idx="14458">
                  <c:v>72894</c:v>
                </c:pt>
                <c:pt idx="14459">
                  <c:v>72899</c:v>
                </c:pt>
                <c:pt idx="14460">
                  <c:v>72904</c:v>
                </c:pt>
                <c:pt idx="14461">
                  <c:v>72909</c:v>
                </c:pt>
                <c:pt idx="14462">
                  <c:v>72914</c:v>
                </c:pt>
                <c:pt idx="14463">
                  <c:v>72919</c:v>
                </c:pt>
                <c:pt idx="14464">
                  <c:v>72924</c:v>
                </c:pt>
                <c:pt idx="14465">
                  <c:v>72929</c:v>
                </c:pt>
                <c:pt idx="14466">
                  <c:v>72934</c:v>
                </c:pt>
                <c:pt idx="14467">
                  <c:v>72939</c:v>
                </c:pt>
                <c:pt idx="14468">
                  <c:v>72944</c:v>
                </c:pt>
                <c:pt idx="14469">
                  <c:v>72949</c:v>
                </c:pt>
                <c:pt idx="14470">
                  <c:v>72954</c:v>
                </c:pt>
                <c:pt idx="14471">
                  <c:v>72959</c:v>
                </c:pt>
                <c:pt idx="14472">
                  <c:v>72964</c:v>
                </c:pt>
                <c:pt idx="14473">
                  <c:v>72969</c:v>
                </c:pt>
                <c:pt idx="14474">
                  <c:v>72974</c:v>
                </c:pt>
                <c:pt idx="14475">
                  <c:v>72979</c:v>
                </c:pt>
                <c:pt idx="14476">
                  <c:v>72984</c:v>
                </c:pt>
                <c:pt idx="14477">
                  <c:v>72989</c:v>
                </c:pt>
                <c:pt idx="14478">
                  <c:v>72994</c:v>
                </c:pt>
                <c:pt idx="14479">
                  <c:v>72999</c:v>
                </c:pt>
                <c:pt idx="14480">
                  <c:v>73004</c:v>
                </c:pt>
                <c:pt idx="14481">
                  <c:v>73009</c:v>
                </c:pt>
                <c:pt idx="14482">
                  <c:v>73014</c:v>
                </c:pt>
                <c:pt idx="14483">
                  <c:v>73019</c:v>
                </c:pt>
                <c:pt idx="14484">
                  <c:v>73024</c:v>
                </c:pt>
                <c:pt idx="14485">
                  <c:v>73029</c:v>
                </c:pt>
                <c:pt idx="14486">
                  <c:v>73034</c:v>
                </c:pt>
                <c:pt idx="14487">
                  <c:v>73039</c:v>
                </c:pt>
                <c:pt idx="14488">
                  <c:v>73044</c:v>
                </c:pt>
                <c:pt idx="14489">
                  <c:v>73049</c:v>
                </c:pt>
                <c:pt idx="14490">
                  <c:v>73054</c:v>
                </c:pt>
                <c:pt idx="14491">
                  <c:v>73059</c:v>
                </c:pt>
                <c:pt idx="14492">
                  <c:v>73064</c:v>
                </c:pt>
                <c:pt idx="14493">
                  <c:v>73069</c:v>
                </c:pt>
                <c:pt idx="14494">
                  <c:v>73074</c:v>
                </c:pt>
                <c:pt idx="14495">
                  <c:v>73079</c:v>
                </c:pt>
                <c:pt idx="14496">
                  <c:v>73084</c:v>
                </c:pt>
                <c:pt idx="14497">
                  <c:v>73089</c:v>
                </c:pt>
                <c:pt idx="14498">
                  <c:v>73094</c:v>
                </c:pt>
                <c:pt idx="14499">
                  <c:v>73099</c:v>
                </c:pt>
                <c:pt idx="14500">
                  <c:v>73104</c:v>
                </c:pt>
                <c:pt idx="14501">
                  <c:v>73109</c:v>
                </c:pt>
                <c:pt idx="14502">
                  <c:v>73114</c:v>
                </c:pt>
                <c:pt idx="14503">
                  <c:v>73119</c:v>
                </c:pt>
                <c:pt idx="14504">
                  <c:v>73124</c:v>
                </c:pt>
                <c:pt idx="14505">
                  <c:v>73129</c:v>
                </c:pt>
                <c:pt idx="14506">
                  <c:v>73134</c:v>
                </c:pt>
                <c:pt idx="14507">
                  <c:v>73139</c:v>
                </c:pt>
                <c:pt idx="14508">
                  <c:v>73144</c:v>
                </c:pt>
                <c:pt idx="14509">
                  <c:v>73149</c:v>
                </c:pt>
                <c:pt idx="14510">
                  <c:v>73154</c:v>
                </c:pt>
                <c:pt idx="14511">
                  <c:v>73159</c:v>
                </c:pt>
                <c:pt idx="14512">
                  <c:v>73164</c:v>
                </c:pt>
                <c:pt idx="14513">
                  <c:v>73169</c:v>
                </c:pt>
                <c:pt idx="14514">
                  <c:v>73174</c:v>
                </c:pt>
                <c:pt idx="14515">
                  <c:v>73179</c:v>
                </c:pt>
                <c:pt idx="14516">
                  <c:v>73184</c:v>
                </c:pt>
                <c:pt idx="14517">
                  <c:v>73189</c:v>
                </c:pt>
                <c:pt idx="14518">
                  <c:v>73194</c:v>
                </c:pt>
                <c:pt idx="14519">
                  <c:v>73199</c:v>
                </c:pt>
                <c:pt idx="14520">
                  <c:v>73204</c:v>
                </c:pt>
                <c:pt idx="14521">
                  <c:v>73209</c:v>
                </c:pt>
                <c:pt idx="14522">
                  <c:v>73214</c:v>
                </c:pt>
                <c:pt idx="14523">
                  <c:v>73219</c:v>
                </c:pt>
                <c:pt idx="14524">
                  <c:v>73224</c:v>
                </c:pt>
                <c:pt idx="14525">
                  <c:v>73229</c:v>
                </c:pt>
                <c:pt idx="14526">
                  <c:v>73234</c:v>
                </c:pt>
                <c:pt idx="14527">
                  <c:v>73239</c:v>
                </c:pt>
                <c:pt idx="14528">
                  <c:v>73244</c:v>
                </c:pt>
                <c:pt idx="14529">
                  <c:v>73249</c:v>
                </c:pt>
                <c:pt idx="14530">
                  <c:v>73254</c:v>
                </c:pt>
                <c:pt idx="14531">
                  <c:v>73259</c:v>
                </c:pt>
                <c:pt idx="14532">
                  <c:v>73264</c:v>
                </c:pt>
                <c:pt idx="14533">
                  <c:v>73269</c:v>
                </c:pt>
                <c:pt idx="14534">
                  <c:v>73274</c:v>
                </c:pt>
                <c:pt idx="14535">
                  <c:v>73279</c:v>
                </c:pt>
                <c:pt idx="14536">
                  <c:v>73284</c:v>
                </c:pt>
                <c:pt idx="14537">
                  <c:v>73289</c:v>
                </c:pt>
                <c:pt idx="14538">
                  <c:v>73294</c:v>
                </c:pt>
                <c:pt idx="14539">
                  <c:v>73299</c:v>
                </c:pt>
                <c:pt idx="14540">
                  <c:v>73304</c:v>
                </c:pt>
                <c:pt idx="14541">
                  <c:v>73309</c:v>
                </c:pt>
                <c:pt idx="14542">
                  <c:v>73314</c:v>
                </c:pt>
                <c:pt idx="14543">
                  <c:v>73319</c:v>
                </c:pt>
                <c:pt idx="14544">
                  <c:v>73324</c:v>
                </c:pt>
                <c:pt idx="14545">
                  <c:v>73329</c:v>
                </c:pt>
                <c:pt idx="14546">
                  <c:v>73334</c:v>
                </c:pt>
                <c:pt idx="14547">
                  <c:v>73339</c:v>
                </c:pt>
                <c:pt idx="14548">
                  <c:v>73344</c:v>
                </c:pt>
                <c:pt idx="14549">
                  <c:v>73349</c:v>
                </c:pt>
                <c:pt idx="14550">
                  <c:v>73354</c:v>
                </c:pt>
                <c:pt idx="14551">
                  <c:v>73359</c:v>
                </c:pt>
                <c:pt idx="14552">
                  <c:v>73364</c:v>
                </c:pt>
                <c:pt idx="14553">
                  <c:v>73369</c:v>
                </c:pt>
                <c:pt idx="14554">
                  <c:v>73374</c:v>
                </c:pt>
                <c:pt idx="14555">
                  <c:v>73379</c:v>
                </c:pt>
                <c:pt idx="14556">
                  <c:v>73384</c:v>
                </c:pt>
                <c:pt idx="14557">
                  <c:v>73389</c:v>
                </c:pt>
                <c:pt idx="14558">
                  <c:v>73394</c:v>
                </c:pt>
                <c:pt idx="14559">
                  <c:v>73399</c:v>
                </c:pt>
                <c:pt idx="14560">
                  <c:v>73404</c:v>
                </c:pt>
                <c:pt idx="14561">
                  <c:v>73409</c:v>
                </c:pt>
                <c:pt idx="14562">
                  <c:v>73414</c:v>
                </c:pt>
                <c:pt idx="14563">
                  <c:v>73419</c:v>
                </c:pt>
                <c:pt idx="14564">
                  <c:v>73424</c:v>
                </c:pt>
                <c:pt idx="14565">
                  <c:v>73429</c:v>
                </c:pt>
                <c:pt idx="14566">
                  <c:v>73434</c:v>
                </c:pt>
                <c:pt idx="14567">
                  <c:v>73439</c:v>
                </c:pt>
                <c:pt idx="14568">
                  <c:v>73444</c:v>
                </c:pt>
                <c:pt idx="14569">
                  <c:v>73449</c:v>
                </c:pt>
                <c:pt idx="14570">
                  <c:v>73454</c:v>
                </c:pt>
                <c:pt idx="14571">
                  <c:v>73459</c:v>
                </c:pt>
                <c:pt idx="14572">
                  <c:v>73464</c:v>
                </c:pt>
                <c:pt idx="14573">
                  <c:v>73469</c:v>
                </c:pt>
                <c:pt idx="14574">
                  <c:v>73474</c:v>
                </c:pt>
                <c:pt idx="14575">
                  <c:v>73479</c:v>
                </c:pt>
                <c:pt idx="14576">
                  <c:v>73484</c:v>
                </c:pt>
                <c:pt idx="14577">
                  <c:v>73489</c:v>
                </c:pt>
                <c:pt idx="14578">
                  <c:v>73494</c:v>
                </c:pt>
                <c:pt idx="14579">
                  <c:v>73499</c:v>
                </c:pt>
                <c:pt idx="14580">
                  <c:v>73504</c:v>
                </c:pt>
                <c:pt idx="14581">
                  <c:v>73509</c:v>
                </c:pt>
                <c:pt idx="14582">
                  <c:v>73514</c:v>
                </c:pt>
                <c:pt idx="14583">
                  <c:v>73519</c:v>
                </c:pt>
                <c:pt idx="14584">
                  <c:v>73524</c:v>
                </c:pt>
                <c:pt idx="14585">
                  <c:v>73529</c:v>
                </c:pt>
                <c:pt idx="14586">
                  <c:v>73534</c:v>
                </c:pt>
                <c:pt idx="14587">
                  <c:v>73539</c:v>
                </c:pt>
                <c:pt idx="14588">
                  <c:v>73544</c:v>
                </c:pt>
                <c:pt idx="14589">
                  <c:v>73549</c:v>
                </c:pt>
                <c:pt idx="14590">
                  <c:v>73554</c:v>
                </c:pt>
                <c:pt idx="14591">
                  <c:v>73559</c:v>
                </c:pt>
                <c:pt idx="14592">
                  <c:v>73564</c:v>
                </c:pt>
                <c:pt idx="14593">
                  <c:v>73569</c:v>
                </c:pt>
                <c:pt idx="14594">
                  <c:v>73574</c:v>
                </c:pt>
                <c:pt idx="14595">
                  <c:v>73579</c:v>
                </c:pt>
                <c:pt idx="14596">
                  <c:v>73584</c:v>
                </c:pt>
                <c:pt idx="14597">
                  <c:v>73589</c:v>
                </c:pt>
                <c:pt idx="14598">
                  <c:v>73594</c:v>
                </c:pt>
                <c:pt idx="14599">
                  <c:v>73599</c:v>
                </c:pt>
                <c:pt idx="14600">
                  <c:v>73604</c:v>
                </c:pt>
                <c:pt idx="14601">
                  <c:v>73609</c:v>
                </c:pt>
                <c:pt idx="14602">
                  <c:v>73614</c:v>
                </c:pt>
                <c:pt idx="14603">
                  <c:v>73619</c:v>
                </c:pt>
                <c:pt idx="14604">
                  <c:v>73624</c:v>
                </c:pt>
                <c:pt idx="14605">
                  <c:v>73629</c:v>
                </c:pt>
                <c:pt idx="14606">
                  <c:v>73634</c:v>
                </c:pt>
                <c:pt idx="14607">
                  <c:v>73639</c:v>
                </c:pt>
                <c:pt idx="14608">
                  <c:v>73644</c:v>
                </c:pt>
                <c:pt idx="14609">
                  <c:v>73649</c:v>
                </c:pt>
                <c:pt idx="14610">
                  <c:v>73654</c:v>
                </c:pt>
                <c:pt idx="14611">
                  <c:v>73659</c:v>
                </c:pt>
                <c:pt idx="14612">
                  <c:v>73664</c:v>
                </c:pt>
                <c:pt idx="14613">
                  <c:v>73669</c:v>
                </c:pt>
                <c:pt idx="14614">
                  <c:v>73674</c:v>
                </c:pt>
                <c:pt idx="14615">
                  <c:v>73679</c:v>
                </c:pt>
                <c:pt idx="14616">
                  <c:v>73684</c:v>
                </c:pt>
                <c:pt idx="14617">
                  <c:v>73689</c:v>
                </c:pt>
                <c:pt idx="14618">
                  <c:v>73694</c:v>
                </c:pt>
                <c:pt idx="14619">
                  <c:v>73699</c:v>
                </c:pt>
                <c:pt idx="14620">
                  <c:v>73704</c:v>
                </c:pt>
                <c:pt idx="14621">
                  <c:v>73709</c:v>
                </c:pt>
                <c:pt idx="14622">
                  <c:v>73714</c:v>
                </c:pt>
                <c:pt idx="14623">
                  <c:v>73719</c:v>
                </c:pt>
                <c:pt idx="14624">
                  <c:v>73724</c:v>
                </c:pt>
                <c:pt idx="14625">
                  <c:v>73729</c:v>
                </c:pt>
                <c:pt idx="14626">
                  <c:v>73734</c:v>
                </c:pt>
                <c:pt idx="14627">
                  <c:v>73739</c:v>
                </c:pt>
                <c:pt idx="14628">
                  <c:v>73744</c:v>
                </c:pt>
                <c:pt idx="14629">
                  <c:v>73749</c:v>
                </c:pt>
                <c:pt idx="14630">
                  <c:v>73754</c:v>
                </c:pt>
                <c:pt idx="14631">
                  <c:v>73759</c:v>
                </c:pt>
                <c:pt idx="14632">
                  <c:v>73764</c:v>
                </c:pt>
                <c:pt idx="14633">
                  <c:v>73769</c:v>
                </c:pt>
                <c:pt idx="14634">
                  <c:v>73774</c:v>
                </c:pt>
                <c:pt idx="14635">
                  <c:v>73779</c:v>
                </c:pt>
                <c:pt idx="14636">
                  <c:v>73784</c:v>
                </c:pt>
                <c:pt idx="14637">
                  <c:v>73789</c:v>
                </c:pt>
                <c:pt idx="14638">
                  <c:v>73794</c:v>
                </c:pt>
                <c:pt idx="14639">
                  <c:v>73799</c:v>
                </c:pt>
                <c:pt idx="14640">
                  <c:v>73804</c:v>
                </c:pt>
                <c:pt idx="14641">
                  <c:v>73809</c:v>
                </c:pt>
                <c:pt idx="14642">
                  <c:v>73814</c:v>
                </c:pt>
                <c:pt idx="14643">
                  <c:v>73819</c:v>
                </c:pt>
                <c:pt idx="14644">
                  <c:v>73824</c:v>
                </c:pt>
                <c:pt idx="14645">
                  <c:v>73829</c:v>
                </c:pt>
                <c:pt idx="14646">
                  <c:v>73834</c:v>
                </c:pt>
                <c:pt idx="14647">
                  <c:v>73839</c:v>
                </c:pt>
                <c:pt idx="14648">
                  <c:v>73844</c:v>
                </c:pt>
                <c:pt idx="14649">
                  <c:v>73849</c:v>
                </c:pt>
                <c:pt idx="14650">
                  <c:v>73854</c:v>
                </c:pt>
                <c:pt idx="14651">
                  <c:v>73859</c:v>
                </c:pt>
                <c:pt idx="14652">
                  <c:v>73864</c:v>
                </c:pt>
                <c:pt idx="14653">
                  <c:v>73869</c:v>
                </c:pt>
                <c:pt idx="14654">
                  <c:v>73874</c:v>
                </c:pt>
                <c:pt idx="14655">
                  <c:v>73879</c:v>
                </c:pt>
                <c:pt idx="14656">
                  <c:v>73884</c:v>
                </c:pt>
                <c:pt idx="14657">
                  <c:v>73889</c:v>
                </c:pt>
                <c:pt idx="14658">
                  <c:v>73894</c:v>
                </c:pt>
                <c:pt idx="14659">
                  <c:v>73899</c:v>
                </c:pt>
                <c:pt idx="14660">
                  <c:v>73904</c:v>
                </c:pt>
                <c:pt idx="14661">
                  <c:v>73909</c:v>
                </c:pt>
                <c:pt idx="14662">
                  <c:v>73914</c:v>
                </c:pt>
                <c:pt idx="14663">
                  <c:v>73919</c:v>
                </c:pt>
                <c:pt idx="14664">
                  <c:v>73924</c:v>
                </c:pt>
                <c:pt idx="14665">
                  <c:v>73929</c:v>
                </c:pt>
                <c:pt idx="14666">
                  <c:v>73934</c:v>
                </c:pt>
                <c:pt idx="14667">
                  <c:v>73939</c:v>
                </c:pt>
                <c:pt idx="14668">
                  <c:v>73944</c:v>
                </c:pt>
                <c:pt idx="14669">
                  <c:v>73949</c:v>
                </c:pt>
                <c:pt idx="14670">
                  <c:v>73954</c:v>
                </c:pt>
                <c:pt idx="14671">
                  <c:v>73959</c:v>
                </c:pt>
                <c:pt idx="14672">
                  <c:v>73964</c:v>
                </c:pt>
                <c:pt idx="14673">
                  <c:v>73969</c:v>
                </c:pt>
                <c:pt idx="14674">
                  <c:v>73974</c:v>
                </c:pt>
                <c:pt idx="14675">
                  <c:v>73979</c:v>
                </c:pt>
                <c:pt idx="14676">
                  <c:v>73984</c:v>
                </c:pt>
                <c:pt idx="14677">
                  <c:v>73989</c:v>
                </c:pt>
                <c:pt idx="14678">
                  <c:v>73994</c:v>
                </c:pt>
                <c:pt idx="14679">
                  <c:v>73999</c:v>
                </c:pt>
                <c:pt idx="14680">
                  <c:v>74004</c:v>
                </c:pt>
                <c:pt idx="14681">
                  <c:v>74009</c:v>
                </c:pt>
                <c:pt idx="14682">
                  <c:v>74014</c:v>
                </c:pt>
                <c:pt idx="14683">
                  <c:v>74019</c:v>
                </c:pt>
                <c:pt idx="14684">
                  <c:v>74024</c:v>
                </c:pt>
                <c:pt idx="14685">
                  <c:v>74029</c:v>
                </c:pt>
                <c:pt idx="14686">
                  <c:v>74034</c:v>
                </c:pt>
                <c:pt idx="14687">
                  <c:v>74039</c:v>
                </c:pt>
                <c:pt idx="14688">
                  <c:v>74044</c:v>
                </c:pt>
                <c:pt idx="14689">
                  <c:v>74049</c:v>
                </c:pt>
                <c:pt idx="14690">
                  <c:v>74054</c:v>
                </c:pt>
                <c:pt idx="14691">
                  <c:v>74059</c:v>
                </c:pt>
                <c:pt idx="14692">
                  <c:v>74064</c:v>
                </c:pt>
                <c:pt idx="14693">
                  <c:v>74069</c:v>
                </c:pt>
                <c:pt idx="14694">
                  <c:v>74074</c:v>
                </c:pt>
                <c:pt idx="14695">
                  <c:v>74079</c:v>
                </c:pt>
                <c:pt idx="14696">
                  <c:v>74084</c:v>
                </c:pt>
                <c:pt idx="14697">
                  <c:v>74089</c:v>
                </c:pt>
                <c:pt idx="14698">
                  <c:v>74094</c:v>
                </c:pt>
                <c:pt idx="14699">
                  <c:v>74099</c:v>
                </c:pt>
                <c:pt idx="14700">
                  <c:v>74104</c:v>
                </c:pt>
                <c:pt idx="14701">
                  <c:v>74109</c:v>
                </c:pt>
                <c:pt idx="14702">
                  <c:v>74114</c:v>
                </c:pt>
                <c:pt idx="14703">
                  <c:v>74119</c:v>
                </c:pt>
                <c:pt idx="14704">
                  <c:v>74124</c:v>
                </c:pt>
                <c:pt idx="14705">
                  <c:v>74129</c:v>
                </c:pt>
                <c:pt idx="14706">
                  <c:v>74134</c:v>
                </c:pt>
                <c:pt idx="14707">
                  <c:v>74139</c:v>
                </c:pt>
                <c:pt idx="14708">
                  <c:v>74144</c:v>
                </c:pt>
                <c:pt idx="14709">
                  <c:v>74149</c:v>
                </c:pt>
                <c:pt idx="14710">
                  <c:v>74154</c:v>
                </c:pt>
                <c:pt idx="14711">
                  <c:v>74159</c:v>
                </c:pt>
                <c:pt idx="14712">
                  <c:v>74164</c:v>
                </c:pt>
                <c:pt idx="14713">
                  <c:v>74169</c:v>
                </c:pt>
                <c:pt idx="14714">
                  <c:v>74174</c:v>
                </c:pt>
                <c:pt idx="14715">
                  <c:v>74179</c:v>
                </c:pt>
                <c:pt idx="14716">
                  <c:v>74184</c:v>
                </c:pt>
                <c:pt idx="14717">
                  <c:v>74189</c:v>
                </c:pt>
                <c:pt idx="14718">
                  <c:v>74194</c:v>
                </c:pt>
                <c:pt idx="14719">
                  <c:v>74199</c:v>
                </c:pt>
                <c:pt idx="14720">
                  <c:v>74204</c:v>
                </c:pt>
                <c:pt idx="14721">
                  <c:v>74209</c:v>
                </c:pt>
                <c:pt idx="14722">
                  <c:v>74214</c:v>
                </c:pt>
                <c:pt idx="14723">
                  <c:v>74219</c:v>
                </c:pt>
                <c:pt idx="14724">
                  <c:v>74224</c:v>
                </c:pt>
                <c:pt idx="14725">
                  <c:v>74229</c:v>
                </c:pt>
                <c:pt idx="14726">
                  <c:v>74234</c:v>
                </c:pt>
                <c:pt idx="14727">
                  <c:v>74239</c:v>
                </c:pt>
                <c:pt idx="14728">
                  <c:v>74244</c:v>
                </c:pt>
                <c:pt idx="14729">
                  <c:v>74249</c:v>
                </c:pt>
                <c:pt idx="14730">
                  <c:v>74254</c:v>
                </c:pt>
                <c:pt idx="14731">
                  <c:v>74259</c:v>
                </c:pt>
                <c:pt idx="14732">
                  <c:v>74264</c:v>
                </c:pt>
                <c:pt idx="14733">
                  <c:v>74269</c:v>
                </c:pt>
                <c:pt idx="14734">
                  <c:v>74274</c:v>
                </c:pt>
                <c:pt idx="14735">
                  <c:v>74279</c:v>
                </c:pt>
                <c:pt idx="14736">
                  <c:v>74284</c:v>
                </c:pt>
                <c:pt idx="14737">
                  <c:v>74289</c:v>
                </c:pt>
                <c:pt idx="14738">
                  <c:v>74294</c:v>
                </c:pt>
                <c:pt idx="14739">
                  <c:v>74299</c:v>
                </c:pt>
                <c:pt idx="14740">
                  <c:v>74304</c:v>
                </c:pt>
                <c:pt idx="14741">
                  <c:v>74309</c:v>
                </c:pt>
                <c:pt idx="14742">
                  <c:v>74314</c:v>
                </c:pt>
                <c:pt idx="14743">
                  <c:v>74319</c:v>
                </c:pt>
                <c:pt idx="14744">
                  <c:v>74324</c:v>
                </c:pt>
                <c:pt idx="14745">
                  <c:v>74329</c:v>
                </c:pt>
                <c:pt idx="14746">
                  <c:v>74334</c:v>
                </c:pt>
                <c:pt idx="14747">
                  <c:v>74339</c:v>
                </c:pt>
                <c:pt idx="14748">
                  <c:v>74344</c:v>
                </c:pt>
                <c:pt idx="14749">
                  <c:v>74349</c:v>
                </c:pt>
                <c:pt idx="14750">
                  <c:v>74354</c:v>
                </c:pt>
                <c:pt idx="14751">
                  <c:v>74359</c:v>
                </c:pt>
                <c:pt idx="14752">
                  <c:v>74364</c:v>
                </c:pt>
                <c:pt idx="14753">
                  <c:v>74369</c:v>
                </c:pt>
                <c:pt idx="14754">
                  <c:v>74374</c:v>
                </c:pt>
                <c:pt idx="14755">
                  <c:v>74379</c:v>
                </c:pt>
                <c:pt idx="14756">
                  <c:v>74384</c:v>
                </c:pt>
                <c:pt idx="14757">
                  <c:v>74389</c:v>
                </c:pt>
                <c:pt idx="14758">
                  <c:v>74394</c:v>
                </c:pt>
                <c:pt idx="14759">
                  <c:v>74399</c:v>
                </c:pt>
                <c:pt idx="14760">
                  <c:v>74404</c:v>
                </c:pt>
                <c:pt idx="14761">
                  <c:v>74409</c:v>
                </c:pt>
                <c:pt idx="14762">
                  <c:v>74414</c:v>
                </c:pt>
                <c:pt idx="14763">
                  <c:v>74419</c:v>
                </c:pt>
                <c:pt idx="14764">
                  <c:v>74424</c:v>
                </c:pt>
                <c:pt idx="14765">
                  <c:v>74429</c:v>
                </c:pt>
                <c:pt idx="14766">
                  <c:v>74434</c:v>
                </c:pt>
                <c:pt idx="14767">
                  <c:v>74439</c:v>
                </c:pt>
                <c:pt idx="14768">
                  <c:v>74444</c:v>
                </c:pt>
                <c:pt idx="14769">
                  <c:v>74449</c:v>
                </c:pt>
                <c:pt idx="14770">
                  <c:v>74454</c:v>
                </c:pt>
                <c:pt idx="14771">
                  <c:v>74459</c:v>
                </c:pt>
                <c:pt idx="14772">
                  <c:v>74464</c:v>
                </c:pt>
                <c:pt idx="14773">
                  <c:v>74469</c:v>
                </c:pt>
                <c:pt idx="14774">
                  <c:v>74474</c:v>
                </c:pt>
                <c:pt idx="14775">
                  <c:v>74479</c:v>
                </c:pt>
                <c:pt idx="14776">
                  <c:v>74484</c:v>
                </c:pt>
                <c:pt idx="14777">
                  <c:v>74489</c:v>
                </c:pt>
                <c:pt idx="14778">
                  <c:v>74494</c:v>
                </c:pt>
                <c:pt idx="14779">
                  <c:v>74499</c:v>
                </c:pt>
                <c:pt idx="14780">
                  <c:v>74504</c:v>
                </c:pt>
                <c:pt idx="14781">
                  <c:v>74509</c:v>
                </c:pt>
                <c:pt idx="14782">
                  <c:v>74514</c:v>
                </c:pt>
                <c:pt idx="14783">
                  <c:v>74519</c:v>
                </c:pt>
                <c:pt idx="14784">
                  <c:v>74524</c:v>
                </c:pt>
                <c:pt idx="14785">
                  <c:v>74529</c:v>
                </c:pt>
                <c:pt idx="14786">
                  <c:v>74534</c:v>
                </c:pt>
                <c:pt idx="14787">
                  <c:v>74539</c:v>
                </c:pt>
                <c:pt idx="14788">
                  <c:v>74544</c:v>
                </c:pt>
                <c:pt idx="14789">
                  <c:v>74549</c:v>
                </c:pt>
                <c:pt idx="14790">
                  <c:v>74554</c:v>
                </c:pt>
                <c:pt idx="14791">
                  <c:v>74559</c:v>
                </c:pt>
                <c:pt idx="14792">
                  <c:v>74564</c:v>
                </c:pt>
                <c:pt idx="14793">
                  <c:v>74569</c:v>
                </c:pt>
                <c:pt idx="14794">
                  <c:v>74574</c:v>
                </c:pt>
                <c:pt idx="14795">
                  <c:v>74579</c:v>
                </c:pt>
                <c:pt idx="14796">
                  <c:v>74584</c:v>
                </c:pt>
                <c:pt idx="14797">
                  <c:v>74589</c:v>
                </c:pt>
                <c:pt idx="14798">
                  <c:v>74594</c:v>
                </c:pt>
                <c:pt idx="14799">
                  <c:v>74599</c:v>
                </c:pt>
                <c:pt idx="14800">
                  <c:v>74604</c:v>
                </c:pt>
                <c:pt idx="14801">
                  <c:v>74609</c:v>
                </c:pt>
                <c:pt idx="14802">
                  <c:v>74614</c:v>
                </c:pt>
                <c:pt idx="14803">
                  <c:v>74619</c:v>
                </c:pt>
                <c:pt idx="14804">
                  <c:v>74624</c:v>
                </c:pt>
                <c:pt idx="14805">
                  <c:v>74629</c:v>
                </c:pt>
                <c:pt idx="14806">
                  <c:v>74634</c:v>
                </c:pt>
                <c:pt idx="14807">
                  <c:v>74639</c:v>
                </c:pt>
                <c:pt idx="14808">
                  <c:v>74644</c:v>
                </c:pt>
                <c:pt idx="14809">
                  <c:v>74649</c:v>
                </c:pt>
                <c:pt idx="14810">
                  <c:v>74654</c:v>
                </c:pt>
                <c:pt idx="14811">
                  <c:v>74659</c:v>
                </c:pt>
                <c:pt idx="14812">
                  <c:v>74664</c:v>
                </c:pt>
                <c:pt idx="14813">
                  <c:v>74669</c:v>
                </c:pt>
                <c:pt idx="14814">
                  <c:v>74674</c:v>
                </c:pt>
                <c:pt idx="14815">
                  <c:v>74679</c:v>
                </c:pt>
                <c:pt idx="14816">
                  <c:v>74684</c:v>
                </c:pt>
                <c:pt idx="14817">
                  <c:v>74689</c:v>
                </c:pt>
                <c:pt idx="14818">
                  <c:v>74694</c:v>
                </c:pt>
                <c:pt idx="14819">
                  <c:v>74699</c:v>
                </c:pt>
                <c:pt idx="14820">
                  <c:v>74704</c:v>
                </c:pt>
                <c:pt idx="14821">
                  <c:v>74709</c:v>
                </c:pt>
                <c:pt idx="14822">
                  <c:v>74714</c:v>
                </c:pt>
                <c:pt idx="14823">
                  <c:v>74719</c:v>
                </c:pt>
                <c:pt idx="14824">
                  <c:v>74724</c:v>
                </c:pt>
                <c:pt idx="14825">
                  <c:v>74729</c:v>
                </c:pt>
                <c:pt idx="14826">
                  <c:v>74734</c:v>
                </c:pt>
                <c:pt idx="14827">
                  <c:v>74739</c:v>
                </c:pt>
                <c:pt idx="14828">
                  <c:v>74744</c:v>
                </c:pt>
                <c:pt idx="14829">
                  <c:v>74749</c:v>
                </c:pt>
                <c:pt idx="14830">
                  <c:v>74754</c:v>
                </c:pt>
                <c:pt idx="14831">
                  <c:v>74759</c:v>
                </c:pt>
                <c:pt idx="14832">
                  <c:v>74764</c:v>
                </c:pt>
                <c:pt idx="14833">
                  <c:v>74769</c:v>
                </c:pt>
                <c:pt idx="14834">
                  <c:v>74774</c:v>
                </c:pt>
                <c:pt idx="14835">
                  <c:v>74779</c:v>
                </c:pt>
                <c:pt idx="14836">
                  <c:v>74784</c:v>
                </c:pt>
                <c:pt idx="14837">
                  <c:v>74789</c:v>
                </c:pt>
                <c:pt idx="14838">
                  <c:v>74794</c:v>
                </c:pt>
                <c:pt idx="14839">
                  <c:v>74799</c:v>
                </c:pt>
                <c:pt idx="14840">
                  <c:v>74804</c:v>
                </c:pt>
                <c:pt idx="14841">
                  <c:v>74809</c:v>
                </c:pt>
                <c:pt idx="14842">
                  <c:v>74814</c:v>
                </c:pt>
                <c:pt idx="14843">
                  <c:v>74819</c:v>
                </c:pt>
                <c:pt idx="14844">
                  <c:v>74824</c:v>
                </c:pt>
                <c:pt idx="14845">
                  <c:v>74829</c:v>
                </c:pt>
                <c:pt idx="14846">
                  <c:v>74834</c:v>
                </c:pt>
                <c:pt idx="14847">
                  <c:v>74839</c:v>
                </c:pt>
                <c:pt idx="14848">
                  <c:v>74844</c:v>
                </c:pt>
                <c:pt idx="14849">
                  <c:v>74849</c:v>
                </c:pt>
                <c:pt idx="14850">
                  <c:v>74854</c:v>
                </c:pt>
                <c:pt idx="14851">
                  <c:v>74859</c:v>
                </c:pt>
                <c:pt idx="14852">
                  <c:v>74864</c:v>
                </c:pt>
                <c:pt idx="14853">
                  <c:v>74869</c:v>
                </c:pt>
                <c:pt idx="14854">
                  <c:v>74874</c:v>
                </c:pt>
                <c:pt idx="14855">
                  <c:v>74879</c:v>
                </c:pt>
                <c:pt idx="14856">
                  <c:v>74884</c:v>
                </c:pt>
                <c:pt idx="14857">
                  <c:v>74889</c:v>
                </c:pt>
                <c:pt idx="14858">
                  <c:v>74894</c:v>
                </c:pt>
                <c:pt idx="14859">
                  <c:v>74899</c:v>
                </c:pt>
                <c:pt idx="14860">
                  <c:v>74904</c:v>
                </c:pt>
                <c:pt idx="14861">
                  <c:v>74909</c:v>
                </c:pt>
                <c:pt idx="14862">
                  <c:v>74914</c:v>
                </c:pt>
                <c:pt idx="14863">
                  <c:v>74919</c:v>
                </c:pt>
                <c:pt idx="14864">
                  <c:v>74924</c:v>
                </c:pt>
                <c:pt idx="14865">
                  <c:v>74929</c:v>
                </c:pt>
                <c:pt idx="14866">
                  <c:v>74934</c:v>
                </c:pt>
                <c:pt idx="14867">
                  <c:v>74939</c:v>
                </c:pt>
                <c:pt idx="14868">
                  <c:v>74944</c:v>
                </c:pt>
                <c:pt idx="14869">
                  <c:v>74949</c:v>
                </c:pt>
                <c:pt idx="14870">
                  <c:v>74954</c:v>
                </c:pt>
                <c:pt idx="14871">
                  <c:v>74959</c:v>
                </c:pt>
                <c:pt idx="14872">
                  <c:v>74964</c:v>
                </c:pt>
                <c:pt idx="14873">
                  <c:v>74969</c:v>
                </c:pt>
                <c:pt idx="14874">
                  <c:v>74974</c:v>
                </c:pt>
                <c:pt idx="14875">
                  <c:v>74979</c:v>
                </c:pt>
                <c:pt idx="14876">
                  <c:v>74984</c:v>
                </c:pt>
                <c:pt idx="14877">
                  <c:v>74989</c:v>
                </c:pt>
                <c:pt idx="14878">
                  <c:v>74994</c:v>
                </c:pt>
                <c:pt idx="14879">
                  <c:v>74999</c:v>
                </c:pt>
                <c:pt idx="14880">
                  <c:v>75004</c:v>
                </c:pt>
                <c:pt idx="14881">
                  <c:v>75009</c:v>
                </c:pt>
                <c:pt idx="14882">
                  <c:v>75014</c:v>
                </c:pt>
                <c:pt idx="14883">
                  <c:v>75019</c:v>
                </c:pt>
                <c:pt idx="14884">
                  <c:v>75024</c:v>
                </c:pt>
                <c:pt idx="14885">
                  <c:v>75029</c:v>
                </c:pt>
                <c:pt idx="14886">
                  <c:v>75034</c:v>
                </c:pt>
                <c:pt idx="14887">
                  <c:v>75039</c:v>
                </c:pt>
                <c:pt idx="14888">
                  <c:v>75044</c:v>
                </c:pt>
                <c:pt idx="14889">
                  <c:v>75049</c:v>
                </c:pt>
                <c:pt idx="14890">
                  <c:v>75054</c:v>
                </c:pt>
                <c:pt idx="14891">
                  <c:v>75059</c:v>
                </c:pt>
                <c:pt idx="14892">
                  <c:v>75064</c:v>
                </c:pt>
                <c:pt idx="14893">
                  <c:v>75069</c:v>
                </c:pt>
                <c:pt idx="14894">
                  <c:v>75074</c:v>
                </c:pt>
                <c:pt idx="14895">
                  <c:v>75079</c:v>
                </c:pt>
                <c:pt idx="14896">
                  <c:v>75084</c:v>
                </c:pt>
                <c:pt idx="14897">
                  <c:v>75089</c:v>
                </c:pt>
                <c:pt idx="14898">
                  <c:v>75094</c:v>
                </c:pt>
                <c:pt idx="14899">
                  <c:v>75099</c:v>
                </c:pt>
                <c:pt idx="14900">
                  <c:v>75104</c:v>
                </c:pt>
                <c:pt idx="14901">
                  <c:v>75109</c:v>
                </c:pt>
                <c:pt idx="14902">
                  <c:v>75114</c:v>
                </c:pt>
                <c:pt idx="14903">
                  <c:v>75119</c:v>
                </c:pt>
                <c:pt idx="14904">
                  <c:v>75124</c:v>
                </c:pt>
                <c:pt idx="14905">
                  <c:v>75129</c:v>
                </c:pt>
                <c:pt idx="14906">
                  <c:v>75134</c:v>
                </c:pt>
                <c:pt idx="14907">
                  <c:v>75139</c:v>
                </c:pt>
                <c:pt idx="14908">
                  <c:v>75144</c:v>
                </c:pt>
                <c:pt idx="14909">
                  <c:v>75149</c:v>
                </c:pt>
                <c:pt idx="14910">
                  <c:v>75154</c:v>
                </c:pt>
                <c:pt idx="14911">
                  <c:v>75159</c:v>
                </c:pt>
                <c:pt idx="14912">
                  <c:v>75164</c:v>
                </c:pt>
                <c:pt idx="14913">
                  <c:v>75169</c:v>
                </c:pt>
                <c:pt idx="14914">
                  <c:v>75174</c:v>
                </c:pt>
                <c:pt idx="14915">
                  <c:v>75179</c:v>
                </c:pt>
                <c:pt idx="14916">
                  <c:v>75184</c:v>
                </c:pt>
                <c:pt idx="14917">
                  <c:v>75189</c:v>
                </c:pt>
                <c:pt idx="14918">
                  <c:v>75194</c:v>
                </c:pt>
                <c:pt idx="14919">
                  <c:v>75199</c:v>
                </c:pt>
                <c:pt idx="14920">
                  <c:v>75204</c:v>
                </c:pt>
                <c:pt idx="14921">
                  <c:v>75209</c:v>
                </c:pt>
                <c:pt idx="14922">
                  <c:v>75214</c:v>
                </c:pt>
                <c:pt idx="14923">
                  <c:v>75219</c:v>
                </c:pt>
                <c:pt idx="14924">
                  <c:v>75224</c:v>
                </c:pt>
                <c:pt idx="14925">
                  <c:v>75229</c:v>
                </c:pt>
                <c:pt idx="14926">
                  <c:v>75234</c:v>
                </c:pt>
                <c:pt idx="14927">
                  <c:v>75239</c:v>
                </c:pt>
                <c:pt idx="14928">
                  <c:v>75244</c:v>
                </c:pt>
                <c:pt idx="14929">
                  <c:v>75249</c:v>
                </c:pt>
                <c:pt idx="14930">
                  <c:v>75254</c:v>
                </c:pt>
                <c:pt idx="14931">
                  <c:v>75259</c:v>
                </c:pt>
                <c:pt idx="14932">
                  <c:v>75264</c:v>
                </c:pt>
                <c:pt idx="14933">
                  <c:v>75269</c:v>
                </c:pt>
                <c:pt idx="14934">
                  <c:v>75274</c:v>
                </c:pt>
                <c:pt idx="14935">
                  <c:v>75279</c:v>
                </c:pt>
                <c:pt idx="14936">
                  <c:v>75284</c:v>
                </c:pt>
                <c:pt idx="14937">
                  <c:v>75289</c:v>
                </c:pt>
                <c:pt idx="14938">
                  <c:v>75294</c:v>
                </c:pt>
                <c:pt idx="14939">
                  <c:v>75299</c:v>
                </c:pt>
                <c:pt idx="14940">
                  <c:v>75304</c:v>
                </c:pt>
                <c:pt idx="14941">
                  <c:v>75309</c:v>
                </c:pt>
                <c:pt idx="14942">
                  <c:v>75314</c:v>
                </c:pt>
                <c:pt idx="14943">
                  <c:v>75319</c:v>
                </c:pt>
                <c:pt idx="14944">
                  <c:v>75324</c:v>
                </c:pt>
                <c:pt idx="14945">
                  <c:v>75329</c:v>
                </c:pt>
                <c:pt idx="14946">
                  <c:v>75334</c:v>
                </c:pt>
                <c:pt idx="14947">
                  <c:v>75339</c:v>
                </c:pt>
                <c:pt idx="14948">
                  <c:v>75344</c:v>
                </c:pt>
                <c:pt idx="14949">
                  <c:v>75349</c:v>
                </c:pt>
                <c:pt idx="14950">
                  <c:v>75354</c:v>
                </c:pt>
                <c:pt idx="14951">
                  <c:v>75359</c:v>
                </c:pt>
                <c:pt idx="14952">
                  <c:v>75364</c:v>
                </c:pt>
                <c:pt idx="14953">
                  <c:v>75369</c:v>
                </c:pt>
                <c:pt idx="14954">
                  <c:v>75374</c:v>
                </c:pt>
                <c:pt idx="14955">
                  <c:v>75379</c:v>
                </c:pt>
                <c:pt idx="14956">
                  <c:v>75384</c:v>
                </c:pt>
                <c:pt idx="14957">
                  <c:v>75389</c:v>
                </c:pt>
                <c:pt idx="14958">
                  <c:v>75394</c:v>
                </c:pt>
                <c:pt idx="14959">
                  <c:v>75399</c:v>
                </c:pt>
                <c:pt idx="14960">
                  <c:v>75404</c:v>
                </c:pt>
                <c:pt idx="14961">
                  <c:v>75409</c:v>
                </c:pt>
                <c:pt idx="14962">
                  <c:v>75414</c:v>
                </c:pt>
                <c:pt idx="14963">
                  <c:v>75419</c:v>
                </c:pt>
                <c:pt idx="14964">
                  <c:v>75424</c:v>
                </c:pt>
                <c:pt idx="14965">
                  <c:v>75429</c:v>
                </c:pt>
                <c:pt idx="14966">
                  <c:v>75434</c:v>
                </c:pt>
                <c:pt idx="14967">
                  <c:v>75439</c:v>
                </c:pt>
                <c:pt idx="14968">
                  <c:v>75444</c:v>
                </c:pt>
                <c:pt idx="14969">
                  <c:v>75449</c:v>
                </c:pt>
                <c:pt idx="14970">
                  <c:v>75454</c:v>
                </c:pt>
                <c:pt idx="14971">
                  <c:v>75459</c:v>
                </c:pt>
                <c:pt idx="14972">
                  <c:v>75464</c:v>
                </c:pt>
                <c:pt idx="14973">
                  <c:v>75469</c:v>
                </c:pt>
                <c:pt idx="14974">
                  <c:v>75474</c:v>
                </c:pt>
                <c:pt idx="14975">
                  <c:v>75479</c:v>
                </c:pt>
                <c:pt idx="14976">
                  <c:v>75484</c:v>
                </c:pt>
                <c:pt idx="14977">
                  <c:v>75489</c:v>
                </c:pt>
                <c:pt idx="14978">
                  <c:v>75494</c:v>
                </c:pt>
                <c:pt idx="14979">
                  <c:v>75499</c:v>
                </c:pt>
                <c:pt idx="14980">
                  <c:v>75504</c:v>
                </c:pt>
                <c:pt idx="14981">
                  <c:v>75509</c:v>
                </c:pt>
                <c:pt idx="14982">
                  <c:v>75514</c:v>
                </c:pt>
                <c:pt idx="14983">
                  <c:v>75519</c:v>
                </c:pt>
                <c:pt idx="14984">
                  <c:v>75524</c:v>
                </c:pt>
                <c:pt idx="14985">
                  <c:v>75529</c:v>
                </c:pt>
                <c:pt idx="14986">
                  <c:v>75534</c:v>
                </c:pt>
                <c:pt idx="14987">
                  <c:v>75539</c:v>
                </c:pt>
                <c:pt idx="14988">
                  <c:v>75544</c:v>
                </c:pt>
                <c:pt idx="14989">
                  <c:v>75549</c:v>
                </c:pt>
                <c:pt idx="14990">
                  <c:v>75554</c:v>
                </c:pt>
                <c:pt idx="14991">
                  <c:v>75559</c:v>
                </c:pt>
                <c:pt idx="14992">
                  <c:v>75564</c:v>
                </c:pt>
                <c:pt idx="14993">
                  <c:v>75569</c:v>
                </c:pt>
                <c:pt idx="14994">
                  <c:v>75574</c:v>
                </c:pt>
                <c:pt idx="14995">
                  <c:v>75579</c:v>
                </c:pt>
                <c:pt idx="14996">
                  <c:v>75584</c:v>
                </c:pt>
                <c:pt idx="14997">
                  <c:v>75589</c:v>
                </c:pt>
                <c:pt idx="14998">
                  <c:v>75594</c:v>
                </c:pt>
                <c:pt idx="14999">
                  <c:v>75599</c:v>
                </c:pt>
                <c:pt idx="15000">
                  <c:v>75604</c:v>
                </c:pt>
                <c:pt idx="15001">
                  <c:v>75609</c:v>
                </c:pt>
                <c:pt idx="15002">
                  <c:v>75614</c:v>
                </c:pt>
                <c:pt idx="15003">
                  <c:v>75619</c:v>
                </c:pt>
                <c:pt idx="15004">
                  <c:v>75624</c:v>
                </c:pt>
                <c:pt idx="15005">
                  <c:v>75629</c:v>
                </c:pt>
                <c:pt idx="15006">
                  <c:v>75634</c:v>
                </c:pt>
                <c:pt idx="15007">
                  <c:v>75639</c:v>
                </c:pt>
                <c:pt idx="15008">
                  <c:v>75644</c:v>
                </c:pt>
                <c:pt idx="15009">
                  <c:v>75649</c:v>
                </c:pt>
                <c:pt idx="15010">
                  <c:v>75654</c:v>
                </c:pt>
                <c:pt idx="15011">
                  <c:v>75659</c:v>
                </c:pt>
                <c:pt idx="15012">
                  <c:v>75664</c:v>
                </c:pt>
                <c:pt idx="15013">
                  <c:v>75669</c:v>
                </c:pt>
                <c:pt idx="15014">
                  <c:v>75674</c:v>
                </c:pt>
                <c:pt idx="15015">
                  <c:v>75679</c:v>
                </c:pt>
                <c:pt idx="15016">
                  <c:v>75684</c:v>
                </c:pt>
                <c:pt idx="15017">
                  <c:v>75689</c:v>
                </c:pt>
                <c:pt idx="15018">
                  <c:v>75694</c:v>
                </c:pt>
                <c:pt idx="15019">
                  <c:v>75699</c:v>
                </c:pt>
                <c:pt idx="15020">
                  <c:v>75704</c:v>
                </c:pt>
                <c:pt idx="15021">
                  <c:v>75709</c:v>
                </c:pt>
                <c:pt idx="15022">
                  <c:v>75714</c:v>
                </c:pt>
                <c:pt idx="15023">
                  <c:v>75719</c:v>
                </c:pt>
                <c:pt idx="15024">
                  <c:v>75724</c:v>
                </c:pt>
                <c:pt idx="15025">
                  <c:v>75729</c:v>
                </c:pt>
                <c:pt idx="15026">
                  <c:v>75734</c:v>
                </c:pt>
                <c:pt idx="15027">
                  <c:v>75739</c:v>
                </c:pt>
                <c:pt idx="15028">
                  <c:v>75744</c:v>
                </c:pt>
                <c:pt idx="15029">
                  <c:v>75749</c:v>
                </c:pt>
                <c:pt idx="15030">
                  <c:v>75754</c:v>
                </c:pt>
                <c:pt idx="15031">
                  <c:v>75759</c:v>
                </c:pt>
                <c:pt idx="15032">
                  <c:v>75764</c:v>
                </c:pt>
                <c:pt idx="15033">
                  <c:v>75769</c:v>
                </c:pt>
                <c:pt idx="15034">
                  <c:v>75774</c:v>
                </c:pt>
                <c:pt idx="15035">
                  <c:v>75779</c:v>
                </c:pt>
                <c:pt idx="15036">
                  <c:v>75784</c:v>
                </c:pt>
                <c:pt idx="15037">
                  <c:v>75789</c:v>
                </c:pt>
                <c:pt idx="15038">
                  <c:v>75794</c:v>
                </c:pt>
                <c:pt idx="15039">
                  <c:v>75799</c:v>
                </c:pt>
                <c:pt idx="15040">
                  <c:v>75804</c:v>
                </c:pt>
                <c:pt idx="15041">
                  <c:v>75809</c:v>
                </c:pt>
                <c:pt idx="15042">
                  <c:v>75814</c:v>
                </c:pt>
                <c:pt idx="15043">
                  <c:v>75819</c:v>
                </c:pt>
                <c:pt idx="15044">
                  <c:v>75824</c:v>
                </c:pt>
                <c:pt idx="15045">
                  <c:v>75829</c:v>
                </c:pt>
                <c:pt idx="15046">
                  <c:v>75834</c:v>
                </c:pt>
                <c:pt idx="15047">
                  <c:v>75839</c:v>
                </c:pt>
                <c:pt idx="15048">
                  <c:v>75844</c:v>
                </c:pt>
                <c:pt idx="15049">
                  <c:v>75849</c:v>
                </c:pt>
                <c:pt idx="15050">
                  <c:v>75854</c:v>
                </c:pt>
                <c:pt idx="15051">
                  <c:v>75859</c:v>
                </c:pt>
                <c:pt idx="15052">
                  <c:v>75864</c:v>
                </c:pt>
                <c:pt idx="15053">
                  <c:v>75869</c:v>
                </c:pt>
                <c:pt idx="15054">
                  <c:v>75874</c:v>
                </c:pt>
                <c:pt idx="15055">
                  <c:v>75879</c:v>
                </c:pt>
                <c:pt idx="15056">
                  <c:v>75884</c:v>
                </c:pt>
                <c:pt idx="15057">
                  <c:v>75889</c:v>
                </c:pt>
                <c:pt idx="15058">
                  <c:v>75894</c:v>
                </c:pt>
                <c:pt idx="15059">
                  <c:v>75899</c:v>
                </c:pt>
                <c:pt idx="15060">
                  <c:v>75904</c:v>
                </c:pt>
                <c:pt idx="15061">
                  <c:v>75909</c:v>
                </c:pt>
                <c:pt idx="15062">
                  <c:v>75914</c:v>
                </c:pt>
                <c:pt idx="15063">
                  <c:v>75919</c:v>
                </c:pt>
                <c:pt idx="15064">
                  <c:v>75924</c:v>
                </c:pt>
                <c:pt idx="15065">
                  <c:v>75929</c:v>
                </c:pt>
                <c:pt idx="15066">
                  <c:v>75934</c:v>
                </c:pt>
                <c:pt idx="15067">
                  <c:v>75939</c:v>
                </c:pt>
                <c:pt idx="15068">
                  <c:v>75944</c:v>
                </c:pt>
                <c:pt idx="15069">
                  <c:v>75949</c:v>
                </c:pt>
                <c:pt idx="15070">
                  <c:v>75954</c:v>
                </c:pt>
                <c:pt idx="15071">
                  <c:v>75959</c:v>
                </c:pt>
                <c:pt idx="15072">
                  <c:v>75964</c:v>
                </c:pt>
                <c:pt idx="15073">
                  <c:v>75969</c:v>
                </c:pt>
                <c:pt idx="15074">
                  <c:v>75974</c:v>
                </c:pt>
                <c:pt idx="15075">
                  <c:v>75979</c:v>
                </c:pt>
                <c:pt idx="15076">
                  <c:v>75984</c:v>
                </c:pt>
                <c:pt idx="15077">
                  <c:v>75989</c:v>
                </c:pt>
                <c:pt idx="15078">
                  <c:v>75994</c:v>
                </c:pt>
                <c:pt idx="15079">
                  <c:v>75999</c:v>
                </c:pt>
                <c:pt idx="15080">
                  <c:v>76004</c:v>
                </c:pt>
                <c:pt idx="15081">
                  <c:v>76009</c:v>
                </c:pt>
                <c:pt idx="15082">
                  <c:v>76014</c:v>
                </c:pt>
                <c:pt idx="15083">
                  <c:v>76019</c:v>
                </c:pt>
                <c:pt idx="15084">
                  <c:v>76024</c:v>
                </c:pt>
                <c:pt idx="15085">
                  <c:v>76029</c:v>
                </c:pt>
                <c:pt idx="15086">
                  <c:v>76034</c:v>
                </c:pt>
                <c:pt idx="15087">
                  <c:v>76039</c:v>
                </c:pt>
                <c:pt idx="15088">
                  <c:v>76044</c:v>
                </c:pt>
                <c:pt idx="15089">
                  <c:v>76049</c:v>
                </c:pt>
                <c:pt idx="15090">
                  <c:v>76054</c:v>
                </c:pt>
                <c:pt idx="15091">
                  <c:v>76059</c:v>
                </c:pt>
                <c:pt idx="15092">
                  <c:v>76064</c:v>
                </c:pt>
                <c:pt idx="15093">
                  <c:v>76069</c:v>
                </c:pt>
                <c:pt idx="15094">
                  <c:v>76074</c:v>
                </c:pt>
                <c:pt idx="15095">
                  <c:v>76079</c:v>
                </c:pt>
                <c:pt idx="15096">
                  <c:v>76084</c:v>
                </c:pt>
                <c:pt idx="15097">
                  <c:v>76089</c:v>
                </c:pt>
                <c:pt idx="15098">
                  <c:v>76094</c:v>
                </c:pt>
                <c:pt idx="15099">
                  <c:v>76099</c:v>
                </c:pt>
                <c:pt idx="15100">
                  <c:v>76104</c:v>
                </c:pt>
                <c:pt idx="15101">
                  <c:v>76109</c:v>
                </c:pt>
                <c:pt idx="15102">
                  <c:v>76114</c:v>
                </c:pt>
                <c:pt idx="15103">
                  <c:v>76119</c:v>
                </c:pt>
                <c:pt idx="15104">
                  <c:v>76124</c:v>
                </c:pt>
                <c:pt idx="15105">
                  <c:v>76129</c:v>
                </c:pt>
                <c:pt idx="15106">
                  <c:v>76134</c:v>
                </c:pt>
                <c:pt idx="15107">
                  <c:v>76139</c:v>
                </c:pt>
                <c:pt idx="15108">
                  <c:v>76144</c:v>
                </c:pt>
                <c:pt idx="15109">
                  <c:v>76149</c:v>
                </c:pt>
                <c:pt idx="15110">
                  <c:v>76154</c:v>
                </c:pt>
                <c:pt idx="15111">
                  <c:v>76159</c:v>
                </c:pt>
                <c:pt idx="15112">
                  <c:v>76164</c:v>
                </c:pt>
                <c:pt idx="15113">
                  <c:v>76169</c:v>
                </c:pt>
                <c:pt idx="15114">
                  <c:v>76174</c:v>
                </c:pt>
                <c:pt idx="15115">
                  <c:v>76179</c:v>
                </c:pt>
                <c:pt idx="15116">
                  <c:v>76184</c:v>
                </c:pt>
                <c:pt idx="15117">
                  <c:v>76189</c:v>
                </c:pt>
                <c:pt idx="15118">
                  <c:v>76194</c:v>
                </c:pt>
                <c:pt idx="15119">
                  <c:v>76199</c:v>
                </c:pt>
                <c:pt idx="15120">
                  <c:v>76204</c:v>
                </c:pt>
                <c:pt idx="15121">
                  <c:v>76209</c:v>
                </c:pt>
                <c:pt idx="15122">
                  <c:v>76214</c:v>
                </c:pt>
                <c:pt idx="15123">
                  <c:v>76219</c:v>
                </c:pt>
                <c:pt idx="15124">
                  <c:v>76224</c:v>
                </c:pt>
                <c:pt idx="15125">
                  <c:v>76229</c:v>
                </c:pt>
                <c:pt idx="15126">
                  <c:v>76234</c:v>
                </c:pt>
                <c:pt idx="15127">
                  <c:v>76239</c:v>
                </c:pt>
                <c:pt idx="15128">
                  <c:v>76244</c:v>
                </c:pt>
                <c:pt idx="15129">
                  <c:v>76249</c:v>
                </c:pt>
                <c:pt idx="15130">
                  <c:v>76254</c:v>
                </c:pt>
                <c:pt idx="15131">
                  <c:v>76259</c:v>
                </c:pt>
                <c:pt idx="15132">
                  <c:v>76264</c:v>
                </c:pt>
                <c:pt idx="15133">
                  <c:v>76269</c:v>
                </c:pt>
                <c:pt idx="15134">
                  <c:v>76274</c:v>
                </c:pt>
                <c:pt idx="15135">
                  <c:v>76279</c:v>
                </c:pt>
                <c:pt idx="15136">
                  <c:v>76284</c:v>
                </c:pt>
                <c:pt idx="15137">
                  <c:v>76289</c:v>
                </c:pt>
                <c:pt idx="15138">
                  <c:v>76294</c:v>
                </c:pt>
                <c:pt idx="15139">
                  <c:v>76299</c:v>
                </c:pt>
                <c:pt idx="15140">
                  <c:v>76304</c:v>
                </c:pt>
                <c:pt idx="15141">
                  <c:v>76309</c:v>
                </c:pt>
                <c:pt idx="15142">
                  <c:v>76314</c:v>
                </c:pt>
                <c:pt idx="15143">
                  <c:v>76319</c:v>
                </c:pt>
                <c:pt idx="15144">
                  <c:v>76324</c:v>
                </c:pt>
                <c:pt idx="15145">
                  <c:v>76329</c:v>
                </c:pt>
                <c:pt idx="15146">
                  <c:v>76334</c:v>
                </c:pt>
                <c:pt idx="15147">
                  <c:v>76339</c:v>
                </c:pt>
                <c:pt idx="15148">
                  <c:v>76344</c:v>
                </c:pt>
                <c:pt idx="15149">
                  <c:v>76349</c:v>
                </c:pt>
                <c:pt idx="15150">
                  <c:v>76354</c:v>
                </c:pt>
                <c:pt idx="15151">
                  <c:v>76359</c:v>
                </c:pt>
                <c:pt idx="15152">
                  <c:v>76364</c:v>
                </c:pt>
                <c:pt idx="15153">
                  <c:v>76369</c:v>
                </c:pt>
                <c:pt idx="15154">
                  <c:v>76374</c:v>
                </c:pt>
                <c:pt idx="15155">
                  <c:v>76379</c:v>
                </c:pt>
                <c:pt idx="15156">
                  <c:v>76384</c:v>
                </c:pt>
                <c:pt idx="15157">
                  <c:v>76389</c:v>
                </c:pt>
                <c:pt idx="15158">
                  <c:v>76394</c:v>
                </c:pt>
                <c:pt idx="15159">
                  <c:v>76399</c:v>
                </c:pt>
                <c:pt idx="15160">
                  <c:v>76404</c:v>
                </c:pt>
                <c:pt idx="15161">
                  <c:v>76409</c:v>
                </c:pt>
                <c:pt idx="15162">
                  <c:v>76414</c:v>
                </c:pt>
                <c:pt idx="15163">
                  <c:v>76419</c:v>
                </c:pt>
                <c:pt idx="15164">
                  <c:v>76424</c:v>
                </c:pt>
                <c:pt idx="15165">
                  <c:v>76429</c:v>
                </c:pt>
                <c:pt idx="15166">
                  <c:v>76434</c:v>
                </c:pt>
                <c:pt idx="15167">
                  <c:v>76439</c:v>
                </c:pt>
                <c:pt idx="15168">
                  <c:v>76444</c:v>
                </c:pt>
                <c:pt idx="15169">
                  <c:v>76449</c:v>
                </c:pt>
                <c:pt idx="15170">
                  <c:v>76454</c:v>
                </c:pt>
                <c:pt idx="15171">
                  <c:v>76459</c:v>
                </c:pt>
                <c:pt idx="15172">
                  <c:v>76464</c:v>
                </c:pt>
                <c:pt idx="15173">
                  <c:v>76469</c:v>
                </c:pt>
                <c:pt idx="15174">
                  <c:v>76474</c:v>
                </c:pt>
                <c:pt idx="15175">
                  <c:v>76479</c:v>
                </c:pt>
                <c:pt idx="15176">
                  <c:v>76484</c:v>
                </c:pt>
                <c:pt idx="15177">
                  <c:v>76489</c:v>
                </c:pt>
                <c:pt idx="15178">
                  <c:v>76494</c:v>
                </c:pt>
                <c:pt idx="15179">
                  <c:v>76499</c:v>
                </c:pt>
                <c:pt idx="15180">
                  <c:v>76504</c:v>
                </c:pt>
                <c:pt idx="15181">
                  <c:v>76509</c:v>
                </c:pt>
                <c:pt idx="15182">
                  <c:v>76514</c:v>
                </c:pt>
                <c:pt idx="15183">
                  <c:v>76519</c:v>
                </c:pt>
                <c:pt idx="15184">
                  <c:v>76524</c:v>
                </c:pt>
                <c:pt idx="15185">
                  <c:v>76529</c:v>
                </c:pt>
                <c:pt idx="15186">
                  <c:v>76534</c:v>
                </c:pt>
                <c:pt idx="15187">
                  <c:v>76539</c:v>
                </c:pt>
                <c:pt idx="15188">
                  <c:v>76544</c:v>
                </c:pt>
                <c:pt idx="15189">
                  <c:v>76549</c:v>
                </c:pt>
                <c:pt idx="15190">
                  <c:v>76554</c:v>
                </c:pt>
                <c:pt idx="15191">
                  <c:v>76559</c:v>
                </c:pt>
                <c:pt idx="15192">
                  <c:v>76564</c:v>
                </c:pt>
                <c:pt idx="15193">
                  <c:v>76569</c:v>
                </c:pt>
                <c:pt idx="15194">
                  <c:v>76574</c:v>
                </c:pt>
                <c:pt idx="15195">
                  <c:v>76579</c:v>
                </c:pt>
                <c:pt idx="15196">
                  <c:v>76584</c:v>
                </c:pt>
                <c:pt idx="15197">
                  <c:v>76589</c:v>
                </c:pt>
                <c:pt idx="15198">
                  <c:v>76594</c:v>
                </c:pt>
                <c:pt idx="15199">
                  <c:v>76599</c:v>
                </c:pt>
                <c:pt idx="15200">
                  <c:v>76604</c:v>
                </c:pt>
                <c:pt idx="15201">
                  <c:v>76609</c:v>
                </c:pt>
                <c:pt idx="15202">
                  <c:v>76614</c:v>
                </c:pt>
                <c:pt idx="15203">
                  <c:v>76619</c:v>
                </c:pt>
                <c:pt idx="15204">
                  <c:v>76624</c:v>
                </c:pt>
                <c:pt idx="15205">
                  <c:v>76629</c:v>
                </c:pt>
                <c:pt idx="15206">
                  <c:v>76634</c:v>
                </c:pt>
                <c:pt idx="15207">
                  <c:v>76639</c:v>
                </c:pt>
                <c:pt idx="15208">
                  <c:v>76644</c:v>
                </c:pt>
                <c:pt idx="15209">
                  <c:v>76649</c:v>
                </c:pt>
                <c:pt idx="15210">
                  <c:v>76654</c:v>
                </c:pt>
                <c:pt idx="15211">
                  <c:v>76659</c:v>
                </c:pt>
                <c:pt idx="15212">
                  <c:v>76664</c:v>
                </c:pt>
                <c:pt idx="15213">
                  <c:v>76669</c:v>
                </c:pt>
                <c:pt idx="15214">
                  <c:v>76674</c:v>
                </c:pt>
                <c:pt idx="15215">
                  <c:v>76679</c:v>
                </c:pt>
                <c:pt idx="15216">
                  <c:v>76684</c:v>
                </c:pt>
                <c:pt idx="15217">
                  <c:v>76689</c:v>
                </c:pt>
                <c:pt idx="15218">
                  <c:v>76694</c:v>
                </c:pt>
                <c:pt idx="15219">
                  <c:v>76699</c:v>
                </c:pt>
                <c:pt idx="15220">
                  <c:v>76704</c:v>
                </c:pt>
                <c:pt idx="15221">
                  <c:v>76709</c:v>
                </c:pt>
                <c:pt idx="15222">
                  <c:v>76714</c:v>
                </c:pt>
                <c:pt idx="15223">
                  <c:v>76719</c:v>
                </c:pt>
                <c:pt idx="15224">
                  <c:v>76724</c:v>
                </c:pt>
                <c:pt idx="15225">
                  <c:v>76729</c:v>
                </c:pt>
                <c:pt idx="15226">
                  <c:v>76734</c:v>
                </c:pt>
                <c:pt idx="15227">
                  <c:v>76739</c:v>
                </c:pt>
                <c:pt idx="15228">
                  <c:v>76744</c:v>
                </c:pt>
                <c:pt idx="15229">
                  <c:v>76749</c:v>
                </c:pt>
                <c:pt idx="15230">
                  <c:v>76754</c:v>
                </c:pt>
                <c:pt idx="15231">
                  <c:v>76759</c:v>
                </c:pt>
                <c:pt idx="15232">
                  <c:v>76764</c:v>
                </c:pt>
                <c:pt idx="15233">
                  <c:v>76769</c:v>
                </c:pt>
                <c:pt idx="15234">
                  <c:v>76774</c:v>
                </c:pt>
                <c:pt idx="15235">
                  <c:v>76779</c:v>
                </c:pt>
                <c:pt idx="15236">
                  <c:v>76784</c:v>
                </c:pt>
                <c:pt idx="15237">
                  <c:v>76789</c:v>
                </c:pt>
                <c:pt idx="15238">
                  <c:v>76794</c:v>
                </c:pt>
                <c:pt idx="15239">
                  <c:v>76799</c:v>
                </c:pt>
                <c:pt idx="15240">
                  <c:v>76804</c:v>
                </c:pt>
                <c:pt idx="15241">
                  <c:v>76809</c:v>
                </c:pt>
                <c:pt idx="15242">
                  <c:v>76814</c:v>
                </c:pt>
                <c:pt idx="15243">
                  <c:v>76819</c:v>
                </c:pt>
                <c:pt idx="15244">
                  <c:v>76824</c:v>
                </c:pt>
                <c:pt idx="15245">
                  <c:v>76829</c:v>
                </c:pt>
                <c:pt idx="15246">
                  <c:v>76834</c:v>
                </c:pt>
                <c:pt idx="15247">
                  <c:v>76839</c:v>
                </c:pt>
                <c:pt idx="15248">
                  <c:v>76844</c:v>
                </c:pt>
                <c:pt idx="15249">
                  <c:v>76849</c:v>
                </c:pt>
                <c:pt idx="15250">
                  <c:v>76854</c:v>
                </c:pt>
                <c:pt idx="15251">
                  <c:v>76859</c:v>
                </c:pt>
                <c:pt idx="15252">
                  <c:v>76864</c:v>
                </c:pt>
                <c:pt idx="15253">
                  <c:v>76869</c:v>
                </c:pt>
                <c:pt idx="15254">
                  <c:v>76874</c:v>
                </c:pt>
                <c:pt idx="15255">
                  <c:v>76879</c:v>
                </c:pt>
                <c:pt idx="15256">
                  <c:v>76884</c:v>
                </c:pt>
                <c:pt idx="15257">
                  <c:v>76889</c:v>
                </c:pt>
                <c:pt idx="15258">
                  <c:v>76894</c:v>
                </c:pt>
                <c:pt idx="15259">
                  <c:v>76899</c:v>
                </c:pt>
                <c:pt idx="15260">
                  <c:v>76904</c:v>
                </c:pt>
                <c:pt idx="15261">
                  <c:v>76909</c:v>
                </c:pt>
                <c:pt idx="15262">
                  <c:v>76914</c:v>
                </c:pt>
                <c:pt idx="15263">
                  <c:v>76919</c:v>
                </c:pt>
                <c:pt idx="15264">
                  <c:v>76924</c:v>
                </c:pt>
                <c:pt idx="15265">
                  <c:v>76929</c:v>
                </c:pt>
                <c:pt idx="15266">
                  <c:v>76934</c:v>
                </c:pt>
                <c:pt idx="15267">
                  <c:v>76939</c:v>
                </c:pt>
                <c:pt idx="15268">
                  <c:v>76944</c:v>
                </c:pt>
                <c:pt idx="15269">
                  <c:v>76949</c:v>
                </c:pt>
                <c:pt idx="15270">
                  <c:v>76954</c:v>
                </c:pt>
                <c:pt idx="15271">
                  <c:v>76959</c:v>
                </c:pt>
                <c:pt idx="15272">
                  <c:v>76964</c:v>
                </c:pt>
                <c:pt idx="15273">
                  <c:v>76969</c:v>
                </c:pt>
                <c:pt idx="15274">
                  <c:v>76974</c:v>
                </c:pt>
                <c:pt idx="15275">
                  <c:v>76979</c:v>
                </c:pt>
                <c:pt idx="15276">
                  <c:v>76984</c:v>
                </c:pt>
                <c:pt idx="15277">
                  <c:v>76989</c:v>
                </c:pt>
                <c:pt idx="15278">
                  <c:v>76994</c:v>
                </c:pt>
                <c:pt idx="15279">
                  <c:v>76999</c:v>
                </c:pt>
                <c:pt idx="15280">
                  <c:v>77004</c:v>
                </c:pt>
                <c:pt idx="15281">
                  <c:v>77009</c:v>
                </c:pt>
                <c:pt idx="15282">
                  <c:v>77014</c:v>
                </c:pt>
                <c:pt idx="15283">
                  <c:v>77019</c:v>
                </c:pt>
                <c:pt idx="15284">
                  <c:v>77024</c:v>
                </c:pt>
                <c:pt idx="15285">
                  <c:v>77029</c:v>
                </c:pt>
                <c:pt idx="15286">
                  <c:v>77034</c:v>
                </c:pt>
                <c:pt idx="15287">
                  <c:v>77039</c:v>
                </c:pt>
                <c:pt idx="15288">
                  <c:v>77044</c:v>
                </c:pt>
                <c:pt idx="15289">
                  <c:v>77049</c:v>
                </c:pt>
                <c:pt idx="15290">
                  <c:v>77054</c:v>
                </c:pt>
                <c:pt idx="15291">
                  <c:v>77059</c:v>
                </c:pt>
                <c:pt idx="15292">
                  <c:v>77064</c:v>
                </c:pt>
                <c:pt idx="15293">
                  <c:v>77069</c:v>
                </c:pt>
                <c:pt idx="15294">
                  <c:v>77074</c:v>
                </c:pt>
                <c:pt idx="15295">
                  <c:v>77079</c:v>
                </c:pt>
                <c:pt idx="15296">
                  <c:v>77084</c:v>
                </c:pt>
                <c:pt idx="15297">
                  <c:v>77089</c:v>
                </c:pt>
                <c:pt idx="15298">
                  <c:v>77094</c:v>
                </c:pt>
                <c:pt idx="15299">
                  <c:v>77099</c:v>
                </c:pt>
                <c:pt idx="15300">
                  <c:v>77104</c:v>
                </c:pt>
                <c:pt idx="15301">
                  <c:v>77109</c:v>
                </c:pt>
                <c:pt idx="15302">
                  <c:v>77114</c:v>
                </c:pt>
                <c:pt idx="15303">
                  <c:v>77119</c:v>
                </c:pt>
                <c:pt idx="15304">
                  <c:v>77124</c:v>
                </c:pt>
                <c:pt idx="15305">
                  <c:v>77129</c:v>
                </c:pt>
                <c:pt idx="15306">
                  <c:v>77134</c:v>
                </c:pt>
                <c:pt idx="15307">
                  <c:v>77139</c:v>
                </c:pt>
                <c:pt idx="15308">
                  <c:v>77144</c:v>
                </c:pt>
                <c:pt idx="15309">
                  <c:v>77149</c:v>
                </c:pt>
                <c:pt idx="15310">
                  <c:v>77154</c:v>
                </c:pt>
                <c:pt idx="15311">
                  <c:v>77159</c:v>
                </c:pt>
                <c:pt idx="15312">
                  <c:v>77164</c:v>
                </c:pt>
                <c:pt idx="15313">
                  <c:v>77169</c:v>
                </c:pt>
                <c:pt idx="15314">
                  <c:v>77174</c:v>
                </c:pt>
                <c:pt idx="15315">
                  <c:v>77179</c:v>
                </c:pt>
                <c:pt idx="15316">
                  <c:v>77184</c:v>
                </c:pt>
                <c:pt idx="15317">
                  <c:v>77189</c:v>
                </c:pt>
                <c:pt idx="15318">
                  <c:v>77194</c:v>
                </c:pt>
                <c:pt idx="15319">
                  <c:v>77199</c:v>
                </c:pt>
                <c:pt idx="15320">
                  <c:v>77204</c:v>
                </c:pt>
                <c:pt idx="15321">
                  <c:v>77209</c:v>
                </c:pt>
                <c:pt idx="15322">
                  <c:v>77214</c:v>
                </c:pt>
                <c:pt idx="15323">
                  <c:v>77219</c:v>
                </c:pt>
                <c:pt idx="15324">
                  <c:v>77224</c:v>
                </c:pt>
                <c:pt idx="15325">
                  <c:v>77229</c:v>
                </c:pt>
                <c:pt idx="15326">
                  <c:v>77234</c:v>
                </c:pt>
                <c:pt idx="15327">
                  <c:v>77239</c:v>
                </c:pt>
                <c:pt idx="15328">
                  <c:v>77244</c:v>
                </c:pt>
                <c:pt idx="15329">
                  <c:v>77249</c:v>
                </c:pt>
                <c:pt idx="15330">
                  <c:v>77254</c:v>
                </c:pt>
                <c:pt idx="15331">
                  <c:v>77259</c:v>
                </c:pt>
                <c:pt idx="15332">
                  <c:v>77264</c:v>
                </c:pt>
                <c:pt idx="15333">
                  <c:v>77269</c:v>
                </c:pt>
                <c:pt idx="15334">
                  <c:v>77274</c:v>
                </c:pt>
                <c:pt idx="15335">
                  <c:v>77279</c:v>
                </c:pt>
                <c:pt idx="15336">
                  <c:v>77284</c:v>
                </c:pt>
                <c:pt idx="15337">
                  <c:v>77289</c:v>
                </c:pt>
                <c:pt idx="15338">
                  <c:v>77294</c:v>
                </c:pt>
                <c:pt idx="15339">
                  <c:v>77299</c:v>
                </c:pt>
                <c:pt idx="15340">
                  <c:v>77304</c:v>
                </c:pt>
                <c:pt idx="15341">
                  <c:v>77309</c:v>
                </c:pt>
                <c:pt idx="15342">
                  <c:v>77314</c:v>
                </c:pt>
                <c:pt idx="15343">
                  <c:v>77319</c:v>
                </c:pt>
                <c:pt idx="15344">
                  <c:v>77324</c:v>
                </c:pt>
                <c:pt idx="15345">
                  <c:v>77329</c:v>
                </c:pt>
                <c:pt idx="15346">
                  <c:v>77334</c:v>
                </c:pt>
                <c:pt idx="15347">
                  <c:v>77339</c:v>
                </c:pt>
                <c:pt idx="15348">
                  <c:v>77344</c:v>
                </c:pt>
                <c:pt idx="15349">
                  <c:v>77349</c:v>
                </c:pt>
                <c:pt idx="15350">
                  <c:v>77354</c:v>
                </c:pt>
                <c:pt idx="15351">
                  <c:v>77359</c:v>
                </c:pt>
                <c:pt idx="15352">
                  <c:v>77364</c:v>
                </c:pt>
                <c:pt idx="15353">
                  <c:v>77369</c:v>
                </c:pt>
                <c:pt idx="15354">
                  <c:v>77374</c:v>
                </c:pt>
                <c:pt idx="15355">
                  <c:v>77379</c:v>
                </c:pt>
                <c:pt idx="15356">
                  <c:v>77384</c:v>
                </c:pt>
                <c:pt idx="15357">
                  <c:v>77389</c:v>
                </c:pt>
                <c:pt idx="15358">
                  <c:v>77394</c:v>
                </c:pt>
                <c:pt idx="15359">
                  <c:v>77399</c:v>
                </c:pt>
                <c:pt idx="15360">
                  <c:v>77404</c:v>
                </c:pt>
                <c:pt idx="15361">
                  <c:v>77409</c:v>
                </c:pt>
                <c:pt idx="15362">
                  <c:v>77414</c:v>
                </c:pt>
                <c:pt idx="15363">
                  <c:v>77419</c:v>
                </c:pt>
                <c:pt idx="15364">
                  <c:v>77424</c:v>
                </c:pt>
                <c:pt idx="15365">
                  <c:v>77429</c:v>
                </c:pt>
                <c:pt idx="15366">
                  <c:v>77434</c:v>
                </c:pt>
                <c:pt idx="15367">
                  <c:v>77439</c:v>
                </c:pt>
                <c:pt idx="15368">
                  <c:v>77444</c:v>
                </c:pt>
                <c:pt idx="15369">
                  <c:v>77449</c:v>
                </c:pt>
                <c:pt idx="15370">
                  <c:v>77454</c:v>
                </c:pt>
                <c:pt idx="15371">
                  <c:v>77459</c:v>
                </c:pt>
                <c:pt idx="15372">
                  <c:v>77464</c:v>
                </c:pt>
                <c:pt idx="15373">
                  <c:v>77469</c:v>
                </c:pt>
                <c:pt idx="15374">
                  <c:v>77474</c:v>
                </c:pt>
                <c:pt idx="15375">
                  <c:v>77479</c:v>
                </c:pt>
                <c:pt idx="15376">
                  <c:v>77484</c:v>
                </c:pt>
                <c:pt idx="15377">
                  <c:v>77489</c:v>
                </c:pt>
                <c:pt idx="15378">
                  <c:v>77494</c:v>
                </c:pt>
                <c:pt idx="15379">
                  <c:v>77499</c:v>
                </c:pt>
                <c:pt idx="15380">
                  <c:v>77504</c:v>
                </c:pt>
                <c:pt idx="15381">
                  <c:v>77509</c:v>
                </c:pt>
                <c:pt idx="15382">
                  <c:v>77514</c:v>
                </c:pt>
                <c:pt idx="15383">
                  <c:v>77519</c:v>
                </c:pt>
                <c:pt idx="15384">
                  <c:v>77524</c:v>
                </c:pt>
                <c:pt idx="15385">
                  <c:v>77529</c:v>
                </c:pt>
                <c:pt idx="15386">
                  <c:v>77534</c:v>
                </c:pt>
                <c:pt idx="15387">
                  <c:v>77539</c:v>
                </c:pt>
                <c:pt idx="15388">
                  <c:v>77544</c:v>
                </c:pt>
                <c:pt idx="15389">
                  <c:v>77549</c:v>
                </c:pt>
                <c:pt idx="15390">
                  <c:v>77554</c:v>
                </c:pt>
                <c:pt idx="15391">
                  <c:v>77559</c:v>
                </c:pt>
                <c:pt idx="15392">
                  <c:v>77564</c:v>
                </c:pt>
                <c:pt idx="15393">
                  <c:v>77569</c:v>
                </c:pt>
                <c:pt idx="15394">
                  <c:v>77574</c:v>
                </c:pt>
                <c:pt idx="15395">
                  <c:v>77579</c:v>
                </c:pt>
                <c:pt idx="15396">
                  <c:v>77584</c:v>
                </c:pt>
                <c:pt idx="15397">
                  <c:v>77589</c:v>
                </c:pt>
                <c:pt idx="15398">
                  <c:v>77594</c:v>
                </c:pt>
                <c:pt idx="15399">
                  <c:v>77599</c:v>
                </c:pt>
                <c:pt idx="15400">
                  <c:v>77604</c:v>
                </c:pt>
                <c:pt idx="15401">
                  <c:v>77609</c:v>
                </c:pt>
                <c:pt idx="15402">
                  <c:v>77614</c:v>
                </c:pt>
                <c:pt idx="15403">
                  <c:v>77619</c:v>
                </c:pt>
                <c:pt idx="15404">
                  <c:v>77624</c:v>
                </c:pt>
                <c:pt idx="15405">
                  <c:v>77629</c:v>
                </c:pt>
                <c:pt idx="15406">
                  <c:v>77634</c:v>
                </c:pt>
                <c:pt idx="15407">
                  <c:v>77639</c:v>
                </c:pt>
                <c:pt idx="15408">
                  <c:v>77644</c:v>
                </c:pt>
                <c:pt idx="15409">
                  <c:v>77649</c:v>
                </c:pt>
                <c:pt idx="15410">
                  <c:v>77654</c:v>
                </c:pt>
                <c:pt idx="15411">
                  <c:v>77659</c:v>
                </c:pt>
                <c:pt idx="15412">
                  <c:v>77664</c:v>
                </c:pt>
                <c:pt idx="15413">
                  <c:v>77669</c:v>
                </c:pt>
                <c:pt idx="15414">
                  <c:v>77674</c:v>
                </c:pt>
                <c:pt idx="15415">
                  <c:v>77679</c:v>
                </c:pt>
                <c:pt idx="15416">
                  <c:v>77684</c:v>
                </c:pt>
                <c:pt idx="15417">
                  <c:v>77689</c:v>
                </c:pt>
                <c:pt idx="15418">
                  <c:v>77694</c:v>
                </c:pt>
                <c:pt idx="15419">
                  <c:v>77699</c:v>
                </c:pt>
                <c:pt idx="15420">
                  <c:v>77704</c:v>
                </c:pt>
                <c:pt idx="15421">
                  <c:v>77709</c:v>
                </c:pt>
                <c:pt idx="15422">
                  <c:v>77714</c:v>
                </c:pt>
                <c:pt idx="15423">
                  <c:v>77719</c:v>
                </c:pt>
                <c:pt idx="15424">
                  <c:v>77724</c:v>
                </c:pt>
                <c:pt idx="15425">
                  <c:v>77729</c:v>
                </c:pt>
                <c:pt idx="15426">
                  <c:v>77734</c:v>
                </c:pt>
                <c:pt idx="15427">
                  <c:v>77739</c:v>
                </c:pt>
                <c:pt idx="15428">
                  <c:v>77744</c:v>
                </c:pt>
                <c:pt idx="15429">
                  <c:v>77749</c:v>
                </c:pt>
                <c:pt idx="15430">
                  <c:v>77754</c:v>
                </c:pt>
                <c:pt idx="15431">
                  <c:v>77759</c:v>
                </c:pt>
                <c:pt idx="15432">
                  <c:v>77764</c:v>
                </c:pt>
                <c:pt idx="15433">
                  <c:v>77769</c:v>
                </c:pt>
                <c:pt idx="15434">
                  <c:v>77774</c:v>
                </c:pt>
                <c:pt idx="15435">
                  <c:v>77779</c:v>
                </c:pt>
                <c:pt idx="15436">
                  <c:v>77784</c:v>
                </c:pt>
                <c:pt idx="15437">
                  <c:v>77789</c:v>
                </c:pt>
                <c:pt idx="15438">
                  <c:v>77794</c:v>
                </c:pt>
                <c:pt idx="15439">
                  <c:v>77799</c:v>
                </c:pt>
                <c:pt idx="15440">
                  <c:v>77804</c:v>
                </c:pt>
                <c:pt idx="15441">
                  <c:v>77809</c:v>
                </c:pt>
                <c:pt idx="15442">
                  <c:v>77814</c:v>
                </c:pt>
                <c:pt idx="15443">
                  <c:v>77819</c:v>
                </c:pt>
                <c:pt idx="15444">
                  <c:v>77824</c:v>
                </c:pt>
                <c:pt idx="15445">
                  <c:v>77829</c:v>
                </c:pt>
                <c:pt idx="15446">
                  <c:v>77834</c:v>
                </c:pt>
                <c:pt idx="15447">
                  <c:v>77839</c:v>
                </c:pt>
                <c:pt idx="15448">
                  <c:v>77844</c:v>
                </c:pt>
                <c:pt idx="15449">
                  <c:v>77849</c:v>
                </c:pt>
                <c:pt idx="15450">
                  <c:v>77854</c:v>
                </c:pt>
                <c:pt idx="15451">
                  <c:v>77859</c:v>
                </c:pt>
                <c:pt idx="15452">
                  <c:v>77864</c:v>
                </c:pt>
                <c:pt idx="15453">
                  <c:v>77869</c:v>
                </c:pt>
                <c:pt idx="15454">
                  <c:v>77874</c:v>
                </c:pt>
                <c:pt idx="15455">
                  <c:v>77879</c:v>
                </c:pt>
                <c:pt idx="15456">
                  <c:v>77884</c:v>
                </c:pt>
                <c:pt idx="15457">
                  <c:v>77889</c:v>
                </c:pt>
                <c:pt idx="15458">
                  <c:v>77894</c:v>
                </c:pt>
                <c:pt idx="15459">
                  <c:v>77899</c:v>
                </c:pt>
                <c:pt idx="15460">
                  <c:v>77904</c:v>
                </c:pt>
                <c:pt idx="15461">
                  <c:v>77909</c:v>
                </c:pt>
                <c:pt idx="15462">
                  <c:v>77914</c:v>
                </c:pt>
                <c:pt idx="15463">
                  <c:v>77919</c:v>
                </c:pt>
                <c:pt idx="15464">
                  <c:v>77924</c:v>
                </c:pt>
                <c:pt idx="15465">
                  <c:v>77929</c:v>
                </c:pt>
                <c:pt idx="15466">
                  <c:v>77934</c:v>
                </c:pt>
                <c:pt idx="15467">
                  <c:v>77939</c:v>
                </c:pt>
                <c:pt idx="15468">
                  <c:v>77944</c:v>
                </c:pt>
                <c:pt idx="15469">
                  <c:v>77949</c:v>
                </c:pt>
                <c:pt idx="15470">
                  <c:v>77954</c:v>
                </c:pt>
                <c:pt idx="15471">
                  <c:v>77959</c:v>
                </c:pt>
                <c:pt idx="15472">
                  <c:v>77964</c:v>
                </c:pt>
                <c:pt idx="15473">
                  <c:v>77969</c:v>
                </c:pt>
                <c:pt idx="15474">
                  <c:v>77974</c:v>
                </c:pt>
                <c:pt idx="15475">
                  <c:v>77979</c:v>
                </c:pt>
                <c:pt idx="15476">
                  <c:v>77984</c:v>
                </c:pt>
                <c:pt idx="15477">
                  <c:v>77989</c:v>
                </c:pt>
                <c:pt idx="15478">
                  <c:v>77994</c:v>
                </c:pt>
                <c:pt idx="15479">
                  <c:v>77999</c:v>
                </c:pt>
                <c:pt idx="15480">
                  <c:v>78004</c:v>
                </c:pt>
                <c:pt idx="15481">
                  <c:v>78009</c:v>
                </c:pt>
                <c:pt idx="15482">
                  <c:v>78014</c:v>
                </c:pt>
                <c:pt idx="15483">
                  <c:v>78019</c:v>
                </c:pt>
                <c:pt idx="15484">
                  <c:v>78024</c:v>
                </c:pt>
                <c:pt idx="15485">
                  <c:v>78029</c:v>
                </c:pt>
                <c:pt idx="15486">
                  <c:v>78034</c:v>
                </c:pt>
                <c:pt idx="15487">
                  <c:v>78039</c:v>
                </c:pt>
                <c:pt idx="15488">
                  <c:v>78044</c:v>
                </c:pt>
                <c:pt idx="15489">
                  <c:v>78049</c:v>
                </c:pt>
                <c:pt idx="15490">
                  <c:v>78054</c:v>
                </c:pt>
                <c:pt idx="15491">
                  <c:v>78059</c:v>
                </c:pt>
                <c:pt idx="15492">
                  <c:v>78064</c:v>
                </c:pt>
                <c:pt idx="15493">
                  <c:v>78069</c:v>
                </c:pt>
                <c:pt idx="15494">
                  <c:v>78074</c:v>
                </c:pt>
                <c:pt idx="15495">
                  <c:v>78079</c:v>
                </c:pt>
                <c:pt idx="15496">
                  <c:v>78084</c:v>
                </c:pt>
                <c:pt idx="15497">
                  <c:v>78089</c:v>
                </c:pt>
                <c:pt idx="15498">
                  <c:v>78094</c:v>
                </c:pt>
                <c:pt idx="15499">
                  <c:v>78099</c:v>
                </c:pt>
                <c:pt idx="15500">
                  <c:v>78104</c:v>
                </c:pt>
                <c:pt idx="15501">
                  <c:v>78109</c:v>
                </c:pt>
                <c:pt idx="15502">
                  <c:v>78114</c:v>
                </c:pt>
                <c:pt idx="15503">
                  <c:v>78119</c:v>
                </c:pt>
                <c:pt idx="15504">
                  <c:v>78124</c:v>
                </c:pt>
                <c:pt idx="15505">
                  <c:v>78129</c:v>
                </c:pt>
                <c:pt idx="15506">
                  <c:v>78134</c:v>
                </c:pt>
                <c:pt idx="15507">
                  <c:v>78139</c:v>
                </c:pt>
                <c:pt idx="15508">
                  <c:v>78144</c:v>
                </c:pt>
                <c:pt idx="15509">
                  <c:v>78149</c:v>
                </c:pt>
                <c:pt idx="15510">
                  <c:v>78154</c:v>
                </c:pt>
                <c:pt idx="15511">
                  <c:v>78159</c:v>
                </c:pt>
                <c:pt idx="15512">
                  <c:v>78164</c:v>
                </c:pt>
                <c:pt idx="15513">
                  <c:v>78169</c:v>
                </c:pt>
                <c:pt idx="15514">
                  <c:v>78174</c:v>
                </c:pt>
                <c:pt idx="15515">
                  <c:v>78179</c:v>
                </c:pt>
                <c:pt idx="15516">
                  <c:v>78184</c:v>
                </c:pt>
                <c:pt idx="15517">
                  <c:v>78189</c:v>
                </c:pt>
                <c:pt idx="15518">
                  <c:v>78194</c:v>
                </c:pt>
                <c:pt idx="15519">
                  <c:v>78199</c:v>
                </c:pt>
                <c:pt idx="15520">
                  <c:v>78204</c:v>
                </c:pt>
                <c:pt idx="15521">
                  <c:v>78209</c:v>
                </c:pt>
                <c:pt idx="15522">
                  <c:v>78214</c:v>
                </c:pt>
                <c:pt idx="15523">
                  <c:v>78219</c:v>
                </c:pt>
                <c:pt idx="15524">
                  <c:v>78224</c:v>
                </c:pt>
                <c:pt idx="15525">
                  <c:v>78229</c:v>
                </c:pt>
                <c:pt idx="15526">
                  <c:v>78234</c:v>
                </c:pt>
                <c:pt idx="15527">
                  <c:v>78239</c:v>
                </c:pt>
                <c:pt idx="15528">
                  <c:v>78244</c:v>
                </c:pt>
                <c:pt idx="15529">
                  <c:v>78249</c:v>
                </c:pt>
                <c:pt idx="15530">
                  <c:v>78254</c:v>
                </c:pt>
                <c:pt idx="15531">
                  <c:v>78259</c:v>
                </c:pt>
                <c:pt idx="15532">
                  <c:v>78264</c:v>
                </c:pt>
                <c:pt idx="15533">
                  <c:v>78269</c:v>
                </c:pt>
                <c:pt idx="15534">
                  <c:v>78274</c:v>
                </c:pt>
                <c:pt idx="15535">
                  <c:v>78279</c:v>
                </c:pt>
                <c:pt idx="15536">
                  <c:v>78284</c:v>
                </c:pt>
                <c:pt idx="15537">
                  <c:v>78289</c:v>
                </c:pt>
                <c:pt idx="15538">
                  <c:v>78294</c:v>
                </c:pt>
                <c:pt idx="15539">
                  <c:v>78299</c:v>
                </c:pt>
                <c:pt idx="15540">
                  <c:v>78304</c:v>
                </c:pt>
                <c:pt idx="15541">
                  <c:v>78309</c:v>
                </c:pt>
                <c:pt idx="15542">
                  <c:v>78314</c:v>
                </c:pt>
                <c:pt idx="15543">
                  <c:v>78319</c:v>
                </c:pt>
                <c:pt idx="15544">
                  <c:v>78324</c:v>
                </c:pt>
                <c:pt idx="15545">
                  <c:v>78329</c:v>
                </c:pt>
                <c:pt idx="15546">
                  <c:v>78334</c:v>
                </c:pt>
                <c:pt idx="15547">
                  <c:v>78339</c:v>
                </c:pt>
                <c:pt idx="15548">
                  <c:v>78344</c:v>
                </c:pt>
                <c:pt idx="15549">
                  <c:v>78349</c:v>
                </c:pt>
                <c:pt idx="15550">
                  <c:v>78354</c:v>
                </c:pt>
                <c:pt idx="15551">
                  <c:v>78359</c:v>
                </c:pt>
                <c:pt idx="15552">
                  <c:v>78364</c:v>
                </c:pt>
                <c:pt idx="15553">
                  <c:v>78369</c:v>
                </c:pt>
                <c:pt idx="15554">
                  <c:v>78374</c:v>
                </c:pt>
                <c:pt idx="15555">
                  <c:v>78379</c:v>
                </c:pt>
                <c:pt idx="15556">
                  <c:v>78384</c:v>
                </c:pt>
                <c:pt idx="15557">
                  <c:v>78389</c:v>
                </c:pt>
                <c:pt idx="15558">
                  <c:v>78394</c:v>
                </c:pt>
                <c:pt idx="15559">
                  <c:v>78399</c:v>
                </c:pt>
                <c:pt idx="15560">
                  <c:v>78404</c:v>
                </c:pt>
                <c:pt idx="15561">
                  <c:v>78409</c:v>
                </c:pt>
                <c:pt idx="15562">
                  <c:v>78414</c:v>
                </c:pt>
                <c:pt idx="15563">
                  <c:v>78419</c:v>
                </c:pt>
                <c:pt idx="15564">
                  <c:v>78424</c:v>
                </c:pt>
                <c:pt idx="15565">
                  <c:v>78429</c:v>
                </c:pt>
                <c:pt idx="15566">
                  <c:v>78434</c:v>
                </c:pt>
                <c:pt idx="15567">
                  <c:v>78439</c:v>
                </c:pt>
                <c:pt idx="15568">
                  <c:v>78444</c:v>
                </c:pt>
                <c:pt idx="15569">
                  <c:v>78449</c:v>
                </c:pt>
                <c:pt idx="15570">
                  <c:v>78454</c:v>
                </c:pt>
                <c:pt idx="15571">
                  <c:v>78459</c:v>
                </c:pt>
                <c:pt idx="15572">
                  <c:v>78464</c:v>
                </c:pt>
                <c:pt idx="15573">
                  <c:v>78469</c:v>
                </c:pt>
                <c:pt idx="15574">
                  <c:v>78474</c:v>
                </c:pt>
                <c:pt idx="15575">
                  <c:v>78479</c:v>
                </c:pt>
                <c:pt idx="15576">
                  <c:v>78484</c:v>
                </c:pt>
                <c:pt idx="15577">
                  <c:v>78489</c:v>
                </c:pt>
                <c:pt idx="15578">
                  <c:v>78494</c:v>
                </c:pt>
                <c:pt idx="15579">
                  <c:v>78499</c:v>
                </c:pt>
                <c:pt idx="15580">
                  <c:v>78504</c:v>
                </c:pt>
                <c:pt idx="15581">
                  <c:v>78509</c:v>
                </c:pt>
                <c:pt idx="15582">
                  <c:v>78514</c:v>
                </c:pt>
                <c:pt idx="15583">
                  <c:v>78519</c:v>
                </c:pt>
                <c:pt idx="15584">
                  <c:v>78524</c:v>
                </c:pt>
                <c:pt idx="15585">
                  <c:v>78529</c:v>
                </c:pt>
                <c:pt idx="15586">
                  <c:v>78534</c:v>
                </c:pt>
                <c:pt idx="15587">
                  <c:v>78539</c:v>
                </c:pt>
                <c:pt idx="15588">
                  <c:v>78544</c:v>
                </c:pt>
                <c:pt idx="15589">
                  <c:v>78549</c:v>
                </c:pt>
                <c:pt idx="15590">
                  <c:v>78554</c:v>
                </c:pt>
                <c:pt idx="15591">
                  <c:v>78559</c:v>
                </c:pt>
                <c:pt idx="15592">
                  <c:v>78564</c:v>
                </c:pt>
                <c:pt idx="15593">
                  <c:v>78569</c:v>
                </c:pt>
                <c:pt idx="15594">
                  <c:v>78574</c:v>
                </c:pt>
                <c:pt idx="15595">
                  <c:v>78579</c:v>
                </c:pt>
                <c:pt idx="15596">
                  <c:v>78584</c:v>
                </c:pt>
                <c:pt idx="15597">
                  <c:v>78589</c:v>
                </c:pt>
                <c:pt idx="15598">
                  <c:v>78594</c:v>
                </c:pt>
                <c:pt idx="15599">
                  <c:v>78599</c:v>
                </c:pt>
                <c:pt idx="15600">
                  <c:v>78604</c:v>
                </c:pt>
                <c:pt idx="15601">
                  <c:v>78609</c:v>
                </c:pt>
                <c:pt idx="15602">
                  <c:v>78614</c:v>
                </c:pt>
                <c:pt idx="15603">
                  <c:v>78619</c:v>
                </c:pt>
                <c:pt idx="15604">
                  <c:v>78624</c:v>
                </c:pt>
                <c:pt idx="15605">
                  <c:v>78629</c:v>
                </c:pt>
                <c:pt idx="15606">
                  <c:v>78634</c:v>
                </c:pt>
                <c:pt idx="15607">
                  <c:v>78639</c:v>
                </c:pt>
                <c:pt idx="15608">
                  <c:v>78644</c:v>
                </c:pt>
                <c:pt idx="15609">
                  <c:v>78649</c:v>
                </c:pt>
                <c:pt idx="15610">
                  <c:v>78654</c:v>
                </c:pt>
                <c:pt idx="15611">
                  <c:v>78659</c:v>
                </c:pt>
                <c:pt idx="15612">
                  <c:v>78664</c:v>
                </c:pt>
                <c:pt idx="15613">
                  <c:v>78669</c:v>
                </c:pt>
                <c:pt idx="15614">
                  <c:v>78674</c:v>
                </c:pt>
                <c:pt idx="15615">
                  <c:v>78679</c:v>
                </c:pt>
                <c:pt idx="15616">
                  <c:v>78684</c:v>
                </c:pt>
                <c:pt idx="15617">
                  <c:v>78689</c:v>
                </c:pt>
                <c:pt idx="15618">
                  <c:v>78694</c:v>
                </c:pt>
                <c:pt idx="15619">
                  <c:v>78699</c:v>
                </c:pt>
                <c:pt idx="15620">
                  <c:v>78704</c:v>
                </c:pt>
                <c:pt idx="15621">
                  <c:v>78709</c:v>
                </c:pt>
                <c:pt idx="15622">
                  <c:v>78714</c:v>
                </c:pt>
                <c:pt idx="15623">
                  <c:v>78719</c:v>
                </c:pt>
                <c:pt idx="15624">
                  <c:v>78724</c:v>
                </c:pt>
                <c:pt idx="15625">
                  <c:v>78729</c:v>
                </c:pt>
                <c:pt idx="15626">
                  <c:v>78734</c:v>
                </c:pt>
                <c:pt idx="15627">
                  <c:v>78739</c:v>
                </c:pt>
                <c:pt idx="15628">
                  <c:v>78744</c:v>
                </c:pt>
                <c:pt idx="15629">
                  <c:v>78749</c:v>
                </c:pt>
                <c:pt idx="15630">
                  <c:v>78754</c:v>
                </c:pt>
                <c:pt idx="15631">
                  <c:v>78759</c:v>
                </c:pt>
                <c:pt idx="15632">
                  <c:v>78764</c:v>
                </c:pt>
                <c:pt idx="15633">
                  <c:v>78769</c:v>
                </c:pt>
                <c:pt idx="15634">
                  <c:v>78774</c:v>
                </c:pt>
                <c:pt idx="15635">
                  <c:v>78779</c:v>
                </c:pt>
                <c:pt idx="15636">
                  <c:v>78784</c:v>
                </c:pt>
                <c:pt idx="15637">
                  <c:v>78789</c:v>
                </c:pt>
                <c:pt idx="15638">
                  <c:v>78794</c:v>
                </c:pt>
                <c:pt idx="15639">
                  <c:v>78799</c:v>
                </c:pt>
                <c:pt idx="15640">
                  <c:v>78804</c:v>
                </c:pt>
                <c:pt idx="15641">
                  <c:v>78809</c:v>
                </c:pt>
                <c:pt idx="15642">
                  <c:v>78814</c:v>
                </c:pt>
                <c:pt idx="15643">
                  <c:v>78819</c:v>
                </c:pt>
                <c:pt idx="15644">
                  <c:v>78824</c:v>
                </c:pt>
                <c:pt idx="15645">
                  <c:v>78829</c:v>
                </c:pt>
                <c:pt idx="15646">
                  <c:v>78834</c:v>
                </c:pt>
                <c:pt idx="15647">
                  <c:v>78839</c:v>
                </c:pt>
                <c:pt idx="15648">
                  <c:v>78844</c:v>
                </c:pt>
                <c:pt idx="15649">
                  <c:v>78849</c:v>
                </c:pt>
                <c:pt idx="15650">
                  <c:v>78854</c:v>
                </c:pt>
                <c:pt idx="15651">
                  <c:v>78859</c:v>
                </c:pt>
                <c:pt idx="15652">
                  <c:v>78864</c:v>
                </c:pt>
                <c:pt idx="15653">
                  <c:v>78869</c:v>
                </c:pt>
                <c:pt idx="15654">
                  <c:v>78874</c:v>
                </c:pt>
                <c:pt idx="15655">
                  <c:v>78879</c:v>
                </c:pt>
                <c:pt idx="15656">
                  <c:v>78884</c:v>
                </c:pt>
                <c:pt idx="15657">
                  <c:v>78889</c:v>
                </c:pt>
                <c:pt idx="15658">
                  <c:v>78894</c:v>
                </c:pt>
                <c:pt idx="15659">
                  <c:v>78899</c:v>
                </c:pt>
                <c:pt idx="15660">
                  <c:v>78904</c:v>
                </c:pt>
                <c:pt idx="15661">
                  <c:v>78909</c:v>
                </c:pt>
                <c:pt idx="15662">
                  <c:v>78914</c:v>
                </c:pt>
                <c:pt idx="15663">
                  <c:v>78919</c:v>
                </c:pt>
                <c:pt idx="15664">
                  <c:v>78924</c:v>
                </c:pt>
                <c:pt idx="15665">
                  <c:v>78929</c:v>
                </c:pt>
                <c:pt idx="15666">
                  <c:v>78934</c:v>
                </c:pt>
                <c:pt idx="15667">
                  <c:v>78939</c:v>
                </c:pt>
                <c:pt idx="15668">
                  <c:v>78944</c:v>
                </c:pt>
                <c:pt idx="15669">
                  <c:v>78949</c:v>
                </c:pt>
                <c:pt idx="15670">
                  <c:v>78954</c:v>
                </c:pt>
                <c:pt idx="15671">
                  <c:v>78959</c:v>
                </c:pt>
                <c:pt idx="15672">
                  <c:v>78964</c:v>
                </c:pt>
                <c:pt idx="15673">
                  <c:v>78969</c:v>
                </c:pt>
                <c:pt idx="15674">
                  <c:v>78974</c:v>
                </c:pt>
                <c:pt idx="15675">
                  <c:v>78979</c:v>
                </c:pt>
                <c:pt idx="15676">
                  <c:v>78984</c:v>
                </c:pt>
                <c:pt idx="15677">
                  <c:v>78989</c:v>
                </c:pt>
                <c:pt idx="15678">
                  <c:v>78994</c:v>
                </c:pt>
                <c:pt idx="15679">
                  <c:v>78999</c:v>
                </c:pt>
                <c:pt idx="15680">
                  <c:v>79004</c:v>
                </c:pt>
                <c:pt idx="15681">
                  <c:v>79009</c:v>
                </c:pt>
                <c:pt idx="15682">
                  <c:v>79014</c:v>
                </c:pt>
                <c:pt idx="15683">
                  <c:v>79019</c:v>
                </c:pt>
                <c:pt idx="15684">
                  <c:v>79024</c:v>
                </c:pt>
                <c:pt idx="15685">
                  <c:v>79029</c:v>
                </c:pt>
                <c:pt idx="15686">
                  <c:v>79034</c:v>
                </c:pt>
                <c:pt idx="15687">
                  <c:v>79039</c:v>
                </c:pt>
                <c:pt idx="15688">
                  <c:v>79044</c:v>
                </c:pt>
                <c:pt idx="15689">
                  <c:v>79049</c:v>
                </c:pt>
                <c:pt idx="15690">
                  <c:v>79054</c:v>
                </c:pt>
                <c:pt idx="15691">
                  <c:v>79059</c:v>
                </c:pt>
                <c:pt idx="15692">
                  <c:v>79064</c:v>
                </c:pt>
                <c:pt idx="15693">
                  <c:v>79069</c:v>
                </c:pt>
                <c:pt idx="15694">
                  <c:v>79074</c:v>
                </c:pt>
                <c:pt idx="15695">
                  <c:v>79079</c:v>
                </c:pt>
                <c:pt idx="15696">
                  <c:v>79084</c:v>
                </c:pt>
                <c:pt idx="15697">
                  <c:v>79089</c:v>
                </c:pt>
                <c:pt idx="15698">
                  <c:v>79094</c:v>
                </c:pt>
                <c:pt idx="15699">
                  <c:v>79099</c:v>
                </c:pt>
                <c:pt idx="15700">
                  <c:v>79104</c:v>
                </c:pt>
                <c:pt idx="15701">
                  <c:v>79109</c:v>
                </c:pt>
                <c:pt idx="15702">
                  <c:v>79114</c:v>
                </c:pt>
                <c:pt idx="15703">
                  <c:v>79119</c:v>
                </c:pt>
                <c:pt idx="15704">
                  <c:v>79124</c:v>
                </c:pt>
                <c:pt idx="15705">
                  <c:v>79129</c:v>
                </c:pt>
                <c:pt idx="15706">
                  <c:v>79134</c:v>
                </c:pt>
                <c:pt idx="15707">
                  <c:v>79139</c:v>
                </c:pt>
                <c:pt idx="15708">
                  <c:v>79144</c:v>
                </c:pt>
                <c:pt idx="15709">
                  <c:v>79149</c:v>
                </c:pt>
                <c:pt idx="15710">
                  <c:v>79154</c:v>
                </c:pt>
                <c:pt idx="15711">
                  <c:v>79159</c:v>
                </c:pt>
                <c:pt idx="15712">
                  <c:v>79164</c:v>
                </c:pt>
                <c:pt idx="15713">
                  <c:v>79169</c:v>
                </c:pt>
                <c:pt idx="15714">
                  <c:v>79174</c:v>
                </c:pt>
                <c:pt idx="15715">
                  <c:v>79179</c:v>
                </c:pt>
                <c:pt idx="15716">
                  <c:v>79184</c:v>
                </c:pt>
                <c:pt idx="15717">
                  <c:v>79189</c:v>
                </c:pt>
                <c:pt idx="15718">
                  <c:v>79194</c:v>
                </c:pt>
                <c:pt idx="15719">
                  <c:v>79199</c:v>
                </c:pt>
                <c:pt idx="15720">
                  <c:v>79204</c:v>
                </c:pt>
                <c:pt idx="15721">
                  <c:v>79209</c:v>
                </c:pt>
                <c:pt idx="15722">
                  <c:v>79214</c:v>
                </c:pt>
                <c:pt idx="15723">
                  <c:v>79219</c:v>
                </c:pt>
                <c:pt idx="15724">
                  <c:v>79224</c:v>
                </c:pt>
                <c:pt idx="15725">
                  <c:v>79229</c:v>
                </c:pt>
                <c:pt idx="15726">
                  <c:v>79234</c:v>
                </c:pt>
                <c:pt idx="15727">
                  <c:v>79239</c:v>
                </c:pt>
                <c:pt idx="15728">
                  <c:v>79244</c:v>
                </c:pt>
                <c:pt idx="15729">
                  <c:v>79249</c:v>
                </c:pt>
                <c:pt idx="15730">
                  <c:v>79254</c:v>
                </c:pt>
                <c:pt idx="15731">
                  <c:v>79259</c:v>
                </c:pt>
                <c:pt idx="15732">
                  <c:v>79264</c:v>
                </c:pt>
                <c:pt idx="15733">
                  <c:v>79269</c:v>
                </c:pt>
                <c:pt idx="15734">
                  <c:v>79274</c:v>
                </c:pt>
                <c:pt idx="15735">
                  <c:v>79279</c:v>
                </c:pt>
                <c:pt idx="15736">
                  <c:v>79284</c:v>
                </c:pt>
                <c:pt idx="15737">
                  <c:v>79289</c:v>
                </c:pt>
                <c:pt idx="15738">
                  <c:v>79294</c:v>
                </c:pt>
                <c:pt idx="15739">
                  <c:v>79299</c:v>
                </c:pt>
                <c:pt idx="15740">
                  <c:v>79304</c:v>
                </c:pt>
                <c:pt idx="15741">
                  <c:v>79309</c:v>
                </c:pt>
                <c:pt idx="15742">
                  <c:v>79314</c:v>
                </c:pt>
                <c:pt idx="15743">
                  <c:v>79319</c:v>
                </c:pt>
                <c:pt idx="15744">
                  <c:v>79324</c:v>
                </c:pt>
                <c:pt idx="15745">
                  <c:v>79329</c:v>
                </c:pt>
                <c:pt idx="15746">
                  <c:v>79334</c:v>
                </c:pt>
                <c:pt idx="15747">
                  <c:v>79339</c:v>
                </c:pt>
                <c:pt idx="15748">
                  <c:v>79344</c:v>
                </c:pt>
                <c:pt idx="15749">
                  <c:v>79349</c:v>
                </c:pt>
                <c:pt idx="15750">
                  <c:v>79354</c:v>
                </c:pt>
                <c:pt idx="15751">
                  <c:v>79359</c:v>
                </c:pt>
                <c:pt idx="15752">
                  <c:v>79364</c:v>
                </c:pt>
                <c:pt idx="15753">
                  <c:v>79369</c:v>
                </c:pt>
                <c:pt idx="15754">
                  <c:v>79374</c:v>
                </c:pt>
                <c:pt idx="15755">
                  <c:v>79379</c:v>
                </c:pt>
                <c:pt idx="15756">
                  <c:v>79384</c:v>
                </c:pt>
                <c:pt idx="15757">
                  <c:v>79389</c:v>
                </c:pt>
                <c:pt idx="15758">
                  <c:v>79394</c:v>
                </c:pt>
                <c:pt idx="15759">
                  <c:v>79399</c:v>
                </c:pt>
                <c:pt idx="15760">
                  <c:v>79404</c:v>
                </c:pt>
                <c:pt idx="15761">
                  <c:v>79409</c:v>
                </c:pt>
                <c:pt idx="15762">
                  <c:v>79414</c:v>
                </c:pt>
                <c:pt idx="15763">
                  <c:v>79419</c:v>
                </c:pt>
                <c:pt idx="15764">
                  <c:v>79424</c:v>
                </c:pt>
                <c:pt idx="15765">
                  <c:v>79429</c:v>
                </c:pt>
                <c:pt idx="15766">
                  <c:v>79434</c:v>
                </c:pt>
                <c:pt idx="15767">
                  <c:v>79439</c:v>
                </c:pt>
                <c:pt idx="15768">
                  <c:v>79444</c:v>
                </c:pt>
                <c:pt idx="15769">
                  <c:v>79449</c:v>
                </c:pt>
                <c:pt idx="15770">
                  <c:v>79454</c:v>
                </c:pt>
                <c:pt idx="15771">
                  <c:v>79459</c:v>
                </c:pt>
                <c:pt idx="15772">
                  <c:v>79464</c:v>
                </c:pt>
                <c:pt idx="15773">
                  <c:v>79469</c:v>
                </c:pt>
                <c:pt idx="15774">
                  <c:v>79474</c:v>
                </c:pt>
                <c:pt idx="15775">
                  <c:v>79479</c:v>
                </c:pt>
                <c:pt idx="15776">
                  <c:v>79484</c:v>
                </c:pt>
                <c:pt idx="15777">
                  <c:v>79489</c:v>
                </c:pt>
                <c:pt idx="15778">
                  <c:v>79494</c:v>
                </c:pt>
                <c:pt idx="15779">
                  <c:v>79499</c:v>
                </c:pt>
                <c:pt idx="15780">
                  <c:v>79504</c:v>
                </c:pt>
                <c:pt idx="15781">
                  <c:v>79509</c:v>
                </c:pt>
                <c:pt idx="15782">
                  <c:v>79514</c:v>
                </c:pt>
                <c:pt idx="15783">
                  <c:v>79519</c:v>
                </c:pt>
                <c:pt idx="15784">
                  <c:v>79524</c:v>
                </c:pt>
                <c:pt idx="15785">
                  <c:v>79529</c:v>
                </c:pt>
                <c:pt idx="15786">
                  <c:v>79534</c:v>
                </c:pt>
                <c:pt idx="15787">
                  <c:v>79539</c:v>
                </c:pt>
                <c:pt idx="15788">
                  <c:v>79544</c:v>
                </c:pt>
                <c:pt idx="15789">
                  <c:v>79549</c:v>
                </c:pt>
                <c:pt idx="15790">
                  <c:v>79554</c:v>
                </c:pt>
                <c:pt idx="15791">
                  <c:v>79559</c:v>
                </c:pt>
                <c:pt idx="15792">
                  <c:v>79564</c:v>
                </c:pt>
                <c:pt idx="15793">
                  <c:v>79569</c:v>
                </c:pt>
                <c:pt idx="15794">
                  <c:v>79574</c:v>
                </c:pt>
                <c:pt idx="15795">
                  <c:v>79579</c:v>
                </c:pt>
                <c:pt idx="15796">
                  <c:v>79584</c:v>
                </c:pt>
                <c:pt idx="15797">
                  <c:v>79589</c:v>
                </c:pt>
                <c:pt idx="15798">
                  <c:v>79594</c:v>
                </c:pt>
                <c:pt idx="15799">
                  <c:v>79599</c:v>
                </c:pt>
                <c:pt idx="15800">
                  <c:v>79604</c:v>
                </c:pt>
                <c:pt idx="15801">
                  <c:v>79609</c:v>
                </c:pt>
                <c:pt idx="15802">
                  <c:v>79614</c:v>
                </c:pt>
                <c:pt idx="15803">
                  <c:v>79619</c:v>
                </c:pt>
                <c:pt idx="15804">
                  <c:v>79624</c:v>
                </c:pt>
                <c:pt idx="15805">
                  <c:v>79629</c:v>
                </c:pt>
                <c:pt idx="15806">
                  <c:v>79634</c:v>
                </c:pt>
                <c:pt idx="15807">
                  <c:v>79639</c:v>
                </c:pt>
                <c:pt idx="15808">
                  <c:v>79644</c:v>
                </c:pt>
                <c:pt idx="15809">
                  <c:v>79649</c:v>
                </c:pt>
                <c:pt idx="15810">
                  <c:v>79654</c:v>
                </c:pt>
                <c:pt idx="15811">
                  <c:v>79659</c:v>
                </c:pt>
                <c:pt idx="15812">
                  <c:v>79664</c:v>
                </c:pt>
                <c:pt idx="15813">
                  <c:v>79669</c:v>
                </c:pt>
                <c:pt idx="15814">
                  <c:v>79674</c:v>
                </c:pt>
                <c:pt idx="15815">
                  <c:v>79679</c:v>
                </c:pt>
                <c:pt idx="15816">
                  <c:v>79684</c:v>
                </c:pt>
                <c:pt idx="15817">
                  <c:v>79689</c:v>
                </c:pt>
                <c:pt idx="15818">
                  <c:v>79694</c:v>
                </c:pt>
                <c:pt idx="15819">
                  <c:v>79699</c:v>
                </c:pt>
                <c:pt idx="15820">
                  <c:v>79704</c:v>
                </c:pt>
                <c:pt idx="15821">
                  <c:v>79709</c:v>
                </c:pt>
                <c:pt idx="15822">
                  <c:v>79714</c:v>
                </c:pt>
                <c:pt idx="15823">
                  <c:v>79719</c:v>
                </c:pt>
                <c:pt idx="15824">
                  <c:v>79724</c:v>
                </c:pt>
                <c:pt idx="15825">
                  <c:v>79729</c:v>
                </c:pt>
                <c:pt idx="15826">
                  <c:v>79734</c:v>
                </c:pt>
                <c:pt idx="15827">
                  <c:v>79739</c:v>
                </c:pt>
                <c:pt idx="15828">
                  <c:v>79744</c:v>
                </c:pt>
                <c:pt idx="15829">
                  <c:v>79749</c:v>
                </c:pt>
                <c:pt idx="15830">
                  <c:v>79754</c:v>
                </c:pt>
                <c:pt idx="15831">
                  <c:v>79759</c:v>
                </c:pt>
                <c:pt idx="15832">
                  <c:v>79764</c:v>
                </c:pt>
                <c:pt idx="15833">
                  <c:v>79769</c:v>
                </c:pt>
                <c:pt idx="15834">
                  <c:v>79774</c:v>
                </c:pt>
                <c:pt idx="15835">
                  <c:v>79779</c:v>
                </c:pt>
                <c:pt idx="15836">
                  <c:v>79784</c:v>
                </c:pt>
                <c:pt idx="15837">
                  <c:v>79789</c:v>
                </c:pt>
                <c:pt idx="15838">
                  <c:v>79794</c:v>
                </c:pt>
                <c:pt idx="15839">
                  <c:v>79799</c:v>
                </c:pt>
                <c:pt idx="15840">
                  <c:v>79804</c:v>
                </c:pt>
                <c:pt idx="15841">
                  <c:v>79809</c:v>
                </c:pt>
                <c:pt idx="15842">
                  <c:v>79814</c:v>
                </c:pt>
                <c:pt idx="15843">
                  <c:v>79819</c:v>
                </c:pt>
                <c:pt idx="15844">
                  <c:v>79824</c:v>
                </c:pt>
                <c:pt idx="15845">
                  <c:v>79829</c:v>
                </c:pt>
                <c:pt idx="15846">
                  <c:v>79834</c:v>
                </c:pt>
                <c:pt idx="15847">
                  <c:v>79839</c:v>
                </c:pt>
                <c:pt idx="15848">
                  <c:v>79844</c:v>
                </c:pt>
                <c:pt idx="15849">
                  <c:v>79849</c:v>
                </c:pt>
                <c:pt idx="15850">
                  <c:v>79854</c:v>
                </c:pt>
                <c:pt idx="15851">
                  <c:v>79859</c:v>
                </c:pt>
                <c:pt idx="15852">
                  <c:v>79864</c:v>
                </c:pt>
                <c:pt idx="15853">
                  <c:v>79869</c:v>
                </c:pt>
                <c:pt idx="15854">
                  <c:v>79874</c:v>
                </c:pt>
                <c:pt idx="15855">
                  <c:v>79879</c:v>
                </c:pt>
                <c:pt idx="15856">
                  <c:v>79884</c:v>
                </c:pt>
                <c:pt idx="15857">
                  <c:v>79889</c:v>
                </c:pt>
                <c:pt idx="15858">
                  <c:v>79894</c:v>
                </c:pt>
                <c:pt idx="15859">
                  <c:v>79899</c:v>
                </c:pt>
                <c:pt idx="15860">
                  <c:v>79904</c:v>
                </c:pt>
                <c:pt idx="15861">
                  <c:v>79909</c:v>
                </c:pt>
                <c:pt idx="15862">
                  <c:v>79914</c:v>
                </c:pt>
                <c:pt idx="15863">
                  <c:v>79919</c:v>
                </c:pt>
                <c:pt idx="15864">
                  <c:v>79924</c:v>
                </c:pt>
                <c:pt idx="15865">
                  <c:v>79929</c:v>
                </c:pt>
                <c:pt idx="15866">
                  <c:v>79934</c:v>
                </c:pt>
                <c:pt idx="15867">
                  <c:v>79939</c:v>
                </c:pt>
                <c:pt idx="15868">
                  <c:v>79944</c:v>
                </c:pt>
                <c:pt idx="15869">
                  <c:v>79949</c:v>
                </c:pt>
                <c:pt idx="15870">
                  <c:v>79954</c:v>
                </c:pt>
                <c:pt idx="15871">
                  <c:v>79959</c:v>
                </c:pt>
                <c:pt idx="15872">
                  <c:v>79964</c:v>
                </c:pt>
                <c:pt idx="15873">
                  <c:v>79969</c:v>
                </c:pt>
                <c:pt idx="15874">
                  <c:v>79974</c:v>
                </c:pt>
                <c:pt idx="15875">
                  <c:v>79979</c:v>
                </c:pt>
                <c:pt idx="15876">
                  <c:v>79984</c:v>
                </c:pt>
                <c:pt idx="15877">
                  <c:v>79989</c:v>
                </c:pt>
                <c:pt idx="15878">
                  <c:v>79994</c:v>
                </c:pt>
                <c:pt idx="15879">
                  <c:v>79999</c:v>
                </c:pt>
                <c:pt idx="15880">
                  <c:v>80004</c:v>
                </c:pt>
                <c:pt idx="15881">
                  <c:v>80009</c:v>
                </c:pt>
                <c:pt idx="15882">
                  <c:v>80014</c:v>
                </c:pt>
                <c:pt idx="15883">
                  <c:v>80019</c:v>
                </c:pt>
                <c:pt idx="15884">
                  <c:v>80024</c:v>
                </c:pt>
                <c:pt idx="15885">
                  <c:v>80029</c:v>
                </c:pt>
                <c:pt idx="15886">
                  <c:v>80034</c:v>
                </c:pt>
                <c:pt idx="15887">
                  <c:v>80039</c:v>
                </c:pt>
                <c:pt idx="15888">
                  <c:v>80044</c:v>
                </c:pt>
                <c:pt idx="15889">
                  <c:v>80049</c:v>
                </c:pt>
                <c:pt idx="15890">
                  <c:v>80054</c:v>
                </c:pt>
                <c:pt idx="15891">
                  <c:v>80059</c:v>
                </c:pt>
                <c:pt idx="15892">
                  <c:v>80064</c:v>
                </c:pt>
                <c:pt idx="15893">
                  <c:v>80069</c:v>
                </c:pt>
                <c:pt idx="15894">
                  <c:v>80074</c:v>
                </c:pt>
                <c:pt idx="15895">
                  <c:v>80079</c:v>
                </c:pt>
                <c:pt idx="15896">
                  <c:v>80084</c:v>
                </c:pt>
                <c:pt idx="15897">
                  <c:v>80089</c:v>
                </c:pt>
                <c:pt idx="15898">
                  <c:v>80094</c:v>
                </c:pt>
                <c:pt idx="15899">
                  <c:v>80099</c:v>
                </c:pt>
                <c:pt idx="15900">
                  <c:v>80104</c:v>
                </c:pt>
                <c:pt idx="15901">
                  <c:v>80109</c:v>
                </c:pt>
                <c:pt idx="15902">
                  <c:v>80114</c:v>
                </c:pt>
                <c:pt idx="15903">
                  <c:v>80119</c:v>
                </c:pt>
                <c:pt idx="15904">
                  <c:v>80124</c:v>
                </c:pt>
                <c:pt idx="15905">
                  <c:v>80129</c:v>
                </c:pt>
                <c:pt idx="15906">
                  <c:v>80134</c:v>
                </c:pt>
                <c:pt idx="15907">
                  <c:v>80139</c:v>
                </c:pt>
                <c:pt idx="15908">
                  <c:v>80144</c:v>
                </c:pt>
                <c:pt idx="15909">
                  <c:v>80149</c:v>
                </c:pt>
                <c:pt idx="15910">
                  <c:v>80154</c:v>
                </c:pt>
                <c:pt idx="15911">
                  <c:v>80159</c:v>
                </c:pt>
                <c:pt idx="15912">
                  <c:v>80164</c:v>
                </c:pt>
                <c:pt idx="15913">
                  <c:v>80169</c:v>
                </c:pt>
                <c:pt idx="15914">
                  <c:v>80174</c:v>
                </c:pt>
                <c:pt idx="15915">
                  <c:v>80179</c:v>
                </c:pt>
                <c:pt idx="15916">
                  <c:v>80184</c:v>
                </c:pt>
                <c:pt idx="15917">
                  <c:v>80189</c:v>
                </c:pt>
                <c:pt idx="15918">
                  <c:v>80194</c:v>
                </c:pt>
                <c:pt idx="15919">
                  <c:v>80199</c:v>
                </c:pt>
                <c:pt idx="15920">
                  <c:v>80204</c:v>
                </c:pt>
                <c:pt idx="15921">
                  <c:v>80209</c:v>
                </c:pt>
                <c:pt idx="15922">
                  <c:v>80214</c:v>
                </c:pt>
                <c:pt idx="15923">
                  <c:v>80219</c:v>
                </c:pt>
                <c:pt idx="15924">
                  <c:v>80224</c:v>
                </c:pt>
                <c:pt idx="15925">
                  <c:v>80229</c:v>
                </c:pt>
                <c:pt idx="15926">
                  <c:v>80234</c:v>
                </c:pt>
                <c:pt idx="15927">
                  <c:v>80239</c:v>
                </c:pt>
                <c:pt idx="15928">
                  <c:v>80244</c:v>
                </c:pt>
                <c:pt idx="15929">
                  <c:v>80249</c:v>
                </c:pt>
                <c:pt idx="15930">
                  <c:v>80254</c:v>
                </c:pt>
                <c:pt idx="15931">
                  <c:v>80259</c:v>
                </c:pt>
                <c:pt idx="15932">
                  <c:v>80264</c:v>
                </c:pt>
                <c:pt idx="15933">
                  <c:v>80269</c:v>
                </c:pt>
                <c:pt idx="15934">
                  <c:v>80274</c:v>
                </c:pt>
                <c:pt idx="15935">
                  <c:v>80279</c:v>
                </c:pt>
                <c:pt idx="15936">
                  <c:v>80284</c:v>
                </c:pt>
                <c:pt idx="15937">
                  <c:v>80289</c:v>
                </c:pt>
                <c:pt idx="15938">
                  <c:v>80294</c:v>
                </c:pt>
                <c:pt idx="15939">
                  <c:v>80299</c:v>
                </c:pt>
                <c:pt idx="15940">
                  <c:v>80304</c:v>
                </c:pt>
                <c:pt idx="15941">
                  <c:v>80309</c:v>
                </c:pt>
                <c:pt idx="15942">
                  <c:v>80314</c:v>
                </c:pt>
                <c:pt idx="15943">
                  <c:v>80319</c:v>
                </c:pt>
                <c:pt idx="15944">
                  <c:v>80324</c:v>
                </c:pt>
                <c:pt idx="15945">
                  <c:v>80329</c:v>
                </c:pt>
                <c:pt idx="15946">
                  <c:v>80334</c:v>
                </c:pt>
                <c:pt idx="15947">
                  <c:v>80339</c:v>
                </c:pt>
                <c:pt idx="15948">
                  <c:v>80344</c:v>
                </c:pt>
                <c:pt idx="15949">
                  <c:v>80349</c:v>
                </c:pt>
                <c:pt idx="15950">
                  <c:v>80354</c:v>
                </c:pt>
                <c:pt idx="15951">
                  <c:v>80359</c:v>
                </c:pt>
                <c:pt idx="15952">
                  <c:v>80364</c:v>
                </c:pt>
                <c:pt idx="15953">
                  <c:v>80369</c:v>
                </c:pt>
                <c:pt idx="15954">
                  <c:v>80374</c:v>
                </c:pt>
                <c:pt idx="15955">
                  <c:v>80379</c:v>
                </c:pt>
                <c:pt idx="15956">
                  <c:v>80384</c:v>
                </c:pt>
                <c:pt idx="15957">
                  <c:v>80389</c:v>
                </c:pt>
                <c:pt idx="15958">
                  <c:v>80394</c:v>
                </c:pt>
                <c:pt idx="15959">
                  <c:v>80399</c:v>
                </c:pt>
                <c:pt idx="15960">
                  <c:v>80404</c:v>
                </c:pt>
                <c:pt idx="15961">
                  <c:v>80409</c:v>
                </c:pt>
                <c:pt idx="15962">
                  <c:v>80414</c:v>
                </c:pt>
                <c:pt idx="15963">
                  <c:v>80419</c:v>
                </c:pt>
                <c:pt idx="15964">
                  <c:v>80424</c:v>
                </c:pt>
                <c:pt idx="15965">
                  <c:v>80429</c:v>
                </c:pt>
                <c:pt idx="15966">
                  <c:v>80434</c:v>
                </c:pt>
                <c:pt idx="15967">
                  <c:v>80439</c:v>
                </c:pt>
                <c:pt idx="15968">
                  <c:v>80444</c:v>
                </c:pt>
                <c:pt idx="15969">
                  <c:v>80449</c:v>
                </c:pt>
                <c:pt idx="15970">
                  <c:v>80454</c:v>
                </c:pt>
                <c:pt idx="15971">
                  <c:v>80459</c:v>
                </c:pt>
                <c:pt idx="15972">
                  <c:v>80464</c:v>
                </c:pt>
                <c:pt idx="15973">
                  <c:v>80469</c:v>
                </c:pt>
                <c:pt idx="15974">
                  <c:v>80474</c:v>
                </c:pt>
                <c:pt idx="15975">
                  <c:v>80479</c:v>
                </c:pt>
                <c:pt idx="15976">
                  <c:v>80484</c:v>
                </c:pt>
                <c:pt idx="15977">
                  <c:v>80489</c:v>
                </c:pt>
                <c:pt idx="15978">
                  <c:v>80494</c:v>
                </c:pt>
                <c:pt idx="15979">
                  <c:v>80499</c:v>
                </c:pt>
                <c:pt idx="15980">
                  <c:v>80504</c:v>
                </c:pt>
                <c:pt idx="15981">
                  <c:v>80509</c:v>
                </c:pt>
                <c:pt idx="15982">
                  <c:v>80514</c:v>
                </c:pt>
                <c:pt idx="15983">
                  <c:v>80519</c:v>
                </c:pt>
                <c:pt idx="15984">
                  <c:v>80524</c:v>
                </c:pt>
                <c:pt idx="15985">
                  <c:v>80529</c:v>
                </c:pt>
                <c:pt idx="15986">
                  <c:v>80534</c:v>
                </c:pt>
                <c:pt idx="15987">
                  <c:v>80539</c:v>
                </c:pt>
                <c:pt idx="15988">
                  <c:v>80544</c:v>
                </c:pt>
                <c:pt idx="15989">
                  <c:v>80549</c:v>
                </c:pt>
                <c:pt idx="15990">
                  <c:v>80554</c:v>
                </c:pt>
                <c:pt idx="15991">
                  <c:v>80559</c:v>
                </c:pt>
                <c:pt idx="15992">
                  <c:v>80564</c:v>
                </c:pt>
                <c:pt idx="15993">
                  <c:v>80569</c:v>
                </c:pt>
                <c:pt idx="15994">
                  <c:v>80574</c:v>
                </c:pt>
                <c:pt idx="15995">
                  <c:v>80579</c:v>
                </c:pt>
                <c:pt idx="15996">
                  <c:v>80584</c:v>
                </c:pt>
                <c:pt idx="15997">
                  <c:v>80589</c:v>
                </c:pt>
                <c:pt idx="15998">
                  <c:v>80594</c:v>
                </c:pt>
                <c:pt idx="15999">
                  <c:v>80599</c:v>
                </c:pt>
                <c:pt idx="16000">
                  <c:v>80604</c:v>
                </c:pt>
                <c:pt idx="16001">
                  <c:v>80609</c:v>
                </c:pt>
                <c:pt idx="16002">
                  <c:v>80614</c:v>
                </c:pt>
                <c:pt idx="16003">
                  <c:v>80619</c:v>
                </c:pt>
                <c:pt idx="16004">
                  <c:v>80624</c:v>
                </c:pt>
                <c:pt idx="16005">
                  <c:v>80629</c:v>
                </c:pt>
                <c:pt idx="16006">
                  <c:v>80634</c:v>
                </c:pt>
                <c:pt idx="16007">
                  <c:v>80639</c:v>
                </c:pt>
                <c:pt idx="16008">
                  <c:v>80644</c:v>
                </c:pt>
                <c:pt idx="16009">
                  <c:v>80649</c:v>
                </c:pt>
                <c:pt idx="16010">
                  <c:v>80654</c:v>
                </c:pt>
                <c:pt idx="16011">
                  <c:v>80659</c:v>
                </c:pt>
                <c:pt idx="16012">
                  <c:v>80664</c:v>
                </c:pt>
                <c:pt idx="16013">
                  <c:v>80669</c:v>
                </c:pt>
                <c:pt idx="16014">
                  <c:v>80674</c:v>
                </c:pt>
                <c:pt idx="16015">
                  <c:v>80679</c:v>
                </c:pt>
                <c:pt idx="16016">
                  <c:v>80684</c:v>
                </c:pt>
                <c:pt idx="16017">
                  <c:v>80689</c:v>
                </c:pt>
                <c:pt idx="16018">
                  <c:v>80694</c:v>
                </c:pt>
                <c:pt idx="16019">
                  <c:v>80699</c:v>
                </c:pt>
                <c:pt idx="16020">
                  <c:v>80704</c:v>
                </c:pt>
                <c:pt idx="16021">
                  <c:v>80709</c:v>
                </c:pt>
                <c:pt idx="16022">
                  <c:v>80714</c:v>
                </c:pt>
                <c:pt idx="16023">
                  <c:v>80719</c:v>
                </c:pt>
                <c:pt idx="16024">
                  <c:v>80724</c:v>
                </c:pt>
                <c:pt idx="16025">
                  <c:v>80729</c:v>
                </c:pt>
                <c:pt idx="16026">
                  <c:v>80734</c:v>
                </c:pt>
                <c:pt idx="16027">
                  <c:v>80739</c:v>
                </c:pt>
                <c:pt idx="16028">
                  <c:v>80744</c:v>
                </c:pt>
                <c:pt idx="16029">
                  <c:v>80749</c:v>
                </c:pt>
                <c:pt idx="16030">
                  <c:v>80754</c:v>
                </c:pt>
                <c:pt idx="16031">
                  <c:v>80759</c:v>
                </c:pt>
                <c:pt idx="16032">
                  <c:v>80764</c:v>
                </c:pt>
                <c:pt idx="16033">
                  <c:v>80769</c:v>
                </c:pt>
                <c:pt idx="16034">
                  <c:v>80774</c:v>
                </c:pt>
                <c:pt idx="16035">
                  <c:v>80779</c:v>
                </c:pt>
                <c:pt idx="16036">
                  <c:v>80784</c:v>
                </c:pt>
                <c:pt idx="16037">
                  <c:v>80789</c:v>
                </c:pt>
                <c:pt idx="16038">
                  <c:v>80794</c:v>
                </c:pt>
                <c:pt idx="16039">
                  <c:v>80799</c:v>
                </c:pt>
                <c:pt idx="16040">
                  <c:v>80804</c:v>
                </c:pt>
                <c:pt idx="16041">
                  <c:v>80809</c:v>
                </c:pt>
                <c:pt idx="16042">
                  <c:v>80814</c:v>
                </c:pt>
                <c:pt idx="16043">
                  <c:v>80819</c:v>
                </c:pt>
                <c:pt idx="16044">
                  <c:v>80824</c:v>
                </c:pt>
                <c:pt idx="16045">
                  <c:v>80829</c:v>
                </c:pt>
                <c:pt idx="16046">
                  <c:v>80834</c:v>
                </c:pt>
                <c:pt idx="16047">
                  <c:v>80839</c:v>
                </c:pt>
                <c:pt idx="16048">
                  <c:v>80844</c:v>
                </c:pt>
                <c:pt idx="16049">
                  <c:v>80849</c:v>
                </c:pt>
                <c:pt idx="16050">
                  <c:v>80854</c:v>
                </c:pt>
                <c:pt idx="16051">
                  <c:v>80859</c:v>
                </c:pt>
                <c:pt idx="16052">
                  <c:v>80864</c:v>
                </c:pt>
                <c:pt idx="16053">
                  <c:v>80869</c:v>
                </c:pt>
                <c:pt idx="16054">
                  <c:v>80874</c:v>
                </c:pt>
                <c:pt idx="16055">
                  <c:v>80879</c:v>
                </c:pt>
                <c:pt idx="16056">
                  <c:v>80884</c:v>
                </c:pt>
                <c:pt idx="16057">
                  <c:v>80889</c:v>
                </c:pt>
                <c:pt idx="16058">
                  <c:v>80894</c:v>
                </c:pt>
                <c:pt idx="16059">
                  <c:v>80899</c:v>
                </c:pt>
                <c:pt idx="16060">
                  <c:v>80904</c:v>
                </c:pt>
                <c:pt idx="16061">
                  <c:v>80909</c:v>
                </c:pt>
                <c:pt idx="16062">
                  <c:v>80914</c:v>
                </c:pt>
                <c:pt idx="16063">
                  <c:v>80919</c:v>
                </c:pt>
                <c:pt idx="16064">
                  <c:v>80924</c:v>
                </c:pt>
                <c:pt idx="16065">
                  <c:v>80929</c:v>
                </c:pt>
                <c:pt idx="16066">
                  <c:v>80934</c:v>
                </c:pt>
                <c:pt idx="16067">
                  <c:v>80939</c:v>
                </c:pt>
                <c:pt idx="16068">
                  <c:v>80944</c:v>
                </c:pt>
                <c:pt idx="16069">
                  <c:v>80949</c:v>
                </c:pt>
                <c:pt idx="16070">
                  <c:v>80954</c:v>
                </c:pt>
                <c:pt idx="16071">
                  <c:v>80959</c:v>
                </c:pt>
                <c:pt idx="16072">
                  <c:v>80964</c:v>
                </c:pt>
                <c:pt idx="16073">
                  <c:v>80969</c:v>
                </c:pt>
                <c:pt idx="16074">
                  <c:v>80974</c:v>
                </c:pt>
                <c:pt idx="16075">
                  <c:v>80979</c:v>
                </c:pt>
                <c:pt idx="16076">
                  <c:v>80984</c:v>
                </c:pt>
                <c:pt idx="16077">
                  <c:v>80989</c:v>
                </c:pt>
                <c:pt idx="16078">
                  <c:v>80994</c:v>
                </c:pt>
                <c:pt idx="16079">
                  <c:v>80999</c:v>
                </c:pt>
                <c:pt idx="16080">
                  <c:v>81004</c:v>
                </c:pt>
                <c:pt idx="16081">
                  <c:v>81009</c:v>
                </c:pt>
                <c:pt idx="16082">
                  <c:v>81014</c:v>
                </c:pt>
                <c:pt idx="16083">
                  <c:v>81019</c:v>
                </c:pt>
                <c:pt idx="16084">
                  <c:v>81024</c:v>
                </c:pt>
                <c:pt idx="16085">
                  <c:v>81029</c:v>
                </c:pt>
                <c:pt idx="16086">
                  <c:v>81034</c:v>
                </c:pt>
                <c:pt idx="16087">
                  <c:v>81039</c:v>
                </c:pt>
                <c:pt idx="16088">
                  <c:v>81044</c:v>
                </c:pt>
                <c:pt idx="16089">
                  <c:v>81049</c:v>
                </c:pt>
                <c:pt idx="16090">
                  <c:v>81054</c:v>
                </c:pt>
                <c:pt idx="16091">
                  <c:v>81059</c:v>
                </c:pt>
                <c:pt idx="16092">
                  <c:v>81064</c:v>
                </c:pt>
                <c:pt idx="16093">
                  <c:v>81069</c:v>
                </c:pt>
                <c:pt idx="16094">
                  <c:v>81074</c:v>
                </c:pt>
                <c:pt idx="16095">
                  <c:v>81079</c:v>
                </c:pt>
                <c:pt idx="16096">
                  <c:v>81084</c:v>
                </c:pt>
                <c:pt idx="16097">
                  <c:v>81089</c:v>
                </c:pt>
                <c:pt idx="16098">
                  <c:v>81094</c:v>
                </c:pt>
                <c:pt idx="16099">
                  <c:v>81099</c:v>
                </c:pt>
                <c:pt idx="16100">
                  <c:v>81104</c:v>
                </c:pt>
                <c:pt idx="16101">
                  <c:v>81109</c:v>
                </c:pt>
                <c:pt idx="16102">
                  <c:v>81114</c:v>
                </c:pt>
                <c:pt idx="16103">
                  <c:v>81119</c:v>
                </c:pt>
                <c:pt idx="16104">
                  <c:v>81124</c:v>
                </c:pt>
                <c:pt idx="16105">
                  <c:v>81129</c:v>
                </c:pt>
                <c:pt idx="16106">
                  <c:v>81134</c:v>
                </c:pt>
                <c:pt idx="16107">
                  <c:v>81139</c:v>
                </c:pt>
                <c:pt idx="16108">
                  <c:v>81144</c:v>
                </c:pt>
                <c:pt idx="16109">
                  <c:v>81149</c:v>
                </c:pt>
                <c:pt idx="16110">
                  <c:v>81154</c:v>
                </c:pt>
                <c:pt idx="16111">
                  <c:v>81159</c:v>
                </c:pt>
                <c:pt idx="16112">
                  <c:v>81164</c:v>
                </c:pt>
                <c:pt idx="16113">
                  <c:v>81169</c:v>
                </c:pt>
                <c:pt idx="16114">
                  <c:v>81174</c:v>
                </c:pt>
                <c:pt idx="16115">
                  <c:v>81179</c:v>
                </c:pt>
                <c:pt idx="16116">
                  <c:v>81184</c:v>
                </c:pt>
                <c:pt idx="16117">
                  <c:v>81189</c:v>
                </c:pt>
                <c:pt idx="16118">
                  <c:v>81194</c:v>
                </c:pt>
                <c:pt idx="16119">
                  <c:v>81199</c:v>
                </c:pt>
                <c:pt idx="16120">
                  <c:v>81204</c:v>
                </c:pt>
                <c:pt idx="16121">
                  <c:v>81209</c:v>
                </c:pt>
                <c:pt idx="16122">
                  <c:v>81214</c:v>
                </c:pt>
                <c:pt idx="16123">
                  <c:v>81219</c:v>
                </c:pt>
                <c:pt idx="16124">
                  <c:v>81224</c:v>
                </c:pt>
                <c:pt idx="16125">
                  <c:v>81229</c:v>
                </c:pt>
                <c:pt idx="16126">
                  <c:v>81234</c:v>
                </c:pt>
                <c:pt idx="16127">
                  <c:v>81239</c:v>
                </c:pt>
                <c:pt idx="16128">
                  <c:v>81244</c:v>
                </c:pt>
                <c:pt idx="16129">
                  <c:v>81249</c:v>
                </c:pt>
                <c:pt idx="16130">
                  <c:v>81254</c:v>
                </c:pt>
                <c:pt idx="16131">
                  <c:v>81259</c:v>
                </c:pt>
                <c:pt idx="16132">
                  <c:v>81264</c:v>
                </c:pt>
                <c:pt idx="16133">
                  <c:v>81269</c:v>
                </c:pt>
                <c:pt idx="16134">
                  <c:v>81274</c:v>
                </c:pt>
                <c:pt idx="16135">
                  <c:v>81279</c:v>
                </c:pt>
                <c:pt idx="16136">
                  <c:v>81284</c:v>
                </c:pt>
                <c:pt idx="16137">
                  <c:v>81289</c:v>
                </c:pt>
                <c:pt idx="16138">
                  <c:v>81294</c:v>
                </c:pt>
                <c:pt idx="16139">
                  <c:v>81299</c:v>
                </c:pt>
                <c:pt idx="16140">
                  <c:v>81304</c:v>
                </c:pt>
                <c:pt idx="16141">
                  <c:v>81309</c:v>
                </c:pt>
                <c:pt idx="16142">
                  <c:v>81314</c:v>
                </c:pt>
                <c:pt idx="16143">
                  <c:v>81319</c:v>
                </c:pt>
                <c:pt idx="16144">
                  <c:v>81324</c:v>
                </c:pt>
                <c:pt idx="16145">
                  <c:v>81329</c:v>
                </c:pt>
                <c:pt idx="16146">
                  <c:v>81334</c:v>
                </c:pt>
                <c:pt idx="16147">
                  <c:v>81339</c:v>
                </c:pt>
                <c:pt idx="16148">
                  <c:v>81344</c:v>
                </c:pt>
                <c:pt idx="16149">
                  <c:v>81349</c:v>
                </c:pt>
                <c:pt idx="16150">
                  <c:v>81354</c:v>
                </c:pt>
                <c:pt idx="16151">
                  <c:v>81359</c:v>
                </c:pt>
                <c:pt idx="16152">
                  <c:v>81364</c:v>
                </c:pt>
                <c:pt idx="16153">
                  <c:v>81369</c:v>
                </c:pt>
                <c:pt idx="16154">
                  <c:v>81374</c:v>
                </c:pt>
                <c:pt idx="16155">
                  <c:v>81379</c:v>
                </c:pt>
                <c:pt idx="16156">
                  <c:v>81384</c:v>
                </c:pt>
                <c:pt idx="16157">
                  <c:v>81389</c:v>
                </c:pt>
                <c:pt idx="16158">
                  <c:v>81394</c:v>
                </c:pt>
                <c:pt idx="16159">
                  <c:v>81399</c:v>
                </c:pt>
                <c:pt idx="16160">
                  <c:v>81404</c:v>
                </c:pt>
                <c:pt idx="16161">
                  <c:v>81409</c:v>
                </c:pt>
                <c:pt idx="16162">
                  <c:v>81414</c:v>
                </c:pt>
                <c:pt idx="16163">
                  <c:v>81419</c:v>
                </c:pt>
                <c:pt idx="16164">
                  <c:v>81424</c:v>
                </c:pt>
                <c:pt idx="16165">
                  <c:v>81429</c:v>
                </c:pt>
                <c:pt idx="16166">
                  <c:v>81434</c:v>
                </c:pt>
                <c:pt idx="16167">
                  <c:v>81439</c:v>
                </c:pt>
                <c:pt idx="16168">
                  <c:v>81444</c:v>
                </c:pt>
                <c:pt idx="16169">
                  <c:v>81449</c:v>
                </c:pt>
                <c:pt idx="16170">
                  <c:v>81454</c:v>
                </c:pt>
                <c:pt idx="16171">
                  <c:v>81459</c:v>
                </c:pt>
                <c:pt idx="16172">
                  <c:v>81464</c:v>
                </c:pt>
                <c:pt idx="16173">
                  <c:v>81469</c:v>
                </c:pt>
                <c:pt idx="16174">
                  <c:v>81474</c:v>
                </c:pt>
                <c:pt idx="16175">
                  <c:v>81479</c:v>
                </c:pt>
                <c:pt idx="16176">
                  <c:v>81484</c:v>
                </c:pt>
                <c:pt idx="16177">
                  <c:v>81489</c:v>
                </c:pt>
                <c:pt idx="16178">
                  <c:v>81494</c:v>
                </c:pt>
                <c:pt idx="16179">
                  <c:v>81499</c:v>
                </c:pt>
                <c:pt idx="16180">
                  <c:v>81504</c:v>
                </c:pt>
                <c:pt idx="16181">
                  <c:v>81509</c:v>
                </c:pt>
                <c:pt idx="16182">
                  <c:v>81514</c:v>
                </c:pt>
                <c:pt idx="16183">
                  <c:v>81519</c:v>
                </c:pt>
                <c:pt idx="16184">
                  <c:v>81524</c:v>
                </c:pt>
                <c:pt idx="16185">
                  <c:v>81529</c:v>
                </c:pt>
                <c:pt idx="16186">
                  <c:v>81534</c:v>
                </c:pt>
                <c:pt idx="16187">
                  <c:v>81539</c:v>
                </c:pt>
                <c:pt idx="16188">
                  <c:v>81544</c:v>
                </c:pt>
                <c:pt idx="16189">
                  <c:v>81549</c:v>
                </c:pt>
                <c:pt idx="16190">
                  <c:v>81554</c:v>
                </c:pt>
                <c:pt idx="16191">
                  <c:v>81559</c:v>
                </c:pt>
                <c:pt idx="16192">
                  <c:v>81564</c:v>
                </c:pt>
                <c:pt idx="16193">
                  <c:v>81569</c:v>
                </c:pt>
                <c:pt idx="16194">
                  <c:v>81574</c:v>
                </c:pt>
                <c:pt idx="16195">
                  <c:v>81579</c:v>
                </c:pt>
                <c:pt idx="16196">
                  <c:v>81584</c:v>
                </c:pt>
                <c:pt idx="16197">
                  <c:v>81589</c:v>
                </c:pt>
                <c:pt idx="16198">
                  <c:v>81594</c:v>
                </c:pt>
                <c:pt idx="16199">
                  <c:v>81599</c:v>
                </c:pt>
                <c:pt idx="16200">
                  <c:v>81604</c:v>
                </c:pt>
                <c:pt idx="16201">
                  <c:v>81609</c:v>
                </c:pt>
                <c:pt idx="16202">
                  <c:v>81614</c:v>
                </c:pt>
                <c:pt idx="16203">
                  <c:v>81619</c:v>
                </c:pt>
                <c:pt idx="16204">
                  <c:v>81624</c:v>
                </c:pt>
                <c:pt idx="16205">
                  <c:v>81629</c:v>
                </c:pt>
                <c:pt idx="16206">
                  <c:v>81634</c:v>
                </c:pt>
                <c:pt idx="16207">
                  <c:v>81639</c:v>
                </c:pt>
                <c:pt idx="16208">
                  <c:v>81644</c:v>
                </c:pt>
                <c:pt idx="16209">
                  <c:v>81649</c:v>
                </c:pt>
                <c:pt idx="16210">
                  <c:v>81654</c:v>
                </c:pt>
                <c:pt idx="16211">
                  <c:v>81659</c:v>
                </c:pt>
                <c:pt idx="16212">
                  <c:v>81664</c:v>
                </c:pt>
                <c:pt idx="16213">
                  <c:v>81669</c:v>
                </c:pt>
                <c:pt idx="16214">
                  <c:v>81674</c:v>
                </c:pt>
                <c:pt idx="16215">
                  <c:v>81679</c:v>
                </c:pt>
                <c:pt idx="16216">
                  <c:v>81684</c:v>
                </c:pt>
                <c:pt idx="16217">
                  <c:v>81689</c:v>
                </c:pt>
                <c:pt idx="16218">
                  <c:v>81694</c:v>
                </c:pt>
                <c:pt idx="16219">
                  <c:v>81699</c:v>
                </c:pt>
                <c:pt idx="16220">
                  <c:v>81704</c:v>
                </c:pt>
                <c:pt idx="16221">
                  <c:v>81709</c:v>
                </c:pt>
                <c:pt idx="16222">
                  <c:v>81714</c:v>
                </c:pt>
                <c:pt idx="16223">
                  <c:v>81719</c:v>
                </c:pt>
                <c:pt idx="16224">
                  <c:v>81724</c:v>
                </c:pt>
                <c:pt idx="16225">
                  <c:v>81729</c:v>
                </c:pt>
                <c:pt idx="16226">
                  <c:v>81734</c:v>
                </c:pt>
                <c:pt idx="16227">
                  <c:v>81739</c:v>
                </c:pt>
                <c:pt idx="16228">
                  <c:v>81744</c:v>
                </c:pt>
                <c:pt idx="16229">
                  <c:v>81749</c:v>
                </c:pt>
                <c:pt idx="16230">
                  <c:v>81754</c:v>
                </c:pt>
                <c:pt idx="16231">
                  <c:v>81759</c:v>
                </c:pt>
                <c:pt idx="16232">
                  <c:v>81764</c:v>
                </c:pt>
                <c:pt idx="16233">
                  <c:v>81769</c:v>
                </c:pt>
                <c:pt idx="16234">
                  <c:v>81774</c:v>
                </c:pt>
                <c:pt idx="16235">
                  <c:v>81779</c:v>
                </c:pt>
                <c:pt idx="16236">
                  <c:v>81784</c:v>
                </c:pt>
                <c:pt idx="16237">
                  <c:v>81789</c:v>
                </c:pt>
                <c:pt idx="16238">
                  <c:v>81794</c:v>
                </c:pt>
                <c:pt idx="16239">
                  <c:v>81799</c:v>
                </c:pt>
                <c:pt idx="16240">
                  <c:v>81804</c:v>
                </c:pt>
                <c:pt idx="16241">
                  <c:v>81809</c:v>
                </c:pt>
                <c:pt idx="16242">
                  <c:v>81814</c:v>
                </c:pt>
                <c:pt idx="16243">
                  <c:v>81819</c:v>
                </c:pt>
                <c:pt idx="16244">
                  <c:v>81824</c:v>
                </c:pt>
                <c:pt idx="16245">
                  <c:v>81829</c:v>
                </c:pt>
                <c:pt idx="16246">
                  <c:v>81834</c:v>
                </c:pt>
                <c:pt idx="16247">
                  <c:v>81839</c:v>
                </c:pt>
                <c:pt idx="16248">
                  <c:v>81844</c:v>
                </c:pt>
                <c:pt idx="16249">
                  <c:v>81849</c:v>
                </c:pt>
                <c:pt idx="16250">
                  <c:v>81854</c:v>
                </c:pt>
                <c:pt idx="16251">
                  <c:v>81859</c:v>
                </c:pt>
                <c:pt idx="16252">
                  <c:v>81864</c:v>
                </c:pt>
                <c:pt idx="16253">
                  <c:v>81869</c:v>
                </c:pt>
                <c:pt idx="16254">
                  <c:v>81874</c:v>
                </c:pt>
                <c:pt idx="16255">
                  <c:v>81879</c:v>
                </c:pt>
                <c:pt idx="16256">
                  <c:v>81884</c:v>
                </c:pt>
                <c:pt idx="16257">
                  <c:v>81889</c:v>
                </c:pt>
                <c:pt idx="16258">
                  <c:v>81894</c:v>
                </c:pt>
                <c:pt idx="16259">
                  <c:v>81899</c:v>
                </c:pt>
                <c:pt idx="16260">
                  <c:v>81904</c:v>
                </c:pt>
                <c:pt idx="16261">
                  <c:v>81909</c:v>
                </c:pt>
                <c:pt idx="16262">
                  <c:v>81914</c:v>
                </c:pt>
                <c:pt idx="16263">
                  <c:v>81919</c:v>
                </c:pt>
                <c:pt idx="16264">
                  <c:v>81924</c:v>
                </c:pt>
                <c:pt idx="16265">
                  <c:v>81929</c:v>
                </c:pt>
                <c:pt idx="16266">
                  <c:v>81934</c:v>
                </c:pt>
                <c:pt idx="16267">
                  <c:v>81939</c:v>
                </c:pt>
                <c:pt idx="16268">
                  <c:v>81944</c:v>
                </c:pt>
                <c:pt idx="16269">
                  <c:v>81949</c:v>
                </c:pt>
                <c:pt idx="16270">
                  <c:v>81954</c:v>
                </c:pt>
                <c:pt idx="16271">
                  <c:v>81959</c:v>
                </c:pt>
                <c:pt idx="16272">
                  <c:v>81964</c:v>
                </c:pt>
                <c:pt idx="16273">
                  <c:v>81969</c:v>
                </c:pt>
                <c:pt idx="16274">
                  <c:v>81974</c:v>
                </c:pt>
                <c:pt idx="16275">
                  <c:v>81979</c:v>
                </c:pt>
                <c:pt idx="16276">
                  <c:v>81984</c:v>
                </c:pt>
                <c:pt idx="16277">
                  <c:v>81989</c:v>
                </c:pt>
                <c:pt idx="16278">
                  <c:v>81994</c:v>
                </c:pt>
                <c:pt idx="16279">
                  <c:v>81999</c:v>
                </c:pt>
                <c:pt idx="16280">
                  <c:v>82004</c:v>
                </c:pt>
                <c:pt idx="16281">
                  <c:v>82009</c:v>
                </c:pt>
                <c:pt idx="16282">
                  <c:v>82014</c:v>
                </c:pt>
                <c:pt idx="16283">
                  <c:v>82019</c:v>
                </c:pt>
                <c:pt idx="16284">
                  <c:v>82024</c:v>
                </c:pt>
                <c:pt idx="16285">
                  <c:v>82029</c:v>
                </c:pt>
                <c:pt idx="16286">
                  <c:v>82034</c:v>
                </c:pt>
                <c:pt idx="16287">
                  <c:v>82039</c:v>
                </c:pt>
                <c:pt idx="16288">
                  <c:v>82044</c:v>
                </c:pt>
                <c:pt idx="16289">
                  <c:v>82049</c:v>
                </c:pt>
                <c:pt idx="16290">
                  <c:v>82054</c:v>
                </c:pt>
                <c:pt idx="16291">
                  <c:v>82059</c:v>
                </c:pt>
                <c:pt idx="16292">
                  <c:v>82064</c:v>
                </c:pt>
                <c:pt idx="16293">
                  <c:v>82069</c:v>
                </c:pt>
                <c:pt idx="16294">
                  <c:v>82074</c:v>
                </c:pt>
                <c:pt idx="16295">
                  <c:v>82079</c:v>
                </c:pt>
                <c:pt idx="16296">
                  <c:v>82084</c:v>
                </c:pt>
                <c:pt idx="16297">
                  <c:v>82089</c:v>
                </c:pt>
                <c:pt idx="16298">
                  <c:v>82094</c:v>
                </c:pt>
                <c:pt idx="16299">
                  <c:v>82099</c:v>
                </c:pt>
                <c:pt idx="16300">
                  <c:v>82104</c:v>
                </c:pt>
                <c:pt idx="16301">
                  <c:v>82109</c:v>
                </c:pt>
                <c:pt idx="16302">
                  <c:v>82114</c:v>
                </c:pt>
                <c:pt idx="16303">
                  <c:v>82119</c:v>
                </c:pt>
                <c:pt idx="16304">
                  <c:v>82124</c:v>
                </c:pt>
                <c:pt idx="16305">
                  <c:v>82129</c:v>
                </c:pt>
                <c:pt idx="16306">
                  <c:v>82134</c:v>
                </c:pt>
                <c:pt idx="16307">
                  <c:v>82139</c:v>
                </c:pt>
                <c:pt idx="16308">
                  <c:v>82144</c:v>
                </c:pt>
                <c:pt idx="16309">
                  <c:v>82149</c:v>
                </c:pt>
                <c:pt idx="16310">
                  <c:v>82154</c:v>
                </c:pt>
                <c:pt idx="16311">
                  <c:v>82159</c:v>
                </c:pt>
                <c:pt idx="16312">
                  <c:v>82164</c:v>
                </c:pt>
                <c:pt idx="16313">
                  <c:v>82169</c:v>
                </c:pt>
                <c:pt idx="16314">
                  <c:v>82174</c:v>
                </c:pt>
                <c:pt idx="16315">
                  <c:v>82179</c:v>
                </c:pt>
                <c:pt idx="16316">
                  <c:v>82184</c:v>
                </c:pt>
                <c:pt idx="16317">
                  <c:v>82189</c:v>
                </c:pt>
                <c:pt idx="16318">
                  <c:v>82194</c:v>
                </c:pt>
                <c:pt idx="16319">
                  <c:v>82199</c:v>
                </c:pt>
                <c:pt idx="16320">
                  <c:v>82204</c:v>
                </c:pt>
                <c:pt idx="16321">
                  <c:v>82209</c:v>
                </c:pt>
                <c:pt idx="16322">
                  <c:v>82214</c:v>
                </c:pt>
                <c:pt idx="16323">
                  <c:v>82219</c:v>
                </c:pt>
                <c:pt idx="16324">
                  <c:v>82224</c:v>
                </c:pt>
                <c:pt idx="16325">
                  <c:v>82229</c:v>
                </c:pt>
                <c:pt idx="16326">
                  <c:v>82234</c:v>
                </c:pt>
                <c:pt idx="16327">
                  <c:v>82239</c:v>
                </c:pt>
                <c:pt idx="16328">
                  <c:v>82244</c:v>
                </c:pt>
                <c:pt idx="16329">
                  <c:v>82249</c:v>
                </c:pt>
                <c:pt idx="16330">
                  <c:v>82254</c:v>
                </c:pt>
                <c:pt idx="16331">
                  <c:v>82259</c:v>
                </c:pt>
                <c:pt idx="16332">
                  <c:v>82264</c:v>
                </c:pt>
                <c:pt idx="16333">
                  <c:v>82269</c:v>
                </c:pt>
                <c:pt idx="16334">
                  <c:v>82274</c:v>
                </c:pt>
                <c:pt idx="16335">
                  <c:v>82279</c:v>
                </c:pt>
                <c:pt idx="16336">
                  <c:v>82284</c:v>
                </c:pt>
                <c:pt idx="16337">
                  <c:v>82289</c:v>
                </c:pt>
                <c:pt idx="16338">
                  <c:v>82294</c:v>
                </c:pt>
                <c:pt idx="16339">
                  <c:v>82299</c:v>
                </c:pt>
                <c:pt idx="16340">
                  <c:v>82304</c:v>
                </c:pt>
                <c:pt idx="16341">
                  <c:v>82309</c:v>
                </c:pt>
                <c:pt idx="16342">
                  <c:v>82314</c:v>
                </c:pt>
                <c:pt idx="16343">
                  <c:v>82319</c:v>
                </c:pt>
                <c:pt idx="16344">
                  <c:v>82324</c:v>
                </c:pt>
                <c:pt idx="16345">
                  <c:v>82329</c:v>
                </c:pt>
                <c:pt idx="16346">
                  <c:v>82334</c:v>
                </c:pt>
                <c:pt idx="16347">
                  <c:v>82339</c:v>
                </c:pt>
                <c:pt idx="16348">
                  <c:v>82344</c:v>
                </c:pt>
                <c:pt idx="16349">
                  <c:v>82349</c:v>
                </c:pt>
                <c:pt idx="16350">
                  <c:v>82354</c:v>
                </c:pt>
                <c:pt idx="16351">
                  <c:v>82359</c:v>
                </c:pt>
                <c:pt idx="16352">
                  <c:v>82364</c:v>
                </c:pt>
                <c:pt idx="16353">
                  <c:v>82369</c:v>
                </c:pt>
                <c:pt idx="16354">
                  <c:v>82374</c:v>
                </c:pt>
                <c:pt idx="16355">
                  <c:v>82379</c:v>
                </c:pt>
                <c:pt idx="16356">
                  <c:v>82384</c:v>
                </c:pt>
                <c:pt idx="16357">
                  <c:v>82389</c:v>
                </c:pt>
                <c:pt idx="16358">
                  <c:v>82394</c:v>
                </c:pt>
                <c:pt idx="16359">
                  <c:v>82399</c:v>
                </c:pt>
                <c:pt idx="16360">
                  <c:v>82404</c:v>
                </c:pt>
                <c:pt idx="16361">
                  <c:v>82409</c:v>
                </c:pt>
                <c:pt idx="16362">
                  <c:v>82414</c:v>
                </c:pt>
                <c:pt idx="16363">
                  <c:v>82419</c:v>
                </c:pt>
                <c:pt idx="16364">
                  <c:v>82424</c:v>
                </c:pt>
                <c:pt idx="16365">
                  <c:v>82429</c:v>
                </c:pt>
                <c:pt idx="16366">
                  <c:v>82434</c:v>
                </c:pt>
                <c:pt idx="16367">
                  <c:v>82439</c:v>
                </c:pt>
                <c:pt idx="16368">
                  <c:v>82444</c:v>
                </c:pt>
                <c:pt idx="16369">
                  <c:v>82449</c:v>
                </c:pt>
                <c:pt idx="16370">
                  <c:v>82454</c:v>
                </c:pt>
                <c:pt idx="16371">
                  <c:v>82459</c:v>
                </c:pt>
                <c:pt idx="16372">
                  <c:v>82464</c:v>
                </c:pt>
                <c:pt idx="16373">
                  <c:v>82469</c:v>
                </c:pt>
                <c:pt idx="16374">
                  <c:v>82474</c:v>
                </c:pt>
                <c:pt idx="16375">
                  <c:v>82479</c:v>
                </c:pt>
                <c:pt idx="16376">
                  <c:v>82484</c:v>
                </c:pt>
                <c:pt idx="16377">
                  <c:v>82489</c:v>
                </c:pt>
                <c:pt idx="16378">
                  <c:v>82494</c:v>
                </c:pt>
                <c:pt idx="16379">
                  <c:v>82499</c:v>
                </c:pt>
                <c:pt idx="16380">
                  <c:v>82504</c:v>
                </c:pt>
                <c:pt idx="16381">
                  <c:v>82509</c:v>
                </c:pt>
                <c:pt idx="16382">
                  <c:v>82514</c:v>
                </c:pt>
                <c:pt idx="16383">
                  <c:v>82519</c:v>
                </c:pt>
                <c:pt idx="16384">
                  <c:v>82524</c:v>
                </c:pt>
                <c:pt idx="16385">
                  <c:v>82529</c:v>
                </c:pt>
                <c:pt idx="16386">
                  <c:v>82534</c:v>
                </c:pt>
                <c:pt idx="16387">
                  <c:v>82539</c:v>
                </c:pt>
                <c:pt idx="16388">
                  <c:v>82544</c:v>
                </c:pt>
                <c:pt idx="16389">
                  <c:v>82549</c:v>
                </c:pt>
                <c:pt idx="16390">
                  <c:v>82554</c:v>
                </c:pt>
                <c:pt idx="16391">
                  <c:v>82559</c:v>
                </c:pt>
                <c:pt idx="16392">
                  <c:v>82564</c:v>
                </c:pt>
                <c:pt idx="16393">
                  <c:v>82569</c:v>
                </c:pt>
                <c:pt idx="16394">
                  <c:v>82574</c:v>
                </c:pt>
                <c:pt idx="16395">
                  <c:v>82579</c:v>
                </c:pt>
                <c:pt idx="16396">
                  <c:v>82584</c:v>
                </c:pt>
                <c:pt idx="16397">
                  <c:v>82589</c:v>
                </c:pt>
                <c:pt idx="16398">
                  <c:v>82594</c:v>
                </c:pt>
                <c:pt idx="16399">
                  <c:v>82599</c:v>
                </c:pt>
                <c:pt idx="16400">
                  <c:v>82604</c:v>
                </c:pt>
                <c:pt idx="16401">
                  <c:v>82609</c:v>
                </c:pt>
                <c:pt idx="16402">
                  <c:v>82614</c:v>
                </c:pt>
                <c:pt idx="16403">
                  <c:v>82619</c:v>
                </c:pt>
                <c:pt idx="16404">
                  <c:v>82624</c:v>
                </c:pt>
                <c:pt idx="16405">
                  <c:v>82629</c:v>
                </c:pt>
                <c:pt idx="16406">
                  <c:v>82634</c:v>
                </c:pt>
                <c:pt idx="16407">
                  <c:v>82639</c:v>
                </c:pt>
                <c:pt idx="16408">
                  <c:v>82644</c:v>
                </c:pt>
                <c:pt idx="16409">
                  <c:v>82649</c:v>
                </c:pt>
                <c:pt idx="16410">
                  <c:v>82654</c:v>
                </c:pt>
                <c:pt idx="16411">
                  <c:v>82659</c:v>
                </c:pt>
                <c:pt idx="16412">
                  <c:v>82664</c:v>
                </c:pt>
                <c:pt idx="16413">
                  <c:v>82669</c:v>
                </c:pt>
                <c:pt idx="16414">
                  <c:v>82674</c:v>
                </c:pt>
                <c:pt idx="16415">
                  <c:v>82679</c:v>
                </c:pt>
                <c:pt idx="16416">
                  <c:v>82684</c:v>
                </c:pt>
                <c:pt idx="16417">
                  <c:v>82689</c:v>
                </c:pt>
                <c:pt idx="16418">
                  <c:v>82694</c:v>
                </c:pt>
                <c:pt idx="16419">
                  <c:v>82699</c:v>
                </c:pt>
                <c:pt idx="16420">
                  <c:v>82704</c:v>
                </c:pt>
                <c:pt idx="16421">
                  <c:v>82709</c:v>
                </c:pt>
                <c:pt idx="16422">
                  <c:v>82714</c:v>
                </c:pt>
                <c:pt idx="16423">
                  <c:v>82719</c:v>
                </c:pt>
                <c:pt idx="16424">
                  <c:v>82724</c:v>
                </c:pt>
                <c:pt idx="16425">
                  <c:v>82729</c:v>
                </c:pt>
                <c:pt idx="16426">
                  <c:v>82734</c:v>
                </c:pt>
                <c:pt idx="16427">
                  <c:v>82739</c:v>
                </c:pt>
                <c:pt idx="16428">
                  <c:v>82744</c:v>
                </c:pt>
                <c:pt idx="16429">
                  <c:v>82749</c:v>
                </c:pt>
                <c:pt idx="16430">
                  <c:v>82754</c:v>
                </c:pt>
                <c:pt idx="16431">
                  <c:v>82759</c:v>
                </c:pt>
                <c:pt idx="16432">
                  <c:v>82764</c:v>
                </c:pt>
                <c:pt idx="16433">
                  <c:v>82769</c:v>
                </c:pt>
                <c:pt idx="16434">
                  <c:v>82774</c:v>
                </c:pt>
                <c:pt idx="16435">
                  <c:v>82779</c:v>
                </c:pt>
                <c:pt idx="16436">
                  <c:v>82784</c:v>
                </c:pt>
                <c:pt idx="16437">
                  <c:v>82789</c:v>
                </c:pt>
                <c:pt idx="16438">
                  <c:v>82794</c:v>
                </c:pt>
                <c:pt idx="16439">
                  <c:v>82799</c:v>
                </c:pt>
                <c:pt idx="16440">
                  <c:v>82804</c:v>
                </c:pt>
                <c:pt idx="16441">
                  <c:v>82809</c:v>
                </c:pt>
                <c:pt idx="16442">
                  <c:v>82814</c:v>
                </c:pt>
                <c:pt idx="16443">
                  <c:v>82819</c:v>
                </c:pt>
                <c:pt idx="16444">
                  <c:v>82824</c:v>
                </c:pt>
                <c:pt idx="16445">
                  <c:v>82829</c:v>
                </c:pt>
                <c:pt idx="16446">
                  <c:v>82834</c:v>
                </c:pt>
                <c:pt idx="16447">
                  <c:v>82839</c:v>
                </c:pt>
                <c:pt idx="16448">
                  <c:v>82844</c:v>
                </c:pt>
                <c:pt idx="16449">
                  <c:v>82849</c:v>
                </c:pt>
                <c:pt idx="16450">
                  <c:v>82854</c:v>
                </c:pt>
                <c:pt idx="16451">
                  <c:v>82859</c:v>
                </c:pt>
                <c:pt idx="16452">
                  <c:v>82864</c:v>
                </c:pt>
                <c:pt idx="16453">
                  <c:v>82869</c:v>
                </c:pt>
                <c:pt idx="16454">
                  <c:v>82874</c:v>
                </c:pt>
                <c:pt idx="16455">
                  <c:v>82879</c:v>
                </c:pt>
                <c:pt idx="16456">
                  <c:v>82884</c:v>
                </c:pt>
                <c:pt idx="16457">
                  <c:v>82889</c:v>
                </c:pt>
                <c:pt idx="16458">
                  <c:v>82894</c:v>
                </c:pt>
                <c:pt idx="16459">
                  <c:v>82899</c:v>
                </c:pt>
                <c:pt idx="16460">
                  <c:v>82904</c:v>
                </c:pt>
                <c:pt idx="16461">
                  <c:v>82909</c:v>
                </c:pt>
                <c:pt idx="16462">
                  <c:v>82914</c:v>
                </c:pt>
                <c:pt idx="16463">
                  <c:v>82919</c:v>
                </c:pt>
                <c:pt idx="16464">
                  <c:v>82924</c:v>
                </c:pt>
                <c:pt idx="16465">
                  <c:v>82929</c:v>
                </c:pt>
                <c:pt idx="16466">
                  <c:v>82934</c:v>
                </c:pt>
                <c:pt idx="16467">
                  <c:v>82939</c:v>
                </c:pt>
                <c:pt idx="16468">
                  <c:v>82944</c:v>
                </c:pt>
                <c:pt idx="16469">
                  <c:v>82949</c:v>
                </c:pt>
                <c:pt idx="16470">
                  <c:v>82954</c:v>
                </c:pt>
                <c:pt idx="16471">
                  <c:v>82959</c:v>
                </c:pt>
                <c:pt idx="16472">
                  <c:v>82964</c:v>
                </c:pt>
                <c:pt idx="16473">
                  <c:v>82969</c:v>
                </c:pt>
                <c:pt idx="16474">
                  <c:v>82974</c:v>
                </c:pt>
                <c:pt idx="16475">
                  <c:v>82979</c:v>
                </c:pt>
                <c:pt idx="16476">
                  <c:v>82984</c:v>
                </c:pt>
                <c:pt idx="16477">
                  <c:v>82989</c:v>
                </c:pt>
                <c:pt idx="16478">
                  <c:v>82994</c:v>
                </c:pt>
                <c:pt idx="16479">
                  <c:v>82999</c:v>
                </c:pt>
                <c:pt idx="16480">
                  <c:v>83004</c:v>
                </c:pt>
                <c:pt idx="16481">
                  <c:v>83009</c:v>
                </c:pt>
                <c:pt idx="16482">
                  <c:v>83014</c:v>
                </c:pt>
                <c:pt idx="16483">
                  <c:v>83019</c:v>
                </c:pt>
                <c:pt idx="16484">
                  <c:v>83024</c:v>
                </c:pt>
                <c:pt idx="16485">
                  <c:v>83029</c:v>
                </c:pt>
                <c:pt idx="16486">
                  <c:v>83034</c:v>
                </c:pt>
                <c:pt idx="16487">
                  <c:v>83039</c:v>
                </c:pt>
                <c:pt idx="16488">
                  <c:v>83044</c:v>
                </c:pt>
                <c:pt idx="16489">
                  <c:v>83049</c:v>
                </c:pt>
                <c:pt idx="16490">
                  <c:v>83054</c:v>
                </c:pt>
                <c:pt idx="16491">
                  <c:v>83059</c:v>
                </c:pt>
                <c:pt idx="16492">
                  <c:v>83064</c:v>
                </c:pt>
                <c:pt idx="16493">
                  <c:v>83069</c:v>
                </c:pt>
                <c:pt idx="16494">
                  <c:v>83074</c:v>
                </c:pt>
                <c:pt idx="16495">
                  <c:v>83079</c:v>
                </c:pt>
                <c:pt idx="16496">
                  <c:v>83084</c:v>
                </c:pt>
                <c:pt idx="16497">
                  <c:v>83089</c:v>
                </c:pt>
                <c:pt idx="16498">
                  <c:v>83094</c:v>
                </c:pt>
                <c:pt idx="16499">
                  <c:v>83099</c:v>
                </c:pt>
                <c:pt idx="16500">
                  <c:v>83104</c:v>
                </c:pt>
                <c:pt idx="16501">
                  <c:v>83109</c:v>
                </c:pt>
                <c:pt idx="16502">
                  <c:v>83114</c:v>
                </c:pt>
                <c:pt idx="16503">
                  <c:v>83119</c:v>
                </c:pt>
                <c:pt idx="16504">
                  <c:v>83124</c:v>
                </c:pt>
                <c:pt idx="16505">
                  <c:v>83129</c:v>
                </c:pt>
                <c:pt idx="16506">
                  <c:v>83134</c:v>
                </c:pt>
                <c:pt idx="16507">
                  <c:v>83139</c:v>
                </c:pt>
                <c:pt idx="16508">
                  <c:v>83144</c:v>
                </c:pt>
                <c:pt idx="16509">
                  <c:v>83149</c:v>
                </c:pt>
                <c:pt idx="16510">
                  <c:v>83154</c:v>
                </c:pt>
                <c:pt idx="16511">
                  <c:v>83159</c:v>
                </c:pt>
                <c:pt idx="16512">
                  <c:v>83164</c:v>
                </c:pt>
                <c:pt idx="16513">
                  <c:v>83169</c:v>
                </c:pt>
                <c:pt idx="16514">
                  <c:v>83174</c:v>
                </c:pt>
                <c:pt idx="16515">
                  <c:v>83179</c:v>
                </c:pt>
                <c:pt idx="16516">
                  <c:v>83184</c:v>
                </c:pt>
                <c:pt idx="16517">
                  <c:v>83189</c:v>
                </c:pt>
                <c:pt idx="16518">
                  <c:v>83194</c:v>
                </c:pt>
                <c:pt idx="16519">
                  <c:v>83199</c:v>
                </c:pt>
                <c:pt idx="16520">
                  <c:v>83204</c:v>
                </c:pt>
                <c:pt idx="16521">
                  <c:v>83209</c:v>
                </c:pt>
                <c:pt idx="16522">
                  <c:v>83214</c:v>
                </c:pt>
                <c:pt idx="16523">
                  <c:v>83219</c:v>
                </c:pt>
                <c:pt idx="16524">
                  <c:v>83224</c:v>
                </c:pt>
                <c:pt idx="16525">
                  <c:v>83229</c:v>
                </c:pt>
                <c:pt idx="16526">
                  <c:v>83234</c:v>
                </c:pt>
                <c:pt idx="16527">
                  <c:v>83239</c:v>
                </c:pt>
                <c:pt idx="16528">
                  <c:v>83244</c:v>
                </c:pt>
                <c:pt idx="16529">
                  <c:v>83249</c:v>
                </c:pt>
                <c:pt idx="16530">
                  <c:v>83254</c:v>
                </c:pt>
                <c:pt idx="16531">
                  <c:v>83259</c:v>
                </c:pt>
                <c:pt idx="16532">
                  <c:v>83264</c:v>
                </c:pt>
                <c:pt idx="16533">
                  <c:v>83269</c:v>
                </c:pt>
                <c:pt idx="16534">
                  <c:v>83274</c:v>
                </c:pt>
                <c:pt idx="16535">
                  <c:v>83279</c:v>
                </c:pt>
                <c:pt idx="16536">
                  <c:v>83284</c:v>
                </c:pt>
                <c:pt idx="16537">
                  <c:v>83289</c:v>
                </c:pt>
                <c:pt idx="16538">
                  <c:v>83294</c:v>
                </c:pt>
                <c:pt idx="16539">
                  <c:v>83299</c:v>
                </c:pt>
                <c:pt idx="16540">
                  <c:v>83304</c:v>
                </c:pt>
                <c:pt idx="16541">
                  <c:v>83309</c:v>
                </c:pt>
                <c:pt idx="16542">
                  <c:v>83314</c:v>
                </c:pt>
                <c:pt idx="16543">
                  <c:v>83319</c:v>
                </c:pt>
                <c:pt idx="16544">
                  <c:v>83324</c:v>
                </c:pt>
                <c:pt idx="16545">
                  <c:v>83329</c:v>
                </c:pt>
                <c:pt idx="16546">
                  <c:v>83334</c:v>
                </c:pt>
                <c:pt idx="16547">
                  <c:v>83339</c:v>
                </c:pt>
                <c:pt idx="16548">
                  <c:v>83344</c:v>
                </c:pt>
                <c:pt idx="16549">
                  <c:v>83349</c:v>
                </c:pt>
                <c:pt idx="16550">
                  <c:v>83354</c:v>
                </c:pt>
                <c:pt idx="16551">
                  <c:v>83359</c:v>
                </c:pt>
                <c:pt idx="16552">
                  <c:v>83364</c:v>
                </c:pt>
                <c:pt idx="16553">
                  <c:v>83369</c:v>
                </c:pt>
                <c:pt idx="16554">
                  <c:v>83374</c:v>
                </c:pt>
                <c:pt idx="16555">
                  <c:v>83379</c:v>
                </c:pt>
                <c:pt idx="16556">
                  <c:v>83384</c:v>
                </c:pt>
                <c:pt idx="16557">
                  <c:v>83389</c:v>
                </c:pt>
                <c:pt idx="16558">
                  <c:v>83394</c:v>
                </c:pt>
                <c:pt idx="16559">
                  <c:v>83399</c:v>
                </c:pt>
                <c:pt idx="16560">
                  <c:v>83404</c:v>
                </c:pt>
                <c:pt idx="16561">
                  <c:v>83409</c:v>
                </c:pt>
                <c:pt idx="16562">
                  <c:v>83414</c:v>
                </c:pt>
                <c:pt idx="16563">
                  <c:v>83419</c:v>
                </c:pt>
                <c:pt idx="16564">
                  <c:v>83424</c:v>
                </c:pt>
                <c:pt idx="16565">
                  <c:v>83429</c:v>
                </c:pt>
                <c:pt idx="16566">
                  <c:v>83434</c:v>
                </c:pt>
                <c:pt idx="16567">
                  <c:v>83439</c:v>
                </c:pt>
                <c:pt idx="16568">
                  <c:v>83444</c:v>
                </c:pt>
                <c:pt idx="16569">
                  <c:v>83449</c:v>
                </c:pt>
                <c:pt idx="16570">
                  <c:v>83454</c:v>
                </c:pt>
                <c:pt idx="16571">
                  <c:v>83459</c:v>
                </c:pt>
                <c:pt idx="16572">
                  <c:v>83464</c:v>
                </c:pt>
                <c:pt idx="16573">
                  <c:v>83469</c:v>
                </c:pt>
                <c:pt idx="16574">
                  <c:v>83474</c:v>
                </c:pt>
                <c:pt idx="16575">
                  <c:v>83479</c:v>
                </c:pt>
                <c:pt idx="16576">
                  <c:v>83484</c:v>
                </c:pt>
                <c:pt idx="16577">
                  <c:v>83489</c:v>
                </c:pt>
                <c:pt idx="16578">
                  <c:v>83494</c:v>
                </c:pt>
                <c:pt idx="16579">
                  <c:v>83499</c:v>
                </c:pt>
                <c:pt idx="16580">
                  <c:v>83504</c:v>
                </c:pt>
                <c:pt idx="16581">
                  <c:v>83509</c:v>
                </c:pt>
                <c:pt idx="16582">
                  <c:v>83514</c:v>
                </c:pt>
                <c:pt idx="16583">
                  <c:v>83519</c:v>
                </c:pt>
                <c:pt idx="16584">
                  <c:v>83524</c:v>
                </c:pt>
                <c:pt idx="16585">
                  <c:v>83529</c:v>
                </c:pt>
                <c:pt idx="16586">
                  <c:v>83534</c:v>
                </c:pt>
                <c:pt idx="16587">
                  <c:v>83539</c:v>
                </c:pt>
                <c:pt idx="16588">
                  <c:v>83544</c:v>
                </c:pt>
                <c:pt idx="16589">
                  <c:v>83549</c:v>
                </c:pt>
                <c:pt idx="16590">
                  <c:v>83554</c:v>
                </c:pt>
                <c:pt idx="16591">
                  <c:v>83559</c:v>
                </c:pt>
                <c:pt idx="16592">
                  <c:v>83564</c:v>
                </c:pt>
                <c:pt idx="16593">
                  <c:v>83569</c:v>
                </c:pt>
                <c:pt idx="16594">
                  <c:v>83574</c:v>
                </c:pt>
                <c:pt idx="16595">
                  <c:v>83579</c:v>
                </c:pt>
                <c:pt idx="16596">
                  <c:v>83584</c:v>
                </c:pt>
                <c:pt idx="16597">
                  <c:v>83589</c:v>
                </c:pt>
                <c:pt idx="16598">
                  <c:v>83594</c:v>
                </c:pt>
                <c:pt idx="16599">
                  <c:v>83599</c:v>
                </c:pt>
                <c:pt idx="16600">
                  <c:v>83604</c:v>
                </c:pt>
                <c:pt idx="16601">
                  <c:v>83609</c:v>
                </c:pt>
                <c:pt idx="16602">
                  <c:v>83614</c:v>
                </c:pt>
                <c:pt idx="16603">
                  <c:v>83619</c:v>
                </c:pt>
                <c:pt idx="16604">
                  <c:v>83624</c:v>
                </c:pt>
                <c:pt idx="16605">
                  <c:v>83629</c:v>
                </c:pt>
                <c:pt idx="16606">
                  <c:v>83634</c:v>
                </c:pt>
                <c:pt idx="16607">
                  <c:v>83639</c:v>
                </c:pt>
                <c:pt idx="16608">
                  <c:v>83644</c:v>
                </c:pt>
                <c:pt idx="16609">
                  <c:v>83649</c:v>
                </c:pt>
                <c:pt idx="16610">
                  <c:v>83654</c:v>
                </c:pt>
                <c:pt idx="16611">
                  <c:v>83659</c:v>
                </c:pt>
                <c:pt idx="16612">
                  <c:v>83664</c:v>
                </c:pt>
                <c:pt idx="16613">
                  <c:v>83669</c:v>
                </c:pt>
                <c:pt idx="16614">
                  <c:v>83674</c:v>
                </c:pt>
                <c:pt idx="16615">
                  <c:v>83679</c:v>
                </c:pt>
                <c:pt idx="16616">
                  <c:v>83684</c:v>
                </c:pt>
                <c:pt idx="16617">
                  <c:v>83689</c:v>
                </c:pt>
                <c:pt idx="16618">
                  <c:v>83694</c:v>
                </c:pt>
                <c:pt idx="16619">
                  <c:v>83699</c:v>
                </c:pt>
                <c:pt idx="16620">
                  <c:v>83704</c:v>
                </c:pt>
                <c:pt idx="16621">
                  <c:v>83709</c:v>
                </c:pt>
                <c:pt idx="16622">
                  <c:v>83714</c:v>
                </c:pt>
                <c:pt idx="16623">
                  <c:v>83719</c:v>
                </c:pt>
                <c:pt idx="16624">
                  <c:v>83724</c:v>
                </c:pt>
                <c:pt idx="16625">
                  <c:v>83729</c:v>
                </c:pt>
                <c:pt idx="16626">
                  <c:v>83734</c:v>
                </c:pt>
                <c:pt idx="16627">
                  <c:v>83739</c:v>
                </c:pt>
                <c:pt idx="16628">
                  <c:v>83744</c:v>
                </c:pt>
                <c:pt idx="16629">
                  <c:v>83749</c:v>
                </c:pt>
                <c:pt idx="16630">
                  <c:v>83754</c:v>
                </c:pt>
                <c:pt idx="16631">
                  <c:v>83759</c:v>
                </c:pt>
                <c:pt idx="16632">
                  <c:v>83764</c:v>
                </c:pt>
                <c:pt idx="16633">
                  <c:v>83769</c:v>
                </c:pt>
                <c:pt idx="16634">
                  <c:v>83774</c:v>
                </c:pt>
                <c:pt idx="16635">
                  <c:v>83779</c:v>
                </c:pt>
                <c:pt idx="16636">
                  <c:v>83784</c:v>
                </c:pt>
                <c:pt idx="16637">
                  <c:v>83789</c:v>
                </c:pt>
                <c:pt idx="16638">
                  <c:v>83794</c:v>
                </c:pt>
                <c:pt idx="16639">
                  <c:v>83799</c:v>
                </c:pt>
                <c:pt idx="16640">
                  <c:v>83804</c:v>
                </c:pt>
                <c:pt idx="16641">
                  <c:v>83809</c:v>
                </c:pt>
                <c:pt idx="16642">
                  <c:v>83814</c:v>
                </c:pt>
                <c:pt idx="16643">
                  <c:v>83819</c:v>
                </c:pt>
                <c:pt idx="16644">
                  <c:v>83824</c:v>
                </c:pt>
                <c:pt idx="16645">
                  <c:v>83829</c:v>
                </c:pt>
                <c:pt idx="16646">
                  <c:v>83834</c:v>
                </c:pt>
                <c:pt idx="16647">
                  <c:v>83839</c:v>
                </c:pt>
                <c:pt idx="16648">
                  <c:v>83844</c:v>
                </c:pt>
                <c:pt idx="16649">
                  <c:v>83849</c:v>
                </c:pt>
                <c:pt idx="16650">
                  <c:v>83854</c:v>
                </c:pt>
                <c:pt idx="16651">
                  <c:v>83859</c:v>
                </c:pt>
                <c:pt idx="16652">
                  <c:v>83864</c:v>
                </c:pt>
                <c:pt idx="16653">
                  <c:v>83869</c:v>
                </c:pt>
                <c:pt idx="16654">
                  <c:v>83874</c:v>
                </c:pt>
                <c:pt idx="16655">
                  <c:v>83879</c:v>
                </c:pt>
                <c:pt idx="16656">
                  <c:v>83884</c:v>
                </c:pt>
                <c:pt idx="16657">
                  <c:v>83889</c:v>
                </c:pt>
                <c:pt idx="16658">
                  <c:v>83894</c:v>
                </c:pt>
                <c:pt idx="16659">
                  <c:v>83899</c:v>
                </c:pt>
                <c:pt idx="16660">
                  <c:v>83904</c:v>
                </c:pt>
                <c:pt idx="16661">
                  <c:v>83909</c:v>
                </c:pt>
                <c:pt idx="16662">
                  <c:v>83914</c:v>
                </c:pt>
                <c:pt idx="16663">
                  <c:v>83919</c:v>
                </c:pt>
                <c:pt idx="16664">
                  <c:v>83924</c:v>
                </c:pt>
                <c:pt idx="16665">
                  <c:v>83929</c:v>
                </c:pt>
                <c:pt idx="16666">
                  <c:v>83934</c:v>
                </c:pt>
                <c:pt idx="16667">
                  <c:v>83939</c:v>
                </c:pt>
                <c:pt idx="16668">
                  <c:v>83944</c:v>
                </c:pt>
                <c:pt idx="16669">
                  <c:v>83949</c:v>
                </c:pt>
                <c:pt idx="16670">
                  <c:v>83954</c:v>
                </c:pt>
                <c:pt idx="16671">
                  <c:v>83959</c:v>
                </c:pt>
                <c:pt idx="16672">
                  <c:v>83964</c:v>
                </c:pt>
                <c:pt idx="16673">
                  <c:v>83969</c:v>
                </c:pt>
                <c:pt idx="16674">
                  <c:v>83974</c:v>
                </c:pt>
                <c:pt idx="16675">
                  <c:v>83979</c:v>
                </c:pt>
                <c:pt idx="16676">
                  <c:v>83984</c:v>
                </c:pt>
                <c:pt idx="16677">
                  <c:v>83989</c:v>
                </c:pt>
                <c:pt idx="16678">
                  <c:v>83994</c:v>
                </c:pt>
                <c:pt idx="16679">
                  <c:v>83999</c:v>
                </c:pt>
                <c:pt idx="16680">
                  <c:v>84004</c:v>
                </c:pt>
                <c:pt idx="16681">
                  <c:v>84009</c:v>
                </c:pt>
                <c:pt idx="16682">
                  <c:v>84014</c:v>
                </c:pt>
                <c:pt idx="16683">
                  <c:v>84019</c:v>
                </c:pt>
                <c:pt idx="16684">
                  <c:v>84024</c:v>
                </c:pt>
                <c:pt idx="16685">
                  <c:v>84029</c:v>
                </c:pt>
                <c:pt idx="16686">
                  <c:v>84034</c:v>
                </c:pt>
                <c:pt idx="16687">
                  <c:v>84039</c:v>
                </c:pt>
                <c:pt idx="16688">
                  <c:v>84044</c:v>
                </c:pt>
                <c:pt idx="16689">
                  <c:v>84049</c:v>
                </c:pt>
                <c:pt idx="16690">
                  <c:v>84054</c:v>
                </c:pt>
                <c:pt idx="16691">
                  <c:v>84059</c:v>
                </c:pt>
                <c:pt idx="16692">
                  <c:v>84064</c:v>
                </c:pt>
                <c:pt idx="16693">
                  <c:v>84069</c:v>
                </c:pt>
                <c:pt idx="16694">
                  <c:v>84074</c:v>
                </c:pt>
                <c:pt idx="16695">
                  <c:v>84079</c:v>
                </c:pt>
                <c:pt idx="16696">
                  <c:v>84084</c:v>
                </c:pt>
                <c:pt idx="16697">
                  <c:v>84089</c:v>
                </c:pt>
                <c:pt idx="16698">
                  <c:v>84094</c:v>
                </c:pt>
                <c:pt idx="16699">
                  <c:v>84099</c:v>
                </c:pt>
                <c:pt idx="16700">
                  <c:v>84104</c:v>
                </c:pt>
                <c:pt idx="16701">
                  <c:v>84109</c:v>
                </c:pt>
                <c:pt idx="16702">
                  <c:v>84114</c:v>
                </c:pt>
                <c:pt idx="16703">
                  <c:v>84119</c:v>
                </c:pt>
                <c:pt idx="16704">
                  <c:v>84124</c:v>
                </c:pt>
                <c:pt idx="16705">
                  <c:v>84129</c:v>
                </c:pt>
                <c:pt idx="16706">
                  <c:v>84134</c:v>
                </c:pt>
                <c:pt idx="16707">
                  <c:v>84139</c:v>
                </c:pt>
                <c:pt idx="16708">
                  <c:v>84144</c:v>
                </c:pt>
                <c:pt idx="16709">
                  <c:v>84149</c:v>
                </c:pt>
                <c:pt idx="16710">
                  <c:v>84154</c:v>
                </c:pt>
                <c:pt idx="16711">
                  <c:v>84159</c:v>
                </c:pt>
                <c:pt idx="16712">
                  <c:v>84164</c:v>
                </c:pt>
                <c:pt idx="16713">
                  <c:v>84169</c:v>
                </c:pt>
                <c:pt idx="16714">
                  <c:v>84174</c:v>
                </c:pt>
                <c:pt idx="16715">
                  <c:v>84179</c:v>
                </c:pt>
                <c:pt idx="16716">
                  <c:v>84184</c:v>
                </c:pt>
                <c:pt idx="16717">
                  <c:v>84189</c:v>
                </c:pt>
                <c:pt idx="16718">
                  <c:v>84194</c:v>
                </c:pt>
                <c:pt idx="16719">
                  <c:v>84199</c:v>
                </c:pt>
                <c:pt idx="16720">
                  <c:v>84204</c:v>
                </c:pt>
                <c:pt idx="16721">
                  <c:v>84209</c:v>
                </c:pt>
                <c:pt idx="16722">
                  <c:v>84214</c:v>
                </c:pt>
                <c:pt idx="16723">
                  <c:v>84219</c:v>
                </c:pt>
                <c:pt idx="16724">
                  <c:v>84224</c:v>
                </c:pt>
                <c:pt idx="16725">
                  <c:v>84229</c:v>
                </c:pt>
                <c:pt idx="16726">
                  <c:v>84234</c:v>
                </c:pt>
                <c:pt idx="16727">
                  <c:v>84239</c:v>
                </c:pt>
                <c:pt idx="16728">
                  <c:v>84244</c:v>
                </c:pt>
                <c:pt idx="16729">
                  <c:v>84249</c:v>
                </c:pt>
                <c:pt idx="16730">
                  <c:v>84254</c:v>
                </c:pt>
                <c:pt idx="16731">
                  <c:v>84259</c:v>
                </c:pt>
                <c:pt idx="16732">
                  <c:v>84264</c:v>
                </c:pt>
                <c:pt idx="16733">
                  <c:v>84269</c:v>
                </c:pt>
                <c:pt idx="16734">
                  <c:v>84274</c:v>
                </c:pt>
                <c:pt idx="16735">
                  <c:v>84279</c:v>
                </c:pt>
                <c:pt idx="16736">
                  <c:v>84284</c:v>
                </c:pt>
                <c:pt idx="16737">
                  <c:v>84289</c:v>
                </c:pt>
                <c:pt idx="16738">
                  <c:v>84294</c:v>
                </c:pt>
                <c:pt idx="16739">
                  <c:v>84299</c:v>
                </c:pt>
                <c:pt idx="16740">
                  <c:v>84304</c:v>
                </c:pt>
                <c:pt idx="16741">
                  <c:v>84309</c:v>
                </c:pt>
                <c:pt idx="16742">
                  <c:v>84314</c:v>
                </c:pt>
                <c:pt idx="16743">
                  <c:v>84319</c:v>
                </c:pt>
                <c:pt idx="16744">
                  <c:v>84324</c:v>
                </c:pt>
                <c:pt idx="16745">
                  <c:v>84329</c:v>
                </c:pt>
                <c:pt idx="16746">
                  <c:v>84334</c:v>
                </c:pt>
                <c:pt idx="16747">
                  <c:v>84339</c:v>
                </c:pt>
                <c:pt idx="16748">
                  <c:v>84344</c:v>
                </c:pt>
                <c:pt idx="16749">
                  <c:v>84349</c:v>
                </c:pt>
                <c:pt idx="16750">
                  <c:v>84354</c:v>
                </c:pt>
                <c:pt idx="16751">
                  <c:v>84359</c:v>
                </c:pt>
                <c:pt idx="16752">
                  <c:v>84364</c:v>
                </c:pt>
                <c:pt idx="16753">
                  <c:v>84369</c:v>
                </c:pt>
                <c:pt idx="16754">
                  <c:v>84374</c:v>
                </c:pt>
                <c:pt idx="16755">
                  <c:v>84379</c:v>
                </c:pt>
                <c:pt idx="16756">
                  <c:v>84384</c:v>
                </c:pt>
                <c:pt idx="16757">
                  <c:v>84389</c:v>
                </c:pt>
                <c:pt idx="16758">
                  <c:v>84394</c:v>
                </c:pt>
                <c:pt idx="16759">
                  <c:v>84399</c:v>
                </c:pt>
                <c:pt idx="16760">
                  <c:v>84404</c:v>
                </c:pt>
                <c:pt idx="16761">
                  <c:v>84409</c:v>
                </c:pt>
                <c:pt idx="16762">
                  <c:v>84414</c:v>
                </c:pt>
                <c:pt idx="16763">
                  <c:v>84419</c:v>
                </c:pt>
                <c:pt idx="16764">
                  <c:v>84424</c:v>
                </c:pt>
                <c:pt idx="16765">
                  <c:v>84429</c:v>
                </c:pt>
                <c:pt idx="16766">
                  <c:v>84434</c:v>
                </c:pt>
                <c:pt idx="16767">
                  <c:v>84439</c:v>
                </c:pt>
                <c:pt idx="16768">
                  <c:v>84444</c:v>
                </c:pt>
                <c:pt idx="16769">
                  <c:v>84449</c:v>
                </c:pt>
                <c:pt idx="16770">
                  <c:v>84454</c:v>
                </c:pt>
                <c:pt idx="16771">
                  <c:v>84459</c:v>
                </c:pt>
                <c:pt idx="16772">
                  <c:v>84464</c:v>
                </c:pt>
                <c:pt idx="16773">
                  <c:v>84469</c:v>
                </c:pt>
                <c:pt idx="16774">
                  <c:v>84474</c:v>
                </c:pt>
                <c:pt idx="16775">
                  <c:v>84479</c:v>
                </c:pt>
                <c:pt idx="16776">
                  <c:v>84484</c:v>
                </c:pt>
                <c:pt idx="16777">
                  <c:v>84489</c:v>
                </c:pt>
                <c:pt idx="16778">
                  <c:v>84494</c:v>
                </c:pt>
                <c:pt idx="16779">
                  <c:v>84499</c:v>
                </c:pt>
                <c:pt idx="16780">
                  <c:v>84504</c:v>
                </c:pt>
                <c:pt idx="16781">
                  <c:v>84509</c:v>
                </c:pt>
                <c:pt idx="16782">
                  <c:v>84514</c:v>
                </c:pt>
                <c:pt idx="16783">
                  <c:v>84519</c:v>
                </c:pt>
                <c:pt idx="16784">
                  <c:v>84524</c:v>
                </c:pt>
                <c:pt idx="16785">
                  <c:v>84529</c:v>
                </c:pt>
                <c:pt idx="16786">
                  <c:v>84534</c:v>
                </c:pt>
                <c:pt idx="16787">
                  <c:v>84539</c:v>
                </c:pt>
                <c:pt idx="16788">
                  <c:v>84544</c:v>
                </c:pt>
                <c:pt idx="16789">
                  <c:v>84549</c:v>
                </c:pt>
                <c:pt idx="16790">
                  <c:v>84554</c:v>
                </c:pt>
                <c:pt idx="16791">
                  <c:v>84559</c:v>
                </c:pt>
                <c:pt idx="16792">
                  <c:v>84564</c:v>
                </c:pt>
                <c:pt idx="16793">
                  <c:v>84569</c:v>
                </c:pt>
                <c:pt idx="16794">
                  <c:v>84574</c:v>
                </c:pt>
                <c:pt idx="16795">
                  <c:v>84579</c:v>
                </c:pt>
                <c:pt idx="16796">
                  <c:v>84584</c:v>
                </c:pt>
                <c:pt idx="16797">
                  <c:v>84589</c:v>
                </c:pt>
                <c:pt idx="16798">
                  <c:v>84594</c:v>
                </c:pt>
                <c:pt idx="16799">
                  <c:v>84599</c:v>
                </c:pt>
                <c:pt idx="16800">
                  <c:v>84604</c:v>
                </c:pt>
                <c:pt idx="16801">
                  <c:v>84609</c:v>
                </c:pt>
                <c:pt idx="16802">
                  <c:v>84614</c:v>
                </c:pt>
                <c:pt idx="16803">
                  <c:v>84619</c:v>
                </c:pt>
                <c:pt idx="16804">
                  <c:v>84624</c:v>
                </c:pt>
                <c:pt idx="16805">
                  <c:v>84629</c:v>
                </c:pt>
                <c:pt idx="16806">
                  <c:v>84634</c:v>
                </c:pt>
                <c:pt idx="16807">
                  <c:v>84639</c:v>
                </c:pt>
                <c:pt idx="16808">
                  <c:v>84644</c:v>
                </c:pt>
                <c:pt idx="16809">
                  <c:v>84649</c:v>
                </c:pt>
                <c:pt idx="16810">
                  <c:v>84654</c:v>
                </c:pt>
                <c:pt idx="16811">
                  <c:v>84659</c:v>
                </c:pt>
                <c:pt idx="16812">
                  <c:v>84664</c:v>
                </c:pt>
                <c:pt idx="16813">
                  <c:v>84669</c:v>
                </c:pt>
                <c:pt idx="16814">
                  <c:v>84674</c:v>
                </c:pt>
                <c:pt idx="16815">
                  <c:v>84679</c:v>
                </c:pt>
                <c:pt idx="16816">
                  <c:v>84684</c:v>
                </c:pt>
                <c:pt idx="16817">
                  <c:v>84689</c:v>
                </c:pt>
                <c:pt idx="16818">
                  <c:v>84694</c:v>
                </c:pt>
                <c:pt idx="16819">
                  <c:v>84699</c:v>
                </c:pt>
                <c:pt idx="16820">
                  <c:v>84704</c:v>
                </c:pt>
                <c:pt idx="16821">
                  <c:v>84709</c:v>
                </c:pt>
                <c:pt idx="16822">
                  <c:v>84714</c:v>
                </c:pt>
                <c:pt idx="16823">
                  <c:v>84719</c:v>
                </c:pt>
                <c:pt idx="16824">
                  <c:v>84724</c:v>
                </c:pt>
                <c:pt idx="16825">
                  <c:v>84729</c:v>
                </c:pt>
                <c:pt idx="16826">
                  <c:v>84734</c:v>
                </c:pt>
                <c:pt idx="16827">
                  <c:v>84739</c:v>
                </c:pt>
                <c:pt idx="16828">
                  <c:v>84744</c:v>
                </c:pt>
                <c:pt idx="16829">
                  <c:v>84749</c:v>
                </c:pt>
                <c:pt idx="16830">
                  <c:v>84754</c:v>
                </c:pt>
                <c:pt idx="16831">
                  <c:v>84759</c:v>
                </c:pt>
                <c:pt idx="16832">
                  <c:v>84764</c:v>
                </c:pt>
                <c:pt idx="16833">
                  <c:v>84769</c:v>
                </c:pt>
                <c:pt idx="16834">
                  <c:v>84774</c:v>
                </c:pt>
                <c:pt idx="16835">
                  <c:v>84779</c:v>
                </c:pt>
                <c:pt idx="16836">
                  <c:v>84784</c:v>
                </c:pt>
                <c:pt idx="16837">
                  <c:v>84789</c:v>
                </c:pt>
                <c:pt idx="16838">
                  <c:v>84794</c:v>
                </c:pt>
                <c:pt idx="16839">
                  <c:v>84799</c:v>
                </c:pt>
                <c:pt idx="16840">
                  <c:v>84804</c:v>
                </c:pt>
                <c:pt idx="16841">
                  <c:v>84809</c:v>
                </c:pt>
                <c:pt idx="16842">
                  <c:v>84814</c:v>
                </c:pt>
                <c:pt idx="16843">
                  <c:v>84819</c:v>
                </c:pt>
                <c:pt idx="16844">
                  <c:v>84824</c:v>
                </c:pt>
                <c:pt idx="16845">
                  <c:v>84829</c:v>
                </c:pt>
                <c:pt idx="16846">
                  <c:v>84834</c:v>
                </c:pt>
                <c:pt idx="16847">
                  <c:v>84839</c:v>
                </c:pt>
                <c:pt idx="16848">
                  <c:v>84844</c:v>
                </c:pt>
                <c:pt idx="16849">
                  <c:v>84849</c:v>
                </c:pt>
                <c:pt idx="16850">
                  <c:v>84854</c:v>
                </c:pt>
                <c:pt idx="16851">
                  <c:v>84859</c:v>
                </c:pt>
                <c:pt idx="16852">
                  <c:v>84864</c:v>
                </c:pt>
                <c:pt idx="16853">
                  <c:v>84869</c:v>
                </c:pt>
                <c:pt idx="16854">
                  <c:v>84874</c:v>
                </c:pt>
                <c:pt idx="16855">
                  <c:v>84879</c:v>
                </c:pt>
                <c:pt idx="16856">
                  <c:v>84884</c:v>
                </c:pt>
                <c:pt idx="16857">
                  <c:v>84889</c:v>
                </c:pt>
                <c:pt idx="16858">
                  <c:v>84894</c:v>
                </c:pt>
                <c:pt idx="16859">
                  <c:v>84899</c:v>
                </c:pt>
                <c:pt idx="16860">
                  <c:v>84904</c:v>
                </c:pt>
                <c:pt idx="16861">
                  <c:v>84909</c:v>
                </c:pt>
                <c:pt idx="16862">
                  <c:v>84914</c:v>
                </c:pt>
                <c:pt idx="16863">
                  <c:v>84919</c:v>
                </c:pt>
                <c:pt idx="16864">
                  <c:v>84924</c:v>
                </c:pt>
                <c:pt idx="16865">
                  <c:v>84929</c:v>
                </c:pt>
                <c:pt idx="16866">
                  <c:v>84934</c:v>
                </c:pt>
                <c:pt idx="16867">
                  <c:v>84939</c:v>
                </c:pt>
                <c:pt idx="16868">
                  <c:v>84944</c:v>
                </c:pt>
                <c:pt idx="16869">
                  <c:v>84949</c:v>
                </c:pt>
                <c:pt idx="16870">
                  <c:v>84954</c:v>
                </c:pt>
                <c:pt idx="16871">
                  <c:v>84959</c:v>
                </c:pt>
                <c:pt idx="16872">
                  <c:v>84964</c:v>
                </c:pt>
                <c:pt idx="16873">
                  <c:v>84969</c:v>
                </c:pt>
                <c:pt idx="16874">
                  <c:v>84974</c:v>
                </c:pt>
                <c:pt idx="16875">
                  <c:v>84979</c:v>
                </c:pt>
                <c:pt idx="16876">
                  <c:v>84984</c:v>
                </c:pt>
                <c:pt idx="16877">
                  <c:v>84989</c:v>
                </c:pt>
                <c:pt idx="16878">
                  <c:v>84994</c:v>
                </c:pt>
                <c:pt idx="16879">
                  <c:v>84999</c:v>
                </c:pt>
                <c:pt idx="16880">
                  <c:v>85004</c:v>
                </c:pt>
                <c:pt idx="16881">
                  <c:v>85009</c:v>
                </c:pt>
                <c:pt idx="16882">
                  <c:v>85014</c:v>
                </c:pt>
                <c:pt idx="16883">
                  <c:v>85019</c:v>
                </c:pt>
                <c:pt idx="16884">
                  <c:v>85024</c:v>
                </c:pt>
                <c:pt idx="16885">
                  <c:v>85029</c:v>
                </c:pt>
                <c:pt idx="16886">
                  <c:v>85034</c:v>
                </c:pt>
                <c:pt idx="16887">
                  <c:v>85039</c:v>
                </c:pt>
                <c:pt idx="16888">
                  <c:v>85044</c:v>
                </c:pt>
                <c:pt idx="16889">
                  <c:v>85049</c:v>
                </c:pt>
                <c:pt idx="16890">
                  <c:v>85054</c:v>
                </c:pt>
                <c:pt idx="16891">
                  <c:v>85059</c:v>
                </c:pt>
                <c:pt idx="16892">
                  <c:v>85064</c:v>
                </c:pt>
                <c:pt idx="16893">
                  <c:v>85069</c:v>
                </c:pt>
                <c:pt idx="16894">
                  <c:v>85074</c:v>
                </c:pt>
                <c:pt idx="16895">
                  <c:v>85079</c:v>
                </c:pt>
                <c:pt idx="16896">
                  <c:v>85084</c:v>
                </c:pt>
                <c:pt idx="16897">
                  <c:v>85089</c:v>
                </c:pt>
                <c:pt idx="16898">
                  <c:v>85094</c:v>
                </c:pt>
                <c:pt idx="16899">
                  <c:v>85099</c:v>
                </c:pt>
                <c:pt idx="16900">
                  <c:v>85104</c:v>
                </c:pt>
                <c:pt idx="16901">
                  <c:v>85109</c:v>
                </c:pt>
                <c:pt idx="16902">
                  <c:v>85114</c:v>
                </c:pt>
                <c:pt idx="16903">
                  <c:v>85119</c:v>
                </c:pt>
                <c:pt idx="16904">
                  <c:v>85124</c:v>
                </c:pt>
                <c:pt idx="16905">
                  <c:v>85129</c:v>
                </c:pt>
                <c:pt idx="16906">
                  <c:v>85134</c:v>
                </c:pt>
                <c:pt idx="16907">
                  <c:v>85139</c:v>
                </c:pt>
                <c:pt idx="16908">
                  <c:v>85144</c:v>
                </c:pt>
                <c:pt idx="16909">
                  <c:v>85149</c:v>
                </c:pt>
                <c:pt idx="16910">
                  <c:v>85154</c:v>
                </c:pt>
                <c:pt idx="16911">
                  <c:v>85159</c:v>
                </c:pt>
                <c:pt idx="16912">
                  <c:v>85164</c:v>
                </c:pt>
                <c:pt idx="16913">
                  <c:v>85169</c:v>
                </c:pt>
                <c:pt idx="16914">
                  <c:v>85174</c:v>
                </c:pt>
                <c:pt idx="16915">
                  <c:v>85179</c:v>
                </c:pt>
                <c:pt idx="16916">
                  <c:v>85184</c:v>
                </c:pt>
                <c:pt idx="16917">
                  <c:v>85189</c:v>
                </c:pt>
                <c:pt idx="16918">
                  <c:v>85194</c:v>
                </c:pt>
                <c:pt idx="16919">
                  <c:v>85199</c:v>
                </c:pt>
                <c:pt idx="16920">
                  <c:v>85204</c:v>
                </c:pt>
                <c:pt idx="16921">
                  <c:v>85209</c:v>
                </c:pt>
                <c:pt idx="16922">
                  <c:v>85214</c:v>
                </c:pt>
                <c:pt idx="16923">
                  <c:v>85219</c:v>
                </c:pt>
                <c:pt idx="16924">
                  <c:v>85224</c:v>
                </c:pt>
                <c:pt idx="16925">
                  <c:v>85229</c:v>
                </c:pt>
                <c:pt idx="16926">
                  <c:v>85234</c:v>
                </c:pt>
                <c:pt idx="16927">
                  <c:v>85239</c:v>
                </c:pt>
                <c:pt idx="16928">
                  <c:v>85244</c:v>
                </c:pt>
                <c:pt idx="16929">
                  <c:v>85249</c:v>
                </c:pt>
                <c:pt idx="16930">
                  <c:v>85254</c:v>
                </c:pt>
                <c:pt idx="16931">
                  <c:v>85259</c:v>
                </c:pt>
                <c:pt idx="16932">
                  <c:v>85264</c:v>
                </c:pt>
                <c:pt idx="16933">
                  <c:v>85269</c:v>
                </c:pt>
                <c:pt idx="16934">
                  <c:v>85274</c:v>
                </c:pt>
                <c:pt idx="16935">
                  <c:v>85279</c:v>
                </c:pt>
                <c:pt idx="16936">
                  <c:v>85284</c:v>
                </c:pt>
                <c:pt idx="16937">
                  <c:v>85289</c:v>
                </c:pt>
                <c:pt idx="16938">
                  <c:v>85294</c:v>
                </c:pt>
                <c:pt idx="16939">
                  <c:v>85299</c:v>
                </c:pt>
                <c:pt idx="16940">
                  <c:v>85304</c:v>
                </c:pt>
                <c:pt idx="16941">
                  <c:v>85309</c:v>
                </c:pt>
                <c:pt idx="16942">
                  <c:v>85314</c:v>
                </c:pt>
                <c:pt idx="16943">
                  <c:v>85319</c:v>
                </c:pt>
                <c:pt idx="16944">
                  <c:v>85324</c:v>
                </c:pt>
                <c:pt idx="16945">
                  <c:v>85329</c:v>
                </c:pt>
                <c:pt idx="16946">
                  <c:v>85334</c:v>
                </c:pt>
                <c:pt idx="16947">
                  <c:v>85339</c:v>
                </c:pt>
                <c:pt idx="16948">
                  <c:v>85344</c:v>
                </c:pt>
                <c:pt idx="16949">
                  <c:v>85349</c:v>
                </c:pt>
                <c:pt idx="16950">
                  <c:v>85354</c:v>
                </c:pt>
                <c:pt idx="16951">
                  <c:v>85359</c:v>
                </c:pt>
                <c:pt idx="16952">
                  <c:v>85364</c:v>
                </c:pt>
                <c:pt idx="16953">
                  <c:v>85369</c:v>
                </c:pt>
                <c:pt idx="16954">
                  <c:v>85374</c:v>
                </c:pt>
                <c:pt idx="16955">
                  <c:v>85379</c:v>
                </c:pt>
                <c:pt idx="16956">
                  <c:v>85384</c:v>
                </c:pt>
                <c:pt idx="16957">
                  <c:v>85389</c:v>
                </c:pt>
                <c:pt idx="16958">
                  <c:v>85394</c:v>
                </c:pt>
                <c:pt idx="16959">
                  <c:v>85399</c:v>
                </c:pt>
                <c:pt idx="16960">
                  <c:v>85404</c:v>
                </c:pt>
                <c:pt idx="16961">
                  <c:v>85409</c:v>
                </c:pt>
                <c:pt idx="16962">
                  <c:v>85414</c:v>
                </c:pt>
                <c:pt idx="16963">
                  <c:v>85419</c:v>
                </c:pt>
                <c:pt idx="16964">
                  <c:v>85424</c:v>
                </c:pt>
                <c:pt idx="16965">
                  <c:v>85429</c:v>
                </c:pt>
                <c:pt idx="16966">
                  <c:v>85434</c:v>
                </c:pt>
                <c:pt idx="16967">
                  <c:v>85439</c:v>
                </c:pt>
                <c:pt idx="16968">
                  <c:v>85444</c:v>
                </c:pt>
                <c:pt idx="16969">
                  <c:v>85449</c:v>
                </c:pt>
                <c:pt idx="16970">
                  <c:v>85454</c:v>
                </c:pt>
                <c:pt idx="16971">
                  <c:v>85459</c:v>
                </c:pt>
                <c:pt idx="16972">
                  <c:v>85464</c:v>
                </c:pt>
                <c:pt idx="16973">
                  <c:v>85469</c:v>
                </c:pt>
                <c:pt idx="16974">
                  <c:v>85474</c:v>
                </c:pt>
                <c:pt idx="16975">
                  <c:v>85479</c:v>
                </c:pt>
                <c:pt idx="16976">
                  <c:v>85484</c:v>
                </c:pt>
                <c:pt idx="16977">
                  <c:v>85489</c:v>
                </c:pt>
                <c:pt idx="16978">
                  <c:v>85494</c:v>
                </c:pt>
                <c:pt idx="16979">
                  <c:v>85499</c:v>
                </c:pt>
                <c:pt idx="16980">
                  <c:v>85504</c:v>
                </c:pt>
                <c:pt idx="16981">
                  <c:v>85509</c:v>
                </c:pt>
                <c:pt idx="16982">
                  <c:v>85514</c:v>
                </c:pt>
                <c:pt idx="16983">
                  <c:v>85519</c:v>
                </c:pt>
                <c:pt idx="16984">
                  <c:v>85524</c:v>
                </c:pt>
                <c:pt idx="16985">
                  <c:v>85529</c:v>
                </c:pt>
                <c:pt idx="16986">
                  <c:v>85534</c:v>
                </c:pt>
                <c:pt idx="16987">
                  <c:v>85539</c:v>
                </c:pt>
                <c:pt idx="16988">
                  <c:v>85544</c:v>
                </c:pt>
                <c:pt idx="16989">
                  <c:v>85549</c:v>
                </c:pt>
                <c:pt idx="16990">
                  <c:v>85554</c:v>
                </c:pt>
                <c:pt idx="16991">
                  <c:v>85559</c:v>
                </c:pt>
                <c:pt idx="16992">
                  <c:v>85564</c:v>
                </c:pt>
                <c:pt idx="16993">
                  <c:v>85569</c:v>
                </c:pt>
                <c:pt idx="16994">
                  <c:v>85574</c:v>
                </c:pt>
                <c:pt idx="16995">
                  <c:v>85579</c:v>
                </c:pt>
                <c:pt idx="16996">
                  <c:v>85584</c:v>
                </c:pt>
                <c:pt idx="16997">
                  <c:v>85589</c:v>
                </c:pt>
                <c:pt idx="16998">
                  <c:v>85594</c:v>
                </c:pt>
                <c:pt idx="16999">
                  <c:v>85599</c:v>
                </c:pt>
                <c:pt idx="17000">
                  <c:v>85604</c:v>
                </c:pt>
                <c:pt idx="17001">
                  <c:v>85609</c:v>
                </c:pt>
                <c:pt idx="17002">
                  <c:v>85614</c:v>
                </c:pt>
                <c:pt idx="17003">
                  <c:v>85619</c:v>
                </c:pt>
                <c:pt idx="17004">
                  <c:v>85624</c:v>
                </c:pt>
                <c:pt idx="17005">
                  <c:v>85629</c:v>
                </c:pt>
                <c:pt idx="17006">
                  <c:v>85634</c:v>
                </c:pt>
                <c:pt idx="17007">
                  <c:v>85639</c:v>
                </c:pt>
                <c:pt idx="17008">
                  <c:v>85644</c:v>
                </c:pt>
                <c:pt idx="17009">
                  <c:v>85649</c:v>
                </c:pt>
                <c:pt idx="17010">
                  <c:v>85654</c:v>
                </c:pt>
                <c:pt idx="17011">
                  <c:v>85659</c:v>
                </c:pt>
                <c:pt idx="17012">
                  <c:v>85664</c:v>
                </c:pt>
                <c:pt idx="17013">
                  <c:v>85669</c:v>
                </c:pt>
                <c:pt idx="17014">
                  <c:v>85674</c:v>
                </c:pt>
                <c:pt idx="17015">
                  <c:v>85679</c:v>
                </c:pt>
                <c:pt idx="17016">
                  <c:v>85684</c:v>
                </c:pt>
                <c:pt idx="17017">
                  <c:v>85689</c:v>
                </c:pt>
                <c:pt idx="17018">
                  <c:v>85694</c:v>
                </c:pt>
                <c:pt idx="17019">
                  <c:v>85699</c:v>
                </c:pt>
                <c:pt idx="17020">
                  <c:v>85704</c:v>
                </c:pt>
                <c:pt idx="17021">
                  <c:v>85709</c:v>
                </c:pt>
                <c:pt idx="17022">
                  <c:v>85714</c:v>
                </c:pt>
                <c:pt idx="17023">
                  <c:v>85719</c:v>
                </c:pt>
                <c:pt idx="17024">
                  <c:v>85724</c:v>
                </c:pt>
                <c:pt idx="17025">
                  <c:v>85729</c:v>
                </c:pt>
                <c:pt idx="17026">
                  <c:v>85734</c:v>
                </c:pt>
                <c:pt idx="17027">
                  <c:v>85739</c:v>
                </c:pt>
                <c:pt idx="17028">
                  <c:v>85744</c:v>
                </c:pt>
                <c:pt idx="17029">
                  <c:v>85749</c:v>
                </c:pt>
                <c:pt idx="17030">
                  <c:v>85754</c:v>
                </c:pt>
                <c:pt idx="17031">
                  <c:v>85759</c:v>
                </c:pt>
                <c:pt idx="17032">
                  <c:v>85764</c:v>
                </c:pt>
                <c:pt idx="17033">
                  <c:v>85769</c:v>
                </c:pt>
                <c:pt idx="17034">
                  <c:v>85774</c:v>
                </c:pt>
                <c:pt idx="17035">
                  <c:v>85779</c:v>
                </c:pt>
                <c:pt idx="17036">
                  <c:v>85784</c:v>
                </c:pt>
                <c:pt idx="17037">
                  <c:v>85789</c:v>
                </c:pt>
                <c:pt idx="17038">
                  <c:v>85794</c:v>
                </c:pt>
                <c:pt idx="17039">
                  <c:v>85799</c:v>
                </c:pt>
                <c:pt idx="17040">
                  <c:v>85804</c:v>
                </c:pt>
                <c:pt idx="17041">
                  <c:v>85809</c:v>
                </c:pt>
                <c:pt idx="17042">
                  <c:v>85814</c:v>
                </c:pt>
                <c:pt idx="17043">
                  <c:v>85819</c:v>
                </c:pt>
                <c:pt idx="17044">
                  <c:v>85824</c:v>
                </c:pt>
                <c:pt idx="17045">
                  <c:v>85829</c:v>
                </c:pt>
                <c:pt idx="17046">
                  <c:v>85834</c:v>
                </c:pt>
                <c:pt idx="17047">
                  <c:v>85839</c:v>
                </c:pt>
                <c:pt idx="17048">
                  <c:v>85844</c:v>
                </c:pt>
                <c:pt idx="17049">
                  <c:v>85849</c:v>
                </c:pt>
                <c:pt idx="17050">
                  <c:v>85854</c:v>
                </c:pt>
                <c:pt idx="17051">
                  <c:v>85859</c:v>
                </c:pt>
                <c:pt idx="17052">
                  <c:v>85864</c:v>
                </c:pt>
                <c:pt idx="17053">
                  <c:v>85869</c:v>
                </c:pt>
                <c:pt idx="17054">
                  <c:v>85874</c:v>
                </c:pt>
                <c:pt idx="17055">
                  <c:v>85879</c:v>
                </c:pt>
                <c:pt idx="17056">
                  <c:v>85884</c:v>
                </c:pt>
                <c:pt idx="17057">
                  <c:v>85889</c:v>
                </c:pt>
                <c:pt idx="17058">
                  <c:v>85894</c:v>
                </c:pt>
                <c:pt idx="17059">
                  <c:v>85899</c:v>
                </c:pt>
                <c:pt idx="17060">
                  <c:v>85904</c:v>
                </c:pt>
                <c:pt idx="17061">
                  <c:v>85909</c:v>
                </c:pt>
                <c:pt idx="17062">
                  <c:v>85914</c:v>
                </c:pt>
                <c:pt idx="17063">
                  <c:v>85919</c:v>
                </c:pt>
                <c:pt idx="17064">
                  <c:v>85924</c:v>
                </c:pt>
                <c:pt idx="17065">
                  <c:v>85929</c:v>
                </c:pt>
                <c:pt idx="17066">
                  <c:v>85934</c:v>
                </c:pt>
                <c:pt idx="17067">
                  <c:v>85939</c:v>
                </c:pt>
                <c:pt idx="17068">
                  <c:v>85944</c:v>
                </c:pt>
                <c:pt idx="17069">
                  <c:v>85949</c:v>
                </c:pt>
                <c:pt idx="17070">
                  <c:v>85954</c:v>
                </c:pt>
                <c:pt idx="17071">
                  <c:v>85959</c:v>
                </c:pt>
                <c:pt idx="17072">
                  <c:v>85964</c:v>
                </c:pt>
                <c:pt idx="17073">
                  <c:v>85969</c:v>
                </c:pt>
                <c:pt idx="17074">
                  <c:v>85974</c:v>
                </c:pt>
                <c:pt idx="17075">
                  <c:v>85979</c:v>
                </c:pt>
                <c:pt idx="17076">
                  <c:v>85984</c:v>
                </c:pt>
                <c:pt idx="17077">
                  <c:v>85989</c:v>
                </c:pt>
                <c:pt idx="17078">
                  <c:v>85994</c:v>
                </c:pt>
                <c:pt idx="17079">
                  <c:v>85999</c:v>
                </c:pt>
                <c:pt idx="17080">
                  <c:v>86004</c:v>
                </c:pt>
                <c:pt idx="17081">
                  <c:v>86009</c:v>
                </c:pt>
                <c:pt idx="17082">
                  <c:v>86014</c:v>
                </c:pt>
                <c:pt idx="17083">
                  <c:v>86019</c:v>
                </c:pt>
                <c:pt idx="17084">
                  <c:v>86024</c:v>
                </c:pt>
                <c:pt idx="17085">
                  <c:v>86029</c:v>
                </c:pt>
                <c:pt idx="17086">
                  <c:v>86034</c:v>
                </c:pt>
                <c:pt idx="17087">
                  <c:v>86039</c:v>
                </c:pt>
                <c:pt idx="17088">
                  <c:v>86044</c:v>
                </c:pt>
                <c:pt idx="17089">
                  <c:v>86049</c:v>
                </c:pt>
                <c:pt idx="17090">
                  <c:v>86054</c:v>
                </c:pt>
                <c:pt idx="17091">
                  <c:v>86059</c:v>
                </c:pt>
                <c:pt idx="17092">
                  <c:v>86064</c:v>
                </c:pt>
                <c:pt idx="17093">
                  <c:v>86069</c:v>
                </c:pt>
                <c:pt idx="17094">
                  <c:v>86074</c:v>
                </c:pt>
                <c:pt idx="17095">
                  <c:v>86079</c:v>
                </c:pt>
                <c:pt idx="17096">
                  <c:v>86084</c:v>
                </c:pt>
                <c:pt idx="17097">
                  <c:v>86089</c:v>
                </c:pt>
                <c:pt idx="17098">
                  <c:v>86094</c:v>
                </c:pt>
                <c:pt idx="17099">
                  <c:v>86099</c:v>
                </c:pt>
                <c:pt idx="17100">
                  <c:v>86104</c:v>
                </c:pt>
                <c:pt idx="17101">
                  <c:v>86109</c:v>
                </c:pt>
                <c:pt idx="17102">
                  <c:v>86114</c:v>
                </c:pt>
                <c:pt idx="17103">
                  <c:v>86119</c:v>
                </c:pt>
                <c:pt idx="17104">
                  <c:v>86124</c:v>
                </c:pt>
                <c:pt idx="17105">
                  <c:v>86129</c:v>
                </c:pt>
                <c:pt idx="17106">
                  <c:v>86134</c:v>
                </c:pt>
                <c:pt idx="17107">
                  <c:v>86139</c:v>
                </c:pt>
                <c:pt idx="17108">
                  <c:v>86144</c:v>
                </c:pt>
                <c:pt idx="17109">
                  <c:v>86149</c:v>
                </c:pt>
                <c:pt idx="17110">
                  <c:v>86154</c:v>
                </c:pt>
                <c:pt idx="17111">
                  <c:v>86159</c:v>
                </c:pt>
                <c:pt idx="17112">
                  <c:v>86164</c:v>
                </c:pt>
                <c:pt idx="17113">
                  <c:v>86169</c:v>
                </c:pt>
                <c:pt idx="17114">
                  <c:v>86174</c:v>
                </c:pt>
                <c:pt idx="17115">
                  <c:v>86179</c:v>
                </c:pt>
                <c:pt idx="17116">
                  <c:v>86184</c:v>
                </c:pt>
                <c:pt idx="17117">
                  <c:v>86189</c:v>
                </c:pt>
                <c:pt idx="17118">
                  <c:v>86194</c:v>
                </c:pt>
                <c:pt idx="17119">
                  <c:v>86199</c:v>
                </c:pt>
                <c:pt idx="17120">
                  <c:v>86204</c:v>
                </c:pt>
                <c:pt idx="17121">
                  <c:v>86209</c:v>
                </c:pt>
                <c:pt idx="17122">
                  <c:v>86214</c:v>
                </c:pt>
                <c:pt idx="17123">
                  <c:v>86219</c:v>
                </c:pt>
                <c:pt idx="17124">
                  <c:v>86224</c:v>
                </c:pt>
                <c:pt idx="17125">
                  <c:v>86229</c:v>
                </c:pt>
                <c:pt idx="17126">
                  <c:v>86234</c:v>
                </c:pt>
                <c:pt idx="17127">
                  <c:v>86239</c:v>
                </c:pt>
                <c:pt idx="17128">
                  <c:v>86244</c:v>
                </c:pt>
                <c:pt idx="17129">
                  <c:v>86249</c:v>
                </c:pt>
                <c:pt idx="17130">
                  <c:v>86254</c:v>
                </c:pt>
                <c:pt idx="17131">
                  <c:v>86259</c:v>
                </c:pt>
                <c:pt idx="17132">
                  <c:v>86264</c:v>
                </c:pt>
                <c:pt idx="17133">
                  <c:v>86269</c:v>
                </c:pt>
                <c:pt idx="17134">
                  <c:v>86274</c:v>
                </c:pt>
                <c:pt idx="17135">
                  <c:v>86279</c:v>
                </c:pt>
                <c:pt idx="17136">
                  <c:v>86284</c:v>
                </c:pt>
                <c:pt idx="17137">
                  <c:v>86289</c:v>
                </c:pt>
                <c:pt idx="17138">
                  <c:v>86294</c:v>
                </c:pt>
                <c:pt idx="17139">
                  <c:v>86299</c:v>
                </c:pt>
                <c:pt idx="17140">
                  <c:v>86304</c:v>
                </c:pt>
                <c:pt idx="17141">
                  <c:v>86309</c:v>
                </c:pt>
                <c:pt idx="17142">
                  <c:v>86314</c:v>
                </c:pt>
                <c:pt idx="17143">
                  <c:v>86319</c:v>
                </c:pt>
                <c:pt idx="17144">
                  <c:v>86324</c:v>
                </c:pt>
                <c:pt idx="17145">
                  <c:v>86329</c:v>
                </c:pt>
                <c:pt idx="17146">
                  <c:v>86334</c:v>
                </c:pt>
                <c:pt idx="17147">
                  <c:v>86339</c:v>
                </c:pt>
                <c:pt idx="17148">
                  <c:v>86344</c:v>
                </c:pt>
                <c:pt idx="17149">
                  <c:v>86349</c:v>
                </c:pt>
                <c:pt idx="17150">
                  <c:v>86354</c:v>
                </c:pt>
                <c:pt idx="17151">
                  <c:v>86359</c:v>
                </c:pt>
                <c:pt idx="17152">
                  <c:v>86364</c:v>
                </c:pt>
                <c:pt idx="17153">
                  <c:v>86369</c:v>
                </c:pt>
                <c:pt idx="17154">
                  <c:v>86374</c:v>
                </c:pt>
                <c:pt idx="17155">
                  <c:v>86379</c:v>
                </c:pt>
                <c:pt idx="17156">
                  <c:v>86384</c:v>
                </c:pt>
                <c:pt idx="17157">
                  <c:v>86389</c:v>
                </c:pt>
                <c:pt idx="17158">
                  <c:v>86394</c:v>
                </c:pt>
                <c:pt idx="17159">
                  <c:v>86399</c:v>
                </c:pt>
                <c:pt idx="17160">
                  <c:v>86404</c:v>
                </c:pt>
                <c:pt idx="17161">
                  <c:v>86409</c:v>
                </c:pt>
                <c:pt idx="17162">
                  <c:v>86414</c:v>
                </c:pt>
                <c:pt idx="17163">
                  <c:v>86419</c:v>
                </c:pt>
                <c:pt idx="17164">
                  <c:v>86424</c:v>
                </c:pt>
                <c:pt idx="17165">
                  <c:v>86429</c:v>
                </c:pt>
                <c:pt idx="17166">
                  <c:v>86434</c:v>
                </c:pt>
                <c:pt idx="17167">
                  <c:v>86439</c:v>
                </c:pt>
                <c:pt idx="17168">
                  <c:v>86444</c:v>
                </c:pt>
                <c:pt idx="17169">
                  <c:v>86449</c:v>
                </c:pt>
                <c:pt idx="17170">
                  <c:v>86454</c:v>
                </c:pt>
                <c:pt idx="17171">
                  <c:v>86459</c:v>
                </c:pt>
                <c:pt idx="17172">
                  <c:v>86464</c:v>
                </c:pt>
                <c:pt idx="17173">
                  <c:v>86469</c:v>
                </c:pt>
                <c:pt idx="17174">
                  <c:v>86474</c:v>
                </c:pt>
                <c:pt idx="17175">
                  <c:v>86479</c:v>
                </c:pt>
                <c:pt idx="17176">
                  <c:v>86484</c:v>
                </c:pt>
                <c:pt idx="17177">
                  <c:v>86489</c:v>
                </c:pt>
                <c:pt idx="17178">
                  <c:v>86494</c:v>
                </c:pt>
                <c:pt idx="17179">
                  <c:v>86499</c:v>
                </c:pt>
                <c:pt idx="17180">
                  <c:v>86504</c:v>
                </c:pt>
                <c:pt idx="17181">
                  <c:v>86509</c:v>
                </c:pt>
                <c:pt idx="17182">
                  <c:v>86514</c:v>
                </c:pt>
                <c:pt idx="17183">
                  <c:v>86519</c:v>
                </c:pt>
                <c:pt idx="17184">
                  <c:v>86524</c:v>
                </c:pt>
                <c:pt idx="17185">
                  <c:v>86529</c:v>
                </c:pt>
                <c:pt idx="17186">
                  <c:v>86534</c:v>
                </c:pt>
                <c:pt idx="17187">
                  <c:v>86539</c:v>
                </c:pt>
                <c:pt idx="17188">
                  <c:v>86544</c:v>
                </c:pt>
                <c:pt idx="17189">
                  <c:v>86549</c:v>
                </c:pt>
                <c:pt idx="17190">
                  <c:v>86554</c:v>
                </c:pt>
                <c:pt idx="17191">
                  <c:v>86559</c:v>
                </c:pt>
                <c:pt idx="17192">
                  <c:v>86564</c:v>
                </c:pt>
                <c:pt idx="17193">
                  <c:v>86569</c:v>
                </c:pt>
                <c:pt idx="17194">
                  <c:v>86574</c:v>
                </c:pt>
                <c:pt idx="17195">
                  <c:v>86579</c:v>
                </c:pt>
                <c:pt idx="17196">
                  <c:v>86584</c:v>
                </c:pt>
                <c:pt idx="17197">
                  <c:v>86589</c:v>
                </c:pt>
                <c:pt idx="17198">
                  <c:v>86594</c:v>
                </c:pt>
                <c:pt idx="17199">
                  <c:v>86599</c:v>
                </c:pt>
                <c:pt idx="17200">
                  <c:v>86604</c:v>
                </c:pt>
                <c:pt idx="17201">
                  <c:v>86609</c:v>
                </c:pt>
                <c:pt idx="17202">
                  <c:v>86614</c:v>
                </c:pt>
                <c:pt idx="17203">
                  <c:v>86619</c:v>
                </c:pt>
                <c:pt idx="17204">
                  <c:v>86624</c:v>
                </c:pt>
                <c:pt idx="17205">
                  <c:v>86629</c:v>
                </c:pt>
                <c:pt idx="17206">
                  <c:v>86634</c:v>
                </c:pt>
                <c:pt idx="17207">
                  <c:v>86639</c:v>
                </c:pt>
                <c:pt idx="17208">
                  <c:v>86644</c:v>
                </c:pt>
                <c:pt idx="17209">
                  <c:v>86649</c:v>
                </c:pt>
                <c:pt idx="17210">
                  <c:v>86654</c:v>
                </c:pt>
                <c:pt idx="17211">
                  <c:v>86659</c:v>
                </c:pt>
                <c:pt idx="17212">
                  <c:v>86664</c:v>
                </c:pt>
                <c:pt idx="17213">
                  <c:v>86669</c:v>
                </c:pt>
                <c:pt idx="17214">
                  <c:v>86674</c:v>
                </c:pt>
                <c:pt idx="17215">
                  <c:v>86679</c:v>
                </c:pt>
                <c:pt idx="17216">
                  <c:v>86684</c:v>
                </c:pt>
                <c:pt idx="17217">
                  <c:v>86689</c:v>
                </c:pt>
                <c:pt idx="17218">
                  <c:v>86694</c:v>
                </c:pt>
                <c:pt idx="17219">
                  <c:v>86699</c:v>
                </c:pt>
                <c:pt idx="17220">
                  <c:v>86704</c:v>
                </c:pt>
                <c:pt idx="17221">
                  <c:v>86709</c:v>
                </c:pt>
                <c:pt idx="17222">
                  <c:v>86714</c:v>
                </c:pt>
                <c:pt idx="17223">
                  <c:v>86719</c:v>
                </c:pt>
                <c:pt idx="17224">
                  <c:v>86724</c:v>
                </c:pt>
                <c:pt idx="17225">
                  <c:v>86729</c:v>
                </c:pt>
                <c:pt idx="17226">
                  <c:v>86734</c:v>
                </c:pt>
                <c:pt idx="17227">
                  <c:v>86739</c:v>
                </c:pt>
                <c:pt idx="17228">
                  <c:v>86744</c:v>
                </c:pt>
                <c:pt idx="17229">
                  <c:v>86749</c:v>
                </c:pt>
                <c:pt idx="17230">
                  <c:v>86754</c:v>
                </c:pt>
                <c:pt idx="17231">
                  <c:v>86759</c:v>
                </c:pt>
                <c:pt idx="17232">
                  <c:v>86764</c:v>
                </c:pt>
                <c:pt idx="17233">
                  <c:v>86769</c:v>
                </c:pt>
                <c:pt idx="17234">
                  <c:v>86774</c:v>
                </c:pt>
                <c:pt idx="17235">
                  <c:v>86779</c:v>
                </c:pt>
                <c:pt idx="17236">
                  <c:v>86784</c:v>
                </c:pt>
                <c:pt idx="17237">
                  <c:v>86789</c:v>
                </c:pt>
                <c:pt idx="17238">
                  <c:v>86794</c:v>
                </c:pt>
                <c:pt idx="17239">
                  <c:v>86799</c:v>
                </c:pt>
                <c:pt idx="17240">
                  <c:v>86804</c:v>
                </c:pt>
                <c:pt idx="17241">
                  <c:v>86809</c:v>
                </c:pt>
                <c:pt idx="17242">
                  <c:v>86814</c:v>
                </c:pt>
                <c:pt idx="17243">
                  <c:v>86819</c:v>
                </c:pt>
                <c:pt idx="17244">
                  <c:v>86824</c:v>
                </c:pt>
                <c:pt idx="17245">
                  <c:v>86829</c:v>
                </c:pt>
                <c:pt idx="17246">
                  <c:v>86834</c:v>
                </c:pt>
                <c:pt idx="17247">
                  <c:v>86839</c:v>
                </c:pt>
                <c:pt idx="17248">
                  <c:v>86844</c:v>
                </c:pt>
                <c:pt idx="17249">
                  <c:v>86849</c:v>
                </c:pt>
                <c:pt idx="17250">
                  <c:v>86854</c:v>
                </c:pt>
                <c:pt idx="17251">
                  <c:v>86859</c:v>
                </c:pt>
                <c:pt idx="17252">
                  <c:v>86864</c:v>
                </c:pt>
                <c:pt idx="17253">
                  <c:v>86869</c:v>
                </c:pt>
                <c:pt idx="17254">
                  <c:v>86874</c:v>
                </c:pt>
                <c:pt idx="17255">
                  <c:v>86879</c:v>
                </c:pt>
                <c:pt idx="17256">
                  <c:v>86884</c:v>
                </c:pt>
                <c:pt idx="17257">
                  <c:v>86889</c:v>
                </c:pt>
                <c:pt idx="17258">
                  <c:v>86894</c:v>
                </c:pt>
                <c:pt idx="17259">
                  <c:v>86899</c:v>
                </c:pt>
                <c:pt idx="17260">
                  <c:v>86904</c:v>
                </c:pt>
                <c:pt idx="17261">
                  <c:v>86909</c:v>
                </c:pt>
                <c:pt idx="17262">
                  <c:v>86914</c:v>
                </c:pt>
                <c:pt idx="17263">
                  <c:v>86919</c:v>
                </c:pt>
                <c:pt idx="17264">
                  <c:v>86924</c:v>
                </c:pt>
                <c:pt idx="17265">
                  <c:v>86929</c:v>
                </c:pt>
                <c:pt idx="17266">
                  <c:v>86934</c:v>
                </c:pt>
                <c:pt idx="17267">
                  <c:v>86939</c:v>
                </c:pt>
                <c:pt idx="17268">
                  <c:v>86944</c:v>
                </c:pt>
                <c:pt idx="17269">
                  <c:v>86949</c:v>
                </c:pt>
                <c:pt idx="17270">
                  <c:v>86954</c:v>
                </c:pt>
                <c:pt idx="17271">
                  <c:v>86959</c:v>
                </c:pt>
                <c:pt idx="17272">
                  <c:v>86964</c:v>
                </c:pt>
                <c:pt idx="17273">
                  <c:v>86969</c:v>
                </c:pt>
                <c:pt idx="17274">
                  <c:v>86974</c:v>
                </c:pt>
                <c:pt idx="17275">
                  <c:v>86979</c:v>
                </c:pt>
                <c:pt idx="17276">
                  <c:v>86984</c:v>
                </c:pt>
                <c:pt idx="17277">
                  <c:v>86989</c:v>
                </c:pt>
                <c:pt idx="17278">
                  <c:v>86994</c:v>
                </c:pt>
                <c:pt idx="17279">
                  <c:v>86999</c:v>
                </c:pt>
                <c:pt idx="17280">
                  <c:v>87004</c:v>
                </c:pt>
                <c:pt idx="17281">
                  <c:v>87009</c:v>
                </c:pt>
                <c:pt idx="17282">
                  <c:v>87014</c:v>
                </c:pt>
                <c:pt idx="17283">
                  <c:v>87019</c:v>
                </c:pt>
                <c:pt idx="17284">
                  <c:v>87024</c:v>
                </c:pt>
                <c:pt idx="17285">
                  <c:v>87029</c:v>
                </c:pt>
                <c:pt idx="17286">
                  <c:v>87034</c:v>
                </c:pt>
                <c:pt idx="17287">
                  <c:v>87039</c:v>
                </c:pt>
                <c:pt idx="17288">
                  <c:v>87044</c:v>
                </c:pt>
                <c:pt idx="17289">
                  <c:v>87049</c:v>
                </c:pt>
                <c:pt idx="17290">
                  <c:v>87054</c:v>
                </c:pt>
                <c:pt idx="17291">
                  <c:v>87059</c:v>
                </c:pt>
                <c:pt idx="17292">
                  <c:v>87064</c:v>
                </c:pt>
                <c:pt idx="17293">
                  <c:v>87069</c:v>
                </c:pt>
                <c:pt idx="17294">
                  <c:v>87074</c:v>
                </c:pt>
                <c:pt idx="17295">
                  <c:v>87079</c:v>
                </c:pt>
                <c:pt idx="17296">
                  <c:v>87084</c:v>
                </c:pt>
                <c:pt idx="17297">
                  <c:v>87089</c:v>
                </c:pt>
                <c:pt idx="17298">
                  <c:v>87094</c:v>
                </c:pt>
                <c:pt idx="17299">
                  <c:v>87099</c:v>
                </c:pt>
                <c:pt idx="17300">
                  <c:v>87104</c:v>
                </c:pt>
                <c:pt idx="17301">
                  <c:v>87109</c:v>
                </c:pt>
                <c:pt idx="17302">
                  <c:v>87114</c:v>
                </c:pt>
                <c:pt idx="17303">
                  <c:v>87119</c:v>
                </c:pt>
                <c:pt idx="17304">
                  <c:v>87124</c:v>
                </c:pt>
                <c:pt idx="17305">
                  <c:v>87129</c:v>
                </c:pt>
                <c:pt idx="17306">
                  <c:v>87134</c:v>
                </c:pt>
                <c:pt idx="17307">
                  <c:v>87139</c:v>
                </c:pt>
                <c:pt idx="17308">
                  <c:v>87144</c:v>
                </c:pt>
                <c:pt idx="17309">
                  <c:v>87149</c:v>
                </c:pt>
                <c:pt idx="17310">
                  <c:v>87154</c:v>
                </c:pt>
                <c:pt idx="17311">
                  <c:v>87159</c:v>
                </c:pt>
                <c:pt idx="17312">
                  <c:v>87164</c:v>
                </c:pt>
                <c:pt idx="17313">
                  <c:v>87169</c:v>
                </c:pt>
                <c:pt idx="17314">
                  <c:v>87174</c:v>
                </c:pt>
                <c:pt idx="17315">
                  <c:v>87179</c:v>
                </c:pt>
                <c:pt idx="17316">
                  <c:v>87184</c:v>
                </c:pt>
                <c:pt idx="17317">
                  <c:v>87189</c:v>
                </c:pt>
                <c:pt idx="17318">
                  <c:v>87194</c:v>
                </c:pt>
                <c:pt idx="17319">
                  <c:v>87199</c:v>
                </c:pt>
                <c:pt idx="17320">
                  <c:v>87204</c:v>
                </c:pt>
                <c:pt idx="17321">
                  <c:v>87209</c:v>
                </c:pt>
                <c:pt idx="17322">
                  <c:v>87214</c:v>
                </c:pt>
                <c:pt idx="17323">
                  <c:v>87219</c:v>
                </c:pt>
                <c:pt idx="17324">
                  <c:v>87224</c:v>
                </c:pt>
                <c:pt idx="17325">
                  <c:v>87229</c:v>
                </c:pt>
                <c:pt idx="17326">
                  <c:v>87234</c:v>
                </c:pt>
                <c:pt idx="17327">
                  <c:v>87239</c:v>
                </c:pt>
                <c:pt idx="17328">
                  <c:v>87244</c:v>
                </c:pt>
                <c:pt idx="17329">
                  <c:v>87249</c:v>
                </c:pt>
                <c:pt idx="17330">
                  <c:v>87254</c:v>
                </c:pt>
                <c:pt idx="17331">
                  <c:v>87259</c:v>
                </c:pt>
                <c:pt idx="17332">
                  <c:v>87264</c:v>
                </c:pt>
                <c:pt idx="17333">
                  <c:v>87269</c:v>
                </c:pt>
                <c:pt idx="17334">
                  <c:v>87274</c:v>
                </c:pt>
                <c:pt idx="17335">
                  <c:v>87279</c:v>
                </c:pt>
                <c:pt idx="17336">
                  <c:v>87284</c:v>
                </c:pt>
                <c:pt idx="17337">
                  <c:v>87289</c:v>
                </c:pt>
                <c:pt idx="17338">
                  <c:v>87294</c:v>
                </c:pt>
                <c:pt idx="17339">
                  <c:v>87299</c:v>
                </c:pt>
                <c:pt idx="17340">
                  <c:v>87304</c:v>
                </c:pt>
                <c:pt idx="17341">
                  <c:v>87309</c:v>
                </c:pt>
                <c:pt idx="17342">
                  <c:v>87314</c:v>
                </c:pt>
                <c:pt idx="17343">
                  <c:v>87319</c:v>
                </c:pt>
                <c:pt idx="17344">
                  <c:v>87324</c:v>
                </c:pt>
                <c:pt idx="17345">
                  <c:v>87329</c:v>
                </c:pt>
                <c:pt idx="17346">
                  <c:v>87334</c:v>
                </c:pt>
                <c:pt idx="17347">
                  <c:v>87339</c:v>
                </c:pt>
                <c:pt idx="17348">
                  <c:v>87344</c:v>
                </c:pt>
                <c:pt idx="17349">
                  <c:v>87349</c:v>
                </c:pt>
                <c:pt idx="17350">
                  <c:v>87354</c:v>
                </c:pt>
                <c:pt idx="17351">
                  <c:v>87359</c:v>
                </c:pt>
                <c:pt idx="17352">
                  <c:v>87364</c:v>
                </c:pt>
                <c:pt idx="17353">
                  <c:v>87369</c:v>
                </c:pt>
                <c:pt idx="17354">
                  <c:v>87374</c:v>
                </c:pt>
                <c:pt idx="17355">
                  <c:v>87379</c:v>
                </c:pt>
                <c:pt idx="17356">
                  <c:v>87384</c:v>
                </c:pt>
                <c:pt idx="17357">
                  <c:v>87389</c:v>
                </c:pt>
                <c:pt idx="17358">
                  <c:v>87394</c:v>
                </c:pt>
                <c:pt idx="17359">
                  <c:v>87399</c:v>
                </c:pt>
                <c:pt idx="17360">
                  <c:v>87404</c:v>
                </c:pt>
                <c:pt idx="17361">
                  <c:v>87409</c:v>
                </c:pt>
                <c:pt idx="17362">
                  <c:v>87414</c:v>
                </c:pt>
                <c:pt idx="17363">
                  <c:v>87419</c:v>
                </c:pt>
                <c:pt idx="17364">
                  <c:v>87424</c:v>
                </c:pt>
                <c:pt idx="17365">
                  <c:v>87429</c:v>
                </c:pt>
                <c:pt idx="17366">
                  <c:v>87434</c:v>
                </c:pt>
                <c:pt idx="17367">
                  <c:v>87439</c:v>
                </c:pt>
                <c:pt idx="17368">
                  <c:v>87444</c:v>
                </c:pt>
                <c:pt idx="17369">
                  <c:v>87449</c:v>
                </c:pt>
                <c:pt idx="17370">
                  <c:v>87454</c:v>
                </c:pt>
                <c:pt idx="17371">
                  <c:v>87459</c:v>
                </c:pt>
                <c:pt idx="17372">
                  <c:v>87464</c:v>
                </c:pt>
                <c:pt idx="17373">
                  <c:v>87469</c:v>
                </c:pt>
                <c:pt idx="17374">
                  <c:v>87474</c:v>
                </c:pt>
                <c:pt idx="17375">
                  <c:v>87479</c:v>
                </c:pt>
                <c:pt idx="17376">
                  <c:v>87484</c:v>
                </c:pt>
                <c:pt idx="17377">
                  <c:v>87489</c:v>
                </c:pt>
                <c:pt idx="17378">
                  <c:v>87494</c:v>
                </c:pt>
                <c:pt idx="17379">
                  <c:v>87499</c:v>
                </c:pt>
                <c:pt idx="17380">
                  <c:v>87504</c:v>
                </c:pt>
                <c:pt idx="17381">
                  <c:v>87509</c:v>
                </c:pt>
                <c:pt idx="17382">
                  <c:v>87514</c:v>
                </c:pt>
                <c:pt idx="17383">
                  <c:v>87519</c:v>
                </c:pt>
                <c:pt idx="17384">
                  <c:v>87524</c:v>
                </c:pt>
                <c:pt idx="17385">
                  <c:v>87529</c:v>
                </c:pt>
                <c:pt idx="17386">
                  <c:v>87534</c:v>
                </c:pt>
                <c:pt idx="17387">
                  <c:v>87539</c:v>
                </c:pt>
                <c:pt idx="17388">
                  <c:v>87544</c:v>
                </c:pt>
                <c:pt idx="17389">
                  <c:v>87549</c:v>
                </c:pt>
                <c:pt idx="17390">
                  <c:v>87554</c:v>
                </c:pt>
                <c:pt idx="17391">
                  <c:v>87559</c:v>
                </c:pt>
                <c:pt idx="17392">
                  <c:v>87564</c:v>
                </c:pt>
                <c:pt idx="17393">
                  <c:v>87569</c:v>
                </c:pt>
                <c:pt idx="17394">
                  <c:v>87574</c:v>
                </c:pt>
                <c:pt idx="17395">
                  <c:v>87579</c:v>
                </c:pt>
                <c:pt idx="17396">
                  <c:v>87584</c:v>
                </c:pt>
                <c:pt idx="17397">
                  <c:v>87589</c:v>
                </c:pt>
                <c:pt idx="17398">
                  <c:v>87594</c:v>
                </c:pt>
                <c:pt idx="17399">
                  <c:v>87599</c:v>
                </c:pt>
                <c:pt idx="17400">
                  <c:v>87604</c:v>
                </c:pt>
                <c:pt idx="17401">
                  <c:v>87609</c:v>
                </c:pt>
                <c:pt idx="17402">
                  <c:v>87614</c:v>
                </c:pt>
                <c:pt idx="17403">
                  <c:v>87619</c:v>
                </c:pt>
                <c:pt idx="17404">
                  <c:v>87624</c:v>
                </c:pt>
                <c:pt idx="17405">
                  <c:v>87629</c:v>
                </c:pt>
                <c:pt idx="17406">
                  <c:v>87634</c:v>
                </c:pt>
                <c:pt idx="17407">
                  <c:v>87639</c:v>
                </c:pt>
                <c:pt idx="17408">
                  <c:v>87644</c:v>
                </c:pt>
                <c:pt idx="17409">
                  <c:v>87649</c:v>
                </c:pt>
                <c:pt idx="17410">
                  <c:v>87654</c:v>
                </c:pt>
                <c:pt idx="17411">
                  <c:v>87659</c:v>
                </c:pt>
                <c:pt idx="17412">
                  <c:v>87664</c:v>
                </c:pt>
                <c:pt idx="17413">
                  <c:v>87669</c:v>
                </c:pt>
                <c:pt idx="17414">
                  <c:v>87674</c:v>
                </c:pt>
                <c:pt idx="17415">
                  <c:v>87679</c:v>
                </c:pt>
                <c:pt idx="17416">
                  <c:v>87684</c:v>
                </c:pt>
                <c:pt idx="17417">
                  <c:v>87689</c:v>
                </c:pt>
                <c:pt idx="17418">
                  <c:v>87694</c:v>
                </c:pt>
                <c:pt idx="17419">
                  <c:v>87699</c:v>
                </c:pt>
                <c:pt idx="17420">
                  <c:v>87704</c:v>
                </c:pt>
                <c:pt idx="17421">
                  <c:v>87709</c:v>
                </c:pt>
                <c:pt idx="17422">
                  <c:v>87714</c:v>
                </c:pt>
                <c:pt idx="17423">
                  <c:v>87719</c:v>
                </c:pt>
                <c:pt idx="17424">
                  <c:v>87724</c:v>
                </c:pt>
                <c:pt idx="17425">
                  <c:v>87729</c:v>
                </c:pt>
                <c:pt idx="17426">
                  <c:v>87734</c:v>
                </c:pt>
                <c:pt idx="17427">
                  <c:v>87739</c:v>
                </c:pt>
                <c:pt idx="17428">
                  <c:v>87744</c:v>
                </c:pt>
                <c:pt idx="17429">
                  <c:v>87749</c:v>
                </c:pt>
                <c:pt idx="17430">
                  <c:v>87754</c:v>
                </c:pt>
                <c:pt idx="17431">
                  <c:v>87759</c:v>
                </c:pt>
                <c:pt idx="17432">
                  <c:v>87764</c:v>
                </c:pt>
                <c:pt idx="17433">
                  <c:v>87769</c:v>
                </c:pt>
                <c:pt idx="17434">
                  <c:v>87774</c:v>
                </c:pt>
                <c:pt idx="17435">
                  <c:v>87779</c:v>
                </c:pt>
                <c:pt idx="17436">
                  <c:v>87784</c:v>
                </c:pt>
                <c:pt idx="17437">
                  <c:v>87789</c:v>
                </c:pt>
                <c:pt idx="17438">
                  <c:v>87794</c:v>
                </c:pt>
                <c:pt idx="17439">
                  <c:v>87799</c:v>
                </c:pt>
                <c:pt idx="17440">
                  <c:v>87804</c:v>
                </c:pt>
                <c:pt idx="17441">
                  <c:v>87809</c:v>
                </c:pt>
                <c:pt idx="17442">
                  <c:v>87814</c:v>
                </c:pt>
                <c:pt idx="17443">
                  <c:v>87819</c:v>
                </c:pt>
                <c:pt idx="17444">
                  <c:v>87824</c:v>
                </c:pt>
                <c:pt idx="17445">
                  <c:v>87829</c:v>
                </c:pt>
                <c:pt idx="17446">
                  <c:v>87834</c:v>
                </c:pt>
                <c:pt idx="17447">
                  <c:v>87839</c:v>
                </c:pt>
                <c:pt idx="17448">
                  <c:v>87844</c:v>
                </c:pt>
                <c:pt idx="17449">
                  <c:v>87849</c:v>
                </c:pt>
                <c:pt idx="17450">
                  <c:v>87854</c:v>
                </c:pt>
                <c:pt idx="17451">
                  <c:v>87859</c:v>
                </c:pt>
                <c:pt idx="17452">
                  <c:v>87864</c:v>
                </c:pt>
                <c:pt idx="17453">
                  <c:v>87869</c:v>
                </c:pt>
                <c:pt idx="17454">
                  <c:v>87874</c:v>
                </c:pt>
                <c:pt idx="17455">
                  <c:v>87879</c:v>
                </c:pt>
                <c:pt idx="17456">
                  <c:v>87884</c:v>
                </c:pt>
                <c:pt idx="17457">
                  <c:v>87889</c:v>
                </c:pt>
                <c:pt idx="17458">
                  <c:v>87894</c:v>
                </c:pt>
                <c:pt idx="17459">
                  <c:v>87899</c:v>
                </c:pt>
                <c:pt idx="17460">
                  <c:v>87904</c:v>
                </c:pt>
                <c:pt idx="17461">
                  <c:v>87909</c:v>
                </c:pt>
                <c:pt idx="17462">
                  <c:v>87914</c:v>
                </c:pt>
                <c:pt idx="17463">
                  <c:v>87919</c:v>
                </c:pt>
                <c:pt idx="17464">
                  <c:v>87924</c:v>
                </c:pt>
                <c:pt idx="17465">
                  <c:v>87929</c:v>
                </c:pt>
                <c:pt idx="17466">
                  <c:v>87934</c:v>
                </c:pt>
                <c:pt idx="17467">
                  <c:v>87939</c:v>
                </c:pt>
                <c:pt idx="17468">
                  <c:v>87944</c:v>
                </c:pt>
                <c:pt idx="17469">
                  <c:v>87949</c:v>
                </c:pt>
                <c:pt idx="17470">
                  <c:v>87954</c:v>
                </c:pt>
                <c:pt idx="17471">
                  <c:v>87959</c:v>
                </c:pt>
                <c:pt idx="17472">
                  <c:v>87964</c:v>
                </c:pt>
                <c:pt idx="17473">
                  <c:v>87969</c:v>
                </c:pt>
                <c:pt idx="17474">
                  <c:v>87974</c:v>
                </c:pt>
                <c:pt idx="17475">
                  <c:v>87979</c:v>
                </c:pt>
                <c:pt idx="17476">
                  <c:v>87984</c:v>
                </c:pt>
                <c:pt idx="17477">
                  <c:v>87989</c:v>
                </c:pt>
                <c:pt idx="17478">
                  <c:v>87994</c:v>
                </c:pt>
                <c:pt idx="17479">
                  <c:v>87999</c:v>
                </c:pt>
                <c:pt idx="17480">
                  <c:v>88004</c:v>
                </c:pt>
                <c:pt idx="17481">
                  <c:v>88009</c:v>
                </c:pt>
                <c:pt idx="17482">
                  <c:v>88014</c:v>
                </c:pt>
                <c:pt idx="17483">
                  <c:v>88019</c:v>
                </c:pt>
                <c:pt idx="17484">
                  <c:v>88024</c:v>
                </c:pt>
                <c:pt idx="17485">
                  <c:v>88029</c:v>
                </c:pt>
                <c:pt idx="17486">
                  <c:v>88034</c:v>
                </c:pt>
                <c:pt idx="17487">
                  <c:v>88039</c:v>
                </c:pt>
                <c:pt idx="17488">
                  <c:v>88044</c:v>
                </c:pt>
                <c:pt idx="17489">
                  <c:v>88049</c:v>
                </c:pt>
                <c:pt idx="17490">
                  <c:v>88054</c:v>
                </c:pt>
                <c:pt idx="17491">
                  <c:v>88059</c:v>
                </c:pt>
                <c:pt idx="17492">
                  <c:v>88064</c:v>
                </c:pt>
                <c:pt idx="17493">
                  <c:v>88069</c:v>
                </c:pt>
                <c:pt idx="17494">
                  <c:v>88074</c:v>
                </c:pt>
                <c:pt idx="17495">
                  <c:v>88079</c:v>
                </c:pt>
                <c:pt idx="17496">
                  <c:v>88084</c:v>
                </c:pt>
                <c:pt idx="17497">
                  <c:v>88089</c:v>
                </c:pt>
                <c:pt idx="17498">
                  <c:v>88094</c:v>
                </c:pt>
                <c:pt idx="17499">
                  <c:v>88099</c:v>
                </c:pt>
                <c:pt idx="17500">
                  <c:v>88104</c:v>
                </c:pt>
                <c:pt idx="17501">
                  <c:v>88109</c:v>
                </c:pt>
                <c:pt idx="17502">
                  <c:v>88114</c:v>
                </c:pt>
                <c:pt idx="17503">
                  <c:v>88119</c:v>
                </c:pt>
                <c:pt idx="17504">
                  <c:v>88124</c:v>
                </c:pt>
                <c:pt idx="17505">
                  <c:v>88129</c:v>
                </c:pt>
                <c:pt idx="17506">
                  <c:v>88134</c:v>
                </c:pt>
                <c:pt idx="17507">
                  <c:v>88139</c:v>
                </c:pt>
                <c:pt idx="17508">
                  <c:v>88144</c:v>
                </c:pt>
                <c:pt idx="17509">
                  <c:v>88149</c:v>
                </c:pt>
                <c:pt idx="17510">
                  <c:v>88154</c:v>
                </c:pt>
                <c:pt idx="17511">
                  <c:v>88159</c:v>
                </c:pt>
                <c:pt idx="17512">
                  <c:v>88164</c:v>
                </c:pt>
                <c:pt idx="17513">
                  <c:v>88169</c:v>
                </c:pt>
                <c:pt idx="17514">
                  <c:v>88174</c:v>
                </c:pt>
                <c:pt idx="17515">
                  <c:v>88179</c:v>
                </c:pt>
                <c:pt idx="17516">
                  <c:v>88184</c:v>
                </c:pt>
                <c:pt idx="17517">
                  <c:v>88189</c:v>
                </c:pt>
                <c:pt idx="17518">
                  <c:v>88194</c:v>
                </c:pt>
                <c:pt idx="17519">
                  <c:v>88199</c:v>
                </c:pt>
                <c:pt idx="17520">
                  <c:v>88204</c:v>
                </c:pt>
                <c:pt idx="17521">
                  <c:v>88209</c:v>
                </c:pt>
                <c:pt idx="17522">
                  <c:v>88214</c:v>
                </c:pt>
                <c:pt idx="17523">
                  <c:v>88219</c:v>
                </c:pt>
                <c:pt idx="17524">
                  <c:v>88224</c:v>
                </c:pt>
                <c:pt idx="17525">
                  <c:v>88229</c:v>
                </c:pt>
                <c:pt idx="17526">
                  <c:v>88234</c:v>
                </c:pt>
                <c:pt idx="17527">
                  <c:v>88239</c:v>
                </c:pt>
                <c:pt idx="17528">
                  <c:v>88244</c:v>
                </c:pt>
                <c:pt idx="17529">
                  <c:v>88249</c:v>
                </c:pt>
                <c:pt idx="17530">
                  <c:v>88254</c:v>
                </c:pt>
                <c:pt idx="17531">
                  <c:v>88259</c:v>
                </c:pt>
                <c:pt idx="17532">
                  <c:v>88264</c:v>
                </c:pt>
                <c:pt idx="17533">
                  <c:v>88269</c:v>
                </c:pt>
                <c:pt idx="17534">
                  <c:v>88274</c:v>
                </c:pt>
                <c:pt idx="17535">
                  <c:v>88279</c:v>
                </c:pt>
                <c:pt idx="17536">
                  <c:v>88284</c:v>
                </c:pt>
                <c:pt idx="17537">
                  <c:v>88289</c:v>
                </c:pt>
                <c:pt idx="17538">
                  <c:v>88294</c:v>
                </c:pt>
                <c:pt idx="17539">
                  <c:v>88299</c:v>
                </c:pt>
                <c:pt idx="17540">
                  <c:v>88304</c:v>
                </c:pt>
                <c:pt idx="17541">
                  <c:v>88309</c:v>
                </c:pt>
                <c:pt idx="17542">
                  <c:v>88314</c:v>
                </c:pt>
                <c:pt idx="17543">
                  <c:v>88319</c:v>
                </c:pt>
                <c:pt idx="17544">
                  <c:v>88324</c:v>
                </c:pt>
                <c:pt idx="17545">
                  <c:v>88329</c:v>
                </c:pt>
                <c:pt idx="17546">
                  <c:v>88334</c:v>
                </c:pt>
                <c:pt idx="17547">
                  <c:v>88339</c:v>
                </c:pt>
                <c:pt idx="17548">
                  <c:v>88344</c:v>
                </c:pt>
                <c:pt idx="17549">
                  <c:v>88349</c:v>
                </c:pt>
                <c:pt idx="17550">
                  <c:v>88354</c:v>
                </c:pt>
                <c:pt idx="17551">
                  <c:v>88359</c:v>
                </c:pt>
                <c:pt idx="17552">
                  <c:v>88364</c:v>
                </c:pt>
                <c:pt idx="17553">
                  <c:v>88369</c:v>
                </c:pt>
                <c:pt idx="17554">
                  <c:v>88374</c:v>
                </c:pt>
                <c:pt idx="17555">
                  <c:v>88379</c:v>
                </c:pt>
                <c:pt idx="17556">
                  <c:v>88384</c:v>
                </c:pt>
                <c:pt idx="17557">
                  <c:v>88389</c:v>
                </c:pt>
                <c:pt idx="17558">
                  <c:v>88394</c:v>
                </c:pt>
                <c:pt idx="17559">
                  <c:v>88399</c:v>
                </c:pt>
                <c:pt idx="17560">
                  <c:v>88404</c:v>
                </c:pt>
                <c:pt idx="17561">
                  <c:v>88409</c:v>
                </c:pt>
                <c:pt idx="17562">
                  <c:v>88414</c:v>
                </c:pt>
                <c:pt idx="17563">
                  <c:v>88419</c:v>
                </c:pt>
                <c:pt idx="17564">
                  <c:v>88424</c:v>
                </c:pt>
                <c:pt idx="17565">
                  <c:v>88429</c:v>
                </c:pt>
                <c:pt idx="17566">
                  <c:v>88434</c:v>
                </c:pt>
                <c:pt idx="17567">
                  <c:v>88439</c:v>
                </c:pt>
                <c:pt idx="17568">
                  <c:v>88444</c:v>
                </c:pt>
                <c:pt idx="17569">
                  <c:v>88449</c:v>
                </c:pt>
                <c:pt idx="17570">
                  <c:v>88454</c:v>
                </c:pt>
                <c:pt idx="17571">
                  <c:v>88459</c:v>
                </c:pt>
                <c:pt idx="17572">
                  <c:v>88464</c:v>
                </c:pt>
                <c:pt idx="17573">
                  <c:v>88469</c:v>
                </c:pt>
                <c:pt idx="17574">
                  <c:v>88474</c:v>
                </c:pt>
                <c:pt idx="17575">
                  <c:v>88479</c:v>
                </c:pt>
                <c:pt idx="17576">
                  <c:v>88484</c:v>
                </c:pt>
                <c:pt idx="17577">
                  <c:v>88489</c:v>
                </c:pt>
                <c:pt idx="17578">
                  <c:v>88494</c:v>
                </c:pt>
                <c:pt idx="17579">
                  <c:v>88499</c:v>
                </c:pt>
                <c:pt idx="17580">
                  <c:v>88504</c:v>
                </c:pt>
                <c:pt idx="17581">
                  <c:v>88509</c:v>
                </c:pt>
                <c:pt idx="17582">
                  <c:v>88514</c:v>
                </c:pt>
                <c:pt idx="17583">
                  <c:v>88519</c:v>
                </c:pt>
                <c:pt idx="17584">
                  <c:v>88524</c:v>
                </c:pt>
                <c:pt idx="17585">
                  <c:v>88529</c:v>
                </c:pt>
                <c:pt idx="17586">
                  <c:v>88534</c:v>
                </c:pt>
                <c:pt idx="17587">
                  <c:v>88539</c:v>
                </c:pt>
                <c:pt idx="17588">
                  <c:v>88544</c:v>
                </c:pt>
                <c:pt idx="17589">
                  <c:v>88549</c:v>
                </c:pt>
                <c:pt idx="17590">
                  <c:v>88554</c:v>
                </c:pt>
                <c:pt idx="17591">
                  <c:v>88559</c:v>
                </c:pt>
                <c:pt idx="17592">
                  <c:v>88564</c:v>
                </c:pt>
                <c:pt idx="17593">
                  <c:v>88569</c:v>
                </c:pt>
                <c:pt idx="17594">
                  <c:v>88574</c:v>
                </c:pt>
                <c:pt idx="17595">
                  <c:v>88579</c:v>
                </c:pt>
                <c:pt idx="17596">
                  <c:v>88584</c:v>
                </c:pt>
                <c:pt idx="17597">
                  <c:v>88589</c:v>
                </c:pt>
                <c:pt idx="17598">
                  <c:v>88594</c:v>
                </c:pt>
                <c:pt idx="17599">
                  <c:v>88599</c:v>
                </c:pt>
                <c:pt idx="17600">
                  <c:v>88604</c:v>
                </c:pt>
                <c:pt idx="17601">
                  <c:v>88609</c:v>
                </c:pt>
                <c:pt idx="17602">
                  <c:v>88614</c:v>
                </c:pt>
                <c:pt idx="17603">
                  <c:v>88619</c:v>
                </c:pt>
                <c:pt idx="17604">
                  <c:v>88624</c:v>
                </c:pt>
                <c:pt idx="17605">
                  <c:v>88629</c:v>
                </c:pt>
                <c:pt idx="17606">
                  <c:v>88634</c:v>
                </c:pt>
                <c:pt idx="17607">
                  <c:v>88639</c:v>
                </c:pt>
                <c:pt idx="17608">
                  <c:v>88644</c:v>
                </c:pt>
                <c:pt idx="17609">
                  <c:v>88649</c:v>
                </c:pt>
                <c:pt idx="17610">
                  <c:v>88654</c:v>
                </c:pt>
                <c:pt idx="17611">
                  <c:v>88659</c:v>
                </c:pt>
                <c:pt idx="17612">
                  <c:v>88664</c:v>
                </c:pt>
                <c:pt idx="17613">
                  <c:v>88669</c:v>
                </c:pt>
                <c:pt idx="17614">
                  <c:v>88674</c:v>
                </c:pt>
                <c:pt idx="17615">
                  <c:v>88679</c:v>
                </c:pt>
                <c:pt idx="17616">
                  <c:v>88684</c:v>
                </c:pt>
                <c:pt idx="17617">
                  <c:v>88689</c:v>
                </c:pt>
                <c:pt idx="17618">
                  <c:v>88694</c:v>
                </c:pt>
                <c:pt idx="17619">
                  <c:v>88699</c:v>
                </c:pt>
                <c:pt idx="17620">
                  <c:v>88704</c:v>
                </c:pt>
                <c:pt idx="17621">
                  <c:v>88709</c:v>
                </c:pt>
                <c:pt idx="17622">
                  <c:v>88714</c:v>
                </c:pt>
                <c:pt idx="17623">
                  <c:v>88719</c:v>
                </c:pt>
                <c:pt idx="17624">
                  <c:v>88724</c:v>
                </c:pt>
                <c:pt idx="17625">
                  <c:v>88729</c:v>
                </c:pt>
                <c:pt idx="17626">
                  <c:v>88734</c:v>
                </c:pt>
                <c:pt idx="17627">
                  <c:v>88739</c:v>
                </c:pt>
                <c:pt idx="17628">
                  <c:v>88744</c:v>
                </c:pt>
                <c:pt idx="17629">
                  <c:v>88749</c:v>
                </c:pt>
                <c:pt idx="17630">
                  <c:v>88754</c:v>
                </c:pt>
                <c:pt idx="17631">
                  <c:v>88759</c:v>
                </c:pt>
                <c:pt idx="17632">
                  <c:v>88764</c:v>
                </c:pt>
                <c:pt idx="17633">
                  <c:v>88769</c:v>
                </c:pt>
                <c:pt idx="17634">
                  <c:v>88774</c:v>
                </c:pt>
                <c:pt idx="17635">
                  <c:v>88779</c:v>
                </c:pt>
                <c:pt idx="17636">
                  <c:v>88784</c:v>
                </c:pt>
                <c:pt idx="17637">
                  <c:v>88789</c:v>
                </c:pt>
                <c:pt idx="17638">
                  <c:v>88794</c:v>
                </c:pt>
                <c:pt idx="17639">
                  <c:v>88799</c:v>
                </c:pt>
                <c:pt idx="17640">
                  <c:v>88804</c:v>
                </c:pt>
                <c:pt idx="17641">
                  <c:v>88809</c:v>
                </c:pt>
                <c:pt idx="17642">
                  <c:v>88814</c:v>
                </c:pt>
                <c:pt idx="17643">
                  <c:v>88819</c:v>
                </c:pt>
                <c:pt idx="17644">
                  <c:v>88824</c:v>
                </c:pt>
                <c:pt idx="17645">
                  <c:v>88829</c:v>
                </c:pt>
                <c:pt idx="17646">
                  <c:v>88834</c:v>
                </c:pt>
                <c:pt idx="17647">
                  <c:v>88839</c:v>
                </c:pt>
                <c:pt idx="17648">
                  <c:v>88844</c:v>
                </c:pt>
                <c:pt idx="17649">
                  <c:v>88849</c:v>
                </c:pt>
                <c:pt idx="17650">
                  <c:v>88854</c:v>
                </c:pt>
                <c:pt idx="17651">
                  <c:v>88859</c:v>
                </c:pt>
                <c:pt idx="17652">
                  <c:v>88864</c:v>
                </c:pt>
                <c:pt idx="17653">
                  <c:v>88869</c:v>
                </c:pt>
                <c:pt idx="17654">
                  <c:v>88874</c:v>
                </c:pt>
                <c:pt idx="17655">
                  <c:v>88879</c:v>
                </c:pt>
                <c:pt idx="17656">
                  <c:v>88884</c:v>
                </c:pt>
                <c:pt idx="17657">
                  <c:v>88889</c:v>
                </c:pt>
                <c:pt idx="17658">
                  <c:v>88894</c:v>
                </c:pt>
                <c:pt idx="17659">
                  <c:v>88899</c:v>
                </c:pt>
                <c:pt idx="17660">
                  <c:v>88904</c:v>
                </c:pt>
                <c:pt idx="17661">
                  <c:v>88909</c:v>
                </c:pt>
                <c:pt idx="17662">
                  <c:v>88914</c:v>
                </c:pt>
                <c:pt idx="17663">
                  <c:v>88919</c:v>
                </c:pt>
                <c:pt idx="17664">
                  <c:v>88924</c:v>
                </c:pt>
                <c:pt idx="17665">
                  <c:v>88929</c:v>
                </c:pt>
                <c:pt idx="17666">
                  <c:v>88934</c:v>
                </c:pt>
                <c:pt idx="17667">
                  <c:v>88939</c:v>
                </c:pt>
                <c:pt idx="17668">
                  <c:v>88944</c:v>
                </c:pt>
                <c:pt idx="17669">
                  <c:v>88949</c:v>
                </c:pt>
                <c:pt idx="17670">
                  <c:v>88954</c:v>
                </c:pt>
                <c:pt idx="17671">
                  <c:v>88959</c:v>
                </c:pt>
                <c:pt idx="17672">
                  <c:v>88964</c:v>
                </c:pt>
                <c:pt idx="17673">
                  <c:v>88969</c:v>
                </c:pt>
                <c:pt idx="17674">
                  <c:v>88974</c:v>
                </c:pt>
                <c:pt idx="17675">
                  <c:v>88979</c:v>
                </c:pt>
                <c:pt idx="17676">
                  <c:v>88984</c:v>
                </c:pt>
                <c:pt idx="17677">
                  <c:v>88989</c:v>
                </c:pt>
                <c:pt idx="17678">
                  <c:v>88994</c:v>
                </c:pt>
                <c:pt idx="17679">
                  <c:v>88999</c:v>
                </c:pt>
                <c:pt idx="17680">
                  <c:v>89004</c:v>
                </c:pt>
                <c:pt idx="17681">
                  <c:v>89009</c:v>
                </c:pt>
                <c:pt idx="17682">
                  <c:v>89014</c:v>
                </c:pt>
                <c:pt idx="17683">
                  <c:v>89019</c:v>
                </c:pt>
                <c:pt idx="17684">
                  <c:v>89024</c:v>
                </c:pt>
                <c:pt idx="17685">
                  <c:v>89029</c:v>
                </c:pt>
                <c:pt idx="17686">
                  <c:v>89034</c:v>
                </c:pt>
                <c:pt idx="17687">
                  <c:v>89039</c:v>
                </c:pt>
                <c:pt idx="17688">
                  <c:v>89044</c:v>
                </c:pt>
                <c:pt idx="17689">
                  <c:v>89049</c:v>
                </c:pt>
                <c:pt idx="17690">
                  <c:v>89054</c:v>
                </c:pt>
                <c:pt idx="17691">
                  <c:v>89059</c:v>
                </c:pt>
                <c:pt idx="17692">
                  <c:v>89064</c:v>
                </c:pt>
                <c:pt idx="17693">
                  <c:v>89069</c:v>
                </c:pt>
                <c:pt idx="17694">
                  <c:v>89074</c:v>
                </c:pt>
                <c:pt idx="17695">
                  <c:v>89079</c:v>
                </c:pt>
                <c:pt idx="17696">
                  <c:v>89084</c:v>
                </c:pt>
                <c:pt idx="17697">
                  <c:v>89089</c:v>
                </c:pt>
                <c:pt idx="17698">
                  <c:v>89094</c:v>
                </c:pt>
                <c:pt idx="17699">
                  <c:v>89099</c:v>
                </c:pt>
                <c:pt idx="17700">
                  <c:v>89104</c:v>
                </c:pt>
                <c:pt idx="17701">
                  <c:v>89109</c:v>
                </c:pt>
                <c:pt idx="17702">
                  <c:v>89114</c:v>
                </c:pt>
                <c:pt idx="17703">
                  <c:v>89119</c:v>
                </c:pt>
                <c:pt idx="17704">
                  <c:v>89124</c:v>
                </c:pt>
                <c:pt idx="17705">
                  <c:v>89129</c:v>
                </c:pt>
                <c:pt idx="17706">
                  <c:v>89134</c:v>
                </c:pt>
                <c:pt idx="17707">
                  <c:v>89139</c:v>
                </c:pt>
                <c:pt idx="17708">
                  <c:v>89144</c:v>
                </c:pt>
                <c:pt idx="17709">
                  <c:v>89149</c:v>
                </c:pt>
                <c:pt idx="17710">
                  <c:v>89154</c:v>
                </c:pt>
                <c:pt idx="17711">
                  <c:v>89159</c:v>
                </c:pt>
                <c:pt idx="17712">
                  <c:v>89164</c:v>
                </c:pt>
                <c:pt idx="17713">
                  <c:v>89169</c:v>
                </c:pt>
                <c:pt idx="17714">
                  <c:v>89174</c:v>
                </c:pt>
                <c:pt idx="17715">
                  <c:v>89179</c:v>
                </c:pt>
                <c:pt idx="17716">
                  <c:v>89184</c:v>
                </c:pt>
                <c:pt idx="17717">
                  <c:v>89189</c:v>
                </c:pt>
                <c:pt idx="17718">
                  <c:v>89194</c:v>
                </c:pt>
                <c:pt idx="17719">
                  <c:v>89199</c:v>
                </c:pt>
                <c:pt idx="17720">
                  <c:v>89204</c:v>
                </c:pt>
                <c:pt idx="17721">
                  <c:v>89209</c:v>
                </c:pt>
                <c:pt idx="17722">
                  <c:v>89214</c:v>
                </c:pt>
                <c:pt idx="17723">
                  <c:v>89219</c:v>
                </c:pt>
                <c:pt idx="17724">
                  <c:v>89224</c:v>
                </c:pt>
                <c:pt idx="17725">
                  <c:v>89229</c:v>
                </c:pt>
                <c:pt idx="17726">
                  <c:v>89234</c:v>
                </c:pt>
                <c:pt idx="17727">
                  <c:v>89239</c:v>
                </c:pt>
                <c:pt idx="17728">
                  <c:v>89244</c:v>
                </c:pt>
                <c:pt idx="17729">
                  <c:v>89249</c:v>
                </c:pt>
                <c:pt idx="17730">
                  <c:v>89254</c:v>
                </c:pt>
                <c:pt idx="17731">
                  <c:v>89259</c:v>
                </c:pt>
                <c:pt idx="17732">
                  <c:v>89264</c:v>
                </c:pt>
                <c:pt idx="17733">
                  <c:v>89269</c:v>
                </c:pt>
                <c:pt idx="17734">
                  <c:v>89274</c:v>
                </c:pt>
                <c:pt idx="17735">
                  <c:v>89279</c:v>
                </c:pt>
                <c:pt idx="17736">
                  <c:v>89284</c:v>
                </c:pt>
                <c:pt idx="17737">
                  <c:v>89289</c:v>
                </c:pt>
                <c:pt idx="17738">
                  <c:v>89294</c:v>
                </c:pt>
                <c:pt idx="17739">
                  <c:v>89299</c:v>
                </c:pt>
                <c:pt idx="17740">
                  <c:v>89304</c:v>
                </c:pt>
                <c:pt idx="17741">
                  <c:v>89309</c:v>
                </c:pt>
                <c:pt idx="17742">
                  <c:v>89314</c:v>
                </c:pt>
                <c:pt idx="17743">
                  <c:v>89319</c:v>
                </c:pt>
                <c:pt idx="17744">
                  <c:v>89324</c:v>
                </c:pt>
                <c:pt idx="17745">
                  <c:v>89329</c:v>
                </c:pt>
                <c:pt idx="17746">
                  <c:v>89334</c:v>
                </c:pt>
                <c:pt idx="17747">
                  <c:v>89339</c:v>
                </c:pt>
                <c:pt idx="17748">
                  <c:v>89344</c:v>
                </c:pt>
                <c:pt idx="17749">
                  <c:v>89349</c:v>
                </c:pt>
                <c:pt idx="17750">
                  <c:v>89354</c:v>
                </c:pt>
                <c:pt idx="17751">
                  <c:v>89359</c:v>
                </c:pt>
                <c:pt idx="17752">
                  <c:v>89364</c:v>
                </c:pt>
                <c:pt idx="17753">
                  <c:v>89369</c:v>
                </c:pt>
                <c:pt idx="17754">
                  <c:v>89374</c:v>
                </c:pt>
                <c:pt idx="17755">
                  <c:v>89379</c:v>
                </c:pt>
                <c:pt idx="17756">
                  <c:v>89384</c:v>
                </c:pt>
                <c:pt idx="17757">
                  <c:v>89389</c:v>
                </c:pt>
                <c:pt idx="17758">
                  <c:v>89394</c:v>
                </c:pt>
                <c:pt idx="17759">
                  <c:v>89399</c:v>
                </c:pt>
                <c:pt idx="17760">
                  <c:v>89404</c:v>
                </c:pt>
                <c:pt idx="17761">
                  <c:v>89409</c:v>
                </c:pt>
                <c:pt idx="17762">
                  <c:v>89414</c:v>
                </c:pt>
                <c:pt idx="17763">
                  <c:v>89419</c:v>
                </c:pt>
                <c:pt idx="17764">
                  <c:v>89424</c:v>
                </c:pt>
                <c:pt idx="17765">
                  <c:v>89429</c:v>
                </c:pt>
                <c:pt idx="17766">
                  <c:v>89434</c:v>
                </c:pt>
                <c:pt idx="17767">
                  <c:v>89439</c:v>
                </c:pt>
                <c:pt idx="17768">
                  <c:v>89444</c:v>
                </c:pt>
                <c:pt idx="17769">
                  <c:v>89449</c:v>
                </c:pt>
                <c:pt idx="17770">
                  <c:v>89454</c:v>
                </c:pt>
                <c:pt idx="17771">
                  <c:v>89459</c:v>
                </c:pt>
                <c:pt idx="17772">
                  <c:v>89464</c:v>
                </c:pt>
                <c:pt idx="17773">
                  <c:v>89469</c:v>
                </c:pt>
                <c:pt idx="17774">
                  <c:v>89474</c:v>
                </c:pt>
                <c:pt idx="17775">
                  <c:v>89479</c:v>
                </c:pt>
                <c:pt idx="17776">
                  <c:v>89484</c:v>
                </c:pt>
                <c:pt idx="17777">
                  <c:v>89489</c:v>
                </c:pt>
                <c:pt idx="17778">
                  <c:v>89494</c:v>
                </c:pt>
                <c:pt idx="17779">
                  <c:v>89499</c:v>
                </c:pt>
                <c:pt idx="17780">
                  <c:v>89504</c:v>
                </c:pt>
                <c:pt idx="17781">
                  <c:v>89509</c:v>
                </c:pt>
                <c:pt idx="17782">
                  <c:v>89514</c:v>
                </c:pt>
                <c:pt idx="17783">
                  <c:v>89519</c:v>
                </c:pt>
                <c:pt idx="17784">
                  <c:v>89524</c:v>
                </c:pt>
                <c:pt idx="17785">
                  <c:v>89529</c:v>
                </c:pt>
                <c:pt idx="17786">
                  <c:v>89534</c:v>
                </c:pt>
                <c:pt idx="17787">
                  <c:v>89539</c:v>
                </c:pt>
                <c:pt idx="17788">
                  <c:v>89544</c:v>
                </c:pt>
                <c:pt idx="17789">
                  <c:v>89549</c:v>
                </c:pt>
                <c:pt idx="17790">
                  <c:v>89554</c:v>
                </c:pt>
                <c:pt idx="17791">
                  <c:v>89559</c:v>
                </c:pt>
                <c:pt idx="17792">
                  <c:v>89564</c:v>
                </c:pt>
                <c:pt idx="17793">
                  <c:v>89569</c:v>
                </c:pt>
                <c:pt idx="17794">
                  <c:v>89574</c:v>
                </c:pt>
                <c:pt idx="17795">
                  <c:v>89579</c:v>
                </c:pt>
                <c:pt idx="17796">
                  <c:v>89584</c:v>
                </c:pt>
                <c:pt idx="17797">
                  <c:v>89589</c:v>
                </c:pt>
                <c:pt idx="17798">
                  <c:v>89594</c:v>
                </c:pt>
                <c:pt idx="17799">
                  <c:v>89599</c:v>
                </c:pt>
                <c:pt idx="17800">
                  <c:v>89604</c:v>
                </c:pt>
                <c:pt idx="17801">
                  <c:v>89609</c:v>
                </c:pt>
                <c:pt idx="17802">
                  <c:v>89614</c:v>
                </c:pt>
                <c:pt idx="17803">
                  <c:v>89619</c:v>
                </c:pt>
                <c:pt idx="17804">
                  <c:v>89624</c:v>
                </c:pt>
                <c:pt idx="17805">
                  <c:v>89629</c:v>
                </c:pt>
                <c:pt idx="17806">
                  <c:v>89634</c:v>
                </c:pt>
                <c:pt idx="17807">
                  <c:v>89639</c:v>
                </c:pt>
                <c:pt idx="17808">
                  <c:v>89644</c:v>
                </c:pt>
                <c:pt idx="17809">
                  <c:v>89649</c:v>
                </c:pt>
                <c:pt idx="17810">
                  <c:v>89654</c:v>
                </c:pt>
                <c:pt idx="17811">
                  <c:v>89659</c:v>
                </c:pt>
                <c:pt idx="17812">
                  <c:v>89664</c:v>
                </c:pt>
                <c:pt idx="17813">
                  <c:v>89669</c:v>
                </c:pt>
                <c:pt idx="17814">
                  <c:v>89674</c:v>
                </c:pt>
                <c:pt idx="17815">
                  <c:v>89679</c:v>
                </c:pt>
                <c:pt idx="17816">
                  <c:v>89684</c:v>
                </c:pt>
                <c:pt idx="17817">
                  <c:v>89689</c:v>
                </c:pt>
                <c:pt idx="17818">
                  <c:v>89694</c:v>
                </c:pt>
                <c:pt idx="17819">
                  <c:v>89699</c:v>
                </c:pt>
                <c:pt idx="17820">
                  <c:v>89704</c:v>
                </c:pt>
                <c:pt idx="17821">
                  <c:v>89709</c:v>
                </c:pt>
                <c:pt idx="17822">
                  <c:v>89714</c:v>
                </c:pt>
                <c:pt idx="17823">
                  <c:v>89719</c:v>
                </c:pt>
                <c:pt idx="17824">
                  <c:v>89724</c:v>
                </c:pt>
                <c:pt idx="17825">
                  <c:v>89729</c:v>
                </c:pt>
                <c:pt idx="17826">
                  <c:v>89734</c:v>
                </c:pt>
                <c:pt idx="17827">
                  <c:v>89739</c:v>
                </c:pt>
                <c:pt idx="17828">
                  <c:v>89744</c:v>
                </c:pt>
                <c:pt idx="17829">
                  <c:v>89749</c:v>
                </c:pt>
                <c:pt idx="17830">
                  <c:v>89754</c:v>
                </c:pt>
                <c:pt idx="17831">
                  <c:v>89759</c:v>
                </c:pt>
                <c:pt idx="17832">
                  <c:v>89764</c:v>
                </c:pt>
                <c:pt idx="17833">
                  <c:v>89769</c:v>
                </c:pt>
                <c:pt idx="17834">
                  <c:v>89774</c:v>
                </c:pt>
                <c:pt idx="17835">
                  <c:v>89779</c:v>
                </c:pt>
                <c:pt idx="17836">
                  <c:v>89784</c:v>
                </c:pt>
                <c:pt idx="17837">
                  <c:v>89789</c:v>
                </c:pt>
                <c:pt idx="17838">
                  <c:v>89794</c:v>
                </c:pt>
                <c:pt idx="17839">
                  <c:v>89799</c:v>
                </c:pt>
                <c:pt idx="17840">
                  <c:v>89804</c:v>
                </c:pt>
                <c:pt idx="17841">
                  <c:v>89809</c:v>
                </c:pt>
                <c:pt idx="17842">
                  <c:v>89814</c:v>
                </c:pt>
                <c:pt idx="17843">
                  <c:v>89819</c:v>
                </c:pt>
                <c:pt idx="17844">
                  <c:v>89824</c:v>
                </c:pt>
                <c:pt idx="17845">
                  <c:v>89829</c:v>
                </c:pt>
                <c:pt idx="17846">
                  <c:v>89834</c:v>
                </c:pt>
                <c:pt idx="17847">
                  <c:v>89839</c:v>
                </c:pt>
                <c:pt idx="17848">
                  <c:v>89844</c:v>
                </c:pt>
                <c:pt idx="17849">
                  <c:v>89849</c:v>
                </c:pt>
                <c:pt idx="17850">
                  <c:v>89854</c:v>
                </c:pt>
                <c:pt idx="17851">
                  <c:v>89859</c:v>
                </c:pt>
                <c:pt idx="17852">
                  <c:v>89864</c:v>
                </c:pt>
                <c:pt idx="17853">
                  <c:v>89869</c:v>
                </c:pt>
                <c:pt idx="17854">
                  <c:v>89874</c:v>
                </c:pt>
                <c:pt idx="17855">
                  <c:v>89879</c:v>
                </c:pt>
                <c:pt idx="17856">
                  <c:v>89884</c:v>
                </c:pt>
                <c:pt idx="17857">
                  <c:v>89889</c:v>
                </c:pt>
                <c:pt idx="17858">
                  <c:v>89894</c:v>
                </c:pt>
                <c:pt idx="17859">
                  <c:v>89899</c:v>
                </c:pt>
                <c:pt idx="17860">
                  <c:v>89904</c:v>
                </c:pt>
                <c:pt idx="17861">
                  <c:v>89909</c:v>
                </c:pt>
                <c:pt idx="17862">
                  <c:v>89914</c:v>
                </c:pt>
                <c:pt idx="17863">
                  <c:v>89919</c:v>
                </c:pt>
                <c:pt idx="17864">
                  <c:v>89924</c:v>
                </c:pt>
                <c:pt idx="17865">
                  <c:v>89929</c:v>
                </c:pt>
                <c:pt idx="17866">
                  <c:v>89934</c:v>
                </c:pt>
                <c:pt idx="17867">
                  <c:v>89939</c:v>
                </c:pt>
                <c:pt idx="17868">
                  <c:v>89944</c:v>
                </c:pt>
                <c:pt idx="17869">
                  <c:v>89949</c:v>
                </c:pt>
                <c:pt idx="17870">
                  <c:v>89954</c:v>
                </c:pt>
                <c:pt idx="17871">
                  <c:v>89959</c:v>
                </c:pt>
                <c:pt idx="17872">
                  <c:v>89964</c:v>
                </c:pt>
                <c:pt idx="17873">
                  <c:v>89969</c:v>
                </c:pt>
                <c:pt idx="17874">
                  <c:v>89974</c:v>
                </c:pt>
                <c:pt idx="17875">
                  <c:v>89979</c:v>
                </c:pt>
                <c:pt idx="17876">
                  <c:v>89984</c:v>
                </c:pt>
                <c:pt idx="17877">
                  <c:v>89989</c:v>
                </c:pt>
                <c:pt idx="17878">
                  <c:v>89994</c:v>
                </c:pt>
                <c:pt idx="17879">
                  <c:v>89999</c:v>
                </c:pt>
                <c:pt idx="17880">
                  <c:v>90004</c:v>
                </c:pt>
                <c:pt idx="17881">
                  <c:v>90009</c:v>
                </c:pt>
                <c:pt idx="17882">
                  <c:v>90014</c:v>
                </c:pt>
                <c:pt idx="17883">
                  <c:v>90019</c:v>
                </c:pt>
                <c:pt idx="17884">
                  <c:v>90024</c:v>
                </c:pt>
                <c:pt idx="17885">
                  <c:v>90029</c:v>
                </c:pt>
                <c:pt idx="17886">
                  <c:v>90034</c:v>
                </c:pt>
                <c:pt idx="17887">
                  <c:v>90039</c:v>
                </c:pt>
                <c:pt idx="17888">
                  <c:v>90044</c:v>
                </c:pt>
                <c:pt idx="17889">
                  <c:v>90049</c:v>
                </c:pt>
                <c:pt idx="17890">
                  <c:v>90054</c:v>
                </c:pt>
                <c:pt idx="17891">
                  <c:v>90059</c:v>
                </c:pt>
                <c:pt idx="17892">
                  <c:v>90064</c:v>
                </c:pt>
                <c:pt idx="17893">
                  <c:v>90069</c:v>
                </c:pt>
                <c:pt idx="17894">
                  <c:v>90074</c:v>
                </c:pt>
                <c:pt idx="17895">
                  <c:v>90079</c:v>
                </c:pt>
                <c:pt idx="17896">
                  <c:v>90084</c:v>
                </c:pt>
                <c:pt idx="17897">
                  <c:v>90089</c:v>
                </c:pt>
                <c:pt idx="17898">
                  <c:v>90094</c:v>
                </c:pt>
                <c:pt idx="17899">
                  <c:v>90099</c:v>
                </c:pt>
                <c:pt idx="17900">
                  <c:v>90104</c:v>
                </c:pt>
                <c:pt idx="17901">
                  <c:v>90109</c:v>
                </c:pt>
                <c:pt idx="17902">
                  <c:v>90114</c:v>
                </c:pt>
                <c:pt idx="17903">
                  <c:v>90119</c:v>
                </c:pt>
                <c:pt idx="17904">
                  <c:v>90124</c:v>
                </c:pt>
                <c:pt idx="17905">
                  <c:v>90129</c:v>
                </c:pt>
                <c:pt idx="17906">
                  <c:v>90134</c:v>
                </c:pt>
                <c:pt idx="17907">
                  <c:v>90139</c:v>
                </c:pt>
                <c:pt idx="17908">
                  <c:v>90144</c:v>
                </c:pt>
                <c:pt idx="17909">
                  <c:v>90149</c:v>
                </c:pt>
                <c:pt idx="17910">
                  <c:v>90154</c:v>
                </c:pt>
                <c:pt idx="17911">
                  <c:v>90159</c:v>
                </c:pt>
                <c:pt idx="17912">
                  <c:v>90164</c:v>
                </c:pt>
                <c:pt idx="17913">
                  <c:v>90169</c:v>
                </c:pt>
                <c:pt idx="17914">
                  <c:v>90174</c:v>
                </c:pt>
                <c:pt idx="17915">
                  <c:v>90179</c:v>
                </c:pt>
                <c:pt idx="17916">
                  <c:v>90184</c:v>
                </c:pt>
                <c:pt idx="17917">
                  <c:v>90189</c:v>
                </c:pt>
                <c:pt idx="17918">
                  <c:v>90194</c:v>
                </c:pt>
                <c:pt idx="17919">
                  <c:v>90199</c:v>
                </c:pt>
                <c:pt idx="17920">
                  <c:v>90204</c:v>
                </c:pt>
                <c:pt idx="17921">
                  <c:v>90209</c:v>
                </c:pt>
                <c:pt idx="17922">
                  <c:v>90214</c:v>
                </c:pt>
                <c:pt idx="17923">
                  <c:v>90219</c:v>
                </c:pt>
                <c:pt idx="17924">
                  <c:v>90224</c:v>
                </c:pt>
                <c:pt idx="17925">
                  <c:v>90229</c:v>
                </c:pt>
                <c:pt idx="17926">
                  <c:v>90234</c:v>
                </c:pt>
                <c:pt idx="17927">
                  <c:v>90239</c:v>
                </c:pt>
                <c:pt idx="17928">
                  <c:v>90244</c:v>
                </c:pt>
                <c:pt idx="17929">
                  <c:v>90249</c:v>
                </c:pt>
                <c:pt idx="17930">
                  <c:v>90254</c:v>
                </c:pt>
                <c:pt idx="17931">
                  <c:v>90259</c:v>
                </c:pt>
                <c:pt idx="17932">
                  <c:v>90264</c:v>
                </c:pt>
                <c:pt idx="17933">
                  <c:v>90269</c:v>
                </c:pt>
                <c:pt idx="17934">
                  <c:v>90274</c:v>
                </c:pt>
                <c:pt idx="17935">
                  <c:v>90279</c:v>
                </c:pt>
                <c:pt idx="17936">
                  <c:v>90284</c:v>
                </c:pt>
                <c:pt idx="17937">
                  <c:v>90289</c:v>
                </c:pt>
                <c:pt idx="17938">
                  <c:v>90294</c:v>
                </c:pt>
                <c:pt idx="17939">
                  <c:v>90299</c:v>
                </c:pt>
                <c:pt idx="17940">
                  <c:v>90304</c:v>
                </c:pt>
                <c:pt idx="17941">
                  <c:v>90309</c:v>
                </c:pt>
                <c:pt idx="17942">
                  <c:v>90314</c:v>
                </c:pt>
                <c:pt idx="17943">
                  <c:v>90319</c:v>
                </c:pt>
                <c:pt idx="17944">
                  <c:v>90324</c:v>
                </c:pt>
                <c:pt idx="17945">
                  <c:v>90329</c:v>
                </c:pt>
                <c:pt idx="17946">
                  <c:v>90334</c:v>
                </c:pt>
                <c:pt idx="17947">
                  <c:v>90339</c:v>
                </c:pt>
                <c:pt idx="17948">
                  <c:v>90344</c:v>
                </c:pt>
                <c:pt idx="17949">
                  <c:v>90349</c:v>
                </c:pt>
                <c:pt idx="17950">
                  <c:v>90354</c:v>
                </c:pt>
                <c:pt idx="17951">
                  <c:v>90359</c:v>
                </c:pt>
                <c:pt idx="17952">
                  <c:v>90364</c:v>
                </c:pt>
                <c:pt idx="17953">
                  <c:v>90369</c:v>
                </c:pt>
                <c:pt idx="17954">
                  <c:v>90374</c:v>
                </c:pt>
                <c:pt idx="17955">
                  <c:v>90379</c:v>
                </c:pt>
                <c:pt idx="17956">
                  <c:v>90384</c:v>
                </c:pt>
                <c:pt idx="17957">
                  <c:v>90389</c:v>
                </c:pt>
                <c:pt idx="17958">
                  <c:v>90394</c:v>
                </c:pt>
                <c:pt idx="17959">
                  <c:v>90399</c:v>
                </c:pt>
                <c:pt idx="17960">
                  <c:v>90404</c:v>
                </c:pt>
                <c:pt idx="17961">
                  <c:v>90409</c:v>
                </c:pt>
                <c:pt idx="17962">
                  <c:v>90414</c:v>
                </c:pt>
                <c:pt idx="17963">
                  <c:v>90419</c:v>
                </c:pt>
                <c:pt idx="17964">
                  <c:v>90424</c:v>
                </c:pt>
                <c:pt idx="17965">
                  <c:v>90429</c:v>
                </c:pt>
                <c:pt idx="17966">
                  <c:v>90434</c:v>
                </c:pt>
                <c:pt idx="17967">
                  <c:v>90439</c:v>
                </c:pt>
                <c:pt idx="17968">
                  <c:v>90444</c:v>
                </c:pt>
                <c:pt idx="17969">
                  <c:v>90449</c:v>
                </c:pt>
                <c:pt idx="17970">
                  <c:v>90454</c:v>
                </c:pt>
                <c:pt idx="17971">
                  <c:v>90459</c:v>
                </c:pt>
                <c:pt idx="17972">
                  <c:v>90464</c:v>
                </c:pt>
                <c:pt idx="17973">
                  <c:v>90469</c:v>
                </c:pt>
                <c:pt idx="17974">
                  <c:v>90474</c:v>
                </c:pt>
                <c:pt idx="17975">
                  <c:v>90479</c:v>
                </c:pt>
                <c:pt idx="17976">
                  <c:v>90484</c:v>
                </c:pt>
                <c:pt idx="17977">
                  <c:v>90489</c:v>
                </c:pt>
                <c:pt idx="17978">
                  <c:v>90494</c:v>
                </c:pt>
                <c:pt idx="17979">
                  <c:v>90499</c:v>
                </c:pt>
                <c:pt idx="17980">
                  <c:v>90504</c:v>
                </c:pt>
                <c:pt idx="17981">
                  <c:v>90509</c:v>
                </c:pt>
                <c:pt idx="17982">
                  <c:v>90514</c:v>
                </c:pt>
                <c:pt idx="17983">
                  <c:v>90519</c:v>
                </c:pt>
                <c:pt idx="17984">
                  <c:v>90524</c:v>
                </c:pt>
                <c:pt idx="17985">
                  <c:v>90529</c:v>
                </c:pt>
                <c:pt idx="17986">
                  <c:v>90534</c:v>
                </c:pt>
                <c:pt idx="17987">
                  <c:v>90539</c:v>
                </c:pt>
                <c:pt idx="17988">
                  <c:v>90544</c:v>
                </c:pt>
                <c:pt idx="17989">
                  <c:v>90549</c:v>
                </c:pt>
                <c:pt idx="17990">
                  <c:v>90554</c:v>
                </c:pt>
                <c:pt idx="17991">
                  <c:v>90559</c:v>
                </c:pt>
                <c:pt idx="17992">
                  <c:v>90564</c:v>
                </c:pt>
                <c:pt idx="17993">
                  <c:v>90569</c:v>
                </c:pt>
                <c:pt idx="17994">
                  <c:v>90574</c:v>
                </c:pt>
                <c:pt idx="17995">
                  <c:v>90579</c:v>
                </c:pt>
                <c:pt idx="17996">
                  <c:v>90584</c:v>
                </c:pt>
                <c:pt idx="17997">
                  <c:v>90589</c:v>
                </c:pt>
                <c:pt idx="17998">
                  <c:v>90594</c:v>
                </c:pt>
                <c:pt idx="17999">
                  <c:v>90599</c:v>
                </c:pt>
                <c:pt idx="18000">
                  <c:v>90604</c:v>
                </c:pt>
                <c:pt idx="18001">
                  <c:v>90609</c:v>
                </c:pt>
                <c:pt idx="18002">
                  <c:v>90614</c:v>
                </c:pt>
                <c:pt idx="18003">
                  <c:v>90619</c:v>
                </c:pt>
                <c:pt idx="18004">
                  <c:v>90624</c:v>
                </c:pt>
                <c:pt idx="18005">
                  <c:v>90629</c:v>
                </c:pt>
                <c:pt idx="18006">
                  <c:v>90634</c:v>
                </c:pt>
                <c:pt idx="18007">
                  <c:v>90639</c:v>
                </c:pt>
                <c:pt idx="18008">
                  <c:v>90644</c:v>
                </c:pt>
                <c:pt idx="18009">
                  <c:v>90649</c:v>
                </c:pt>
                <c:pt idx="18010">
                  <c:v>90654</c:v>
                </c:pt>
                <c:pt idx="18011">
                  <c:v>90659</c:v>
                </c:pt>
                <c:pt idx="18012">
                  <c:v>90664</c:v>
                </c:pt>
                <c:pt idx="18013">
                  <c:v>90669</c:v>
                </c:pt>
                <c:pt idx="18014">
                  <c:v>90674</c:v>
                </c:pt>
                <c:pt idx="18015">
                  <c:v>90679</c:v>
                </c:pt>
                <c:pt idx="18016">
                  <c:v>90684</c:v>
                </c:pt>
                <c:pt idx="18017">
                  <c:v>90689</c:v>
                </c:pt>
                <c:pt idx="18018">
                  <c:v>90694</c:v>
                </c:pt>
                <c:pt idx="18019">
                  <c:v>90699</c:v>
                </c:pt>
                <c:pt idx="18020">
                  <c:v>90704</c:v>
                </c:pt>
                <c:pt idx="18021">
                  <c:v>90709</c:v>
                </c:pt>
                <c:pt idx="18022">
                  <c:v>90714</c:v>
                </c:pt>
                <c:pt idx="18023">
                  <c:v>90719</c:v>
                </c:pt>
                <c:pt idx="18024">
                  <c:v>90724</c:v>
                </c:pt>
                <c:pt idx="18025">
                  <c:v>90729</c:v>
                </c:pt>
                <c:pt idx="18026">
                  <c:v>90734</c:v>
                </c:pt>
                <c:pt idx="18027">
                  <c:v>90739</c:v>
                </c:pt>
                <c:pt idx="18028">
                  <c:v>90744</c:v>
                </c:pt>
                <c:pt idx="18029">
                  <c:v>90749</c:v>
                </c:pt>
                <c:pt idx="18030">
                  <c:v>90754</c:v>
                </c:pt>
                <c:pt idx="18031">
                  <c:v>90759</c:v>
                </c:pt>
                <c:pt idx="18032">
                  <c:v>90764</c:v>
                </c:pt>
                <c:pt idx="18033">
                  <c:v>90769</c:v>
                </c:pt>
                <c:pt idx="18034">
                  <c:v>90774</c:v>
                </c:pt>
                <c:pt idx="18035">
                  <c:v>90779</c:v>
                </c:pt>
                <c:pt idx="18036">
                  <c:v>90784</c:v>
                </c:pt>
                <c:pt idx="18037">
                  <c:v>90789</c:v>
                </c:pt>
                <c:pt idx="18038">
                  <c:v>90794</c:v>
                </c:pt>
                <c:pt idx="18039">
                  <c:v>90799</c:v>
                </c:pt>
                <c:pt idx="18040">
                  <c:v>90804</c:v>
                </c:pt>
                <c:pt idx="18041">
                  <c:v>90809</c:v>
                </c:pt>
                <c:pt idx="18042">
                  <c:v>90814</c:v>
                </c:pt>
                <c:pt idx="18043">
                  <c:v>90819</c:v>
                </c:pt>
                <c:pt idx="18044">
                  <c:v>90824</c:v>
                </c:pt>
                <c:pt idx="18045">
                  <c:v>90829</c:v>
                </c:pt>
                <c:pt idx="18046">
                  <c:v>90834</c:v>
                </c:pt>
                <c:pt idx="18047">
                  <c:v>90839</c:v>
                </c:pt>
                <c:pt idx="18048">
                  <c:v>90844</c:v>
                </c:pt>
                <c:pt idx="18049">
                  <c:v>90849</c:v>
                </c:pt>
                <c:pt idx="18050">
                  <c:v>90854</c:v>
                </c:pt>
                <c:pt idx="18051">
                  <c:v>90859</c:v>
                </c:pt>
                <c:pt idx="18052">
                  <c:v>90864</c:v>
                </c:pt>
                <c:pt idx="18053">
                  <c:v>90869</c:v>
                </c:pt>
                <c:pt idx="18054">
                  <c:v>90874</c:v>
                </c:pt>
                <c:pt idx="18055">
                  <c:v>90879</c:v>
                </c:pt>
                <c:pt idx="18056">
                  <c:v>90884</c:v>
                </c:pt>
                <c:pt idx="18057">
                  <c:v>90889</c:v>
                </c:pt>
                <c:pt idx="18058">
                  <c:v>90894</c:v>
                </c:pt>
                <c:pt idx="18059">
                  <c:v>90899</c:v>
                </c:pt>
                <c:pt idx="18060">
                  <c:v>90904</c:v>
                </c:pt>
                <c:pt idx="18061">
                  <c:v>90909</c:v>
                </c:pt>
                <c:pt idx="18062">
                  <c:v>90914</c:v>
                </c:pt>
                <c:pt idx="18063">
                  <c:v>90919</c:v>
                </c:pt>
                <c:pt idx="18064">
                  <c:v>90924</c:v>
                </c:pt>
                <c:pt idx="18065">
                  <c:v>90929</c:v>
                </c:pt>
                <c:pt idx="18066">
                  <c:v>90934</c:v>
                </c:pt>
                <c:pt idx="18067">
                  <c:v>90939</c:v>
                </c:pt>
                <c:pt idx="18068">
                  <c:v>90944</c:v>
                </c:pt>
                <c:pt idx="18069">
                  <c:v>90949</c:v>
                </c:pt>
                <c:pt idx="18070">
                  <c:v>90954</c:v>
                </c:pt>
                <c:pt idx="18071">
                  <c:v>90959</c:v>
                </c:pt>
                <c:pt idx="18072">
                  <c:v>90964</c:v>
                </c:pt>
                <c:pt idx="18073">
                  <c:v>90969</c:v>
                </c:pt>
                <c:pt idx="18074">
                  <c:v>90974</c:v>
                </c:pt>
                <c:pt idx="18075">
                  <c:v>90979</c:v>
                </c:pt>
                <c:pt idx="18076">
                  <c:v>90984</c:v>
                </c:pt>
                <c:pt idx="18077">
                  <c:v>90989</c:v>
                </c:pt>
                <c:pt idx="18078">
                  <c:v>90994</c:v>
                </c:pt>
                <c:pt idx="18079">
                  <c:v>90999</c:v>
                </c:pt>
                <c:pt idx="18080">
                  <c:v>91004</c:v>
                </c:pt>
                <c:pt idx="18081">
                  <c:v>91009</c:v>
                </c:pt>
                <c:pt idx="18082">
                  <c:v>91014</c:v>
                </c:pt>
                <c:pt idx="18083">
                  <c:v>91019</c:v>
                </c:pt>
                <c:pt idx="18084">
                  <c:v>91024</c:v>
                </c:pt>
                <c:pt idx="18085">
                  <c:v>91029</c:v>
                </c:pt>
                <c:pt idx="18086">
                  <c:v>91034</c:v>
                </c:pt>
                <c:pt idx="18087">
                  <c:v>91039</c:v>
                </c:pt>
                <c:pt idx="18088">
                  <c:v>91044</c:v>
                </c:pt>
                <c:pt idx="18089">
                  <c:v>91049</c:v>
                </c:pt>
                <c:pt idx="18090">
                  <c:v>91054</c:v>
                </c:pt>
                <c:pt idx="18091">
                  <c:v>91059</c:v>
                </c:pt>
                <c:pt idx="18092">
                  <c:v>91064</c:v>
                </c:pt>
                <c:pt idx="18093">
                  <c:v>91069</c:v>
                </c:pt>
                <c:pt idx="18094">
                  <c:v>91074</c:v>
                </c:pt>
                <c:pt idx="18095">
                  <c:v>91079</c:v>
                </c:pt>
                <c:pt idx="18096">
                  <c:v>91084</c:v>
                </c:pt>
                <c:pt idx="18097">
                  <c:v>91089</c:v>
                </c:pt>
                <c:pt idx="18098">
                  <c:v>91094</c:v>
                </c:pt>
                <c:pt idx="18099">
                  <c:v>91099</c:v>
                </c:pt>
                <c:pt idx="18100">
                  <c:v>91104</c:v>
                </c:pt>
                <c:pt idx="18101">
                  <c:v>91109</c:v>
                </c:pt>
                <c:pt idx="18102">
                  <c:v>91114</c:v>
                </c:pt>
                <c:pt idx="18103">
                  <c:v>91119</c:v>
                </c:pt>
                <c:pt idx="18104">
                  <c:v>91124</c:v>
                </c:pt>
                <c:pt idx="18105">
                  <c:v>91129</c:v>
                </c:pt>
                <c:pt idx="18106">
                  <c:v>91134</c:v>
                </c:pt>
                <c:pt idx="18107">
                  <c:v>91139</c:v>
                </c:pt>
                <c:pt idx="18108">
                  <c:v>91144</c:v>
                </c:pt>
                <c:pt idx="18109">
                  <c:v>91149</c:v>
                </c:pt>
                <c:pt idx="18110">
                  <c:v>91154</c:v>
                </c:pt>
                <c:pt idx="18111">
                  <c:v>91159</c:v>
                </c:pt>
                <c:pt idx="18112">
                  <c:v>91164</c:v>
                </c:pt>
                <c:pt idx="18113">
                  <c:v>91169</c:v>
                </c:pt>
                <c:pt idx="18114">
                  <c:v>91174</c:v>
                </c:pt>
                <c:pt idx="18115">
                  <c:v>91179</c:v>
                </c:pt>
                <c:pt idx="18116">
                  <c:v>91184</c:v>
                </c:pt>
                <c:pt idx="18117">
                  <c:v>91189</c:v>
                </c:pt>
                <c:pt idx="18118">
                  <c:v>91194</c:v>
                </c:pt>
                <c:pt idx="18119">
                  <c:v>91199</c:v>
                </c:pt>
                <c:pt idx="18120">
                  <c:v>91204</c:v>
                </c:pt>
                <c:pt idx="18121">
                  <c:v>91209</c:v>
                </c:pt>
                <c:pt idx="18122">
                  <c:v>91214</c:v>
                </c:pt>
                <c:pt idx="18123">
                  <c:v>91219</c:v>
                </c:pt>
                <c:pt idx="18124">
                  <c:v>91224</c:v>
                </c:pt>
                <c:pt idx="18125">
                  <c:v>91229</c:v>
                </c:pt>
                <c:pt idx="18126">
                  <c:v>91234</c:v>
                </c:pt>
                <c:pt idx="18127">
                  <c:v>91239</c:v>
                </c:pt>
                <c:pt idx="18128">
                  <c:v>91244</c:v>
                </c:pt>
                <c:pt idx="18129">
                  <c:v>91249</c:v>
                </c:pt>
                <c:pt idx="18130">
                  <c:v>91254</c:v>
                </c:pt>
                <c:pt idx="18131">
                  <c:v>91259</c:v>
                </c:pt>
                <c:pt idx="18132">
                  <c:v>91264</c:v>
                </c:pt>
                <c:pt idx="18133">
                  <c:v>91269</c:v>
                </c:pt>
                <c:pt idx="18134">
                  <c:v>91274</c:v>
                </c:pt>
                <c:pt idx="18135">
                  <c:v>91279</c:v>
                </c:pt>
                <c:pt idx="18136">
                  <c:v>91284</c:v>
                </c:pt>
                <c:pt idx="18137">
                  <c:v>91289</c:v>
                </c:pt>
                <c:pt idx="18138">
                  <c:v>91294</c:v>
                </c:pt>
                <c:pt idx="18139">
                  <c:v>91299</c:v>
                </c:pt>
                <c:pt idx="18140">
                  <c:v>91304</c:v>
                </c:pt>
                <c:pt idx="18141">
                  <c:v>91309</c:v>
                </c:pt>
                <c:pt idx="18142">
                  <c:v>91314</c:v>
                </c:pt>
                <c:pt idx="18143">
                  <c:v>91319</c:v>
                </c:pt>
                <c:pt idx="18144">
                  <c:v>91324</c:v>
                </c:pt>
                <c:pt idx="18145">
                  <c:v>91329</c:v>
                </c:pt>
                <c:pt idx="18146">
                  <c:v>91334</c:v>
                </c:pt>
                <c:pt idx="18147">
                  <c:v>91339</c:v>
                </c:pt>
                <c:pt idx="18148">
                  <c:v>91344</c:v>
                </c:pt>
                <c:pt idx="18149">
                  <c:v>91349</c:v>
                </c:pt>
                <c:pt idx="18150">
                  <c:v>91354</c:v>
                </c:pt>
                <c:pt idx="18151">
                  <c:v>91359</c:v>
                </c:pt>
                <c:pt idx="18152">
                  <c:v>91364</c:v>
                </c:pt>
                <c:pt idx="18153">
                  <c:v>91369</c:v>
                </c:pt>
                <c:pt idx="18154">
                  <c:v>91374</c:v>
                </c:pt>
                <c:pt idx="18155">
                  <c:v>91379</c:v>
                </c:pt>
                <c:pt idx="18156">
                  <c:v>91384</c:v>
                </c:pt>
                <c:pt idx="18157">
                  <c:v>91389</c:v>
                </c:pt>
                <c:pt idx="18158">
                  <c:v>91394</c:v>
                </c:pt>
                <c:pt idx="18159">
                  <c:v>91399</c:v>
                </c:pt>
                <c:pt idx="18160">
                  <c:v>91404</c:v>
                </c:pt>
                <c:pt idx="18161">
                  <c:v>91409</c:v>
                </c:pt>
                <c:pt idx="18162">
                  <c:v>91414</c:v>
                </c:pt>
                <c:pt idx="18163">
                  <c:v>91419</c:v>
                </c:pt>
                <c:pt idx="18164">
                  <c:v>91424</c:v>
                </c:pt>
                <c:pt idx="18165">
                  <c:v>91429</c:v>
                </c:pt>
                <c:pt idx="18166">
                  <c:v>91434</c:v>
                </c:pt>
                <c:pt idx="18167">
                  <c:v>91439</c:v>
                </c:pt>
                <c:pt idx="18168">
                  <c:v>91444</c:v>
                </c:pt>
                <c:pt idx="18169">
                  <c:v>91449</c:v>
                </c:pt>
                <c:pt idx="18170">
                  <c:v>91454</c:v>
                </c:pt>
                <c:pt idx="18171">
                  <c:v>91459</c:v>
                </c:pt>
                <c:pt idx="18172">
                  <c:v>91464</c:v>
                </c:pt>
                <c:pt idx="18173">
                  <c:v>91469</c:v>
                </c:pt>
                <c:pt idx="18174">
                  <c:v>91474</c:v>
                </c:pt>
                <c:pt idx="18175">
                  <c:v>91479</c:v>
                </c:pt>
                <c:pt idx="18176">
                  <c:v>91484</c:v>
                </c:pt>
                <c:pt idx="18177">
                  <c:v>91489</c:v>
                </c:pt>
                <c:pt idx="18178">
                  <c:v>91494</c:v>
                </c:pt>
                <c:pt idx="18179">
                  <c:v>91499</c:v>
                </c:pt>
                <c:pt idx="18180">
                  <c:v>91504</c:v>
                </c:pt>
                <c:pt idx="18181">
                  <c:v>91509</c:v>
                </c:pt>
                <c:pt idx="18182">
                  <c:v>91514</c:v>
                </c:pt>
                <c:pt idx="18183">
                  <c:v>91519</c:v>
                </c:pt>
                <c:pt idx="18184">
                  <c:v>91524</c:v>
                </c:pt>
                <c:pt idx="18185">
                  <c:v>91529</c:v>
                </c:pt>
                <c:pt idx="18186">
                  <c:v>91534</c:v>
                </c:pt>
                <c:pt idx="18187">
                  <c:v>91539</c:v>
                </c:pt>
                <c:pt idx="18188">
                  <c:v>91544</c:v>
                </c:pt>
                <c:pt idx="18189">
                  <c:v>91549</c:v>
                </c:pt>
                <c:pt idx="18190">
                  <c:v>91554</c:v>
                </c:pt>
                <c:pt idx="18191">
                  <c:v>91559</c:v>
                </c:pt>
                <c:pt idx="18192">
                  <c:v>91564</c:v>
                </c:pt>
                <c:pt idx="18193">
                  <c:v>91569</c:v>
                </c:pt>
                <c:pt idx="18194">
                  <c:v>91574</c:v>
                </c:pt>
                <c:pt idx="18195">
                  <c:v>91579</c:v>
                </c:pt>
                <c:pt idx="18196">
                  <c:v>91584</c:v>
                </c:pt>
                <c:pt idx="18197">
                  <c:v>91589</c:v>
                </c:pt>
                <c:pt idx="18198">
                  <c:v>91594</c:v>
                </c:pt>
                <c:pt idx="18199">
                  <c:v>91599</c:v>
                </c:pt>
                <c:pt idx="18200">
                  <c:v>91604</c:v>
                </c:pt>
                <c:pt idx="18201">
                  <c:v>91609</c:v>
                </c:pt>
                <c:pt idx="18202">
                  <c:v>91614</c:v>
                </c:pt>
                <c:pt idx="18203">
                  <c:v>91619</c:v>
                </c:pt>
                <c:pt idx="18204">
                  <c:v>91624</c:v>
                </c:pt>
                <c:pt idx="18205">
                  <c:v>91629</c:v>
                </c:pt>
                <c:pt idx="18206">
                  <c:v>91634</c:v>
                </c:pt>
                <c:pt idx="18207">
                  <c:v>91639</c:v>
                </c:pt>
                <c:pt idx="18208">
                  <c:v>91644</c:v>
                </c:pt>
                <c:pt idx="18209">
                  <c:v>91649</c:v>
                </c:pt>
                <c:pt idx="18210">
                  <c:v>91654</c:v>
                </c:pt>
                <c:pt idx="18211">
                  <c:v>91659</c:v>
                </c:pt>
                <c:pt idx="18212">
                  <c:v>91664</c:v>
                </c:pt>
                <c:pt idx="18213">
                  <c:v>91669</c:v>
                </c:pt>
                <c:pt idx="18214">
                  <c:v>91674</c:v>
                </c:pt>
                <c:pt idx="18215">
                  <c:v>91679</c:v>
                </c:pt>
                <c:pt idx="18216">
                  <c:v>91684</c:v>
                </c:pt>
                <c:pt idx="18217">
                  <c:v>91689</c:v>
                </c:pt>
                <c:pt idx="18218">
                  <c:v>91694</c:v>
                </c:pt>
                <c:pt idx="18219">
                  <c:v>91699</c:v>
                </c:pt>
                <c:pt idx="18220">
                  <c:v>91704</c:v>
                </c:pt>
                <c:pt idx="18221">
                  <c:v>91709</c:v>
                </c:pt>
                <c:pt idx="18222">
                  <c:v>91714</c:v>
                </c:pt>
                <c:pt idx="18223">
                  <c:v>91719</c:v>
                </c:pt>
                <c:pt idx="18224">
                  <c:v>91724</c:v>
                </c:pt>
                <c:pt idx="18225">
                  <c:v>91729</c:v>
                </c:pt>
                <c:pt idx="18226">
                  <c:v>91734</c:v>
                </c:pt>
                <c:pt idx="18227">
                  <c:v>91739</c:v>
                </c:pt>
                <c:pt idx="18228">
                  <c:v>91744</c:v>
                </c:pt>
                <c:pt idx="18229">
                  <c:v>91749</c:v>
                </c:pt>
                <c:pt idx="18230">
                  <c:v>91754</c:v>
                </c:pt>
                <c:pt idx="18231">
                  <c:v>91759</c:v>
                </c:pt>
                <c:pt idx="18232">
                  <c:v>91764</c:v>
                </c:pt>
                <c:pt idx="18233">
                  <c:v>91769</c:v>
                </c:pt>
                <c:pt idx="18234">
                  <c:v>91774</c:v>
                </c:pt>
                <c:pt idx="18235">
                  <c:v>91779</c:v>
                </c:pt>
                <c:pt idx="18236">
                  <c:v>91784</c:v>
                </c:pt>
                <c:pt idx="18237">
                  <c:v>91789</c:v>
                </c:pt>
                <c:pt idx="18238">
                  <c:v>91794</c:v>
                </c:pt>
                <c:pt idx="18239">
                  <c:v>91799</c:v>
                </c:pt>
                <c:pt idx="18240">
                  <c:v>91804</c:v>
                </c:pt>
                <c:pt idx="18241">
                  <c:v>91809</c:v>
                </c:pt>
                <c:pt idx="18242">
                  <c:v>91814</c:v>
                </c:pt>
                <c:pt idx="18243">
                  <c:v>91819</c:v>
                </c:pt>
                <c:pt idx="18244">
                  <c:v>91824</c:v>
                </c:pt>
                <c:pt idx="18245">
                  <c:v>91829</c:v>
                </c:pt>
                <c:pt idx="18246">
                  <c:v>91834</c:v>
                </c:pt>
                <c:pt idx="18247">
                  <c:v>91839</c:v>
                </c:pt>
                <c:pt idx="18248">
                  <c:v>91844</c:v>
                </c:pt>
                <c:pt idx="18249">
                  <c:v>91849</c:v>
                </c:pt>
                <c:pt idx="18250">
                  <c:v>91854</c:v>
                </c:pt>
                <c:pt idx="18251">
                  <c:v>91859</c:v>
                </c:pt>
                <c:pt idx="18252">
                  <c:v>91864</c:v>
                </c:pt>
                <c:pt idx="18253">
                  <c:v>91869</c:v>
                </c:pt>
                <c:pt idx="18254">
                  <c:v>91874</c:v>
                </c:pt>
                <c:pt idx="18255">
                  <c:v>91879</c:v>
                </c:pt>
                <c:pt idx="18256">
                  <c:v>91884</c:v>
                </c:pt>
                <c:pt idx="18257">
                  <c:v>91889</c:v>
                </c:pt>
                <c:pt idx="18258">
                  <c:v>91894</c:v>
                </c:pt>
                <c:pt idx="18259">
                  <c:v>91899</c:v>
                </c:pt>
                <c:pt idx="18260">
                  <c:v>91904</c:v>
                </c:pt>
                <c:pt idx="18261">
                  <c:v>91909</c:v>
                </c:pt>
                <c:pt idx="18262">
                  <c:v>91914</c:v>
                </c:pt>
                <c:pt idx="18263">
                  <c:v>91919</c:v>
                </c:pt>
                <c:pt idx="18264">
                  <c:v>91924</c:v>
                </c:pt>
                <c:pt idx="18265">
                  <c:v>91929</c:v>
                </c:pt>
                <c:pt idx="18266">
                  <c:v>91934</c:v>
                </c:pt>
                <c:pt idx="18267">
                  <c:v>91939</c:v>
                </c:pt>
                <c:pt idx="18268">
                  <c:v>91944</c:v>
                </c:pt>
                <c:pt idx="18269">
                  <c:v>91949</c:v>
                </c:pt>
                <c:pt idx="18270">
                  <c:v>91954</c:v>
                </c:pt>
                <c:pt idx="18271">
                  <c:v>91959</c:v>
                </c:pt>
                <c:pt idx="18272">
                  <c:v>91964</c:v>
                </c:pt>
                <c:pt idx="18273">
                  <c:v>91969</c:v>
                </c:pt>
                <c:pt idx="18274">
                  <c:v>91974</c:v>
                </c:pt>
                <c:pt idx="18275">
                  <c:v>91979</c:v>
                </c:pt>
                <c:pt idx="18276">
                  <c:v>91984</c:v>
                </c:pt>
                <c:pt idx="18277">
                  <c:v>91989</c:v>
                </c:pt>
                <c:pt idx="18278">
                  <c:v>91994</c:v>
                </c:pt>
                <c:pt idx="18279">
                  <c:v>91999</c:v>
                </c:pt>
                <c:pt idx="18280">
                  <c:v>92004</c:v>
                </c:pt>
                <c:pt idx="18281">
                  <c:v>92009</c:v>
                </c:pt>
                <c:pt idx="18282">
                  <c:v>92014</c:v>
                </c:pt>
                <c:pt idx="18283">
                  <c:v>92019</c:v>
                </c:pt>
                <c:pt idx="18284">
                  <c:v>92024</c:v>
                </c:pt>
                <c:pt idx="18285">
                  <c:v>92029</c:v>
                </c:pt>
                <c:pt idx="18286">
                  <c:v>92034</c:v>
                </c:pt>
                <c:pt idx="18287">
                  <c:v>92039</c:v>
                </c:pt>
                <c:pt idx="18288">
                  <c:v>92044</c:v>
                </c:pt>
                <c:pt idx="18289">
                  <c:v>92049</c:v>
                </c:pt>
                <c:pt idx="18290">
                  <c:v>92054</c:v>
                </c:pt>
                <c:pt idx="18291">
                  <c:v>92059</c:v>
                </c:pt>
                <c:pt idx="18292">
                  <c:v>92064</c:v>
                </c:pt>
                <c:pt idx="18293">
                  <c:v>92069</c:v>
                </c:pt>
                <c:pt idx="18294">
                  <c:v>92074</c:v>
                </c:pt>
                <c:pt idx="18295">
                  <c:v>92079</c:v>
                </c:pt>
                <c:pt idx="18296">
                  <c:v>92084</c:v>
                </c:pt>
                <c:pt idx="18297">
                  <c:v>92089</c:v>
                </c:pt>
                <c:pt idx="18298">
                  <c:v>92094</c:v>
                </c:pt>
                <c:pt idx="18299">
                  <c:v>92099</c:v>
                </c:pt>
                <c:pt idx="18300">
                  <c:v>92104</c:v>
                </c:pt>
                <c:pt idx="18301">
                  <c:v>92109</c:v>
                </c:pt>
                <c:pt idx="18302">
                  <c:v>92114</c:v>
                </c:pt>
                <c:pt idx="18303">
                  <c:v>92119</c:v>
                </c:pt>
                <c:pt idx="18304">
                  <c:v>92124</c:v>
                </c:pt>
                <c:pt idx="18305">
                  <c:v>92129</c:v>
                </c:pt>
                <c:pt idx="18306">
                  <c:v>92134</c:v>
                </c:pt>
                <c:pt idx="18307">
                  <c:v>92139</c:v>
                </c:pt>
                <c:pt idx="18308">
                  <c:v>92144</c:v>
                </c:pt>
                <c:pt idx="18309">
                  <c:v>92149</c:v>
                </c:pt>
                <c:pt idx="18310">
                  <c:v>92154</c:v>
                </c:pt>
                <c:pt idx="18311">
                  <c:v>92159</c:v>
                </c:pt>
                <c:pt idx="18312">
                  <c:v>92164</c:v>
                </c:pt>
                <c:pt idx="18313">
                  <c:v>92169</c:v>
                </c:pt>
                <c:pt idx="18314">
                  <c:v>92174</c:v>
                </c:pt>
                <c:pt idx="18315">
                  <c:v>92179</c:v>
                </c:pt>
                <c:pt idx="18316">
                  <c:v>92184</c:v>
                </c:pt>
                <c:pt idx="18317">
                  <c:v>92189</c:v>
                </c:pt>
                <c:pt idx="18318">
                  <c:v>92194</c:v>
                </c:pt>
                <c:pt idx="18319">
                  <c:v>92199</c:v>
                </c:pt>
                <c:pt idx="18320">
                  <c:v>92204</c:v>
                </c:pt>
                <c:pt idx="18321">
                  <c:v>92209</c:v>
                </c:pt>
                <c:pt idx="18322">
                  <c:v>92214</c:v>
                </c:pt>
                <c:pt idx="18323">
                  <c:v>92219</c:v>
                </c:pt>
                <c:pt idx="18324">
                  <c:v>92224</c:v>
                </c:pt>
                <c:pt idx="18325">
                  <c:v>92229</c:v>
                </c:pt>
                <c:pt idx="18326">
                  <c:v>92234</c:v>
                </c:pt>
                <c:pt idx="18327">
                  <c:v>92239</c:v>
                </c:pt>
                <c:pt idx="18328">
                  <c:v>92244</c:v>
                </c:pt>
                <c:pt idx="18329">
                  <c:v>92249</c:v>
                </c:pt>
                <c:pt idx="18330">
                  <c:v>92254</c:v>
                </c:pt>
                <c:pt idx="18331">
                  <c:v>92259</c:v>
                </c:pt>
                <c:pt idx="18332">
                  <c:v>92264</c:v>
                </c:pt>
                <c:pt idx="18333">
                  <c:v>92269</c:v>
                </c:pt>
                <c:pt idx="18334">
                  <c:v>92274</c:v>
                </c:pt>
                <c:pt idx="18335">
                  <c:v>92279</c:v>
                </c:pt>
                <c:pt idx="18336">
                  <c:v>92284</c:v>
                </c:pt>
                <c:pt idx="18337">
                  <c:v>92289</c:v>
                </c:pt>
                <c:pt idx="18338">
                  <c:v>92294</c:v>
                </c:pt>
                <c:pt idx="18339">
                  <c:v>92299</c:v>
                </c:pt>
                <c:pt idx="18340">
                  <c:v>92304</c:v>
                </c:pt>
                <c:pt idx="18341">
                  <c:v>92309</c:v>
                </c:pt>
                <c:pt idx="18342">
                  <c:v>92314</c:v>
                </c:pt>
                <c:pt idx="18343">
                  <c:v>92319</c:v>
                </c:pt>
                <c:pt idx="18344">
                  <c:v>92324</c:v>
                </c:pt>
                <c:pt idx="18345">
                  <c:v>92329</c:v>
                </c:pt>
                <c:pt idx="18346">
                  <c:v>92334</c:v>
                </c:pt>
                <c:pt idx="18347">
                  <c:v>92339</c:v>
                </c:pt>
                <c:pt idx="18348">
                  <c:v>92344</c:v>
                </c:pt>
                <c:pt idx="18349">
                  <c:v>92349</c:v>
                </c:pt>
                <c:pt idx="18350">
                  <c:v>92354</c:v>
                </c:pt>
                <c:pt idx="18351">
                  <c:v>92359</c:v>
                </c:pt>
                <c:pt idx="18352">
                  <c:v>92364</c:v>
                </c:pt>
                <c:pt idx="18353">
                  <c:v>92369</c:v>
                </c:pt>
                <c:pt idx="18354">
                  <c:v>92374</c:v>
                </c:pt>
                <c:pt idx="18355">
                  <c:v>92379</c:v>
                </c:pt>
                <c:pt idx="18356">
                  <c:v>92384</c:v>
                </c:pt>
                <c:pt idx="18357">
                  <c:v>92389</c:v>
                </c:pt>
                <c:pt idx="18358">
                  <c:v>92394</c:v>
                </c:pt>
                <c:pt idx="18359">
                  <c:v>92399</c:v>
                </c:pt>
                <c:pt idx="18360">
                  <c:v>92404</c:v>
                </c:pt>
                <c:pt idx="18361">
                  <c:v>92409</c:v>
                </c:pt>
                <c:pt idx="18362">
                  <c:v>92414</c:v>
                </c:pt>
                <c:pt idx="18363">
                  <c:v>92419</c:v>
                </c:pt>
                <c:pt idx="18364">
                  <c:v>92424</c:v>
                </c:pt>
                <c:pt idx="18365">
                  <c:v>92429</c:v>
                </c:pt>
                <c:pt idx="18366">
                  <c:v>92434</c:v>
                </c:pt>
                <c:pt idx="18367">
                  <c:v>92439</c:v>
                </c:pt>
                <c:pt idx="18368">
                  <c:v>92444</c:v>
                </c:pt>
                <c:pt idx="18369">
                  <c:v>92449</c:v>
                </c:pt>
                <c:pt idx="18370">
                  <c:v>92454</c:v>
                </c:pt>
                <c:pt idx="18371">
                  <c:v>92459</c:v>
                </c:pt>
                <c:pt idx="18372">
                  <c:v>92464</c:v>
                </c:pt>
                <c:pt idx="18373">
                  <c:v>92469</c:v>
                </c:pt>
                <c:pt idx="18374">
                  <c:v>92474</c:v>
                </c:pt>
                <c:pt idx="18375">
                  <c:v>92479</c:v>
                </c:pt>
                <c:pt idx="18376">
                  <c:v>92484</c:v>
                </c:pt>
                <c:pt idx="18377">
                  <c:v>92489</c:v>
                </c:pt>
                <c:pt idx="18378">
                  <c:v>92494</c:v>
                </c:pt>
                <c:pt idx="18379">
                  <c:v>92499</c:v>
                </c:pt>
                <c:pt idx="18380">
                  <c:v>92504</c:v>
                </c:pt>
                <c:pt idx="18381">
                  <c:v>92509</c:v>
                </c:pt>
                <c:pt idx="18382">
                  <c:v>92514</c:v>
                </c:pt>
                <c:pt idx="18383">
                  <c:v>92519</c:v>
                </c:pt>
                <c:pt idx="18384">
                  <c:v>92524</c:v>
                </c:pt>
                <c:pt idx="18385">
                  <c:v>92529</c:v>
                </c:pt>
                <c:pt idx="18386">
                  <c:v>92534</c:v>
                </c:pt>
                <c:pt idx="18387">
                  <c:v>92539</c:v>
                </c:pt>
                <c:pt idx="18388">
                  <c:v>92544</c:v>
                </c:pt>
                <c:pt idx="18389">
                  <c:v>92549</c:v>
                </c:pt>
                <c:pt idx="18390">
                  <c:v>92554</c:v>
                </c:pt>
                <c:pt idx="18391">
                  <c:v>92559</c:v>
                </c:pt>
                <c:pt idx="18392">
                  <c:v>92564</c:v>
                </c:pt>
                <c:pt idx="18393">
                  <c:v>92569</c:v>
                </c:pt>
                <c:pt idx="18394">
                  <c:v>92574</c:v>
                </c:pt>
                <c:pt idx="18395">
                  <c:v>92579</c:v>
                </c:pt>
                <c:pt idx="18396">
                  <c:v>92584</c:v>
                </c:pt>
                <c:pt idx="18397">
                  <c:v>92589</c:v>
                </c:pt>
                <c:pt idx="18398">
                  <c:v>92594</c:v>
                </c:pt>
                <c:pt idx="18399">
                  <c:v>92599</c:v>
                </c:pt>
                <c:pt idx="18400">
                  <c:v>92604</c:v>
                </c:pt>
                <c:pt idx="18401">
                  <c:v>92609</c:v>
                </c:pt>
                <c:pt idx="18402">
                  <c:v>92614</c:v>
                </c:pt>
                <c:pt idx="18403">
                  <c:v>92619</c:v>
                </c:pt>
                <c:pt idx="18404">
                  <c:v>92624</c:v>
                </c:pt>
                <c:pt idx="18405">
                  <c:v>92629</c:v>
                </c:pt>
                <c:pt idx="18406">
                  <c:v>92634</c:v>
                </c:pt>
                <c:pt idx="18407">
                  <c:v>92639</c:v>
                </c:pt>
                <c:pt idx="18408">
                  <c:v>92644</c:v>
                </c:pt>
                <c:pt idx="18409">
                  <c:v>92649</c:v>
                </c:pt>
                <c:pt idx="18410">
                  <c:v>92654</c:v>
                </c:pt>
                <c:pt idx="18411">
                  <c:v>92659</c:v>
                </c:pt>
                <c:pt idx="18412">
                  <c:v>92664</c:v>
                </c:pt>
                <c:pt idx="18413">
                  <c:v>92669</c:v>
                </c:pt>
                <c:pt idx="18414">
                  <c:v>92674</c:v>
                </c:pt>
                <c:pt idx="18415">
                  <c:v>92679</c:v>
                </c:pt>
                <c:pt idx="18416">
                  <c:v>92684</c:v>
                </c:pt>
                <c:pt idx="18417">
                  <c:v>92689</c:v>
                </c:pt>
                <c:pt idx="18418">
                  <c:v>92694</c:v>
                </c:pt>
                <c:pt idx="18419">
                  <c:v>92699</c:v>
                </c:pt>
                <c:pt idx="18420">
                  <c:v>92704</c:v>
                </c:pt>
                <c:pt idx="18421">
                  <c:v>92709</c:v>
                </c:pt>
                <c:pt idx="18422">
                  <c:v>92714</c:v>
                </c:pt>
                <c:pt idx="18423">
                  <c:v>92719</c:v>
                </c:pt>
                <c:pt idx="18424">
                  <c:v>92724</c:v>
                </c:pt>
                <c:pt idx="18425">
                  <c:v>92729</c:v>
                </c:pt>
                <c:pt idx="18426">
                  <c:v>92734</c:v>
                </c:pt>
                <c:pt idx="18427">
                  <c:v>92739</c:v>
                </c:pt>
                <c:pt idx="18428">
                  <c:v>92744</c:v>
                </c:pt>
                <c:pt idx="18429">
                  <c:v>92749</c:v>
                </c:pt>
                <c:pt idx="18430">
                  <c:v>92754</c:v>
                </c:pt>
                <c:pt idx="18431">
                  <c:v>92759</c:v>
                </c:pt>
                <c:pt idx="18432">
                  <c:v>92764</c:v>
                </c:pt>
                <c:pt idx="18433">
                  <c:v>92769</c:v>
                </c:pt>
                <c:pt idx="18434">
                  <c:v>92774</c:v>
                </c:pt>
                <c:pt idx="18435">
                  <c:v>92779</c:v>
                </c:pt>
                <c:pt idx="18436">
                  <c:v>92784</c:v>
                </c:pt>
                <c:pt idx="18437">
                  <c:v>92789</c:v>
                </c:pt>
                <c:pt idx="18438">
                  <c:v>92794</c:v>
                </c:pt>
                <c:pt idx="18439">
                  <c:v>92799</c:v>
                </c:pt>
                <c:pt idx="18440">
                  <c:v>92804</c:v>
                </c:pt>
                <c:pt idx="18441">
                  <c:v>92809</c:v>
                </c:pt>
                <c:pt idx="18442">
                  <c:v>92814</c:v>
                </c:pt>
                <c:pt idx="18443">
                  <c:v>92819</c:v>
                </c:pt>
                <c:pt idx="18444">
                  <c:v>92824</c:v>
                </c:pt>
                <c:pt idx="18445">
                  <c:v>92829</c:v>
                </c:pt>
                <c:pt idx="18446">
                  <c:v>92834</c:v>
                </c:pt>
                <c:pt idx="18447">
                  <c:v>92839</c:v>
                </c:pt>
                <c:pt idx="18448">
                  <c:v>92844</c:v>
                </c:pt>
                <c:pt idx="18449">
                  <c:v>92849</c:v>
                </c:pt>
                <c:pt idx="18450">
                  <c:v>92854</c:v>
                </c:pt>
                <c:pt idx="18451">
                  <c:v>92859</c:v>
                </c:pt>
                <c:pt idx="18452">
                  <c:v>92864</c:v>
                </c:pt>
                <c:pt idx="18453">
                  <c:v>92869</c:v>
                </c:pt>
                <c:pt idx="18454">
                  <c:v>92874</c:v>
                </c:pt>
                <c:pt idx="18455">
                  <c:v>92879</c:v>
                </c:pt>
                <c:pt idx="18456">
                  <c:v>92884</c:v>
                </c:pt>
                <c:pt idx="18457">
                  <c:v>92889</c:v>
                </c:pt>
                <c:pt idx="18458">
                  <c:v>92894</c:v>
                </c:pt>
                <c:pt idx="18459">
                  <c:v>92899</c:v>
                </c:pt>
                <c:pt idx="18460">
                  <c:v>92904</c:v>
                </c:pt>
                <c:pt idx="18461">
                  <c:v>92909</c:v>
                </c:pt>
                <c:pt idx="18462">
                  <c:v>92914</c:v>
                </c:pt>
                <c:pt idx="18463">
                  <c:v>92919</c:v>
                </c:pt>
                <c:pt idx="18464">
                  <c:v>92924</c:v>
                </c:pt>
                <c:pt idx="18465">
                  <c:v>92929</c:v>
                </c:pt>
                <c:pt idx="18466">
                  <c:v>92934</c:v>
                </c:pt>
                <c:pt idx="18467">
                  <c:v>92939</c:v>
                </c:pt>
                <c:pt idx="18468">
                  <c:v>92944</c:v>
                </c:pt>
                <c:pt idx="18469">
                  <c:v>92949</c:v>
                </c:pt>
                <c:pt idx="18470">
                  <c:v>92954</c:v>
                </c:pt>
                <c:pt idx="18471">
                  <c:v>92959</c:v>
                </c:pt>
                <c:pt idx="18472">
                  <c:v>92964</c:v>
                </c:pt>
                <c:pt idx="18473">
                  <c:v>92969</c:v>
                </c:pt>
                <c:pt idx="18474">
                  <c:v>92974</c:v>
                </c:pt>
                <c:pt idx="18475">
                  <c:v>92979</c:v>
                </c:pt>
                <c:pt idx="18476">
                  <c:v>92984</c:v>
                </c:pt>
                <c:pt idx="18477">
                  <c:v>92989</c:v>
                </c:pt>
                <c:pt idx="18478">
                  <c:v>92994</c:v>
                </c:pt>
                <c:pt idx="18479">
                  <c:v>92999</c:v>
                </c:pt>
                <c:pt idx="18480">
                  <c:v>93004</c:v>
                </c:pt>
                <c:pt idx="18481">
                  <c:v>93009</c:v>
                </c:pt>
                <c:pt idx="18482">
                  <c:v>93014</c:v>
                </c:pt>
                <c:pt idx="18483">
                  <c:v>93019</c:v>
                </c:pt>
                <c:pt idx="18484">
                  <c:v>93024</c:v>
                </c:pt>
                <c:pt idx="18485">
                  <c:v>93029</c:v>
                </c:pt>
                <c:pt idx="18486">
                  <c:v>93034</c:v>
                </c:pt>
                <c:pt idx="18487">
                  <c:v>93039</c:v>
                </c:pt>
                <c:pt idx="18488">
                  <c:v>93044</c:v>
                </c:pt>
                <c:pt idx="18489">
                  <c:v>93049</c:v>
                </c:pt>
                <c:pt idx="18490">
                  <c:v>93054</c:v>
                </c:pt>
                <c:pt idx="18491">
                  <c:v>93059</c:v>
                </c:pt>
                <c:pt idx="18492">
                  <c:v>93064</c:v>
                </c:pt>
                <c:pt idx="18493">
                  <c:v>93069</c:v>
                </c:pt>
                <c:pt idx="18494">
                  <c:v>93074</c:v>
                </c:pt>
                <c:pt idx="18495">
                  <c:v>93079</c:v>
                </c:pt>
                <c:pt idx="18496">
                  <c:v>93084</c:v>
                </c:pt>
                <c:pt idx="18497">
                  <c:v>93089</c:v>
                </c:pt>
                <c:pt idx="18498">
                  <c:v>93094</c:v>
                </c:pt>
                <c:pt idx="18499">
                  <c:v>93099</c:v>
                </c:pt>
                <c:pt idx="18500">
                  <c:v>93104</c:v>
                </c:pt>
                <c:pt idx="18501">
                  <c:v>93109</c:v>
                </c:pt>
                <c:pt idx="18502">
                  <c:v>93114</c:v>
                </c:pt>
                <c:pt idx="18503">
                  <c:v>93119</c:v>
                </c:pt>
                <c:pt idx="18504">
                  <c:v>93124</c:v>
                </c:pt>
                <c:pt idx="18505">
                  <c:v>93129</c:v>
                </c:pt>
                <c:pt idx="18506">
                  <c:v>93134</c:v>
                </c:pt>
                <c:pt idx="18507">
                  <c:v>93139</c:v>
                </c:pt>
                <c:pt idx="18508">
                  <c:v>93144</c:v>
                </c:pt>
                <c:pt idx="18509">
                  <c:v>93149</c:v>
                </c:pt>
                <c:pt idx="18510">
                  <c:v>93154</c:v>
                </c:pt>
                <c:pt idx="18511">
                  <c:v>93159</c:v>
                </c:pt>
                <c:pt idx="18512">
                  <c:v>93164</c:v>
                </c:pt>
                <c:pt idx="18513">
                  <c:v>93169</c:v>
                </c:pt>
                <c:pt idx="18514">
                  <c:v>93174</c:v>
                </c:pt>
                <c:pt idx="18515">
                  <c:v>93179</c:v>
                </c:pt>
                <c:pt idx="18516">
                  <c:v>93184</c:v>
                </c:pt>
                <c:pt idx="18517">
                  <c:v>93189</c:v>
                </c:pt>
                <c:pt idx="18518">
                  <c:v>93194</c:v>
                </c:pt>
                <c:pt idx="18519">
                  <c:v>93199</c:v>
                </c:pt>
                <c:pt idx="18520">
                  <c:v>93204</c:v>
                </c:pt>
                <c:pt idx="18521">
                  <c:v>93209</c:v>
                </c:pt>
                <c:pt idx="18522">
                  <c:v>93214</c:v>
                </c:pt>
                <c:pt idx="18523">
                  <c:v>93219</c:v>
                </c:pt>
                <c:pt idx="18524">
                  <c:v>93224</c:v>
                </c:pt>
                <c:pt idx="18525">
                  <c:v>93229</c:v>
                </c:pt>
                <c:pt idx="18526">
                  <c:v>93234</c:v>
                </c:pt>
                <c:pt idx="18527">
                  <c:v>93239</c:v>
                </c:pt>
                <c:pt idx="18528">
                  <c:v>93244</c:v>
                </c:pt>
                <c:pt idx="18529">
                  <c:v>93249</c:v>
                </c:pt>
                <c:pt idx="18530">
                  <c:v>93254</c:v>
                </c:pt>
                <c:pt idx="18531">
                  <c:v>93259</c:v>
                </c:pt>
                <c:pt idx="18532">
                  <c:v>93264</c:v>
                </c:pt>
                <c:pt idx="18533">
                  <c:v>93269</c:v>
                </c:pt>
                <c:pt idx="18534">
                  <c:v>93274</c:v>
                </c:pt>
                <c:pt idx="18535">
                  <c:v>93279</c:v>
                </c:pt>
                <c:pt idx="18536">
                  <c:v>93284</c:v>
                </c:pt>
                <c:pt idx="18537">
                  <c:v>93289</c:v>
                </c:pt>
                <c:pt idx="18538">
                  <c:v>93294</c:v>
                </c:pt>
                <c:pt idx="18539">
                  <c:v>93299</c:v>
                </c:pt>
                <c:pt idx="18540">
                  <c:v>93304</c:v>
                </c:pt>
                <c:pt idx="18541">
                  <c:v>93309</c:v>
                </c:pt>
                <c:pt idx="18542">
                  <c:v>93314</c:v>
                </c:pt>
                <c:pt idx="18543">
                  <c:v>93319</c:v>
                </c:pt>
                <c:pt idx="18544">
                  <c:v>93324</c:v>
                </c:pt>
                <c:pt idx="18545">
                  <c:v>93329</c:v>
                </c:pt>
                <c:pt idx="18546">
                  <c:v>93334</c:v>
                </c:pt>
                <c:pt idx="18547">
                  <c:v>93339</c:v>
                </c:pt>
                <c:pt idx="18548">
                  <c:v>93344</c:v>
                </c:pt>
                <c:pt idx="18549">
                  <c:v>93349</c:v>
                </c:pt>
                <c:pt idx="18550">
                  <c:v>93354</c:v>
                </c:pt>
                <c:pt idx="18551">
                  <c:v>93359</c:v>
                </c:pt>
                <c:pt idx="18552">
                  <c:v>93364</c:v>
                </c:pt>
                <c:pt idx="18553">
                  <c:v>93369</c:v>
                </c:pt>
                <c:pt idx="18554">
                  <c:v>93374</c:v>
                </c:pt>
                <c:pt idx="18555">
                  <c:v>93379</c:v>
                </c:pt>
                <c:pt idx="18556">
                  <c:v>93384</c:v>
                </c:pt>
                <c:pt idx="18557">
                  <c:v>93389</c:v>
                </c:pt>
                <c:pt idx="18558">
                  <c:v>93394</c:v>
                </c:pt>
                <c:pt idx="18559">
                  <c:v>93399</c:v>
                </c:pt>
                <c:pt idx="18560">
                  <c:v>93404</c:v>
                </c:pt>
                <c:pt idx="18561">
                  <c:v>93409</c:v>
                </c:pt>
                <c:pt idx="18562">
                  <c:v>93414</c:v>
                </c:pt>
                <c:pt idx="18563">
                  <c:v>93419</c:v>
                </c:pt>
                <c:pt idx="18564">
                  <c:v>93424</c:v>
                </c:pt>
                <c:pt idx="18565">
                  <c:v>93429</c:v>
                </c:pt>
                <c:pt idx="18566">
                  <c:v>93434</c:v>
                </c:pt>
                <c:pt idx="18567">
                  <c:v>93439</c:v>
                </c:pt>
                <c:pt idx="18568">
                  <c:v>93444</c:v>
                </c:pt>
                <c:pt idx="18569">
                  <c:v>93449</c:v>
                </c:pt>
                <c:pt idx="18570">
                  <c:v>93454</c:v>
                </c:pt>
                <c:pt idx="18571">
                  <c:v>93459</c:v>
                </c:pt>
                <c:pt idx="18572">
                  <c:v>93464</c:v>
                </c:pt>
                <c:pt idx="18573">
                  <c:v>93469</c:v>
                </c:pt>
                <c:pt idx="18574">
                  <c:v>93474</c:v>
                </c:pt>
                <c:pt idx="18575">
                  <c:v>93479</c:v>
                </c:pt>
                <c:pt idx="18576">
                  <c:v>93484</c:v>
                </c:pt>
                <c:pt idx="18577">
                  <c:v>93489</c:v>
                </c:pt>
                <c:pt idx="18578">
                  <c:v>93494</c:v>
                </c:pt>
                <c:pt idx="18579">
                  <c:v>93499</c:v>
                </c:pt>
                <c:pt idx="18580">
                  <c:v>93504</c:v>
                </c:pt>
                <c:pt idx="18581">
                  <c:v>93509</c:v>
                </c:pt>
                <c:pt idx="18582">
                  <c:v>93514</c:v>
                </c:pt>
                <c:pt idx="18583">
                  <c:v>93519</c:v>
                </c:pt>
                <c:pt idx="18584">
                  <c:v>93524</c:v>
                </c:pt>
                <c:pt idx="18585">
                  <c:v>93529</c:v>
                </c:pt>
                <c:pt idx="18586">
                  <c:v>93534</c:v>
                </c:pt>
                <c:pt idx="18587">
                  <c:v>93539</c:v>
                </c:pt>
                <c:pt idx="18588">
                  <c:v>93544</c:v>
                </c:pt>
                <c:pt idx="18589">
                  <c:v>93549</c:v>
                </c:pt>
                <c:pt idx="18590">
                  <c:v>93554</c:v>
                </c:pt>
                <c:pt idx="18591">
                  <c:v>93559</c:v>
                </c:pt>
                <c:pt idx="18592">
                  <c:v>93564</c:v>
                </c:pt>
                <c:pt idx="18593">
                  <c:v>93569</c:v>
                </c:pt>
                <c:pt idx="18594">
                  <c:v>93574</c:v>
                </c:pt>
                <c:pt idx="18595">
                  <c:v>93579</c:v>
                </c:pt>
                <c:pt idx="18596">
                  <c:v>93584</c:v>
                </c:pt>
                <c:pt idx="18597">
                  <c:v>93589</c:v>
                </c:pt>
                <c:pt idx="18598">
                  <c:v>93594</c:v>
                </c:pt>
                <c:pt idx="18599">
                  <c:v>93599</c:v>
                </c:pt>
                <c:pt idx="18600">
                  <c:v>93604</c:v>
                </c:pt>
                <c:pt idx="18601">
                  <c:v>93609</c:v>
                </c:pt>
                <c:pt idx="18602">
                  <c:v>93614</c:v>
                </c:pt>
                <c:pt idx="18603">
                  <c:v>93619</c:v>
                </c:pt>
                <c:pt idx="18604">
                  <c:v>93624</c:v>
                </c:pt>
                <c:pt idx="18605">
                  <c:v>93629</c:v>
                </c:pt>
                <c:pt idx="18606">
                  <c:v>93634</c:v>
                </c:pt>
                <c:pt idx="18607">
                  <c:v>93639</c:v>
                </c:pt>
                <c:pt idx="18608">
                  <c:v>93644</c:v>
                </c:pt>
                <c:pt idx="18609">
                  <c:v>93649</c:v>
                </c:pt>
                <c:pt idx="18610">
                  <c:v>93654</c:v>
                </c:pt>
                <c:pt idx="18611">
                  <c:v>93659</c:v>
                </c:pt>
                <c:pt idx="18612">
                  <c:v>93664</c:v>
                </c:pt>
                <c:pt idx="18613">
                  <c:v>93669</c:v>
                </c:pt>
                <c:pt idx="18614">
                  <c:v>93674</c:v>
                </c:pt>
                <c:pt idx="18615">
                  <c:v>93679</c:v>
                </c:pt>
                <c:pt idx="18616">
                  <c:v>93684</c:v>
                </c:pt>
                <c:pt idx="18617">
                  <c:v>93689</c:v>
                </c:pt>
                <c:pt idx="18618">
                  <c:v>93694</c:v>
                </c:pt>
                <c:pt idx="18619">
                  <c:v>93699</c:v>
                </c:pt>
                <c:pt idx="18620">
                  <c:v>93704</c:v>
                </c:pt>
                <c:pt idx="18621">
                  <c:v>93709</c:v>
                </c:pt>
                <c:pt idx="18622">
                  <c:v>93714</c:v>
                </c:pt>
                <c:pt idx="18623">
                  <c:v>93719</c:v>
                </c:pt>
                <c:pt idx="18624">
                  <c:v>93724</c:v>
                </c:pt>
                <c:pt idx="18625">
                  <c:v>93729</c:v>
                </c:pt>
                <c:pt idx="18626">
                  <c:v>93734</c:v>
                </c:pt>
                <c:pt idx="18627">
                  <c:v>93739</c:v>
                </c:pt>
                <c:pt idx="18628">
                  <c:v>93744</c:v>
                </c:pt>
                <c:pt idx="18629">
                  <c:v>93749</c:v>
                </c:pt>
                <c:pt idx="18630">
                  <c:v>93754</c:v>
                </c:pt>
                <c:pt idx="18631">
                  <c:v>93759</c:v>
                </c:pt>
                <c:pt idx="18632">
                  <c:v>93764</c:v>
                </c:pt>
                <c:pt idx="18633">
                  <c:v>93769</c:v>
                </c:pt>
                <c:pt idx="18634">
                  <c:v>93774</c:v>
                </c:pt>
                <c:pt idx="18635">
                  <c:v>93779</c:v>
                </c:pt>
                <c:pt idx="18636">
                  <c:v>93784</c:v>
                </c:pt>
                <c:pt idx="18637">
                  <c:v>93789</c:v>
                </c:pt>
                <c:pt idx="18638">
                  <c:v>93794</c:v>
                </c:pt>
                <c:pt idx="18639">
                  <c:v>93799</c:v>
                </c:pt>
                <c:pt idx="18640">
                  <c:v>93804</c:v>
                </c:pt>
                <c:pt idx="18641">
                  <c:v>93809</c:v>
                </c:pt>
                <c:pt idx="18642">
                  <c:v>93814</c:v>
                </c:pt>
                <c:pt idx="18643">
                  <c:v>93819</c:v>
                </c:pt>
                <c:pt idx="18644">
                  <c:v>93824</c:v>
                </c:pt>
                <c:pt idx="18645">
                  <c:v>93829</c:v>
                </c:pt>
                <c:pt idx="18646">
                  <c:v>93834</c:v>
                </c:pt>
                <c:pt idx="18647">
                  <c:v>93839</c:v>
                </c:pt>
                <c:pt idx="18648">
                  <c:v>93844</c:v>
                </c:pt>
                <c:pt idx="18649">
                  <c:v>93849</c:v>
                </c:pt>
                <c:pt idx="18650">
                  <c:v>93854</c:v>
                </c:pt>
                <c:pt idx="18651">
                  <c:v>93859</c:v>
                </c:pt>
                <c:pt idx="18652">
                  <c:v>93864</c:v>
                </c:pt>
                <c:pt idx="18653">
                  <c:v>93869</c:v>
                </c:pt>
                <c:pt idx="18654">
                  <c:v>93874</c:v>
                </c:pt>
                <c:pt idx="18655">
                  <c:v>93879</c:v>
                </c:pt>
                <c:pt idx="18656">
                  <c:v>93884</c:v>
                </c:pt>
                <c:pt idx="18657">
                  <c:v>93889</c:v>
                </c:pt>
                <c:pt idx="18658">
                  <c:v>93894</c:v>
                </c:pt>
                <c:pt idx="18659">
                  <c:v>93899</c:v>
                </c:pt>
                <c:pt idx="18660">
                  <c:v>93904</c:v>
                </c:pt>
                <c:pt idx="18661">
                  <c:v>93909</c:v>
                </c:pt>
                <c:pt idx="18662">
                  <c:v>93914</c:v>
                </c:pt>
                <c:pt idx="18663">
                  <c:v>93919</c:v>
                </c:pt>
                <c:pt idx="18664">
                  <c:v>93924</c:v>
                </c:pt>
                <c:pt idx="18665">
                  <c:v>93929</c:v>
                </c:pt>
                <c:pt idx="18666">
                  <c:v>93934</c:v>
                </c:pt>
                <c:pt idx="18667">
                  <c:v>93939</c:v>
                </c:pt>
                <c:pt idx="18668">
                  <c:v>93944</c:v>
                </c:pt>
                <c:pt idx="18669">
                  <c:v>93949</c:v>
                </c:pt>
                <c:pt idx="18670">
                  <c:v>93954</c:v>
                </c:pt>
                <c:pt idx="18671">
                  <c:v>93959</c:v>
                </c:pt>
                <c:pt idx="18672">
                  <c:v>93964</c:v>
                </c:pt>
                <c:pt idx="18673">
                  <c:v>93969</c:v>
                </c:pt>
                <c:pt idx="18674">
                  <c:v>93974</c:v>
                </c:pt>
                <c:pt idx="18675">
                  <c:v>93979</c:v>
                </c:pt>
                <c:pt idx="18676">
                  <c:v>93984</c:v>
                </c:pt>
                <c:pt idx="18677">
                  <c:v>93989</c:v>
                </c:pt>
                <c:pt idx="18678">
                  <c:v>93994</c:v>
                </c:pt>
                <c:pt idx="18679">
                  <c:v>93999</c:v>
                </c:pt>
                <c:pt idx="18680">
                  <c:v>94004</c:v>
                </c:pt>
                <c:pt idx="18681">
                  <c:v>94009</c:v>
                </c:pt>
                <c:pt idx="18682">
                  <c:v>94014</c:v>
                </c:pt>
                <c:pt idx="18683">
                  <c:v>94019</c:v>
                </c:pt>
                <c:pt idx="18684">
                  <c:v>94024</c:v>
                </c:pt>
                <c:pt idx="18685">
                  <c:v>94029</c:v>
                </c:pt>
                <c:pt idx="18686">
                  <c:v>94034</c:v>
                </c:pt>
                <c:pt idx="18687">
                  <c:v>94039</c:v>
                </c:pt>
                <c:pt idx="18688">
                  <c:v>94044</c:v>
                </c:pt>
                <c:pt idx="18689">
                  <c:v>94049</c:v>
                </c:pt>
                <c:pt idx="18690">
                  <c:v>94054</c:v>
                </c:pt>
                <c:pt idx="18691">
                  <c:v>94059</c:v>
                </c:pt>
                <c:pt idx="18692">
                  <c:v>94064</c:v>
                </c:pt>
                <c:pt idx="18693">
                  <c:v>94069</c:v>
                </c:pt>
                <c:pt idx="18694">
                  <c:v>94074</c:v>
                </c:pt>
                <c:pt idx="18695">
                  <c:v>94079</c:v>
                </c:pt>
                <c:pt idx="18696">
                  <c:v>94084</c:v>
                </c:pt>
                <c:pt idx="18697">
                  <c:v>94089</c:v>
                </c:pt>
                <c:pt idx="18698">
                  <c:v>94094</c:v>
                </c:pt>
                <c:pt idx="18699">
                  <c:v>94099</c:v>
                </c:pt>
                <c:pt idx="18700">
                  <c:v>94104</c:v>
                </c:pt>
                <c:pt idx="18701">
                  <c:v>94109</c:v>
                </c:pt>
                <c:pt idx="18702">
                  <c:v>94114</c:v>
                </c:pt>
                <c:pt idx="18703">
                  <c:v>94119</c:v>
                </c:pt>
                <c:pt idx="18704">
                  <c:v>94124</c:v>
                </c:pt>
                <c:pt idx="18705">
                  <c:v>94129</c:v>
                </c:pt>
                <c:pt idx="18706">
                  <c:v>94134</c:v>
                </c:pt>
                <c:pt idx="18707">
                  <c:v>94139</c:v>
                </c:pt>
                <c:pt idx="18708">
                  <c:v>94144</c:v>
                </c:pt>
                <c:pt idx="18709">
                  <c:v>94149</c:v>
                </c:pt>
                <c:pt idx="18710">
                  <c:v>94154</c:v>
                </c:pt>
                <c:pt idx="18711">
                  <c:v>94159</c:v>
                </c:pt>
                <c:pt idx="18712">
                  <c:v>94164</c:v>
                </c:pt>
                <c:pt idx="18713">
                  <c:v>94169</c:v>
                </c:pt>
                <c:pt idx="18714">
                  <c:v>94174</c:v>
                </c:pt>
                <c:pt idx="18715">
                  <c:v>94179</c:v>
                </c:pt>
                <c:pt idx="18716">
                  <c:v>94184</c:v>
                </c:pt>
                <c:pt idx="18717">
                  <c:v>94189</c:v>
                </c:pt>
                <c:pt idx="18718">
                  <c:v>94194</c:v>
                </c:pt>
                <c:pt idx="18719">
                  <c:v>94199</c:v>
                </c:pt>
                <c:pt idx="18720">
                  <c:v>94204</c:v>
                </c:pt>
                <c:pt idx="18721">
                  <c:v>94209</c:v>
                </c:pt>
                <c:pt idx="18722">
                  <c:v>94214</c:v>
                </c:pt>
                <c:pt idx="18723">
                  <c:v>94219</c:v>
                </c:pt>
                <c:pt idx="18724">
                  <c:v>94224</c:v>
                </c:pt>
                <c:pt idx="18725">
                  <c:v>94229</c:v>
                </c:pt>
                <c:pt idx="18726">
                  <c:v>94234</c:v>
                </c:pt>
                <c:pt idx="18727">
                  <c:v>94239</c:v>
                </c:pt>
                <c:pt idx="18728">
                  <c:v>94244</c:v>
                </c:pt>
                <c:pt idx="18729">
                  <c:v>94249</c:v>
                </c:pt>
                <c:pt idx="18730">
                  <c:v>94254</c:v>
                </c:pt>
                <c:pt idx="18731">
                  <c:v>94259</c:v>
                </c:pt>
                <c:pt idx="18732">
                  <c:v>94264</c:v>
                </c:pt>
                <c:pt idx="18733">
                  <c:v>94269</c:v>
                </c:pt>
                <c:pt idx="18734">
                  <c:v>94274</c:v>
                </c:pt>
                <c:pt idx="18735">
                  <c:v>94279</c:v>
                </c:pt>
                <c:pt idx="18736">
                  <c:v>94284</c:v>
                </c:pt>
                <c:pt idx="18737">
                  <c:v>94289</c:v>
                </c:pt>
                <c:pt idx="18738">
                  <c:v>94294</c:v>
                </c:pt>
                <c:pt idx="18739">
                  <c:v>94299</c:v>
                </c:pt>
                <c:pt idx="18740">
                  <c:v>94304</c:v>
                </c:pt>
                <c:pt idx="18741">
                  <c:v>94309</c:v>
                </c:pt>
                <c:pt idx="18742">
                  <c:v>94314</c:v>
                </c:pt>
                <c:pt idx="18743">
                  <c:v>94319</c:v>
                </c:pt>
                <c:pt idx="18744">
                  <c:v>94324</c:v>
                </c:pt>
                <c:pt idx="18745">
                  <c:v>94329</c:v>
                </c:pt>
                <c:pt idx="18746">
                  <c:v>94334</c:v>
                </c:pt>
                <c:pt idx="18747">
                  <c:v>94339</c:v>
                </c:pt>
                <c:pt idx="18748">
                  <c:v>94344</c:v>
                </c:pt>
                <c:pt idx="18749">
                  <c:v>94349</c:v>
                </c:pt>
                <c:pt idx="18750">
                  <c:v>94354</c:v>
                </c:pt>
                <c:pt idx="18751">
                  <c:v>94359</c:v>
                </c:pt>
                <c:pt idx="18752">
                  <c:v>94364</c:v>
                </c:pt>
                <c:pt idx="18753">
                  <c:v>94369</c:v>
                </c:pt>
                <c:pt idx="18754">
                  <c:v>94374</c:v>
                </c:pt>
                <c:pt idx="18755">
                  <c:v>94379</c:v>
                </c:pt>
                <c:pt idx="18756">
                  <c:v>94384</c:v>
                </c:pt>
                <c:pt idx="18757">
                  <c:v>94389</c:v>
                </c:pt>
                <c:pt idx="18758">
                  <c:v>94394</c:v>
                </c:pt>
                <c:pt idx="18759">
                  <c:v>94399</c:v>
                </c:pt>
                <c:pt idx="18760">
                  <c:v>94404</c:v>
                </c:pt>
                <c:pt idx="18761">
                  <c:v>94409</c:v>
                </c:pt>
                <c:pt idx="18762">
                  <c:v>94414</c:v>
                </c:pt>
                <c:pt idx="18763">
                  <c:v>94419</c:v>
                </c:pt>
                <c:pt idx="18764">
                  <c:v>94424</c:v>
                </c:pt>
                <c:pt idx="18765">
                  <c:v>94429</c:v>
                </c:pt>
                <c:pt idx="18766">
                  <c:v>94434</c:v>
                </c:pt>
                <c:pt idx="18767">
                  <c:v>94439</c:v>
                </c:pt>
                <c:pt idx="18768">
                  <c:v>94444</c:v>
                </c:pt>
                <c:pt idx="18769">
                  <c:v>94449</c:v>
                </c:pt>
                <c:pt idx="18770">
                  <c:v>94454</c:v>
                </c:pt>
                <c:pt idx="18771">
                  <c:v>94459</c:v>
                </c:pt>
                <c:pt idx="18772">
                  <c:v>94464</c:v>
                </c:pt>
                <c:pt idx="18773">
                  <c:v>94469</c:v>
                </c:pt>
                <c:pt idx="18774">
                  <c:v>94474</c:v>
                </c:pt>
                <c:pt idx="18775">
                  <c:v>94479</c:v>
                </c:pt>
                <c:pt idx="18776">
                  <c:v>94484</c:v>
                </c:pt>
                <c:pt idx="18777">
                  <c:v>94489</c:v>
                </c:pt>
                <c:pt idx="18778">
                  <c:v>94494</c:v>
                </c:pt>
                <c:pt idx="18779">
                  <c:v>94499</c:v>
                </c:pt>
                <c:pt idx="18780">
                  <c:v>94504</c:v>
                </c:pt>
                <c:pt idx="18781">
                  <c:v>94509</c:v>
                </c:pt>
                <c:pt idx="18782">
                  <c:v>94514</c:v>
                </c:pt>
                <c:pt idx="18783">
                  <c:v>94519</c:v>
                </c:pt>
                <c:pt idx="18784">
                  <c:v>94524</c:v>
                </c:pt>
                <c:pt idx="18785">
                  <c:v>94529</c:v>
                </c:pt>
                <c:pt idx="18786">
                  <c:v>94534</c:v>
                </c:pt>
                <c:pt idx="18787">
                  <c:v>94539</c:v>
                </c:pt>
                <c:pt idx="18788">
                  <c:v>94544</c:v>
                </c:pt>
                <c:pt idx="18789">
                  <c:v>94549</c:v>
                </c:pt>
                <c:pt idx="18790">
                  <c:v>94554</c:v>
                </c:pt>
                <c:pt idx="18791">
                  <c:v>94559</c:v>
                </c:pt>
                <c:pt idx="18792">
                  <c:v>94564</c:v>
                </c:pt>
                <c:pt idx="18793">
                  <c:v>94569</c:v>
                </c:pt>
                <c:pt idx="18794">
                  <c:v>94574</c:v>
                </c:pt>
                <c:pt idx="18795">
                  <c:v>94579</c:v>
                </c:pt>
                <c:pt idx="18796">
                  <c:v>94584</c:v>
                </c:pt>
                <c:pt idx="18797">
                  <c:v>94589</c:v>
                </c:pt>
                <c:pt idx="18798">
                  <c:v>94594</c:v>
                </c:pt>
                <c:pt idx="18799">
                  <c:v>94599</c:v>
                </c:pt>
                <c:pt idx="18800">
                  <c:v>94604</c:v>
                </c:pt>
                <c:pt idx="18801">
                  <c:v>94609</c:v>
                </c:pt>
                <c:pt idx="18802">
                  <c:v>94614</c:v>
                </c:pt>
                <c:pt idx="18803">
                  <c:v>94619</c:v>
                </c:pt>
                <c:pt idx="18804">
                  <c:v>94624</c:v>
                </c:pt>
                <c:pt idx="18805">
                  <c:v>94629</c:v>
                </c:pt>
                <c:pt idx="18806">
                  <c:v>94634</c:v>
                </c:pt>
                <c:pt idx="18807">
                  <c:v>94639</c:v>
                </c:pt>
                <c:pt idx="18808">
                  <c:v>94644</c:v>
                </c:pt>
                <c:pt idx="18809">
                  <c:v>94649</c:v>
                </c:pt>
                <c:pt idx="18810">
                  <c:v>94654</c:v>
                </c:pt>
                <c:pt idx="18811">
                  <c:v>94659</c:v>
                </c:pt>
                <c:pt idx="18812">
                  <c:v>94664</c:v>
                </c:pt>
                <c:pt idx="18813">
                  <c:v>94669</c:v>
                </c:pt>
                <c:pt idx="18814">
                  <c:v>94674</c:v>
                </c:pt>
                <c:pt idx="18815">
                  <c:v>94679</c:v>
                </c:pt>
                <c:pt idx="18816">
                  <c:v>94684</c:v>
                </c:pt>
                <c:pt idx="18817">
                  <c:v>94689</c:v>
                </c:pt>
                <c:pt idx="18818">
                  <c:v>94694</c:v>
                </c:pt>
                <c:pt idx="18819">
                  <c:v>94699</c:v>
                </c:pt>
                <c:pt idx="18820">
                  <c:v>94704</c:v>
                </c:pt>
                <c:pt idx="18821">
                  <c:v>94709</c:v>
                </c:pt>
                <c:pt idx="18822">
                  <c:v>94714</c:v>
                </c:pt>
                <c:pt idx="18823">
                  <c:v>94719</c:v>
                </c:pt>
                <c:pt idx="18824">
                  <c:v>94724</c:v>
                </c:pt>
                <c:pt idx="18825">
                  <c:v>94729</c:v>
                </c:pt>
                <c:pt idx="18826">
                  <c:v>94734</c:v>
                </c:pt>
                <c:pt idx="18827">
                  <c:v>94739</c:v>
                </c:pt>
                <c:pt idx="18828">
                  <c:v>94744</c:v>
                </c:pt>
                <c:pt idx="18829">
                  <c:v>94749</c:v>
                </c:pt>
                <c:pt idx="18830">
                  <c:v>94754</c:v>
                </c:pt>
                <c:pt idx="18831">
                  <c:v>94759</c:v>
                </c:pt>
                <c:pt idx="18832">
                  <c:v>94764</c:v>
                </c:pt>
                <c:pt idx="18833">
                  <c:v>94769</c:v>
                </c:pt>
                <c:pt idx="18834">
                  <c:v>94774</c:v>
                </c:pt>
                <c:pt idx="18835">
                  <c:v>94779</c:v>
                </c:pt>
                <c:pt idx="18836">
                  <c:v>94784</c:v>
                </c:pt>
                <c:pt idx="18837">
                  <c:v>94789</c:v>
                </c:pt>
                <c:pt idx="18838">
                  <c:v>94794</c:v>
                </c:pt>
                <c:pt idx="18839">
                  <c:v>94799</c:v>
                </c:pt>
                <c:pt idx="18840">
                  <c:v>94804</c:v>
                </c:pt>
                <c:pt idx="18841">
                  <c:v>94809</c:v>
                </c:pt>
                <c:pt idx="18842">
                  <c:v>94814</c:v>
                </c:pt>
                <c:pt idx="18843">
                  <c:v>94819</c:v>
                </c:pt>
                <c:pt idx="18844">
                  <c:v>94824</c:v>
                </c:pt>
                <c:pt idx="18845">
                  <c:v>94829</c:v>
                </c:pt>
                <c:pt idx="18846">
                  <c:v>94834</c:v>
                </c:pt>
                <c:pt idx="18847">
                  <c:v>94839</c:v>
                </c:pt>
                <c:pt idx="18848">
                  <c:v>94844</c:v>
                </c:pt>
                <c:pt idx="18849">
                  <c:v>94849</c:v>
                </c:pt>
                <c:pt idx="18850">
                  <c:v>94854</c:v>
                </c:pt>
                <c:pt idx="18851">
                  <c:v>94859</c:v>
                </c:pt>
                <c:pt idx="18852">
                  <c:v>94864</c:v>
                </c:pt>
                <c:pt idx="18853">
                  <c:v>94869</c:v>
                </c:pt>
                <c:pt idx="18854">
                  <c:v>94874</c:v>
                </c:pt>
                <c:pt idx="18855">
                  <c:v>94879</c:v>
                </c:pt>
                <c:pt idx="18856">
                  <c:v>94884</c:v>
                </c:pt>
                <c:pt idx="18857">
                  <c:v>94889</c:v>
                </c:pt>
                <c:pt idx="18858">
                  <c:v>94894</c:v>
                </c:pt>
                <c:pt idx="18859">
                  <c:v>94899</c:v>
                </c:pt>
                <c:pt idx="18860">
                  <c:v>94904</c:v>
                </c:pt>
                <c:pt idx="18861">
                  <c:v>94909</c:v>
                </c:pt>
                <c:pt idx="18862">
                  <c:v>94914</c:v>
                </c:pt>
                <c:pt idx="18863">
                  <c:v>94919</c:v>
                </c:pt>
                <c:pt idx="18864">
                  <c:v>94924</c:v>
                </c:pt>
                <c:pt idx="18865">
                  <c:v>94929</c:v>
                </c:pt>
                <c:pt idx="18866">
                  <c:v>94934</c:v>
                </c:pt>
                <c:pt idx="18867">
                  <c:v>94939</c:v>
                </c:pt>
                <c:pt idx="18868">
                  <c:v>94944</c:v>
                </c:pt>
                <c:pt idx="18869">
                  <c:v>94949</c:v>
                </c:pt>
                <c:pt idx="18870">
                  <c:v>94954</c:v>
                </c:pt>
                <c:pt idx="18871">
                  <c:v>94959</c:v>
                </c:pt>
                <c:pt idx="18872">
                  <c:v>94964</c:v>
                </c:pt>
                <c:pt idx="18873">
                  <c:v>94969</c:v>
                </c:pt>
                <c:pt idx="18874">
                  <c:v>94974</c:v>
                </c:pt>
                <c:pt idx="18875">
                  <c:v>94979</c:v>
                </c:pt>
                <c:pt idx="18876">
                  <c:v>94984</c:v>
                </c:pt>
                <c:pt idx="18877">
                  <c:v>94989</c:v>
                </c:pt>
                <c:pt idx="18878">
                  <c:v>94994</c:v>
                </c:pt>
                <c:pt idx="18879">
                  <c:v>94999</c:v>
                </c:pt>
                <c:pt idx="18880">
                  <c:v>95004</c:v>
                </c:pt>
                <c:pt idx="18881">
                  <c:v>95009</c:v>
                </c:pt>
                <c:pt idx="18882">
                  <c:v>95014</c:v>
                </c:pt>
                <c:pt idx="18883">
                  <c:v>95019</c:v>
                </c:pt>
                <c:pt idx="18884">
                  <c:v>95024</c:v>
                </c:pt>
                <c:pt idx="18885">
                  <c:v>95029</c:v>
                </c:pt>
                <c:pt idx="18886">
                  <c:v>95034</c:v>
                </c:pt>
                <c:pt idx="18887">
                  <c:v>95039</c:v>
                </c:pt>
                <c:pt idx="18888">
                  <c:v>95044</c:v>
                </c:pt>
                <c:pt idx="18889">
                  <c:v>95049</c:v>
                </c:pt>
                <c:pt idx="18890">
                  <c:v>95054</c:v>
                </c:pt>
                <c:pt idx="18891">
                  <c:v>95059</c:v>
                </c:pt>
                <c:pt idx="18892">
                  <c:v>95064</c:v>
                </c:pt>
                <c:pt idx="18893">
                  <c:v>95069</c:v>
                </c:pt>
                <c:pt idx="18894">
                  <c:v>95074</c:v>
                </c:pt>
                <c:pt idx="18895">
                  <c:v>95079</c:v>
                </c:pt>
                <c:pt idx="18896">
                  <c:v>95084</c:v>
                </c:pt>
                <c:pt idx="18897">
                  <c:v>95089</c:v>
                </c:pt>
                <c:pt idx="18898">
                  <c:v>95094</c:v>
                </c:pt>
                <c:pt idx="18899">
                  <c:v>95099</c:v>
                </c:pt>
                <c:pt idx="18900">
                  <c:v>95104</c:v>
                </c:pt>
                <c:pt idx="18901">
                  <c:v>95109</c:v>
                </c:pt>
                <c:pt idx="18902">
                  <c:v>95114</c:v>
                </c:pt>
                <c:pt idx="18903">
                  <c:v>95119</c:v>
                </c:pt>
                <c:pt idx="18904">
                  <c:v>95124</c:v>
                </c:pt>
                <c:pt idx="18905">
                  <c:v>95129</c:v>
                </c:pt>
                <c:pt idx="18906">
                  <c:v>95134</c:v>
                </c:pt>
                <c:pt idx="18907">
                  <c:v>95139</c:v>
                </c:pt>
                <c:pt idx="18908">
                  <c:v>95144</c:v>
                </c:pt>
                <c:pt idx="18909">
                  <c:v>95149</c:v>
                </c:pt>
                <c:pt idx="18910">
                  <c:v>95154</c:v>
                </c:pt>
                <c:pt idx="18911">
                  <c:v>95159</c:v>
                </c:pt>
                <c:pt idx="18912">
                  <c:v>95164</c:v>
                </c:pt>
                <c:pt idx="18913">
                  <c:v>95169</c:v>
                </c:pt>
                <c:pt idx="18914">
                  <c:v>95174</c:v>
                </c:pt>
                <c:pt idx="18915">
                  <c:v>95179</c:v>
                </c:pt>
                <c:pt idx="18916">
                  <c:v>95184</c:v>
                </c:pt>
                <c:pt idx="18917">
                  <c:v>95189</c:v>
                </c:pt>
                <c:pt idx="18918">
                  <c:v>95194</c:v>
                </c:pt>
                <c:pt idx="18919">
                  <c:v>95199</c:v>
                </c:pt>
                <c:pt idx="18920">
                  <c:v>95204</c:v>
                </c:pt>
                <c:pt idx="18921">
                  <c:v>95209</c:v>
                </c:pt>
                <c:pt idx="18922">
                  <c:v>95214</c:v>
                </c:pt>
                <c:pt idx="18923">
                  <c:v>95219</c:v>
                </c:pt>
                <c:pt idx="18924">
                  <c:v>95224</c:v>
                </c:pt>
                <c:pt idx="18925">
                  <c:v>95229</c:v>
                </c:pt>
                <c:pt idx="18926">
                  <c:v>95234</c:v>
                </c:pt>
                <c:pt idx="18927">
                  <c:v>95239</c:v>
                </c:pt>
                <c:pt idx="18928">
                  <c:v>95244</c:v>
                </c:pt>
                <c:pt idx="18929">
                  <c:v>95249</c:v>
                </c:pt>
                <c:pt idx="18930">
                  <c:v>95254</c:v>
                </c:pt>
                <c:pt idx="18931">
                  <c:v>95259</c:v>
                </c:pt>
                <c:pt idx="18932">
                  <c:v>95264</c:v>
                </c:pt>
                <c:pt idx="18933">
                  <c:v>95269</c:v>
                </c:pt>
                <c:pt idx="18934">
                  <c:v>95274</c:v>
                </c:pt>
                <c:pt idx="18935">
                  <c:v>95279</c:v>
                </c:pt>
                <c:pt idx="18936">
                  <c:v>95284</c:v>
                </c:pt>
                <c:pt idx="18937">
                  <c:v>95289</c:v>
                </c:pt>
                <c:pt idx="18938">
                  <c:v>95294</c:v>
                </c:pt>
                <c:pt idx="18939">
                  <c:v>95299</c:v>
                </c:pt>
                <c:pt idx="18940">
                  <c:v>95304</c:v>
                </c:pt>
                <c:pt idx="18941">
                  <c:v>95309</c:v>
                </c:pt>
                <c:pt idx="18942">
                  <c:v>95314</c:v>
                </c:pt>
                <c:pt idx="18943">
                  <c:v>95319</c:v>
                </c:pt>
                <c:pt idx="18944">
                  <c:v>95324</c:v>
                </c:pt>
                <c:pt idx="18945">
                  <c:v>95329</c:v>
                </c:pt>
                <c:pt idx="18946">
                  <c:v>95334</c:v>
                </c:pt>
                <c:pt idx="18947">
                  <c:v>95339</c:v>
                </c:pt>
                <c:pt idx="18948">
                  <c:v>95344</c:v>
                </c:pt>
                <c:pt idx="18949">
                  <c:v>95349</c:v>
                </c:pt>
                <c:pt idx="18950">
                  <c:v>95354</c:v>
                </c:pt>
                <c:pt idx="18951">
                  <c:v>95359</c:v>
                </c:pt>
                <c:pt idx="18952">
                  <c:v>95364</c:v>
                </c:pt>
                <c:pt idx="18953">
                  <c:v>95369</c:v>
                </c:pt>
                <c:pt idx="18954">
                  <c:v>95374</c:v>
                </c:pt>
                <c:pt idx="18955">
                  <c:v>95379</c:v>
                </c:pt>
                <c:pt idx="18956">
                  <c:v>95384</c:v>
                </c:pt>
                <c:pt idx="18957">
                  <c:v>95389</c:v>
                </c:pt>
                <c:pt idx="18958">
                  <c:v>95394</c:v>
                </c:pt>
                <c:pt idx="18959">
                  <c:v>95399</c:v>
                </c:pt>
                <c:pt idx="18960">
                  <c:v>95404</c:v>
                </c:pt>
                <c:pt idx="18961">
                  <c:v>95409</c:v>
                </c:pt>
                <c:pt idx="18962">
                  <c:v>95414</c:v>
                </c:pt>
                <c:pt idx="18963">
                  <c:v>95419</c:v>
                </c:pt>
                <c:pt idx="18964">
                  <c:v>95424</c:v>
                </c:pt>
                <c:pt idx="18965">
                  <c:v>95429</c:v>
                </c:pt>
                <c:pt idx="18966">
                  <c:v>95434</c:v>
                </c:pt>
                <c:pt idx="18967">
                  <c:v>95439</c:v>
                </c:pt>
                <c:pt idx="18968">
                  <c:v>95444</c:v>
                </c:pt>
                <c:pt idx="18969">
                  <c:v>95449</c:v>
                </c:pt>
                <c:pt idx="18970">
                  <c:v>95454</c:v>
                </c:pt>
                <c:pt idx="18971">
                  <c:v>95459</c:v>
                </c:pt>
                <c:pt idx="18972">
                  <c:v>95464</c:v>
                </c:pt>
                <c:pt idx="18973">
                  <c:v>95469</c:v>
                </c:pt>
                <c:pt idx="18974">
                  <c:v>95474</c:v>
                </c:pt>
                <c:pt idx="18975">
                  <c:v>95479</c:v>
                </c:pt>
                <c:pt idx="18976">
                  <c:v>95484</c:v>
                </c:pt>
                <c:pt idx="18977">
                  <c:v>95489</c:v>
                </c:pt>
                <c:pt idx="18978">
                  <c:v>95494</c:v>
                </c:pt>
                <c:pt idx="18979">
                  <c:v>95499</c:v>
                </c:pt>
                <c:pt idx="18980">
                  <c:v>95504</c:v>
                </c:pt>
                <c:pt idx="18981">
                  <c:v>95509</c:v>
                </c:pt>
                <c:pt idx="18982">
                  <c:v>95514</c:v>
                </c:pt>
                <c:pt idx="18983">
                  <c:v>95519</c:v>
                </c:pt>
                <c:pt idx="18984">
                  <c:v>95524</c:v>
                </c:pt>
                <c:pt idx="18985">
                  <c:v>95529</c:v>
                </c:pt>
                <c:pt idx="18986">
                  <c:v>95534</c:v>
                </c:pt>
                <c:pt idx="18987">
                  <c:v>95539</c:v>
                </c:pt>
                <c:pt idx="18988">
                  <c:v>95544</c:v>
                </c:pt>
                <c:pt idx="18989">
                  <c:v>95549</c:v>
                </c:pt>
                <c:pt idx="18990">
                  <c:v>95554</c:v>
                </c:pt>
                <c:pt idx="18991">
                  <c:v>95559</c:v>
                </c:pt>
                <c:pt idx="18992">
                  <c:v>95564</c:v>
                </c:pt>
                <c:pt idx="18993">
                  <c:v>95569</c:v>
                </c:pt>
                <c:pt idx="18994">
                  <c:v>95574</c:v>
                </c:pt>
                <c:pt idx="18995">
                  <c:v>95579</c:v>
                </c:pt>
                <c:pt idx="18996">
                  <c:v>95584</c:v>
                </c:pt>
                <c:pt idx="18997">
                  <c:v>95589</c:v>
                </c:pt>
                <c:pt idx="18998">
                  <c:v>95594</c:v>
                </c:pt>
                <c:pt idx="18999">
                  <c:v>95599</c:v>
                </c:pt>
                <c:pt idx="19000">
                  <c:v>95604</c:v>
                </c:pt>
                <c:pt idx="19001">
                  <c:v>95609</c:v>
                </c:pt>
                <c:pt idx="19002">
                  <c:v>95614</c:v>
                </c:pt>
                <c:pt idx="19003">
                  <c:v>95619</c:v>
                </c:pt>
                <c:pt idx="19004">
                  <c:v>95624</c:v>
                </c:pt>
                <c:pt idx="19005">
                  <c:v>95629</c:v>
                </c:pt>
                <c:pt idx="19006">
                  <c:v>95634</c:v>
                </c:pt>
                <c:pt idx="19007">
                  <c:v>95639</c:v>
                </c:pt>
                <c:pt idx="19008">
                  <c:v>95644</c:v>
                </c:pt>
                <c:pt idx="19009">
                  <c:v>95649</c:v>
                </c:pt>
                <c:pt idx="19010">
                  <c:v>95654</c:v>
                </c:pt>
                <c:pt idx="19011">
                  <c:v>95659</c:v>
                </c:pt>
                <c:pt idx="19012">
                  <c:v>95664</c:v>
                </c:pt>
                <c:pt idx="19013">
                  <c:v>95669</c:v>
                </c:pt>
                <c:pt idx="19014">
                  <c:v>95674</c:v>
                </c:pt>
                <c:pt idx="19015">
                  <c:v>95679</c:v>
                </c:pt>
                <c:pt idx="19016">
                  <c:v>95684</c:v>
                </c:pt>
                <c:pt idx="19017">
                  <c:v>95689</c:v>
                </c:pt>
                <c:pt idx="19018">
                  <c:v>95694</c:v>
                </c:pt>
                <c:pt idx="19019">
                  <c:v>95699</c:v>
                </c:pt>
                <c:pt idx="19020">
                  <c:v>95704</c:v>
                </c:pt>
                <c:pt idx="19021">
                  <c:v>95709</c:v>
                </c:pt>
                <c:pt idx="19022">
                  <c:v>95714</c:v>
                </c:pt>
                <c:pt idx="19023">
                  <c:v>95719</c:v>
                </c:pt>
                <c:pt idx="19024">
                  <c:v>95724</c:v>
                </c:pt>
                <c:pt idx="19025">
                  <c:v>95729</c:v>
                </c:pt>
                <c:pt idx="19026">
                  <c:v>95734</c:v>
                </c:pt>
                <c:pt idx="19027">
                  <c:v>95739</c:v>
                </c:pt>
                <c:pt idx="19028">
                  <c:v>95744</c:v>
                </c:pt>
                <c:pt idx="19029">
                  <c:v>95749</c:v>
                </c:pt>
                <c:pt idx="19030">
                  <c:v>95754</c:v>
                </c:pt>
                <c:pt idx="19031">
                  <c:v>95759</c:v>
                </c:pt>
                <c:pt idx="19032">
                  <c:v>95764</c:v>
                </c:pt>
                <c:pt idx="19033">
                  <c:v>95769</c:v>
                </c:pt>
                <c:pt idx="19034">
                  <c:v>95774</c:v>
                </c:pt>
                <c:pt idx="19035">
                  <c:v>95779</c:v>
                </c:pt>
                <c:pt idx="19036">
                  <c:v>95784</c:v>
                </c:pt>
                <c:pt idx="19037">
                  <c:v>95789</c:v>
                </c:pt>
                <c:pt idx="19038">
                  <c:v>95794</c:v>
                </c:pt>
                <c:pt idx="19039">
                  <c:v>95799</c:v>
                </c:pt>
                <c:pt idx="19040">
                  <c:v>95804</c:v>
                </c:pt>
                <c:pt idx="19041">
                  <c:v>95809</c:v>
                </c:pt>
                <c:pt idx="19042">
                  <c:v>95814</c:v>
                </c:pt>
                <c:pt idx="19043">
                  <c:v>95819</c:v>
                </c:pt>
                <c:pt idx="19044">
                  <c:v>95824</c:v>
                </c:pt>
                <c:pt idx="19045">
                  <c:v>95829</c:v>
                </c:pt>
                <c:pt idx="19046">
                  <c:v>95834</c:v>
                </c:pt>
                <c:pt idx="19047">
                  <c:v>95839</c:v>
                </c:pt>
                <c:pt idx="19048">
                  <c:v>95844</c:v>
                </c:pt>
                <c:pt idx="19049">
                  <c:v>95849</c:v>
                </c:pt>
                <c:pt idx="19050">
                  <c:v>95854</c:v>
                </c:pt>
                <c:pt idx="19051">
                  <c:v>95859</c:v>
                </c:pt>
                <c:pt idx="19052">
                  <c:v>95864</c:v>
                </c:pt>
                <c:pt idx="19053">
                  <c:v>95869</c:v>
                </c:pt>
                <c:pt idx="19054">
                  <c:v>95874</c:v>
                </c:pt>
                <c:pt idx="19055">
                  <c:v>95879</c:v>
                </c:pt>
                <c:pt idx="19056">
                  <c:v>95884</c:v>
                </c:pt>
                <c:pt idx="19057">
                  <c:v>95889</c:v>
                </c:pt>
                <c:pt idx="19058">
                  <c:v>95894</c:v>
                </c:pt>
                <c:pt idx="19059">
                  <c:v>95899</c:v>
                </c:pt>
                <c:pt idx="19060">
                  <c:v>95904</c:v>
                </c:pt>
                <c:pt idx="19061">
                  <c:v>95909</c:v>
                </c:pt>
                <c:pt idx="19062">
                  <c:v>95914</c:v>
                </c:pt>
                <c:pt idx="19063">
                  <c:v>95919</c:v>
                </c:pt>
                <c:pt idx="19064">
                  <c:v>95924</c:v>
                </c:pt>
                <c:pt idx="19065">
                  <c:v>95929</c:v>
                </c:pt>
                <c:pt idx="19066">
                  <c:v>95934</c:v>
                </c:pt>
                <c:pt idx="19067">
                  <c:v>95939</c:v>
                </c:pt>
                <c:pt idx="19068">
                  <c:v>95944</c:v>
                </c:pt>
                <c:pt idx="19069">
                  <c:v>95949</c:v>
                </c:pt>
                <c:pt idx="19070">
                  <c:v>95954</c:v>
                </c:pt>
                <c:pt idx="19071">
                  <c:v>95959</c:v>
                </c:pt>
                <c:pt idx="19072">
                  <c:v>95964</c:v>
                </c:pt>
                <c:pt idx="19073">
                  <c:v>95969</c:v>
                </c:pt>
                <c:pt idx="19074">
                  <c:v>95974</c:v>
                </c:pt>
                <c:pt idx="19075">
                  <c:v>95979</c:v>
                </c:pt>
                <c:pt idx="19076">
                  <c:v>95984</c:v>
                </c:pt>
                <c:pt idx="19077">
                  <c:v>95989</c:v>
                </c:pt>
                <c:pt idx="19078">
                  <c:v>95994</c:v>
                </c:pt>
                <c:pt idx="19079">
                  <c:v>95999</c:v>
                </c:pt>
                <c:pt idx="19080">
                  <c:v>96004</c:v>
                </c:pt>
                <c:pt idx="19081">
                  <c:v>96009</c:v>
                </c:pt>
                <c:pt idx="19082">
                  <c:v>96014</c:v>
                </c:pt>
                <c:pt idx="19083">
                  <c:v>96019</c:v>
                </c:pt>
                <c:pt idx="19084">
                  <c:v>96024</c:v>
                </c:pt>
                <c:pt idx="19085">
                  <c:v>96029</c:v>
                </c:pt>
                <c:pt idx="19086">
                  <c:v>96034</c:v>
                </c:pt>
                <c:pt idx="19087">
                  <c:v>96039</c:v>
                </c:pt>
                <c:pt idx="19088">
                  <c:v>96044</c:v>
                </c:pt>
                <c:pt idx="19089">
                  <c:v>96049</c:v>
                </c:pt>
                <c:pt idx="19090">
                  <c:v>96054</c:v>
                </c:pt>
                <c:pt idx="19091">
                  <c:v>96059</c:v>
                </c:pt>
                <c:pt idx="19092">
                  <c:v>96064</c:v>
                </c:pt>
                <c:pt idx="19093">
                  <c:v>96069</c:v>
                </c:pt>
                <c:pt idx="19094">
                  <c:v>96074</c:v>
                </c:pt>
                <c:pt idx="19095">
                  <c:v>96079</c:v>
                </c:pt>
                <c:pt idx="19096">
                  <c:v>96084</c:v>
                </c:pt>
                <c:pt idx="19097">
                  <c:v>96089</c:v>
                </c:pt>
                <c:pt idx="19098">
                  <c:v>96094</c:v>
                </c:pt>
                <c:pt idx="19099">
                  <c:v>96099</c:v>
                </c:pt>
                <c:pt idx="19100">
                  <c:v>96104</c:v>
                </c:pt>
                <c:pt idx="19101">
                  <c:v>96109</c:v>
                </c:pt>
                <c:pt idx="19102">
                  <c:v>96114</c:v>
                </c:pt>
                <c:pt idx="19103">
                  <c:v>96119</c:v>
                </c:pt>
                <c:pt idx="19104">
                  <c:v>96124</c:v>
                </c:pt>
                <c:pt idx="19105">
                  <c:v>96129</c:v>
                </c:pt>
                <c:pt idx="19106">
                  <c:v>96134</c:v>
                </c:pt>
                <c:pt idx="19107">
                  <c:v>96139</c:v>
                </c:pt>
                <c:pt idx="19108">
                  <c:v>96144</c:v>
                </c:pt>
                <c:pt idx="19109">
                  <c:v>96149</c:v>
                </c:pt>
                <c:pt idx="19110">
                  <c:v>96154</c:v>
                </c:pt>
                <c:pt idx="19111">
                  <c:v>96159</c:v>
                </c:pt>
                <c:pt idx="19112">
                  <c:v>96164</c:v>
                </c:pt>
                <c:pt idx="19113">
                  <c:v>96169</c:v>
                </c:pt>
                <c:pt idx="19114">
                  <c:v>96174</c:v>
                </c:pt>
                <c:pt idx="19115">
                  <c:v>96179</c:v>
                </c:pt>
                <c:pt idx="19116">
                  <c:v>96184</c:v>
                </c:pt>
                <c:pt idx="19117">
                  <c:v>96189</c:v>
                </c:pt>
                <c:pt idx="19118">
                  <c:v>96194</c:v>
                </c:pt>
                <c:pt idx="19119">
                  <c:v>96199</c:v>
                </c:pt>
                <c:pt idx="19120">
                  <c:v>96204</c:v>
                </c:pt>
                <c:pt idx="19121">
                  <c:v>96209</c:v>
                </c:pt>
                <c:pt idx="19122">
                  <c:v>96214</c:v>
                </c:pt>
                <c:pt idx="19123">
                  <c:v>96219</c:v>
                </c:pt>
                <c:pt idx="19124">
                  <c:v>96224</c:v>
                </c:pt>
                <c:pt idx="19125">
                  <c:v>96229</c:v>
                </c:pt>
                <c:pt idx="19126">
                  <c:v>96234</c:v>
                </c:pt>
                <c:pt idx="19127">
                  <c:v>96239</c:v>
                </c:pt>
                <c:pt idx="19128">
                  <c:v>96244</c:v>
                </c:pt>
                <c:pt idx="19129">
                  <c:v>96249</c:v>
                </c:pt>
                <c:pt idx="19130">
                  <c:v>96254</c:v>
                </c:pt>
                <c:pt idx="19131">
                  <c:v>96259</c:v>
                </c:pt>
                <c:pt idx="19132">
                  <c:v>96264</c:v>
                </c:pt>
                <c:pt idx="19133">
                  <c:v>96269</c:v>
                </c:pt>
                <c:pt idx="19134">
                  <c:v>96274</c:v>
                </c:pt>
                <c:pt idx="19135">
                  <c:v>96279</c:v>
                </c:pt>
                <c:pt idx="19136">
                  <c:v>96284</c:v>
                </c:pt>
                <c:pt idx="19137">
                  <c:v>96289</c:v>
                </c:pt>
                <c:pt idx="19138">
                  <c:v>96294</c:v>
                </c:pt>
                <c:pt idx="19139">
                  <c:v>96299</c:v>
                </c:pt>
                <c:pt idx="19140">
                  <c:v>96304</c:v>
                </c:pt>
                <c:pt idx="19141">
                  <c:v>96309</c:v>
                </c:pt>
                <c:pt idx="19142">
                  <c:v>96314</c:v>
                </c:pt>
                <c:pt idx="19143">
                  <c:v>96319</c:v>
                </c:pt>
                <c:pt idx="19144">
                  <c:v>96324</c:v>
                </c:pt>
                <c:pt idx="19145">
                  <c:v>96329</c:v>
                </c:pt>
                <c:pt idx="19146">
                  <c:v>96334</c:v>
                </c:pt>
                <c:pt idx="19147">
                  <c:v>96339</c:v>
                </c:pt>
                <c:pt idx="19148">
                  <c:v>96344</c:v>
                </c:pt>
                <c:pt idx="19149">
                  <c:v>96349</c:v>
                </c:pt>
                <c:pt idx="19150">
                  <c:v>96354</c:v>
                </c:pt>
                <c:pt idx="19151">
                  <c:v>96359</c:v>
                </c:pt>
                <c:pt idx="19152">
                  <c:v>96364</c:v>
                </c:pt>
                <c:pt idx="19153">
                  <c:v>96369</c:v>
                </c:pt>
                <c:pt idx="19154">
                  <c:v>96374</c:v>
                </c:pt>
                <c:pt idx="19155">
                  <c:v>96379</c:v>
                </c:pt>
                <c:pt idx="19156">
                  <c:v>96384</c:v>
                </c:pt>
                <c:pt idx="19157">
                  <c:v>96389</c:v>
                </c:pt>
                <c:pt idx="19158">
                  <c:v>96394</c:v>
                </c:pt>
                <c:pt idx="19159">
                  <c:v>96399</c:v>
                </c:pt>
                <c:pt idx="19160">
                  <c:v>96404</c:v>
                </c:pt>
                <c:pt idx="19161">
                  <c:v>96409</c:v>
                </c:pt>
                <c:pt idx="19162">
                  <c:v>96414</c:v>
                </c:pt>
                <c:pt idx="19163">
                  <c:v>96419</c:v>
                </c:pt>
                <c:pt idx="19164">
                  <c:v>96424</c:v>
                </c:pt>
                <c:pt idx="19165">
                  <c:v>96429</c:v>
                </c:pt>
                <c:pt idx="19166">
                  <c:v>96434</c:v>
                </c:pt>
                <c:pt idx="19167">
                  <c:v>96439</c:v>
                </c:pt>
                <c:pt idx="19168">
                  <c:v>96444</c:v>
                </c:pt>
                <c:pt idx="19169">
                  <c:v>96449</c:v>
                </c:pt>
                <c:pt idx="19170">
                  <c:v>96454</c:v>
                </c:pt>
                <c:pt idx="19171">
                  <c:v>96459</c:v>
                </c:pt>
                <c:pt idx="19172">
                  <c:v>96464</c:v>
                </c:pt>
                <c:pt idx="19173">
                  <c:v>96469</c:v>
                </c:pt>
                <c:pt idx="19174">
                  <c:v>96474</c:v>
                </c:pt>
                <c:pt idx="19175">
                  <c:v>96479</c:v>
                </c:pt>
                <c:pt idx="19176">
                  <c:v>96484</c:v>
                </c:pt>
                <c:pt idx="19177">
                  <c:v>96489</c:v>
                </c:pt>
                <c:pt idx="19178">
                  <c:v>96494</c:v>
                </c:pt>
                <c:pt idx="19179">
                  <c:v>96499</c:v>
                </c:pt>
                <c:pt idx="19180">
                  <c:v>96504</c:v>
                </c:pt>
                <c:pt idx="19181">
                  <c:v>96509</c:v>
                </c:pt>
                <c:pt idx="19182">
                  <c:v>96514</c:v>
                </c:pt>
                <c:pt idx="19183">
                  <c:v>96519</c:v>
                </c:pt>
                <c:pt idx="19184">
                  <c:v>96524</c:v>
                </c:pt>
                <c:pt idx="19185">
                  <c:v>96529</c:v>
                </c:pt>
                <c:pt idx="19186">
                  <c:v>96534</c:v>
                </c:pt>
                <c:pt idx="19187">
                  <c:v>96539</c:v>
                </c:pt>
                <c:pt idx="19188">
                  <c:v>96544</c:v>
                </c:pt>
                <c:pt idx="19189">
                  <c:v>96549</c:v>
                </c:pt>
                <c:pt idx="19190">
                  <c:v>96554</c:v>
                </c:pt>
                <c:pt idx="19191">
                  <c:v>96559</c:v>
                </c:pt>
                <c:pt idx="19192">
                  <c:v>96564</c:v>
                </c:pt>
                <c:pt idx="19193">
                  <c:v>96569</c:v>
                </c:pt>
                <c:pt idx="19194">
                  <c:v>96574</c:v>
                </c:pt>
                <c:pt idx="19195">
                  <c:v>96579</c:v>
                </c:pt>
                <c:pt idx="19196">
                  <c:v>96584</c:v>
                </c:pt>
                <c:pt idx="19197">
                  <c:v>96589</c:v>
                </c:pt>
                <c:pt idx="19198">
                  <c:v>96594</c:v>
                </c:pt>
                <c:pt idx="19199">
                  <c:v>96599</c:v>
                </c:pt>
                <c:pt idx="19200">
                  <c:v>96604</c:v>
                </c:pt>
                <c:pt idx="19201">
                  <c:v>96609</c:v>
                </c:pt>
                <c:pt idx="19202">
                  <c:v>96614</c:v>
                </c:pt>
                <c:pt idx="19203">
                  <c:v>96619</c:v>
                </c:pt>
                <c:pt idx="19204">
                  <c:v>96624</c:v>
                </c:pt>
                <c:pt idx="19205">
                  <c:v>96629</c:v>
                </c:pt>
                <c:pt idx="19206">
                  <c:v>96634</c:v>
                </c:pt>
                <c:pt idx="19207">
                  <c:v>96639</c:v>
                </c:pt>
                <c:pt idx="19208">
                  <c:v>96644</c:v>
                </c:pt>
                <c:pt idx="19209">
                  <c:v>96649</c:v>
                </c:pt>
                <c:pt idx="19210">
                  <c:v>96654</c:v>
                </c:pt>
                <c:pt idx="19211">
                  <c:v>96659</c:v>
                </c:pt>
                <c:pt idx="19212">
                  <c:v>96664</c:v>
                </c:pt>
                <c:pt idx="19213">
                  <c:v>96669</c:v>
                </c:pt>
                <c:pt idx="19214">
                  <c:v>96674</c:v>
                </c:pt>
                <c:pt idx="19215">
                  <c:v>96679</c:v>
                </c:pt>
                <c:pt idx="19216">
                  <c:v>96684</c:v>
                </c:pt>
                <c:pt idx="19217">
                  <c:v>96689</c:v>
                </c:pt>
                <c:pt idx="19218">
                  <c:v>96694</c:v>
                </c:pt>
                <c:pt idx="19219">
                  <c:v>96699</c:v>
                </c:pt>
                <c:pt idx="19220">
                  <c:v>96704</c:v>
                </c:pt>
                <c:pt idx="19221">
                  <c:v>96709</c:v>
                </c:pt>
                <c:pt idx="19222">
                  <c:v>96714</c:v>
                </c:pt>
                <c:pt idx="19223">
                  <c:v>96719</c:v>
                </c:pt>
                <c:pt idx="19224">
                  <c:v>96724</c:v>
                </c:pt>
                <c:pt idx="19225">
                  <c:v>96729</c:v>
                </c:pt>
                <c:pt idx="19226">
                  <c:v>96734</c:v>
                </c:pt>
                <c:pt idx="19227">
                  <c:v>96739</c:v>
                </c:pt>
                <c:pt idx="19228">
                  <c:v>96744</c:v>
                </c:pt>
                <c:pt idx="19229">
                  <c:v>96749</c:v>
                </c:pt>
                <c:pt idx="19230">
                  <c:v>96754</c:v>
                </c:pt>
                <c:pt idx="19231">
                  <c:v>96759</c:v>
                </c:pt>
                <c:pt idx="19232">
                  <c:v>96764</c:v>
                </c:pt>
                <c:pt idx="19233">
                  <c:v>96769</c:v>
                </c:pt>
                <c:pt idx="19234">
                  <c:v>96774</c:v>
                </c:pt>
                <c:pt idx="19235">
                  <c:v>96779</c:v>
                </c:pt>
                <c:pt idx="19236">
                  <c:v>96784</c:v>
                </c:pt>
                <c:pt idx="19237">
                  <c:v>96789</c:v>
                </c:pt>
                <c:pt idx="19238">
                  <c:v>96794</c:v>
                </c:pt>
                <c:pt idx="19239">
                  <c:v>96799</c:v>
                </c:pt>
                <c:pt idx="19240">
                  <c:v>96804</c:v>
                </c:pt>
                <c:pt idx="19241">
                  <c:v>96809</c:v>
                </c:pt>
                <c:pt idx="19242">
                  <c:v>96814</c:v>
                </c:pt>
                <c:pt idx="19243">
                  <c:v>96819</c:v>
                </c:pt>
                <c:pt idx="19244">
                  <c:v>96824</c:v>
                </c:pt>
                <c:pt idx="19245">
                  <c:v>96829</c:v>
                </c:pt>
                <c:pt idx="19246">
                  <c:v>96834</c:v>
                </c:pt>
                <c:pt idx="19247">
                  <c:v>96839</c:v>
                </c:pt>
                <c:pt idx="19248">
                  <c:v>96844</c:v>
                </c:pt>
                <c:pt idx="19249">
                  <c:v>96849</c:v>
                </c:pt>
                <c:pt idx="19250">
                  <c:v>96854</c:v>
                </c:pt>
                <c:pt idx="19251">
                  <c:v>96859</c:v>
                </c:pt>
                <c:pt idx="19252">
                  <c:v>96864</c:v>
                </c:pt>
                <c:pt idx="19253">
                  <c:v>96869</c:v>
                </c:pt>
                <c:pt idx="19254">
                  <c:v>96874</c:v>
                </c:pt>
                <c:pt idx="19255">
                  <c:v>96879</c:v>
                </c:pt>
                <c:pt idx="19256">
                  <c:v>96884</c:v>
                </c:pt>
                <c:pt idx="19257">
                  <c:v>96889</c:v>
                </c:pt>
                <c:pt idx="19258">
                  <c:v>96894</c:v>
                </c:pt>
                <c:pt idx="19259">
                  <c:v>96899</c:v>
                </c:pt>
                <c:pt idx="19260">
                  <c:v>96904</c:v>
                </c:pt>
                <c:pt idx="19261">
                  <c:v>96909</c:v>
                </c:pt>
                <c:pt idx="19262">
                  <c:v>96914</c:v>
                </c:pt>
                <c:pt idx="19263">
                  <c:v>96919</c:v>
                </c:pt>
                <c:pt idx="19264">
                  <c:v>96924</c:v>
                </c:pt>
                <c:pt idx="19265">
                  <c:v>96929</c:v>
                </c:pt>
                <c:pt idx="19266">
                  <c:v>96934</c:v>
                </c:pt>
                <c:pt idx="19267">
                  <c:v>96939</c:v>
                </c:pt>
                <c:pt idx="19268">
                  <c:v>96944</c:v>
                </c:pt>
                <c:pt idx="19269">
                  <c:v>96949</c:v>
                </c:pt>
                <c:pt idx="19270">
                  <c:v>96954</c:v>
                </c:pt>
                <c:pt idx="19271">
                  <c:v>96959</c:v>
                </c:pt>
                <c:pt idx="19272">
                  <c:v>96964</c:v>
                </c:pt>
                <c:pt idx="19273">
                  <c:v>96969</c:v>
                </c:pt>
                <c:pt idx="19274">
                  <c:v>96974</c:v>
                </c:pt>
                <c:pt idx="19275">
                  <c:v>96979</c:v>
                </c:pt>
                <c:pt idx="19276">
                  <c:v>96984</c:v>
                </c:pt>
                <c:pt idx="19277">
                  <c:v>96989</c:v>
                </c:pt>
                <c:pt idx="19278">
                  <c:v>96994</c:v>
                </c:pt>
                <c:pt idx="19279">
                  <c:v>96999</c:v>
                </c:pt>
                <c:pt idx="19280">
                  <c:v>97004</c:v>
                </c:pt>
                <c:pt idx="19281">
                  <c:v>97009</c:v>
                </c:pt>
                <c:pt idx="19282">
                  <c:v>97014</c:v>
                </c:pt>
                <c:pt idx="19283">
                  <c:v>97019</c:v>
                </c:pt>
                <c:pt idx="19284">
                  <c:v>97024</c:v>
                </c:pt>
                <c:pt idx="19285">
                  <c:v>97029</c:v>
                </c:pt>
                <c:pt idx="19286">
                  <c:v>97034</c:v>
                </c:pt>
                <c:pt idx="19287">
                  <c:v>97039</c:v>
                </c:pt>
                <c:pt idx="19288">
                  <c:v>97044</c:v>
                </c:pt>
                <c:pt idx="19289">
                  <c:v>97049</c:v>
                </c:pt>
                <c:pt idx="19290">
                  <c:v>97054</c:v>
                </c:pt>
                <c:pt idx="19291">
                  <c:v>97059</c:v>
                </c:pt>
                <c:pt idx="19292">
                  <c:v>97064</c:v>
                </c:pt>
                <c:pt idx="19293">
                  <c:v>97069</c:v>
                </c:pt>
                <c:pt idx="19294">
                  <c:v>97074</c:v>
                </c:pt>
                <c:pt idx="19295">
                  <c:v>97079</c:v>
                </c:pt>
                <c:pt idx="19296">
                  <c:v>97084</c:v>
                </c:pt>
                <c:pt idx="19297">
                  <c:v>97089</c:v>
                </c:pt>
                <c:pt idx="19298">
                  <c:v>97094</c:v>
                </c:pt>
                <c:pt idx="19299">
                  <c:v>97099</c:v>
                </c:pt>
                <c:pt idx="19300">
                  <c:v>97104</c:v>
                </c:pt>
                <c:pt idx="19301">
                  <c:v>97109</c:v>
                </c:pt>
                <c:pt idx="19302">
                  <c:v>97114</c:v>
                </c:pt>
                <c:pt idx="19303">
                  <c:v>97119</c:v>
                </c:pt>
                <c:pt idx="19304">
                  <c:v>97124</c:v>
                </c:pt>
                <c:pt idx="19305">
                  <c:v>97129</c:v>
                </c:pt>
                <c:pt idx="19306">
                  <c:v>97134</c:v>
                </c:pt>
                <c:pt idx="19307">
                  <c:v>97139</c:v>
                </c:pt>
                <c:pt idx="19308">
                  <c:v>97144</c:v>
                </c:pt>
                <c:pt idx="19309">
                  <c:v>97149</c:v>
                </c:pt>
                <c:pt idx="19310">
                  <c:v>97154</c:v>
                </c:pt>
                <c:pt idx="19311">
                  <c:v>97159</c:v>
                </c:pt>
                <c:pt idx="19312">
                  <c:v>97164</c:v>
                </c:pt>
                <c:pt idx="19313">
                  <c:v>97169</c:v>
                </c:pt>
                <c:pt idx="19314">
                  <c:v>97174</c:v>
                </c:pt>
                <c:pt idx="19315">
                  <c:v>97179</c:v>
                </c:pt>
                <c:pt idx="19316">
                  <c:v>97184</c:v>
                </c:pt>
                <c:pt idx="19317">
                  <c:v>97189</c:v>
                </c:pt>
                <c:pt idx="19318">
                  <c:v>97194</c:v>
                </c:pt>
                <c:pt idx="19319">
                  <c:v>97199</c:v>
                </c:pt>
                <c:pt idx="19320">
                  <c:v>97204</c:v>
                </c:pt>
                <c:pt idx="19321">
                  <c:v>97209</c:v>
                </c:pt>
                <c:pt idx="19322">
                  <c:v>97214</c:v>
                </c:pt>
                <c:pt idx="19323">
                  <c:v>97219</c:v>
                </c:pt>
                <c:pt idx="19324">
                  <c:v>97224</c:v>
                </c:pt>
                <c:pt idx="19325">
                  <c:v>97229</c:v>
                </c:pt>
                <c:pt idx="19326">
                  <c:v>97234</c:v>
                </c:pt>
                <c:pt idx="19327">
                  <c:v>97239</c:v>
                </c:pt>
                <c:pt idx="19328">
                  <c:v>97244</c:v>
                </c:pt>
                <c:pt idx="19329">
                  <c:v>97249</c:v>
                </c:pt>
                <c:pt idx="19330">
                  <c:v>97254</c:v>
                </c:pt>
                <c:pt idx="19331">
                  <c:v>97259</c:v>
                </c:pt>
                <c:pt idx="19332">
                  <c:v>97264</c:v>
                </c:pt>
                <c:pt idx="19333">
                  <c:v>97269</c:v>
                </c:pt>
                <c:pt idx="19334">
                  <c:v>97274</c:v>
                </c:pt>
                <c:pt idx="19335">
                  <c:v>97279</c:v>
                </c:pt>
                <c:pt idx="19336">
                  <c:v>97284</c:v>
                </c:pt>
                <c:pt idx="19337">
                  <c:v>97289</c:v>
                </c:pt>
                <c:pt idx="19338">
                  <c:v>97294</c:v>
                </c:pt>
                <c:pt idx="19339">
                  <c:v>97299</c:v>
                </c:pt>
                <c:pt idx="19340">
                  <c:v>97304</c:v>
                </c:pt>
                <c:pt idx="19341">
                  <c:v>97309</c:v>
                </c:pt>
                <c:pt idx="19342">
                  <c:v>97314</c:v>
                </c:pt>
                <c:pt idx="19343">
                  <c:v>97319</c:v>
                </c:pt>
                <c:pt idx="19344">
                  <c:v>97324</c:v>
                </c:pt>
                <c:pt idx="19345">
                  <c:v>97329</c:v>
                </c:pt>
                <c:pt idx="19346">
                  <c:v>97334</c:v>
                </c:pt>
                <c:pt idx="19347">
                  <c:v>97339</c:v>
                </c:pt>
                <c:pt idx="19348">
                  <c:v>97344</c:v>
                </c:pt>
                <c:pt idx="19349">
                  <c:v>97349</c:v>
                </c:pt>
                <c:pt idx="19350">
                  <c:v>97354</c:v>
                </c:pt>
                <c:pt idx="19351">
                  <c:v>97359</c:v>
                </c:pt>
                <c:pt idx="19352">
                  <c:v>97364</c:v>
                </c:pt>
                <c:pt idx="19353">
                  <c:v>97369</c:v>
                </c:pt>
                <c:pt idx="19354">
                  <c:v>97374</c:v>
                </c:pt>
                <c:pt idx="19355">
                  <c:v>97379</c:v>
                </c:pt>
                <c:pt idx="19356">
                  <c:v>97384</c:v>
                </c:pt>
                <c:pt idx="19357">
                  <c:v>97389</c:v>
                </c:pt>
                <c:pt idx="19358">
                  <c:v>97394</c:v>
                </c:pt>
                <c:pt idx="19359">
                  <c:v>97399</c:v>
                </c:pt>
                <c:pt idx="19360">
                  <c:v>97404</c:v>
                </c:pt>
                <c:pt idx="19361">
                  <c:v>97409</c:v>
                </c:pt>
                <c:pt idx="19362">
                  <c:v>97414</c:v>
                </c:pt>
                <c:pt idx="19363">
                  <c:v>97419</c:v>
                </c:pt>
                <c:pt idx="19364">
                  <c:v>97424</c:v>
                </c:pt>
                <c:pt idx="19365">
                  <c:v>97429</c:v>
                </c:pt>
                <c:pt idx="19366">
                  <c:v>97434</c:v>
                </c:pt>
                <c:pt idx="19367">
                  <c:v>97439</c:v>
                </c:pt>
                <c:pt idx="19368">
                  <c:v>97444</c:v>
                </c:pt>
                <c:pt idx="19369">
                  <c:v>97449</c:v>
                </c:pt>
                <c:pt idx="19370">
                  <c:v>97454</c:v>
                </c:pt>
                <c:pt idx="19371">
                  <c:v>97459</c:v>
                </c:pt>
                <c:pt idx="19372">
                  <c:v>97464</c:v>
                </c:pt>
                <c:pt idx="19373">
                  <c:v>97469</c:v>
                </c:pt>
                <c:pt idx="19374">
                  <c:v>97474</c:v>
                </c:pt>
                <c:pt idx="19375">
                  <c:v>97479</c:v>
                </c:pt>
                <c:pt idx="19376">
                  <c:v>97484</c:v>
                </c:pt>
                <c:pt idx="19377">
                  <c:v>97489</c:v>
                </c:pt>
                <c:pt idx="19378">
                  <c:v>97494</c:v>
                </c:pt>
                <c:pt idx="19379">
                  <c:v>97499</c:v>
                </c:pt>
                <c:pt idx="19380">
                  <c:v>97504</c:v>
                </c:pt>
                <c:pt idx="19381">
                  <c:v>97509</c:v>
                </c:pt>
                <c:pt idx="19382">
                  <c:v>97514</c:v>
                </c:pt>
                <c:pt idx="19383">
                  <c:v>97519</c:v>
                </c:pt>
                <c:pt idx="19384">
                  <c:v>97524</c:v>
                </c:pt>
                <c:pt idx="19385">
                  <c:v>97529</c:v>
                </c:pt>
                <c:pt idx="19386">
                  <c:v>97534</c:v>
                </c:pt>
                <c:pt idx="19387">
                  <c:v>97539</c:v>
                </c:pt>
                <c:pt idx="19388">
                  <c:v>97544</c:v>
                </c:pt>
                <c:pt idx="19389">
                  <c:v>97549</c:v>
                </c:pt>
                <c:pt idx="19390">
                  <c:v>97554</c:v>
                </c:pt>
                <c:pt idx="19391">
                  <c:v>97559</c:v>
                </c:pt>
                <c:pt idx="19392">
                  <c:v>97564</c:v>
                </c:pt>
                <c:pt idx="19393">
                  <c:v>97569</c:v>
                </c:pt>
                <c:pt idx="19394">
                  <c:v>97574</c:v>
                </c:pt>
                <c:pt idx="19395">
                  <c:v>97579</c:v>
                </c:pt>
                <c:pt idx="19396">
                  <c:v>97584</c:v>
                </c:pt>
                <c:pt idx="19397">
                  <c:v>97589</c:v>
                </c:pt>
                <c:pt idx="19398">
                  <c:v>97594</c:v>
                </c:pt>
                <c:pt idx="19399">
                  <c:v>97599</c:v>
                </c:pt>
                <c:pt idx="19400">
                  <c:v>97604</c:v>
                </c:pt>
                <c:pt idx="19401">
                  <c:v>97609</c:v>
                </c:pt>
                <c:pt idx="19402">
                  <c:v>97614</c:v>
                </c:pt>
                <c:pt idx="19403">
                  <c:v>97619</c:v>
                </c:pt>
                <c:pt idx="19404">
                  <c:v>97624</c:v>
                </c:pt>
                <c:pt idx="19405">
                  <c:v>97629</c:v>
                </c:pt>
                <c:pt idx="19406">
                  <c:v>97634</c:v>
                </c:pt>
                <c:pt idx="19407">
                  <c:v>97639</c:v>
                </c:pt>
                <c:pt idx="19408">
                  <c:v>97644</c:v>
                </c:pt>
                <c:pt idx="19409">
                  <c:v>97649</c:v>
                </c:pt>
                <c:pt idx="19410">
                  <c:v>97654</c:v>
                </c:pt>
                <c:pt idx="19411">
                  <c:v>97659</c:v>
                </c:pt>
                <c:pt idx="19412">
                  <c:v>97664</c:v>
                </c:pt>
                <c:pt idx="19413">
                  <c:v>97669</c:v>
                </c:pt>
                <c:pt idx="19414">
                  <c:v>97674</c:v>
                </c:pt>
                <c:pt idx="19415">
                  <c:v>97679</c:v>
                </c:pt>
                <c:pt idx="19416">
                  <c:v>97684</c:v>
                </c:pt>
                <c:pt idx="19417">
                  <c:v>97689</c:v>
                </c:pt>
                <c:pt idx="19418">
                  <c:v>97694</c:v>
                </c:pt>
                <c:pt idx="19419">
                  <c:v>97699</c:v>
                </c:pt>
                <c:pt idx="19420">
                  <c:v>97704</c:v>
                </c:pt>
                <c:pt idx="19421">
                  <c:v>97709</c:v>
                </c:pt>
                <c:pt idx="19422">
                  <c:v>97714</c:v>
                </c:pt>
                <c:pt idx="19423">
                  <c:v>97719</c:v>
                </c:pt>
                <c:pt idx="19424">
                  <c:v>97724</c:v>
                </c:pt>
                <c:pt idx="19425">
                  <c:v>97729</c:v>
                </c:pt>
                <c:pt idx="19426">
                  <c:v>97734</c:v>
                </c:pt>
                <c:pt idx="19427">
                  <c:v>97739</c:v>
                </c:pt>
                <c:pt idx="19428">
                  <c:v>97744</c:v>
                </c:pt>
                <c:pt idx="19429">
                  <c:v>97749</c:v>
                </c:pt>
                <c:pt idx="19430">
                  <c:v>97754</c:v>
                </c:pt>
                <c:pt idx="19431">
                  <c:v>97759</c:v>
                </c:pt>
                <c:pt idx="19432">
                  <c:v>97764</c:v>
                </c:pt>
                <c:pt idx="19433">
                  <c:v>97769</c:v>
                </c:pt>
                <c:pt idx="19434">
                  <c:v>97774</c:v>
                </c:pt>
                <c:pt idx="19435">
                  <c:v>97779</c:v>
                </c:pt>
                <c:pt idx="19436">
                  <c:v>97784</c:v>
                </c:pt>
                <c:pt idx="19437">
                  <c:v>97789</c:v>
                </c:pt>
                <c:pt idx="19438">
                  <c:v>97794</c:v>
                </c:pt>
                <c:pt idx="19439">
                  <c:v>97799</c:v>
                </c:pt>
                <c:pt idx="19440">
                  <c:v>97804</c:v>
                </c:pt>
                <c:pt idx="19441">
                  <c:v>97809</c:v>
                </c:pt>
                <c:pt idx="19442">
                  <c:v>97814</c:v>
                </c:pt>
                <c:pt idx="19443">
                  <c:v>97819</c:v>
                </c:pt>
                <c:pt idx="19444">
                  <c:v>97824</c:v>
                </c:pt>
                <c:pt idx="19445">
                  <c:v>97829</c:v>
                </c:pt>
                <c:pt idx="19446">
                  <c:v>97834</c:v>
                </c:pt>
                <c:pt idx="19447">
                  <c:v>97839</c:v>
                </c:pt>
                <c:pt idx="19448">
                  <c:v>97844</c:v>
                </c:pt>
                <c:pt idx="19449">
                  <c:v>97849</c:v>
                </c:pt>
                <c:pt idx="19450">
                  <c:v>97854</c:v>
                </c:pt>
                <c:pt idx="19451">
                  <c:v>97859</c:v>
                </c:pt>
                <c:pt idx="19452">
                  <c:v>97864</c:v>
                </c:pt>
                <c:pt idx="19453">
                  <c:v>97869</c:v>
                </c:pt>
                <c:pt idx="19454">
                  <c:v>97874</c:v>
                </c:pt>
                <c:pt idx="19455">
                  <c:v>97879</c:v>
                </c:pt>
                <c:pt idx="19456">
                  <c:v>97884</c:v>
                </c:pt>
                <c:pt idx="19457">
                  <c:v>97889</c:v>
                </c:pt>
                <c:pt idx="19458">
                  <c:v>97894</c:v>
                </c:pt>
                <c:pt idx="19459">
                  <c:v>97899</c:v>
                </c:pt>
                <c:pt idx="19460">
                  <c:v>97904</c:v>
                </c:pt>
                <c:pt idx="19461">
                  <c:v>97909</c:v>
                </c:pt>
                <c:pt idx="19462">
                  <c:v>97914</c:v>
                </c:pt>
                <c:pt idx="19463">
                  <c:v>97919</c:v>
                </c:pt>
                <c:pt idx="19464">
                  <c:v>97924</c:v>
                </c:pt>
                <c:pt idx="19465">
                  <c:v>97929</c:v>
                </c:pt>
                <c:pt idx="19466">
                  <c:v>97934</c:v>
                </c:pt>
                <c:pt idx="19467">
                  <c:v>97939</c:v>
                </c:pt>
                <c:pt idx="19468">
                  <c:v>97944</c:v>
                </c:pt>
                <c:pt idx="19469">
                  <c:v>97949</c:v>
                </c:pt>
                <c:pt idx="19470">
                  <c:v>97954</c:v>
                </c:pt>
                <c:pt idx="19471">
                  <c:v>97959</c:v>
                </c:pt>
                <c:pt idx="19472">
                  <c:v>97964</c:v>
                </c:pt>
                <c:pt idx="19473">
                  <c:v>97969</c:v>
                </c:pt>
                <c:pt idx="19474">
                  <c:v>97974</c:v>
                </c:pt>
                <c:pt idx="19475">
                  <c:v>97979</c:v>
                </c:pt>
                <c:pt idx="19476">
                  <c:v>97984</c:v>
                </c:pt>
                <c:pt idx="19477">
                  <c:v>97989</c:v>
                </c:pt>
                <c:pt idx="19478">
                  <c:v>97994</c:v>
                </c:pt>
                <c:pt idx="19479">
                  <c:v>97999</c:v>
                </c:pt>
                <c:pt idx="19480">
                  <c:v>98004</c:v>
                </c:pt>
                <c:pt idx="19481">
                  <c:v>98009</c:v>
                </c:pt>
                <c:pt idx="19482">
                  <c:v>98014</c:v>
                </c:pt>
                <c:pt idx="19483">
                  <c:v>98019</c:v>
                </c:pt>
                <c:pt idx="19484">
                  <c:v>98024</c:v>
                </c:pt>
                <c:pt idx="19485">
                  <c:v>98029</c:v>
                </c:pt>
                <c:pt idx="19486">
                  <c:v>98034</c:v>
                </c:pt>
                <c:pt idx="19487">
                  <c:v>98039</c:v>
                </c:pt>
                <c:pt idx="19488">
                  <c:v>98044</c:v>
                </c:pt>
                <c:pt idx="19489">
                  <c:v>98049</c:v>
                </c:pt>
                <c:pt idx="19490">
                  <c:v>98054</c:v>
                </c:pt>
                <c:pt idx="19491">
                  <c:v>98059</c:v>
                </c:pt>
                <c:pt idx="19492">
                  <c:v>98064</c:v>
                </c:pt>
                <c:pt idx="19493">
                  <c:v>98069</c:v>
                </c:pt>
                <c:pt idx="19494">
                  <c:v>98074</c:v>
                </c:pt>
                <c:pt idx="19495">
                  <c:v>98079</c:v>
                </c:pt>
                <c:pt idx="19496">
                  <c:v>98084</c:v>
                </c:pt>
                <c:pt idx="19497">
                  <c:v>98089</c:v>
                </c:pt>
                <c:pt idx="19498">
                  <c:v>98094</c:v>
                </c:pt>
                <c:pt idx="19499">
                  <c:v>98099</c:v>
                </c:pt>
                <c:pt idx="19500">
                  <c:v>98104</c:v>
                </c:pt>
                <c:pt idx="19501">
                  <c:v>98109</c:v>
                </c:pt>
                <c:pt idx="19502">
                  <c:v>98114</c:v>
                </c:pt>
                <c:pt idx="19503">
                  <c:v>98119</c:v>
                </c:pt>
                <c:pt idx="19504">
                  <c:v>98124</c:v>
                </c:pt>
                <c:pt idx="19505">
                  <c:v>98129</c:v>
                </c:pt>
                <c:pt idx="19506">
                  <c:v>98134</c:v>
                </c:pt>
                <c:pt idx="19507">
                  <c:v>98139</c:v>
                </c:pt>
                <c:pt idx="19508">
                  <c:v>98144</c:v>
                </c:pt>
                <c:pt idx="19509">
                  <c:v>98149</c:v>
                </c:pt>
                <c:pt idx="19510">
                  <c:v>98154</c:v>
                </c:pt>
                <c:pt idx="19511">
                  <c:v>98159</c:v>
                </c:pt>
                <c:pt idx="19512">
                  <c:v>98164</c:v>
                </c:pt>
                <c:pt idx="19513">
                  <c:v>98169</c:v>
                </c:pt>
                <c:pt idx="19514">
                  <c:v>98174</c:v>
                </c:pt>
                <c:pt idx="19515">
                  <c:v>98179</c:v>
                </c:pt>
                <c:pt idx="19516">
                  <c:v>98184</c:v>
                </c:pt>
                <c:pt idx="19517">
                  <c:v>98189</c:v>
                </c:pt>
                <c:pt idx="19518">
                  <c:v>98194</c:v>
                </c:pt>
                <c:pt idx="19519">
                  <c:v>98199</c:v>
                </c:pt>
                <c:pt idx="19520">
                  <c:v>98204</c:v>
                </c:pt>
                <c:pt idx="19521">
                  <c:v>98209</c:v>
                </c:pt>
                <c:pt idx="19522">
                  <c:v>98214</c:v>
                </c:pt>
                <c:pt idx="19523">
                  <c:v>98219</c:v>
                </c:pt>
                <c:pt idx="19524">
                  <c:v>98224</c:v>
                </c:pt>
                <c:pt idx="19525">
                  <c:v>98229</c:v>
                </c:pt>
                <c:pt idx="19526">
                  <c:v>98234</c:v>
                </c:pt>
                <c:pt idx="19527">
                  <c:v>98239</c:v>
                </c:pt>
                <c:pt idx="19528">
                  <c:v>98244</c:v>
                </c:pt>
                <c:pt idx="19529">
                  <c:v>98249</c:v>
                </c:pt>
                <c:pt idx="19530">
                  <c:v>98254</c:v>
                </c:pt>
                <c:pt idx="19531">
                  <c:v>98259</c:v>
                </c:pt>
                <c:pt idx="19532">
                  <c:v>98264</c:v>
                </c:pt>
                <c:pt idx="19533">
                  <c:v>98269</c:v>
                </c:pt>
                <c:pt idx="19534">
                  <c:v>98274</c:v>
                </c:pt>
                <c:pt idx="19535">
                  <c:v>98279</c:v>
                </c:pt>
                <c:pt idx="19536">
                  <c:v>98284</c:v>
                </c:pt>
                <c:pt idx="19537">
                  <c:v>98289</c:v>
                </c:pt>
                <c:pt idx="19538">
                  <c:v>98294</c:v>
                </c:pt>
                <c:pt idx="19539">
                  <c:v>98299</c:v>
                </c:pt>
                <c:pt idx="19540">
                  <c:v>98304</c:v>
                </c:pt>
                <c:pt idx="19541">
                  <c:v>98309</c:v>
                </c:pt>
                <c:pt idx="19542">
                  <c:v>98314</c:v>
                </c:pt>
                <c:pt idx="19543">
                  <c:v>98319</c:v>
                </c:pt>
                <c:pt idx="19544">
                  <c:v>98324</c:v>
                </c:pt>
                <c:pt idx="19545">
                  <c:v>98329</c:v>
                </c:pt>
                <c:pt idx="19546">
                  <c:v>98334</c:v>
                </c:pt>
                <c:pt idx="19547">
                  <c:v>98339</c:v>
                </c:pt>
                <c:pt idx="19548">
                  <c:v>98344</c:v>
                </c:pt>
                <c:pt idx="19549">
                  <c:v>98349</c:v>
                </c:pt>
                <c:pt idx="19550">
                  <c:v>98354</c:v>
                </c:pt>
                <c:pt idx="19551">
                  <c:v>98359</c:v>
                </c:pt>
                <c:pt idx="19552">
                  <c:v>98364</c:v>
                </c:pt>
                <c:pt idx="19553">
                  <c:v>98369</c:v>
                </c:pt>
                <c:pt idx="19554">
                  <c:v>98374</c:v>
                </c:pt>
                <c:pt idx="19555">
                  <c:v>98379</c:v>
                </c:pt>
                <c:pt idx="19556">
                  <c:v>98384</c:v>
                </c:pt>
                <c:pt idx="19557">
                  <c:v>98389</c:v>
                </c:pt>
                <c:pt idx="19558">
                  <c:v>98394</c:v>
                </c:pt>
                <c:pt idx="19559">
                  <c:v>98399</c:v>
                </c:pt>
                <c:pt idx="19560">
                  <c:v>98404</c:v>
                </c:pt>
                <c:pt idx="19561">
                  <c:v>98409</c:v>
                </c:pt>
                <c:pt idx="19562">
                  <c:v>98414</c:v>
                </c:pt>
                <c:pt idx="19563">
                  <c:v>98419</c:v>
                </c:pt>
                <c:pt idx="19564">
                  <c:v>98424</c:v>
                </c:pt>
                <c:pt idx="19565">
                  <c:v>98429</c:v>
                </c:pt>
                <c:pt idx="19566">
                  <c:v>98434</c:v>
                </c:pt>
                <c:pt idx="19567">
                  <c:v>98439</c:v>
                </c:pt>
                <c:pt idx="19568">
                  <c:v>98444</c:v>
                </c:pt>
                <c:pt idx="19569">
                  <c:v>98449</c:v>
                </c:pt>
                <c:pt idx="19570">
                  <c:v>98454</c:v>
                </c:pt>
                <c:pt idx="19571">
                  <c:v>98459</c:v>
                </c:pt>
                <c:pt idx="19572">
                  <c:v>98464</c:v>
                </c:pt>
                <c:pt idx="19573">
                  <c:v>98469</c:v>
                </c:pt>
                <c:pt idx="19574">
                  <c:v>98474</c:v>
                </c:pt>
                <c:pt idx="19575">
                  <c:v>98479</c:v>
                </c:pt>
                <c:pt idx="19576">
                  <c:v>98484</c:v>
                </c:pt>
                <c:pt idx="19577">
                  <c:v>98489</c:v>
                </c:pt>
                <c:pt idx="19578">
                  <c:v>98494</c:v>
                </c:pt>
                <c:pt idx="19579">
                  <c:v>98499</c:v>
                </c:pt>
                <c:pt idx="19580">
                  <c:v>98504</c:v>
                </c:pt>
                <c:pt idx="19581">
                  <c:v>98509</c:v>
                </c:pt>
                <c:pt idx="19582">
                  <c:v>98514</c:v>
                </c:pt>
                <c:pt idx="19583">
                  <c:v>98519</c:v>
                </c:pt>
                <c:pt idx="19584">
                  <c:v>98524</c:v>
                </c:pt>
                <c:pt idx="19585">
                  <c:v>98529</c:v>
                </c:pt>
                <c:pt idx="19586">
                  <c:v>98534</c:v>
                </c:pt>
                <c:pt idx="19587">
                  <c:v>98539</c:v>
                </c:pt>
                <c:pt idx="19588">
                  <c:v>98544</c:v>
                </c:pt>
                <c:pt idx="19589">
                  <c:v>98549</c:v>
                </c:pt>
                <c:pt idx="19590">
                  <c:v>98554</c:v>
                </c:pt>
                <c:pt idx="19591">
                  <c:v>98559</c:v>
                </c:pt>
                <c:pt idx="19592">
                  <c:v>98564</c:v>
                </c:pt>
                <c:pt idx="19593">
                  <c:v>98569</c:v>
                </c:pt>
                <c:pt idx="19594">
                  <c:v>98574</c:v>
                </c:pt>
                <c:pt idx="19595">
                  <c:v>98579</c:v>
                </c:pt>
                <c:pt idx="19596">
                  <c:v>98584</c:v>
                </c:pt>
                <c:pt idx="19597">
                  <c:v>98589</c:v>
                </c:pt>
                <c:pt idx="19598">
                  <c:v>98594</c:v>
                </c:pt>
                <c:pt idx="19599">
                  <c:v>98599</c:v>
                </c:pt>
                <c:pt idx="19600">
                  <c:v>98604</c:v>
                </c:pt>
                <c:pt idx="19601">
                  <c:v>98609</c:v>
                </c:pt>
                <c:pt idx="19602">
                  <c:v>98614</c:v>
                </c:pt>
                <c:pt idx="19603">
                  <c:v>98619</c:v>
                </c:pt>
                <c:pt idx="19604">
                  <c:v>98624</c:v>
                </c:pt>
                <c:pt idx="19605">
                  <c:v>98629</c:v>
                </c:pt>
                <c:pt idx="19606">
                  <c:v>98634</c:v>
                </c:pt>
                <c:pt idx="19607">
                  <c:v>98639</c:v>
                </c:pt>
                <c:pt idx="19608">
                  <c:v>98644</c:v>
                </c:pt>
                <c:pt idx="19609">
                  <c:v>98649</c:v>
                </c:pt>
                <c:pt idx="19610">
                  <c:v>98654</c:v>
                </c:pt>
                <c:pt idx="19611">
                  <c:v>98659</c:v>
                </c:pt>
                <c:pt idx="19612">
                  <c:v>98664</c:v>
                </c:pt>
                <c:pt idx="19613">
                  <c:v>98669</c:v>
                </c:pt>
                <c:pt idx="19614">
                  <c:v>98674</c:v>
                </c:pt>
                <c:pt idx="19615">
                  <c:v>98679</c:v>
                </c:pt>
                <c:pt idx="19616">
                  <c:v>98684</c:v>
                </c:pt>
                <c:pt idx="19617">
                  <c:v>98689</c:v>
                </c:pt>
                <c:pt idx="19618">
                  <c:v>98694</c:v>
                </c:pt>
                <c:pt idx="19619">
                  <c:v>98699</c:v>
                </c:pt>
                <c:pt idx="19620">
                  <c:v>98704</c:v>
                </c:pt>
                <c:pt idx="19621">
                  <c:v>98709</c:v>
                </c:pt>
                <c:pt idx="19622">
                  <c:v>98714</c:v>
                </c:pt>
                <c:pt idx="19623">
                  <c:v>98719</c:v>
                </c:pt>
                <c:pt idx="19624">
                  <c:v>98724</c:v>
                </c:pt>
                <c:pt idx="19625">
                  <c:v>98729</c:v>
                </c:pt>
                <c:pt idx="19626">
                  <c:v>98734</c:v>
                </c:pt>
                <c:pt idx="19627">
                  <c:v>98739</c:v>
                </c:pt>
                <c:pt idx="19628">
                  <c:v>98744</c:v>
                </c:pt>
                <c:pt idx="19629">
                  <c:v>98749</c:v>
                </c:pt>
                <c:pt idx="19630">
                  <c:v>98754</c:v>
                </c:pt>
                <c:pt idx="19631">
                  <c:v>98759</c:v>
                </c:pt>
                <c:pt idx="19632">
                  <c:v>98764</c:v>
                </c:pt>
                <c:pt idx="19633">
                  <c:v>98769</c:v>
                </c:pt>
                <c:pt idx="19634">
                  <c:v>98774</c:v>
                </c:pt>
                <c:pt idx="19635">
                  <c:v>98779</c:v>
                </c:pt>
                <c:pt idx="19636">
                  <c:v>98784</c:v>
                </c:pt>
                <c:pt idx="19637">
                  <c:v>98789</c:v>
                </c:pt>
                <c:pt idx="19638">
                  <c:v>98794</c:v>
                </c:pt>
                <c:pt idx="19639">
                  <c:v>98799</c:v>
                </c:pt>
                <c:pt idx="19640">
                  <c:v>98804</c:v>
                </c:pt>
                <c:pt idx="19641">
                  <c:v>98809</c:v>
                </c:pt>
                <c:pt idx="19642">
                  <c:v>98814</c:v>
                </c:pt>
                <c:pt idx="19643">
                  <c:v>98819</c:v>
                </c:pt>
                <c:pt idx="19644">
                  <c:v>98824</c:v>
                </c:pt>
                <c:pt idx="19645">
                  <c:v>98829</c:v>
                </c:pt>
                <c:pt idx="19646">
                  <c:v>98834</c:v>
                </c:pt>
                <c:pt idx="19647">
                  <c:v>98839</c:v>
                </c:pt>
                <c:pt idx="19648">
                  <c:v>98844</c:v>
                </c:pt>
                <c:pt idx="19649">
                  <c:v>98849</c:v>
                </c:pt>
                <c:pt idx="19650">
                  <c:v>98854</c:v>
                </c:pt>
                <c:pt idx="19651">
                  <c:v>98859</c:v>
                </c:pt>
                <c:pt idx="19652">
                  <c:v>98864</c:v>
                </c:pt>
                <c:pt idx="19653">
                  <c:v>98869</c:v>
                </c:pt>
                <c:pt idx="19654">
                  <c:v>98874</c:v>
                </c:pt>
                <c:pt idx="19655">
                  <c:v>98879</c:v>
                </c:pt>
                <c:pt idx="19656">
                  <c:v>98884</c:v>
                </c:pt>
                <c:pt idx="19657">
                  <c:v>98889</c:v>
                </c:pt>
                <c:pt idx="19658">
                  <c:v>98894</c:v>
                </c:pt>
                <c:pt idx="19659">
                  <c:v>98899</c:v>
                </c:pt>
                <c:pt idx="19660">
                  <c:v>98904</c:v>
                </c:pt>
                <c:pt idx="19661">
                  <c:v>98909</c:v>
                </c:pt>
                <c:pt idx="19662">
                  <c:v>98914</c:v>
                </c:pt>
                <c:pt idx="19663">
                  <c:v>98919</c:v>
                </c:pt>
                <c:pt idx="19664">
                  <c:v>98924</c:v>
                </c:pt>
                <c:pt idx="19665">
                  <c:v>98929</c:v>
                </c:pt>
                <c:pt idx="19666">
                  <c:v>98934</c:v>
                </c:pt>
                <c:pt idx="19667">
                  <c:v>98939</c:v>
                </c:pt>
                <c:pt idx="19668">
                  <c:v>98944</c:v>
                </c:pt>
                <c:pt idx="19669">
                  <c:v>98949</c:v>
                </c:pt>
                <c:pt idx="19670">
                  <c:v>98954</c:v>
                </c:pt>
                <c:pt idx="19671">
                  <c:v>98959</c:v>
                </c:pt>
                <c:pt idx="19672">
                  <c:v>98964</c:v>
                </c:pt>
                <c:pt idx="19673">
                  <c:v>98969</c:v>
                </c:pt>
                <c:pt idx="19674">
                  <c:v>98974</c:v>
                </c:pt>
                <c:pt idx="19675">
                  <c:v>98979</c:v>
                </c:pt>
                <c:pt idx="19676">
                  <c:v>98984</c:v>
                </c:pt>
                <c:pt idx="19677">
                  <c:v>98989</c:v>
                </c:pt>
                <c:pt idx="19678">
                  <c:v>98994</c:v>
                </c:pt>
                <c:pt idx="19679">
                  <c:v>98999</c:v>
                </c:pt>
                <c:pt idx="19680">
                  <c:v>99004</c:v>
                </c:pt>
                <c:pt idx="19681">
                  <c:v>99009</c:v>
                </c:pt>
                <c:pt idx="19682">
                  <c:v>99014</c:v>
                </c:pt>
                <c:pt idx="19683">
                  <c:v>99019</c:v>
                </c:pt>
                <c:pt idx="19684">
                  <c:v>99024</c:v>
                </c:pt>
                <c:pt idx="19685">
                  <c:v>99029</c:v>
                </c:pt>
                <c:pt idx="19686">
                  <c:v>99034</c:v>
                </c:pt>
                <c:pt idx="19687">
                  <c:v>99039</c:v>
                </c:pt>
                <c:pt idx="19688">
                  <c:v>99044</c:v>
                </c:pt>
                <c:pt idx="19689">
                  <c:v>99049</c:v>
                </c:pt>
                <c:pt idx="19690">
                  <c:v>99054</c:v>
                </c:pt>
                <c:pt idx="19691">
                  <c:v>99059</c:v>
                </c:pt>
                <c:pt idx="19692">
                  <c:v>99064</c:v>
                </c:pt>
                <c:pt idx="19693">
                  <c:v>99069</c:v>
                </c:pt>
                <c:pt idx="19694">
                  <c:v>99074</c:v>
                </c:pt>
                <c:pt idx="19695">
                  <c:v>99079</c:v>
                </c:pt>
                <c:pt idx="19696">
                  <c:v>99084</c:v>
                </c:pt>
                <c:pt idx="19697">
                  <c:v>99089</c:v>
                </c:pt>
                <c:pt idx="19698">
                  <c:v>99094</c:v>
                </c:pt>
                <c:pt idx="19699">
                  <c:v>99099</c:v>
                </c:pt>
                <c:pt idx="19700">
                  <c:v>99104</c:v>
                </c:pt>
                <c:pt idx="19701">
                  <c:v>99109</c:v>
                </c:pt>
                <c:pt idx="19702">
                  <c:v>99114</c:v>
                </c:pt>
                <c:pt idx="19703">
                  <c:v>99119</c:v>
                </c:pt>
                <c:pt idx="19704">
                  <c:v>99124</c:v>
                </c:pt>
                <c:pt idx="19705">
                  <c:v>99129</c:v>
                </c:pt>
                <c:pt idx="19706">
                  <c:v>99134</c:v>
                </c:pt>
                <c:pt idx="19707">
                  <c:v>99139</c:v>
                </c:pt>
                <c:pt idx="19708">
                  <c:v>99144</c:v>
                </c:pt>
                <c:pt idx="19709">
                  <c:v>99149</c:v>
                </c:pt>
                <c:pt idx="19710">
                  <c:v>99154</c:v>
                </c:pt>
                <c:pt idx="19711">
                  <c:v>99159</c:v>
                </c:pt>
                <c:pt idx="19712">
                  <c:v>99164</c:v>
                </c:pt>
                <c:pt idx="19713">
                  <c:v>99169</c:v>
                </c:pt>
                <c:pt idx="19714">
                  <c:v>99174</c:v>
                </c:pt>
                <c:pt idx="19715">
                  <c:v>99179</c:v>
                </c:pt>
                <c:pt idx="19716">
                  <c:v>99184</c:v>
                </c:pt>
                <c:pt idx="19717">
                  <c:v>99189</c:v>
                </c:pt>
                <c:pt idx="19718">
                  <c:v>99194</c:v>
                </c:pt>
                <c:pt idx="19719">
                  <c:v>99199</c:v>
                </c:pt>
                <c:pt idx="19720">
                  <c:v>99204</c:v>
                </c:pt>
                <c:pt idx="19721">
                  <c:v>99209</c:v>
                </c:pt>
                <c:pt idx="19722">
                  <c:v>99214</c:v>
                </c:pt>
                <c:pt idx="19723">
                  <c:v>99219</c:v>
                </c:pt>
                <c:pt idx="19724">
                  <c:v>99224</c:v>
                </c:pt>
                <c:pt idx="19725">
                  <c:v>99229</c:v>
                </c:pt>
                <c:pt idx="19726">
                  <c:v>99234</c:v>
                </c:pt>
                <c:pt idx="19727">
                  <c:v>99239</c:v>
                </c:pt>
                <c:pt idx="19728">
                  <c:v>99244</c:v>
                </c:pt>
                <c:pt idx="19729">
                  <c:v>99249</c:v>
                </c:pt>
                <c:pt idx="19730">
                  <c:v>99254</c:v>
                </c:pt>
                <c:pt idx="19731">
                  <c:v>99259</c:v>
                </c:pt>
                <c:pt idx="19732">
                  <c:v>99264</c:v>
                </c:pt>
                <c:pt idx="19733">
                  <c:v>99269</c:v>
                </c:pt>
                <c:pt idx="19734">
                  <c:v>99274</c:v>
                </c:pt>
                <c:pt idx="19735">
                  <c:v>99279</c:v>
                </c:pt>
                <c:pt idx="19736">
                  <c:v>99284</c:v>
                </c:pt>
                <c:pt idx="19737">
                  <c:v>99289</c:v>
                </c:pt>
                <c:pt idx="19738">
                  <c:v>99294</c:v>
                </c:pt>
                <c:pt idx="19739">
                  <c:v>99299</c:v>
                </c:pt>
                <c:pt idx="19740">
                  <c:v>99304</c:v>
                </c:pt>
                <c:pt idx="19741">
                  <c:v>99309</c:v>
                </c:pt>
                <c:pt idx="19742">
                  <c:v>99314</c:v>
                </c:pt>
                <c:pt idx="19743">
                  <c:v>99319</c:v>
                </c:pt>
                <c:pt idx="19744">
                  <c:v>99324</c:v>
                </c:pt>
                <c:pt idx="19745">
                  <c:v>99329</c:v>
                </c:pt>
                <c:pt idx="19746">
                  <c:v>99334</c:v>
                </c:pt>
                <c:pt idx="19747">
                  <c:v>99339</c:v>
                </c:pt>
                <c:pt idx="19748">
                  <c:v>99344</c:v>
                </c:pt>
                <c:pt idx="19749">
                  <c:v>99349</c:v>
                </c:pt>
                <c:pt idx="19750">
                  <c:v>99354</c:v>
                </c:pt>
                <c:pt idx="19751">
                  <c:v>99359</c:v>
                </c:pt>
                <c:pt idx="19752">
                  <c:v>99364</c:v>
                </c:pt>
                <c:pt idx="19753">
                  <c:v>99369</c:v>
                </c:pt>
                <c:pt idx="19754">
                  <c:v>99374</c:v>
                </c:pt>
                <c:pt idx="19755">
                  <c:v>99379</c:v>
                </c:pt>
                <c:pt idx="19756">
                  <c:v>99384</c:v>
                </c:pt>
                <c:pt idx="19757">
                  <c:v>99389</c:v>
                </c:pt>
                <c:pt idx="19758">
                  <c:v>99394</c:v>
                </c:pt>
                <c:pt idx="19759">
                  <c:v>99399</c:v>
                </c:pt>
                <c:pt idx="19760">
                  <c:v>99404</c:v>
                </c:pt>
                <c:pt idx="19761">
                  <c:v>99409</c:v>
                </c:pt>
                <c:pt idx="19762">
                  <c:v>99414</c:v>
                </c:pt>
                <c:pt idx="19763">
                  <c:v>99419</c:v>
                </c:pt>
                <c:pt idx="19764">
                  <c:v>99424</c:v>
                </c:pt>
                <c:pt idx="19765">
                  <c:v>99429</c:v>
                </c:pt>
                <c:pt idx="19766">
                  <c:v>99434</c:v>
                </c:pt>
                <c:pt idx="19767">
                  <c:v>99439</c:v>
                </c:pt>
                <c:pt idx="19768">
                  <c:v>99444</c:v>
                </c:pt>
                <c:pt idx="19769">
                  <c:v>99449</c:v>
                </c:pt>
                <c:pt idx="19770">
                  <c:v>99454</c:v>
                </c:pt>
                <c:pt idx="19771">
                  <c:v>99459</c:v>
                </c:pt>
                <c:pt idx="19772">
                  <c:v>99464</c:v>
                </c:pt>
                <c:pt idx="19773">
                  <c:v>99469</c:v>
                </c:pt>
                <c:pt idx="19774">
                  <c:v>99474</c:v>
                </c:pt>
                <c:pt idx="19775">
                  <c:v>99479</c:v>
                </c:pt>
                <c:pt idx="19776">
                  <c:v>99484</c:v>
                </c:pt>
                <c:pt idx="19777">
                  <c:v>99489</c:v>
                </c:pt>
                <c:pt idx="19778">
                  <c:v>99494</c:v>
                </c:pt>
                <c:pt idx="19779">
                  <c:v>99499</c:v>
                </c:pt>
                <c:pt idx="19780">
                  <c:v>99504</c:v>
                </c:pt>
                <c:pt idx="19781">
                  <c:v>99509</c:v>
                </c:pt>
                <c:pt idx="19782">
                  <c:v>99514</c:v>
                </c:pt>
                <c:pt idx="19783">
                  <c:v>99519</c:v>
                </c:pt>
                <c:pt idx="19784">
                  <c:v>99524</c:v>
                </c:pt>
                <c:pt idx="19785">
                  <c:v>99529</c:v>
                </c:pt>
                <c:pt idx="19786">
                  <c:v>99534</c:v>
                </c:pt>
                <c:pt idx="19787">
                  <c:v>99539</c:v>
                </c:pt>
                <c:pt idx="19788">
                  <c:v>99544</c:v>
                </c:pt>
                <c:pt idx="19789">
                  <c:v>99549</c:v>
                </c:pt>
                <c:pt idx="19790">
                  <c:v>99554</c:v>
                </c:pt>
                <c:pt idx="19791">
                  <c:v>99559</c:v>
                </c:pt>
                <c:pt idx="19792">
                  <c:v>99564</c:v>
                </c:pt>
                <c:pt idx="19793">
                  <c:v>99569</c:v>
                </c:pt>
                <c:pt idx="19794">
                  <c:v>99574</c:v>
                </c:pt>
                <c:pt idx="19795">
                  <c:v>99579</c:v>
                </c:pt>
                <c:pt idx="19796">
                  <c:v>99584</c:v>
                </c:pt>
                <c:pt idx="19797">
                  <c:v>99589</c:v>
                </c:pt>
                <c:pt idx="19798">
                  <c:v>99594</c:v>
                </c:pt>
                <c:pt idx="19799">
                  <c:v>99599</c:v>
                </c:pt>
                <c:pt idx="19800">
                  <c:v>99604</c:v>
                </c:pt>
                <c:pt idx="19801">
                  <c:v>99609</c:v>
                </c:pt>
                <c:pt idx="19802">
                  <c:v>99614</c:v>
                </c:pt>
                <c:pt idx="19803">
                  <c:v>99619</c:v>
                </c:pt>
                <c:pt idx="19804">
                  <c:v>99624</c:v>
                </c:pt>
                <c:pt idx="19805">
                  <c:v>99629</c:v>
                </c:pt>
                <c:pt idx="19806">
                  <c:v>99634</c:v>
                </c:pt>
                <c:pt idx="19807">
                  <c:v>99639</c:v>
                </c:pt>
                <c:pt idx="19808">
                  <c:v>99644</c:v>
                </c:pt>
                <c:pt idx="19809">
                  <c:v>99649</c:v>
                </c:pt>
                <c:pt idx="19810">
                  <c:v>99654</c:v>
                </c:pt>
                <c:pt idx="19811">
                  <c:v>99659</c:v>
                </c:pt>
                <c:pt idx="19812">
                  <c:v>99664</c:v>
                </c:pt>
                <c:pt idx="19813">
                  <c:v>99669</c:v>
                </c:pt>
                <c:pt idx="19814">
                  <c:v>99674</c:v>
                </c:pt>
                <c:pt idx="19815">
                  <c:v>99679</c:v>
                </c:pt>
                <c:pt idx="19816">
                  <c:v>99684</c:v>
                </c:pt>
                <c:pt idx="19817">
                  <c:v>99689</c:v>
                </c:pt>
                <c:pt idx="19818">
                  <c:v>99694</c:v>
                </c:pt>
                <c:pt idx="19819">
                  <c:v>99699</c:v>
                </c:pt>
                <c:pt idx="19820">
                  <c:v>99704</c:v>
                </c:pt>
                <c:pt idx="19821">
                  <c:v>99709</c:v>
                </c:pt>
                <c:pt idx="19822">
                  <c:v>99714</c:v>
                </c:pt>
                <c:pt idx="19823">
                  <c:v>99719</c:v>
                </c:pt>
                <c:pt idx="19824">
                  <c:v>99724</c:v>
                </c:pt>
                <c:pt idx="19825">
                  <c:v>99729</c:v>
                </c:pt>
                <c:pt idx="19826">
                  <c:v>99734</c:v>
                </c:pt>
                <c:pt idx="19827">
                  <c:v>99739</c:v>
                </c:pt>
                <c:pt idx="19828">
                  <c:v>99744</c:v>
                </c:pt>
                <c:pt idx="19829">
                  <c:v>99749</c:v>
                </c:pt>
                <c:pt idx="19830">
                  <c:v>99754</c:v>
                </c:pt>
                <c:pt idx="19831">
                  <c:v>99759</c:v>
                </c:pt>
                <c:pt idx="19832">
                  <c:v>99764</c:v>
                </c:pt>
                <c:pt idx="19833">
                  <c:v>99769</c:v>
                </c:pt>
                <c:pt idx="19834">
                  <c:v>99774</c:v>
                </c:pt>
                <c:pt idx="19835">
                  <c:v>99779</c:v>
                </c:pt>
                <c:pt idx="19836">
                  <c:v>99784</c:v>
                </c:pt>
                <c:pt idx="19837">
                  <c:v>99789</c:v>
                </c:pt>
                <c:pt idx="19838">
                  <c:v>99794</c:v>
                </c:pt>
                <c:pt idx="19839">
                  <c:v>99799</c:v>
                </c:pt>
                <c:pt idx="19840">
                  <c:v>99804</c:v>
                </c:pt>
                <c:pt idx="19841">
                  <c:v>99809</c:v>
                </c:pt>
                <c:pt idx="19842">
                  <c:v>99814</c:v>
                </c:pt>
                <c:pt idx="19843">
                  <c:v>99819</c:v>
                </c:pt>
                <c:pt idx="19844">
                  <c:v>99824</c:v>
                </c:pt>
                <c:pt idx="19845">
                  <c:v>99829</c:v>
                </c:pt>
                <c:pt idx="19846">
                  <c:v>99834</c:v>
                </c:pt>
                <c:pt idx="19847">
                  <c:v>99839</c:v>
                </c:pt>
                <c:pt idx="19848">
                  <c:v>99844</c:v>
                </c:pt>
                <c:pt idx="19849">
                  <c:v>99849</c:v>
                </c:pt>
                <c:pt idx="19850">
                  <c:v>99854</c:v>
                </c:pt>
                <c:pt idx="19851">
                  <c:v>99859</c:v>
                </c:pt>
                <c:pt idx="19852">
                  <c:v>99864</c:v>
                </c:pt>
                <c:pt idx="19853">
                  <c:v>99869</c:v>
                </c:pt>
                <c:pt idx="19854">
                  <c:v>99874</c:v>
                </c:pt>
                <c:pt idx="19855">
                  <c:v>99879</c:v>
                </c:pt>
                <c:pt idx="19856">
                  <c:v>99884</c:v>
                </c:pt>
                <c:pt idx="19857">
                  <c:v>99889</c:v>
                </c:pt>
                <c:pt idx="19858">
                  <c:v>99894</c:v>
                </c:pt>
                <c:pt idx="19859">
                  <c:v>99899</c:v>
                </c:pt>
                <c:pt idx="19860">
                  <c:v>99904</c:v>
                </c:pt>
                <c:pt idx="19861">
                  <c:v>99909</c:v>
                </c:pt>
                <c:pt idx="19862">
                  <c:v>99914</c:v>
                </c:pt>
                <c:pt idx="19863">
                  <c:v>99919</c:v>
                </c:pt>
                <c:pt idx="19864">
                  <c:v>99924</c:v>
                </c:pt>
                <c:pt idx="19865">
                  <c:v>99929</c:v>
                </c:pt>
                <c:pt idx="19866">
                  <c:v>99934</c:v>
                </c:pt>
                <c:pt idx="19867">
                  <c:v>99939</c:v>
                </c:pt>
                <c:pt idx="19868">
                  <c:v>99944</c:v>
                </c:pt>
                <c:pt idx="19869">
                  <c:v>99949</c:v>
                </c:pt>
                <c:pt idx="19870">
                  <c:v>99954</c:v>
                </c:pt>
                <c:pt idx="19871">
                  <c:v>99959</c:v>
                </c:pt>
                <c:pt idx="19872">
                  <c:v>99964</c:v>
                </c:pt>
                <c:pt idx="19873">
                  <c:v>99969</c:v>
                </c:pt>
                <c:pt idx="19874">
                  <c:v>99974</c:v>
                </c:pt>
                <c:pt idx="19875">
                  <c:v>99979</c:v>
                </c:pt>
                <c:pt idx="19876">
                  <c:v>99984</c:v>
                </c:pt>
                <c:pt idx="19877">
                  <c:v>99989</c:v>
                </c:pt>
                <c:pt idx="19878">
                  <c:v>99994</c:v>
                </c:pt>
                <c:pt idx="19879">
                  <c:v>99999</c:v>
                </c:pt>
                <c:pt idx="19880">
                  <c:v>100004</c:v>
                </c:pt>
                <c:pt idx="19881">
                  <c:v>100009</c:v>
                </c:pt>
                <c:pt idx="19882">
                  <c:v>100014</c:v>
                </c:pt>
                <c:pt idx="19883">
                  <c:v>100019</c:v>
                </c:pt>
                <c:pt idx="19884">
                  <c:v>100024</c:v>
                </c:pt>
                <c:pt idx="19885">
                  <c:v>100029</c:v>
                </c:pt>
                <c:pt idx="19886">
                  <c:v>100034</c:v>
                </c:pt>
                <c:pt idx="19887">
                  <c:v>100039</c:v>
                </c:pt>
                <c:pt idx="19888">
                  <c:v>100044</c:v>
                </c:pt>
                <c:pt idx="19889">
                  <c:v>100049</c:v>
                </c:pt>
                <c:pt idx="19890">
                  <c:v>100054</c:v>
                </c:pt>
                <c:pt idx="19891">
                  <c:v>100059</c:v>
                </c:pt>
                <c:pt idx="19892">
                  <c:v>100064</c:v>
                </c:pt>
                <c:pt idx="19893">
                  <c:v>100069</c:v>
                </c:pt>
                <c:pt idx="19894">
                  <c:v>100074</c:v>
                </c:pt>
                <c:pt idx="19895">
                  <c:v>100079</c:v>
                </c:pt>
                <c:pt idx="19896">
                  <c:v>100084</c:v>
                </c:pt>
                <c:pt idx="19897">
                  <c:v>100089</c:v>
                </c:pt>
                <c:pt idx="19898">
                  <c:v>100094</c:v>
                </c:pt>
                <c:pt idx="19899">
                  <c:v>100099</c:v>
                </c:pt>
                <c:pt idx="19900">
                  <c:v>100104</c:v>
                </c:pt>
                <c:pt idx="19901">
                  <c:v>100109</c:v>
                </c:pt>
                <c:pt idx="19902">
                  <c:v>100114</c:v>
                </c:pt>
                <c:pt idx="19903">
                  <c:v>100119</c:v>
                </c:pt>
                <c:pt idx="19904">
                  <c:v>100124</c:v>
                </c:pt>
                <c:pt idx="19905">
                  <c:v>100129</c:v>
                </c:pt>
                <c:pt idx="19906">
                  <c:v>100134</c:v>
                </c:pt>
                <c:pt idx="19907">
                  <c:v>100139</c:v>
                </c:pt>
                <c:pt idx="19908">
                  <c:v>100144</c:v>
                </c:pt>
                <c:pt idx="19909">
                  <c:v>100149</c:v>
                </c:pt>
                <c:pt idx="19910">
                  <c:v>100154</c:v>
                </c:pt>
                <c:pt idx="19911">
                  <c:v>100159</c:v>
                </c:pt>
                <c:pt idx="19912">
                  <c:v>100164</c:v>
                </c:pt>
                <c:pt idx="19913">
                  <c:v>100169</c:v>
                </c:pt>
                <c:pt idx="19914">
                  <c:v>100174</c:v>
                </c:pt>
                <c:pt idx="19915">
                  <c:v>100179</c:v>
                </c:pt>
                <c:pt idx="19916">
                  <c:v>100184</c:v>
                </c:pt>
                <c:pt idx="19917">
                  <c:v>100189</c:v>
                </c:pt>
                <c:pt idx="19918">
                  <c:v>100194</c:v>
                </c:pt>
                <c:pt idx="19919">
                  <c:v>100199</c:v>
                </c:pt>
                <c:pt idx="19920">
                  <c:v>100204</c:v>
                </c:pt>
                <c:pt idx="19921">
                  <c:v>100209</c:v>
                </c:pt>
                <c:pt idx="19922">
                  <c:v>100214</c:v>
                </c:pt>
                <c:pt idx="19923">
                  <c:v>100219</c:v>
                </c:pt>
                <c:pt idx="19924">
                  <c:v>100224</c:v>
                </c:pt>
                <c:pt idx="19925">
                  <c:v>100229</c:v>
                </c:pt>
                <c:pt idx="19926">
                  <c:v>100234</c:v>
                </c:pt>
                <c:pt idx="19927">
                  <c:v>100239</c:v>
                </c:pt>
                <c:pt idx="19928">
                  <c:v>100244</c:v>
                </c:pt>
                <c:pt idx="19929">
                  <c:v>100249</c:v>
                </c:pt>
                <c:pt idx="19930">
                  <c:v>100254</c:v>
                </c:pt>
                <c:pt idx="19931">
                  <c:v>100259</c:v>
                </c:pt>
                <c:pt idx="19932">
                  <c:v>100264</c:v>
                </c:pt>
                <c:pt idx="19933">
                  <c:v>100269</c:v>
                </c:pt>
                <c:pt idx="19934">
                  <c:v>100274</c:v>
                </c:pt>
                <c:pt idx="19935">
                  <c:v>100279</c:v>
                </c:pt>
                <c:pt idx="19936">
                  <c:v>100284</c:v>
                </c:pt>
                <c:pt idx="19937">
                  <c:v>100289</c:v>
                </c:pt>
                <c:pt idx="19938">
                  <c:v>100294</c:v>
                </c:pt>
                <c:pt idx="19939">
                  <c:v>100299</c:v>
                </c:pt>
                <c:pt idx="19940">
                  <c:v>100304</c:v>
                </c:pt>
                <c:pt idx="19941">
                  <c:v>100309</c:v>
                </c:pt>
                <c:pt idx="19942">
                  <c:v>100314</c:v>
                </c:pt>
                <c:pt idx="19943">
                  <c:v>100319</c:v>
                </c:pt>
                <c:pt idx="19944">
                  <c:v>100324</c:v>
                </c:pt>
                <c:pt idx="19945">
                  <c:v>100329</c:v>
                </c:pt>
                <c:pt idx="19946">
                  <c:v>100334</c:v>
                </c:pt>
                <c:pt idx="19947">
                  <c:v>100339</c:v>
                </c:pt>
                <c:pt idx="19948">
                  <c:v>100344</c:v>
                </c:pt>
                <c:pt idx="19949">
                  <c:v>100349</c:v>
                </c:pt>
                <c:pt idx="19950">
                  <c:v>100354</c:v>
                </c:pt>
                <c:pt idx="19951">
                  <c:v>100359</c:v>
                </c:pt>
                <c:pt idx="19952">
                  <c:v>100364</c:v>
                </c:pt>
                <c:pt idx="19953">
                  <c:v>100369</c:v>
                </c:pt>
                <c:pt idx="19954">
                  <c:v>100374</c:v>
                </c:pt>
                <c:pt idx="19955">
                  <c:v>100379</c:v>
                </c:pt>
                <c:pt idx="19956">
                  <c:v>100384</c:v>
                </c:pt>
                <c:pt idx="19957">
                  <c:v>100389</c:v>
                </c:pt>
                <c:pt idx="19958">
                  <c:v>100394</c:v>
                </c:pt>
                <c:pt idx="19959">
                  <c:v>100399</c:v>
                </c:pt>
                <c:pt idx="19960">
                  <c:v>100404</c:v>
                </c:pt>
                <c:pt idx="19961">
                  <c:v>100409</c:v>
                </c:pt>
                <c:pt idx="19962">
                  <c:v>100414</c:v>
                </c:pt>
                <c:pt idx="19963">
                  <c:v>100419</c:v>
                </c:pt>
                <c:pt idx="19964">
                  <c:v>100424</c:v>
                </c:pt>
                <c:pt idx="19965">
                  <c:v>100429</c:v>
                </c:pt>
                <c:pt idx="19966">
                  <c:v>100434</c:v>
                </c:pt>
                <c:pt idx="19967">
                  <c:v>100439</c:v>
                </c:pt>
                <c:pt idx="19968">
                  <c:v>100444</c:v>
                </c:pt>
                <c:pt idx="19969">
                  <c:v>100449</c:v>
                </c:pt>
                <c:pt idx="19970">
                  <c:v>100454</c:v>
                </c:pt>
                <c:pt idx="19971">
                  <c:v>100459</c:v>
                </c:pt>
                <c:pt idx="19972">
                  <c:v>100464</c:v>
                </c:pt>
                <c:pt idx="19973">
                  <c:v>100469</c:v>
                </c:pt>
                <c:pt idx="19974">
                  <c:v>100474</c:v>
                </c:pt>
                <c:pt idx="19975">
                  <c:v>100479</c:v>
                </c:pt>
                <c:pt idx="19976">
                  <c:v>100484</c:v>
                </c:pt>
                <c:pt idx="19977">
                  <c:v>100489</c:v>
                </c:pt>
                <c:pt idx="19978">
                  <c:v>100494</c:v>
                </c:pt>
                <c:pt idx="19979">
                  <c:v>100499</c:v>
                </c:pt>
                <c:pt idx="19980">
                  <c:v>100504</c:v>
                </c:pt>
                <c:pt idx="19981">
                  <c:v>100509</c:v>
                </c:pt>
                <c:pt idx="19982">
                  <c:v>100514</c:v>
                </c:pt>
                <c:pt idx="19983">
                  <c:v>100519</c:v>
                </c:pt>
                <c:pt idx="19984">
                  <c:v>100524</c:v>
                </c:pt>
                <c:pt idx="19985">
                  <c:v>100529</c:v>
                </c:pt>
                <c:pt idx="19986">
                  <c:v>100534</c:v>
                </c:pt>
                <c:pt idx="19987">
                  <c:v>100539</c:v>
                </c:pt>
                <c:pt idx="19988">
                  <c:v>100544</c:v>
                </c:pt>
                <c:pt idx="19989">
                  <c:v>100549</c:v>
                </c:pt>
                <c:pt idx="19990">
                  <c:v>100554</c:v>
                </c:pt>
                <c:pt idx="19991">
                  <c:v>100559</c:v>
                </c:pt>
                <c:pt idx="19992">
                  <c:v>100564</c:v>
                </c:pt>
                <c:pt idx="19993">
                  <c:v>100569</c:v>
                </c:pt>
                <c:pt idx="19994">
                  <c:v>100574</c:v>
                </c:pt>
                <c:pt idx="19995">
                  <c:v>100579</c:v>
                </c:pt>
                <c:pt idx="19996">
                  <c:v>100584</c:v>
                </c:pt>
                <c:pt idx="19997">
                  <c:v>100589</c:v>
                </c:pt>
                <c:pt idx="19998">
                  <c:v>100594</c:v>
                </c:pt>
                <c:pt idx="19999">
                  <c:v>100599</c:v>
                </c:pt>
                <c:pt idx="20000">
                  <c:v>100604</c:v>
                </c:pt>
                <c:pt idx="20001">
                  <c:v>100609</c:v>
                </c:pt>
                <c:pt idx="20002">
                  <c:v>100614</c:v>
                </c:pt>
                <c:pt idx="20003">
                  <c:v>100619</c:v>
                </c:pt>
                <c:pt idx="20004">
                  <c:v>100624</c:v>
                </c:pt>
                <c:pt idx="20005">
                  <c:v>100629</c:v>
                </c:pt>
                <c:pt idx="20006">
                  <c:v>100634</c:v>
                </c:pt>
                <c:pt idx="20007">
                  <c:v>100639</c:v>
                </c:pt>
                <c:pt idx="20008">
                  <c:v>100644</c:v>
                </c:pt>
                <c:pt idx="20009">
                  <c:v>100649</c:v>
                </c:pt>
                <c:pt idx="20010">
                  <c:v>100654</c:v>
                </c:pt>
                <c:pt idx="20011">
                  <c:v>100659</c:v>
                </c:pt>
                <c:pt idx="20012">
                  <c:v>100664</c:v>
                </c:pt>
                <c:pt idx="20013">
                  <c:v>100669</c:v>
                </c:pt>
                <c:pt idx="20014">
                  <c:v>100674</c:v>
                </c:pt>
                <c:pt idx="20015">
                  <c:v>100679</c:v>
                </c:pt>
                <c:pt idx="20016">
                  <c:v>100684</c:v>
                </c:pt>
                <c:pt idx="20017">
                  <c:v>100689</c:v>
                </c:pt>
                <c:pt idx="20018">
                  <c:v>100694</c:v>
                </c:pt>
                <c:pt idx="20019">
                  <c:v>100699</c:v>
                </c:pt>
                <c:pt idx="20020">
                  <c:v>100704</c:v>
                </c:pt>
                <c:pt idx="20021">
                  <c:v>100709</c:v>
                </c:pt>
                <c:pt idx="20022">
                  <c:v>100714</c:v>
                </c:pt>
                <c:pt idx="20023">
                  <c:v>100719</c:v>
                </c:pt>
                <c:pt idx="20024">
                  <c:v>100724</c:v>
                </c:pt>
                <c:pt idx="20025">
                  <c:v>100729</c:v>
                </c:pt>
                <c:pt idx="20026">
                  <c:v>100734</c:v>
                </c:pt>
                <c:pt idx="20027">
                  <c:v>100739</c:v>
                </c:pt>
                <c:pt idx="20028">
                  <c:v>100744</c:v>
                </c:pt>
                <c:pt idx="20029">
                  <c:v>100749</c:v>
                </c:pt>
                <c:pt idx="20030">
                  <c:v>100754</c:v>
                </c:pt>
                <c:pt idx="20031">
                  <c:v>100759</c:v>
                </c:pt>
                <c:pt idx="20032">
                  <c:v>100764</c:v>
                </c:pt>
                <c:pt idx="20033">
                  <c:v>100769</c:v>
                </c:pt>
                <c:pt idx="20034">
                  <c:v>100774</c:v>
                </c:pt>
                <c:pt idx="20035">
                  <c:v>100779</c:v>
                </c:pt>
                <c:pt idx="20036">
                  <c:v>100784</c:v>
                </c:pt>
                <c:pt idx="20037">
                  <c:v>100789</c:v>
                </c:pt>
                <c:pt idx="20038">
                  <c:v>100794</c:v>
                </c:pt>
                <c:pt idx="20039">
                  <c:v>100799</c:v>
                </c:pt>
                <c:pt idx="20040">
                  <c:v>100804</c:v>
                </c:pt>
                <c:pt idx="20041">
                  <c:v>100809</c:v>
                </c:pt>
                <c:pt idx="20042">
                  <c:v>100814</c:v>
                </c:pt>
                <c:pt idx="20043">
                  <c:v>100819</c:v>
                </c:pt>
                <c:pt idx="20044">
                  <c:v>100824</c:v>
                </c:pt>
                <c:pt idx="20045">
                  <c:v>100829</c:v>
                </c:pt>
                <c:pt idx="20046">
                  <c:v>100834</c:v>
                </c:pt>
                <c:pt idx="20047">
                  <c:v>100839</c:v>
                </c:pt>
                <c:pt idx="20048">
                  <c:v>100844</c:v>
                </c:pt>
                <c:pt idx="20049">
                  <c:v>100849</c:v>
                </c:pt>
                <c:pt idx="20050">
                  <c:v>100854</c:v>
                </c:pt>
                <c:pt idx="20051">
                  <c:v>100859</c:v>
                </c:pt>
                <c:pt idx="20052">
                  <c:v>100864</c:v>
                </c:pt>
                <c:pt idx="20053">
                  <c:v>100869</c:v>
                </c:pt>
                <c:pt idx="20054">
                  <c:v>100874</c:v>
                </c:pt>
                <c:pt idx="20055">
                  <c:v>100879</c:v>
                </c:pt>
                <c:pt idx="20056">
                  <c:v>100884</c:v>
                </c:pt>
                <c:pt idx="20057">
                  <c:v>100889</c:v>
                </c:pt>
                <c:pt idx="20058">
                  <c:v>100894</c:v>
                </c:pt>
                <c:pt idx="20059">
                  <c:v>100899</c:v>
                </c:pt>
                <c:pt idx="20060">
                  <c:v>100904</c:v>
                </c:pt>
                <c:pt idx="20061">
                  <c:v>100909</c:v>
                </c:pt>
                <c:pt idx="20062">
                  <c:v>100914</c:v>
                </c:pt>
                <c:pt idx="20063">
                  <c:v>100919</c:v>
                </c:pt>
                <c:pt idx="20064">
                  <c:v>100924</c:v>
                </c:pt>
                <c:pt idx="20065">
                  <c:v>100929</c:v>
                </c:pt>
                <c:pt idx="20066">
                  <c:v>100934</c:v>
                </c:pt>
                <c:pt idx="20067">
                  <c:v>100939</c:v>
                </c:pt>
                <c:pt idx="20068">
                  <c:v>100944</c:v>
                </c:pt>
                <c:pt idx="20069">
                  <c:v>100949</c:v>
                </c:pt>
                <c:pt idx="20070">
                  <c:v>100954</c:v>
                </c:pt>
                <c:pt idx="20071">
                  <c:v>100959</c:v>
                </c:pt>
                <c:pt idx="20072">
                  <c:v>100964</c:v>
                </c:pt>
                <c:pt idx="20073">
                  <c:v>100969</c:v>
                </c:pt>
                <c:pt idx="20074">
                  <c:v>100974</c:v>
                </c:pt>
                <c:pt idx="20075">
                  <c:v>100979</c:v>
                </c:pt>
                <c:pt idx="20076">
                  <c:v>100984</c:v>
                </c:pt>
                <c:pt idx="20077">
                  <c:v>100989</c:v>
                </c:pt>
                <c:pt idx="20078">
                  <c:v>100994</c:v>
                </c:pt>
                <c:pt idx="20079">
                  <c:v>100999</c:v>
                </c:pt>
                <c:pt idx="20080">
                  <c:v>101004</c:v>
                </c:pt>
                <c:pt idx="20081">
                  <c:v>101009</c:v>
                </c:pt>
                <c:pt idx="20082">
                  <c:v>101014</c:v>
                </c:pt>
                <c:pt idx="20083">
                  <c:v>101019</c:v>
                </c:pt>
                <c:pt idx="20084">
                  <c:v>101024</c:v>
                </c:pt>
                <c:pt idx="20085">
                  <c:v>101029</c:v>
                </c:pt>
                <c:pt idx="20086">
                  <c:v>101034</c:v>
                </c:pt>
                <c:pt idx="20087">
                  <c:v>101039</c:v>
                </c:pt>
                <c:pt idx="20088">
                  <c:v>101044</c:v>
                </c:pt>
                <c:pt idx="20089">
                  <c:v>101049</c:v>
                </c:pt>
                <c:pt idx="20090">
                  <c:v>101054</c:v>
                </c:pt>
                <c:pt idx="20091">
                  <c:v>101059</c:v>
                </c:pt>
                <c:pt idx="20092">
                  <c:v>101064</c:v>
                </c:pt>
                <c:pt idx="20093">
                  <c:v>101069</c:v>
                </c:pt>
                <c:pt idx="20094">
                  <c:v>101074</c:v>
                </c:pt>
                <c:pt idx="20095">
                  <c:v>101079</c:v>
                </c:pt>
                <c:pt idx="20096">
                  <c:v>101084</c:v>
                </c:pt>
                <c:pt idx="20097">
                  <c:v>101089</c:v>
                </c:pt>
                <c:pt idx="20098">
                  <c:v>101094</c:v>
                </c:pt>
                <c:pt idx="20099">
                  <c:v>101099</c:v>
                </c:pt>
                <c:pt idx="20100">
                  <c:v>101104</c:v>
                </c:pt>
                <c:pt idx="20101">
                  <c:v>101109</c:v>
                </c:pt>
                <c:pt idx="20102">
                  <c:v>101114</c:v>
                </c:pt>
                <c:pt idx="20103">
                  <c:v>101119</c:v>
                </c:pt>
                <c:pt idx="20104">
                  <c:v>101124</c:v>
                </c:pt>
                <c:pt idx="20105">
                  <c:v>101129</c:v>
                </c:pt>
                <c:pt idx="20106">
                  <c:v>101134</c:v>
                </c:pt>
                <c:pt idx="20107">
                  <c:v>101139</c:v>
                </c:pt>
                <c:pt idx="20108">
                  <c:v>101144</c:v>
                </c:pt>
                <c:pt idx="20109">
                  <c:v>101149</c:v>
                </c:pt>
                <c:pt idx="20110">
                  <c:v>101154</c:v>
                </c:pt>
                <c:pt idx="20111">
                  <c:v>101159</c:v>
                </c:pt>
                <c:pt idx="20112">
                  <c:v>101164</c:v>
                </c:pt>
                <c:pt idx="20113">
                  <c:v>101169</c:v>
                </c:pt>
                <c:pt idx="20114">
                  <c:v>101174</c:v>
                </c:pt>
                <c:pt idx="20115">
                  <c:v>101179</c:v>
                </c:pt>
                <c:pt idx="20116">
                  <c:v>101184</c:v>
                </c:pt>
                <c:pt idx="20117">
                  <c:v>101189</c:v>
                </c:pt>
                <c:pt idx="20118">
                  <c:v>101194</c:v>
                </c:pt>
                <c:pt idx="20119">
                  <c:v>101199</c:v>
                </c:pt>
                <c:pt idx="20120">
                  <c:v>101204</c:v>
                </c:pt>
                <c:pt idx="20121">
                  <c:v>101209</c:v>
                </c:pt>
                <c:pt idx="20122">
                  <c:v>101214</c:v>
                </c:pt>
                <c:pt idx="20123">
                  <c:v>101219</c:v>
                </c:pt>
                <c:pt idx="20124">
                  <c:v>101224</c:v>
                </c:pt>
                <c:pt idx="20125">
                  <c:v>101229</c:v>
                </c:pt>
                <c:pt idx="20126">
                  <c:v>101234</c:v>
                </c:pt>
                <c:pt idx="20127">
                  <c:v>101239</c:v>
                </c:pt>
                <c:pt idx="20128">
                  <c:v>101244</c:v>
                </c:pt>
                <c:pt idx="20129">
                  <c:v>101249</c:v>
                </c:pt>
                <c:pt idx="20130">
                  <c:v>101254</c:v>
                </c:pt>
                <c:pt idx="20131">
                  <c:v>101259</c:v>
                </c:pt>
                <c:pt idx="20132">
                  <c:v>101264</c:v>
                </c:pt>
                <c:pt idx="20133">
                  <c:v>101269</c:v>
                </c:pt>
                <c:pt idx="20134">
                  <c:v>101274</c:v>
                </c:pt>
                <c:pt idx="20135">
                  <c:v>101279</c:v>
                </c:pt>
                <c:pt idx="20136">
                  <c:v>101284</c:v>
                </c:pt>
                <c:pt idx="20137">
                  <c:v>101289</c:v>
                </c:pt>
                <c:pt idx="20138">
                  <c:v>101294</c:v>
                </c:pt>
                <c:pt idx="20139">
                  <c:v>101299</c:v>
                </c:pt>
                <c:pt idx="20140">
                  <c:v>101304</c:v>
                </c:pt>
                <c:pt idx="20141">
                  <c:v>101309</c:v>
                </c:pt>
                <c:pt idx="20142">
                  <c:v>101314</c:v>
                </c:pt>
                <c:pt idx="20143">
                  <c:v>101319</c:v>
                </c:pt>
                <c:pt idx="20144">
                  <c:v>101324</c:v>
                </c:pt>
                <c:pt idx="20145">
                  <c:v>101329</c:v>
                </c:pt>
                <c:pt idx="20146">
                  <c:v>101334</c:v>
                </c:pt>
                <c:pt idx="20147">
                  <c:v>101339</c:v>
                </c:pt>
                <c:pt idx="20148">
                  <c:v>101344</c:v>
                </c:pt>
                <c:pt idx="20149">
                  <c:v>101349</c:v>
                </c:pt>
                <c:pt idx="20150">
                  <c:v>101354</c:v>
                </c:pt>
                <c:pt idx="20151">
                  <c:v>101359</c:v>
                </c:pt>
                <c:pt idx="20152">
                  <c:v>101364</c:v>
                </c:pt>
                <c:pt idx="20153">
                  <c:v>101369</c:v>
                </c:pt>
                <c:pt idx="20154">
                  <c:v>101374</c:v>
                </c:pt>
                <c:pt idx="20155">
                  <c:v>101379</c:v>
                </c:pt>
                <c:pt idx="20156">
                  <c:v>101384</c:v>
                </c:pt>
                <c:pt idx="20157">
                  <c:v>101389</c:v>
                </c:pt>
                <c:pt idx="20158">
                  <c:v>101394</c:v>
                </c:pt>
                <c:pt idx="20159">
                  <c:v>101399</c:v>
                </c:pt>
                <c:pt idx="20160">
                  <c:v>101404</c:v>
                </c:pt>
                <c:pt idx="20161">
                  <c:v>101409</c:v>
                </c:pt>
                <c:pt idx="20162">
                  <c:v>101414</c:v>
                </c:pt>
                <c:pt idx="20163">
                  <c:v>101419</c:v>
                </c:pt>
                <c:pt idx="20164">
                  <c:v>101424</c:v>
                </c:pt>
                <c:pt idx="20165">
                  <c:v>101429</c:v>
                </c:pt>
                <c:pt idx="20166">
                  <c:v>101434</c:v>
                </c:pt>
                <c:pt idx="20167">
                  <c:v>101439</c:v>
                </c:pt>
                <c:pt idx="20168">
                  <c:v>101444</c:v>
                </c:pt>
                <c:pt idx="20169">
                  <c:v>101449</c:v>
                </c:pt>
                <c:pt idx="20170">
                  <c:v>101454</c:v>
                </c:pt>
                <c:pt idx="20171">
                  <c:v>101459</c:v>
                </c:pt>
                <c:pt idx="20172">
                  <c:v>101464</c:v>
                </c:pt>
                <c:pt idx="20173">
                  <c:v>101469</c:v>
                </c:pt>
                <c:pt idx="20174">
                  <c:v>101474</c:v>
                </c:pt>
                <c:pt idx="20175">
                  <c:v>101479</c:v>
                </c:pt>
                <c:pt idx="20176">
                  <c:v>101484</c:v>
                </c:pt>
                <c:pt idx="20177">
                  <c:v>101489</c:v>
                </c:pt>
                <c:pt idx="20178">
                  <c:v>101494</c:v>
                </c:pt>
                <c:pt idx="20179">
                  <c:v>101499</c:v>
                </c:pt>
                <c:pt idx="20180">
                  <c:v>101504</c:v>
                </c:pt>
                <c:pt idx="20181">
                  <c:v>101509</c:v>
                </c:pt>
                <c:pt idx="20182">
                  <c:v>101514</c:v>
                </c:pt>
                <c:pt idx="20183">
                  <c:v>101519</c:v>
                </c:pt>
                <c:pt idx="20184">
                  <c:v>101524</c:v>
                </c:pt>
                <c:pt idx="20185">
                  <c:v>101529</c:v>
                </c:pt>
                <c:pt idx="20186">
                  <c:v>101534</c:v>
                </c:pt>
                <c:pt idx="20187">
                  <c:v>101539</c:v>
                </c:pt>
                <c:pt idx="20188">
                  <c:v>101544</c:v>
                </c:pt>
                <c:pt idx="20189">
                  <c:v>101549</c:v>
                </c:pt>
                <c:pt idx="20190">
                  <c:v>101554</c:v>
                </c:pt>
                <c:pt idx="20191">
                  <c:v>101559</c:v>
                </c:pt>
                <c:pt idx="20192">
                  <c:v>101564</c:v>
                </c:pt>
                <c:pt idx="20193">
                  <c:v>101569</c:v>
                </c:pt>
                <c:pt idx="20194">
                  <c:v>101574</c:v>
                </c:pt>
                <c:pt idx="20195">
                  <c:v>101579</c:v>
                </c:pt>
                <c:pt idx="20196">
                  <c:v>101584</c:v>
                </c:pt>
                <c:pt idx="20197">
                  <c:v>101589</c:v>
                </c:pt>
                <c:pt idx="20198">
                  <c:v>101594</c:v>
                </c:pt>
                <c:pt idx="20199">
                  <c:v>101599</c:v>
                </c:pt>
                <c:pt idx="20200">
                  <c:v>101604</c:v>
                </c:pt>
                <c:pt idx="20201">
                  <c:v>101609</c:v>
                </c:pt>
                <c:pt idx="20202">
                  <c:v>101614</c:v>
                </c:pt>
                <c:pt idx="20203">
                  <c:v>101619</c:v>
                </c:pt>
                <c:pt idx="20204">
                  <c:v>101624</c:v>
                </c:pt>
                <c:pt idx="20205">
                  <c:v>101629</c:v>
                </c:pt>
                <c:pt idx="20206">
                  <c:v>101634</c:v>
                </c:pt>
                <c:pt idx="20207">
                  <c:v>101639</c:v>
                </c:pt>
                <c:pt idx="20208">
                  <c:v>101644</c:v>
                </c:pt>
                <c:pt idx="20209">
                  <c:v>101649</c:v>
                </c:pt>
                <c:pt idx="20210">
                  <c:v>101654</c:v>
                </c:pt>
                <c:pt idx="20211">
                  <c:v>101659</c:v>
                </c:pt>
                <c:pt idx="20212">
                  <c:v>101664</c:v>
                </c:pt>
                <c:pt idx="20213">
                  <c:v>101669</c:v>
                </c:pt>
                <c:pt idx="20214">
                  <c:v>101674</c:v>
                </c:pt>
                <c:pt idx="20215">
                  <c:v>101679</c:v>
                </c:pt>
                <c:pt idx="20216">
                  <c:v>101684</c:v>
                </c:pt>
                <c:pt idx="20217">
                  <c:v>101689</c:v>
                </c:pt>
                <c:pt idx="20218">
                  <c:v>101694</c:v>
                </c:pt>
                <c:pt idx="20219">
                  <c:v>101699</c:v>
                </c:pt>
                <c:pt idx="20220">
                  <c:v>101704</c:v>
                </c:pt>
                <c:pt idx="20221">
                  <c:v>101709</c:v>
                </c:pt>
                <c:pt idx="20222">
                  <c:v>101714</c:v>
                </c:pt>
                <c:pt idx="20223">
                  <c:v>101719</c:v>
                </c:pt>
                <c:pt idx="20224">
                  <c:v>101724</c:v>
                </c:pt>
                <c:pt idx="20225">
                  <c:v>101729</c:v>
                </c:pt>
                <c:pt idx="20226">
                  <c:v>101734</c:v>
                </c:pt>
                <c:pt idx="20227">
                  <c:v>101739</c:v>
                </c:pt>
                <c:pt idx="20228">
                  <c:v>101744</c:v>
                </c:pt>
                <c:pt idx="20229">
                  <c:v>101749</c:v>
                </c:pt>
                <c:pt idx="20230">
                  <c:v>101754</c:v>
                </c:pt>
                <c:pt idx="20231">
                  <c:v>101759</c:v>
                </c:pt>
                <c:pt idx="20232">
                  <c:v>101764</c:v>
                </c:pt>
                <c:pt idx="20233">
                  <c:v>101769</c:v>
                </c:pt>
                <c:pt idx="20234">
                  <c:v>101774</c:v>
                </c:pt>
                <c:pt idx="20235">
                  <c:v>101779</c:v>
                </c:pt>
                <c:pt idx="20236">
                  <c:v>101784</c:v>
                </c:pt>
                <c:pt idx="20237">
                  <c:v>101789</c:v>
                </c:pt>
                <c:pt idx="20238">
                  <c:v>101794</c:v>
                </c:pt>
                <c:pt idx="20239">
                  <c:v>101799</c:v>
                </c:pt>
                <c:pt idx="20240">
                  <c:v>101804</c:v>
                </c:pt>
                <c:pt idx="20241">
                  <c:v>101809</c:v>
                </c:pt>
                <c:pt idx="20242">
                  <c:v>101814</c:v>
                </c:pt>
                <c:pt idx="20243">
                  <c:v>101819</c:v>
                </c:pt>
                <c:pt idx="20244">
                  <c:v>101824</c:v>
                </c:pt>
                <c:pt idx="20245">
                  <c:v>101829</c:v>
                </c:pt>
                <c:pt idx="20246">
                  <c:v>101834</c:v>
                </c:pt>
                <c:pt idx="20247">
                  <c:v>101839</c:v>
                </c:pt>
                <c:pt idx="20248">
                  <c:v>101844</c:v>
                </c:pt>
                <c:pt idx="20249">
                  <c:v>101849</c:v>
                </c:pt>
                <c:pt idx="20250">
                  <c:v>101854</c:v>
                </c:pt>
                <c:pt idx="20251">
                  <c:v>101859</c:v>
                </c:pt>
                <c:pt idx="20252">
                  <c:v>101864</c:v>
                </c:pt>
                <c:pt idx="20253">
                  <c:v>101869</c:v>
                </c:pt>
                <c:pt idx="20254">
                  <c:v>101874</c:v>
                </c:pt>
                <c:pt idx="20255">
                  <c:v>101879</c:v>
                </c:pt>
                <c:pt idx="20256">
                  <c:v>101884</c:v>
                </c:pt>
                <c:pt idx="20257">
                  <c:v>101889</c:v>
                </c:pt>
                <c:pt idx="20258">
                  <c:v>101894</c:v>
                </c:pt>
                <c:pt idx="20259">
                  <c:v>101899</c:v>
                </c:pt>
                <c:pt idx="20260">
                  <c:v>101904</c:v>
                </c:pt>
                <c:pt idx="20261">
                  <c:v>101909</c:v>
                </c:pt>
                <c:pt idx="20262">
                  <c:v>101914</c:v>
                </c:pt>
                <c:pt idx="20263">
                  <c:v>101919</c:v>
                </c:pt>
                <c:pt idx="20264">
                  <c:v>101924</c:v>
                </c:pt>
                <c:pt idx="20265">
                  <c:v>101929</c:v>
                </c:pt>
                <c:pt idx="20266">
                  <c:v>101934</c:v>
                </c:pt>
                <c:pt idx="20267">
                  <c:v>101939</c:v>
                </c:pt>
                <c:pt idx="20268">
                  <c:v>101944</c:v>
                </c:pt>
                <c:pt idx="20269">
                  <c:v>101949</c:v>
                </c:pt>
                <c:pt idx="20270">
                  <c:v>101954</c:v>
                </c:pt>
                <c:pt idx="20271">
                  <c:v>101959</c:v>
                </c:pt>
                <c:pt idx="20272">
                  <c:v>101964</c:v>
                </c:pt>
                <c:pt idx="20273">
                  <c:v>101969</c:v>
                </c:pt>
                <c:pt idx="20274">
                  <c:v>101974</c:v>
                </c:pt>
                <c:pt idx="20275">
                  <c:v>101979</c:v>
                </c:pt>
                <c:pt idx="20276">
                  <c:v>101984</c:v>
                </c:pt>
                <c:pt idx="20277">
                  <c:v>101989</c:v>
                </c:pt>
                <c:pt idx="20278">
                  <c:v>101994</c:v>
                </c:pt>
                <c:pt idx="20279">
                  <c:v>101999</c:v>
                </c:pt>
                <c:pt idx="20280">
                  <c:v>102004</c:v>
                </c:pt>
                <c:pt idx="20281">
                  <c:v>102009</c:v>
                </c:pt>
                <c:pt idx="20282">
                  <c:v>102014</c:v>
                </c:pt>
                <c:pt idx="20283">
                  <c:v>102019</c:v>
                </c:pt>
                <c:pt idx="20284">
                  <c:v>102024</c:v>
                </c:pt>
                <c:pt idx="20285">
                  <c:v>102029</c:v>
                </c:pt>
                <c:pt idx="20286">
                  <c:v>102034</c:v>
                </c:pt>
                <c:pt idx="20287">
                  <c:v>102039</c:v>
                </c:pt>
                <c:pt idx="20288">
                  <c:v>102044</c:v>
                </c:pt>
                <c:pt idx="20289">
                  <c:v>102049</c:v>
                </c:pt>
                <c:pt idx="20290">
                  <c:v>102054</c:v>
                </c:pt>
                <c:pt idx="20291">
                  <c:v>102059</c:v>
                </c:pt>
                <c:pt idx="20292">
                  <c:v>102064</c:v>
                </c:pt>
                <c:pt idx="20293">
                  <c:v>102069</c:v>
                </c:pt>
                <c:pt idx="20294">
                  <c:v>102074</c:v>
                </c:pt>
                <c:pt idx="20295">
                  <c:v>102079</c:v>
                </c:pt>
                <c:pt idx="20296">
                  <c:v>102084</c:v>
                </c:pt>
                <c:pt idx="20297">
                  <c:v>102089</c:v>
                </c:pt>
                <c:pt idx="20298">
                  <c:v>102094</c:v>
                </c:pt>
                <c:pt idx="20299">
                  <c:v>102099</c:v>
                </c:pt>
                <c:pt idx="20300">
                  <c:v>102104</c:v>
                </c:pt>
                <c:pt idx="20301">
                  <c:v>102109</c:v>
                </c:pt>
                <c:pt idx="20302">
                  <c:v>102114</c:v>
                </c:pt>
                <c:pt idx="20303">
                  <c:v>102119</c:v>
                </c:pt>
                <c:pt idx="20304">
                  <c:v>102124</c:v>
                </c:pt>
                <c:pt idx="20305">
                  <c:v>102129</c:v>
                </c:pt>
                <c:pt idx="20306">
                  <c:v>102134</c:v>
                </c:pt>
                <c:pt idx="20307">
                  <c:v>102139</c:v>
                </c:pt>
                <c:pt idx="20308">
                  <c:v>102144</c:v>
                </c:pt>
                <c:pt idx="20309">
                  <c:v>102149</c:v>
                </c:pt>
                <c:pt idx="20310">
                  <c:v>102154</c:v>
                </c:pt>
                <c:pt idx="20311">
                  <c:v>102159</c:v>
                </c:pt>
                <c:pt idx="20312">
                  <c:v>102164</c:v>
                </c:pt>
                <c:pt idx="20313">
                  <c:v>102169</c:v>
                </c:pt>
                <c:pt idx="20314">
                  <c:v>102174</c:v>
                </c:pt>
                <c:pt idx="20315">
                  <c:v>102179</c:v>
                </c:pt>
                <c:pt idx="20316">
                  <c:v>102184</c:v>
                </c:pt>
                <c:pt idx="20317">
                  <c:v>102189</c:v>
                </c:pt>
                <c:pt idx="20318">
                  <c:v>102194</c:v>
                </c:pt>
                <c:pt idx="20319">
                  <c:v>102199</c:v>
                </c:pt>
                <c:pt idx="20320">
                  <c:v>102204</c:v>
                </c:pt>
                <c:pt idx="20321">
                  <c:v>102209</c:v>
                </c:pt>
                <c:pt idx="20322">
                  <c:v>102214</c:v>
                </c:pt>
                <c:pt idx="20323">
                  <c:v>102219</c:v>
                </c:pt>
                <c:pt idx="20324">
                  <c:v>102224</c:v>
                </c:pt>
                <c:pt idx="20325">
                  <c:v>102229</c:v>
                </c:pt>
                <c:pt idx="20326">
                  <c:v>102234</c:v>
                </c:pt>
                <c:pt idx="20327">
                  <c:v>102239</c:v>
                </c:pt>
                <c:pt idx="20328">
                  <c:v>102244</c:v>
                </c:pt>
                <c:pt idx="20329">
                  <c:v>102249</c:v>
                </c:pt>
                <c:pt idx="20330">
                  <c:v>102254</c:v>
                </c:pt>
                <c:pt idx="20331">
                  <c:v>102259</c:v>
                </c:pt>
                <c:pt idx="20332">
                  <c:v>102264</c:v>
                </c:pt>
                <c:pt idx="20333">
                  <c:v>102269</c:v>
                </c:pt>
                <c:pt idx="20334">
                  <c:v>102274</c:v>
                </c:pt>
                <c:pt idx="20335">
                  <c:v>102279</c:v>
                </c:pt>
                <c:pt idx="20336">
                  <c:v>102284</c:v>
                </c:pt>
                <c:pt idx="20337">
                  <c:v>102289</c:v>
                </c:pt>
                <c:pt idx="20338">
                  <c:v>102294</c:v>
                </c:pt>
                <c:pt idx="20339">
                  <c:v>102299</c:v>
                </c:pt>
                <c:pt idx="20340">
                  <c:v>102304</c:v>
                </c:pt>
                <c:pt idx="20341">
                  <c:v>102309</c:v>
                </c:pt>
                <c:pt idx="20342">
                  <c:v>102314</c:v>
                </c:pt>
                <c:pt idx="20343">
                  <c:v>102319</c:v>
                </c:pt>
                <c:pt idx="20344">
                  <c:v>102324</c:v>
                </c:pt>
                <c:pt idx="20345">
                  <c:v>102329</c:v>
                </c:pt>
                <c:pt idx="20346">
                  <c:v>102334</c:v>
                </c:pt>
                <c:pt idx="20347">
                  <c:v>102339</c:v>
                </c:pt>
                <c:pt idx="20348">
                  <c:v>102344</c:v>
                </c:pt>
                <c:pt idx="20349">
                  <c:v>102349</c:v>
                </c:pt>
                <c:pt idx="20350">
                  <c:v>102354</c:v>
                </c:pt>
                <c:pt idx="20351">
                  <c:v>102359</c:v>
                </c:pt>
                <c:pt idx="20352">
                  <c:v>102364</c:v>
                </c:pt>
                <c:pt idx="20353">
                  <c:v>102369</c:v>
                </c:pt>
                <c:pt idx="20354">
                  <c:v>102374</c:v>
                </c:pt>
                <c:pt idx="20355">
                  <c:v>102379</c:v>
                </c:pt>
                <c:pt idx="20356">
                  <c:v>102384</c:v>
                </c:pt>
                <c:pt idx="20357">
                  <c:v>102389</c:v>
                </c:pt>
                <c:pt idx="20358">
                  <c:v>102394</c:v>
                </c:pt>
                <c:pt idx="20359">
                  <c:v>102399</c:v>
                </c:pt>
                <c:pt idx="20360">
                  <c:v>102404</c:v>
                </c:pt>
                <c:pt idx="20361">
                  <c:v>102409</c:v>
                </c:pt>
                <c:pt idx="20362">
                  <c:v>102414</c:v>
                </c:pt>
                <c:pt idx="20363">
                  <c:v>102419</c:v>
                </c:pt>
                <c:pt idx="20364">
                  <c:v>102424</c:v>
                </c:pt>
                <c:pt idx="20365">
                  <c:v>102429</c:v>
                </c:pt>
                <c:pt idx="20366">
                  <c:v>102434</c:v>
                </c:pt>
                <c:pt idx="20367">
                  <c:v>102439</c:v>
                </c:pt>
                <c:pt idx="20368">
                  <c:v>102444</c:v>
                </c:pt>
                <c:pt idx="20369">
                  <c:v>102449</c:v>
                </c:pt>
                <c:pt idx="20370">
                  <c:v>102454</c:v>
                </c:pt>
                <c:pt idx="20371">
                  <c:v>102459</c:v>
                </c:pt>
                <c:pt idx="20372">
                  <c:v>102464</c:v>
                </c:pt>
                <c:pt idx="20373">
                  <c:v>102469</c:v>
                </c:pt>
                <c:pt idx="20374">
                  <c:v>102474</c:v>
                </c:pt>
                <c:pt idx="20375">
                  <c:v>102479</c:v>
                </c:pt>
                <c:pt idx="20376">
                  <c:v>102484</c:v>
                </c:pt>
                <c:pt idx="20377">
                  <c:v>102489</c:v>
                </c:pt>
                <c:pt idx="20378">
                  <c:v>102494</c:v>
                </c:pt>
                <c:pt idx="20379">
                  <c:v>102499</c:v>
                </c:pt>
                <c:pt idx="20380">
                  <c:v>102504</c:v>
                </c:pt>
                <c:pt idx="20381">
                  <c:v>102509</c:v>
                </c:pt>
                <c:pt idx="20382">
                  <c:v>102514</c:v>
                </c:pt>
                <c:pt idx="20383">
                  <c:v>102519</c:v>
                </c:pt>
                <c:pt idx="20384">
                  <c:v>102524</c:v>
                </c:pt>
                <c:pt idx="20385">
                  <c:v>102529</c:v>
                </c:pt>
                <c:pt idx="20386">
                  <c:v>102534</c:v>
                </c:pt>
                <c:pt idx="20387">
                  <c:v>102539</c:v>
                </c:pt>
                <c:pt idx="20388">
                  <c:v>102544</c:v>
                </c:pt>
                <c:pt idx="20389">
                  <c:v>102549</c:v>
                </c:pt>
                <c:pt idx="20390">
                  <c:v>102554</c:v>
                </c:pt>
                <c:pt idx="20391">
                  <c:v>102559</c:v>
                </c:pt>
                <c:pt idx="20392">
                  <c:v>102564</c:v>
                </c:pt>
                <c:pt idx="20393">
                  <c:v>102569</c:v>
                </c:pt>
                <c:pt idx="20394">
                  <c:v>102574</c:v>
                </c:pt>
                <c:pt idx="20395">
                  <c:v>102579</c:v>
                </c:pt>
                <c:pt idx="20396">
                  <c:v>102584</c:v>
                </c:pt>
                <c:pt idx="20397">
                  <c:v>102589</c:v>
                </c:pt>
                <c:pt idx="20398">
                  <c:v>102594</c:v>
                </c:pt>
                <c:pt idx="20399">
                  <c:v>102599</c:v>
                </c:pt>
                <c:pt idx="20400">
                  <c:v>102604</c:v>
                </c:pt>
                <c:pt idx="20401">
                  <c:v>102609</c:v>
                </c:pt>
                <c:pt idx="20402">
                  <c:v>102614</c:v>
                </c:pt>
                <c:pt idx="20403">
                  <c:v>102619</c:v>
                </c:pt>
                <c:pt idx="20404">
                  <c:v>102624</c:v>
                </c:pt>
                <c:pt idx="20405">
                  <c:v>102629</c:v>
                </c:pt>
                <c:pt idx="20406">
                  <c:v>102634</c:v>
                </c:pt>
                <c:pt idx="20407">
                  <c:v>102639</c:v>
                </c:pt>
                <c:pt idx="20408">
                  <c:v>102644</c:v>
                </c:pt>
                <c:pt idx="20409">
                  <c:v>102649</c:v>
                </c:pt>
                <c:pt idx="20410">
                  <c:v>102654</c:v>
                </c:pt>
                <c:pt idx="20411">
                  <c:v>102659</c:v>
                </c:pt>
                <c:pt idx="20412">
                  <c:v>102664</c:v>
                </c:pt>
                <c:pt idx="20413">
                  <c:v>102669</c:v>
                </c:pt>
                <c:pt idx="20414">
                  <c:v>102674</c:v>
                </c:pt>
                <c:pt idx="20415">
                  <c:v>102679</c:v>
                </c:pt>
                <c:pt idx="20416">
                  <c:v>102684</c:v>
                </c:pt>
                <c:pt idx="20417">
                  <c:v>102689</c:v>
                </c:pt>
                <c:pt idx="20418">
                  <c:v>102694</c:v>
                </c:pt>
                <c:pt idx="20419">
                  <c:v>102699</c:v>
                </c:pt>
                <c:pt idx="20420">
                  <c:v>102704</c:v>
                </c:pt>
                <c:pt idx="20421">
                  <c:v>102709</c:v>
                </c:pt>
                <c:pt idx="20422">
                  <c:v>102714</c:v>
                </c:pt>
                <c:pt idx="20423">
                  <c:v>102719</c:v>
                </c:pt>
                <c:pt idx="20424">
                  <c:v>102724</c:v>
                </c:pt>
                <c:pt idx="20425">
                  <c:v>102729</c:v>
                </c:pt>
                <c:pt idx="20426">
                  <c:v>102734</c:v>
                </c:pt>
                <c:pt idx="20427">
                  <c:v>102739</c:v>
                </c:pt>
                <c:pt idx="20428">
                  <c:v>102744</c:v>
                </c:pt>
                <c:pt idx="20429">
                  <c:v>102749</c:v>
                </c:pt>
                <c:pt idx="20430">
                  <c:v>102754</c:v>
                </c:pt>
                <c:pt idx="20431">
                  <c:v>102759</c:v>
                </c:pt>
                <c:pt idx="20432">
                  <c:v>102764</c:v>
                </c:pt>
                <c:pt idx="20433">
                  <c:v>102769</c:v>
                </c:pt>
                <c:pt idx="20434">
                  <c:v>102774</c:v>
                </c:pt>
                <c:pt idx="20435">
                  <c:v>102779</c:v>
                </c:pt>
                <c:pt idx="20436">
                  <c:v>102784</c:v>
                </c:pt>
                <c:pt idx="20437">
                  <c:v>102789</c:v>
                </c:pt>
                <c:pt idx="20438">
                  <c:v>102794</c:v>
                </c:pt>
                <c:pt idx="20439">
                  <c:v>102799</c:v>
                </c:pt>
                <c:pt idx="20440">
                  <c:v>102804</c:v>
                </c:pt>
                <c:pt idx="20441">
                  <c:v>102809</c:v>
                </c:pt>
                <c:pt idx="20442">
                  <c:v>102814</c:v>
                </c:pt>
                <c:pt idx="20443">
                  <c:v>102819</c:v>
                </c:pt>
                <c:pt idx="20444">
                  <c:v>102824</c:v>
                </c:pt>
                <c:pt idx="20445">
                  <c:v>102829</c:v>
                </c:pt>
                <c:pt idx="20446">
                  <c:v>102834</c:v>
                </c:pt>
                <c:pt idx="20447">
                  <c:v>102839</c:v>
                </c:pt>
                <c:pt idx="20448">
                  <c:v>102844</c:v>
                </c:pt>
                <c:pt idx="20449">
                  <c:v>102849</c:v>
                </c:pt>
                <c:pt idx="20450">
                  <c:v>102854</c:v>
                </c:pt>
                <c:pt idx="20451">
                  <c:v>102859</c:v>
                </c:pt>
                <c:pt idx="20452">
                  <c:v>102864</c:v>
                </c:pt>
                <c:pt idx="20453">
                  <c:v>102869</c:v>
                </c:pt>
                <c:pt idx="20454">
                  <c:v>102874</c:v>
                </c:pt>
                <c:pt idx="20455">
                  <c:v>102879</c:v>
                </c:pt>
                <c:pt idx="20456">
                  <c:v>102884</c:v>
                </c:pt>
                <c:pt idx="20457">
                  <c:v>102889</c:v>
                </c:pt>
                <c:pt idx="20458">
                  <c:v>102894</c:v>
                </c:pt>
                <c:pt idx="20459">
                  <c:v>102899</c:v>
                </c:pt>
                <c:pt idx="20460">
                  <c:v>102904</c:v>
                </c:pt>
                <c:pt idx="20461">
                  <c:v>102909</c:v>
                </c:pt>
                <c:pt idx="20462">
                  <c:v>102914</c:v>
                </c:pt>
                <c:pt idx="20463">
                  <c:v>102919</c:v>
                </c:pt>
                <c:pt idx="20464">
                  <c:v>102924</c:v>
                </c:pt>
                <c:pt idx="20465">
                  <c:v>102929</c:v>
                </c:pt>
                <c:pt idx="20466">
                  <c:v>102934</c:v>
                </c:pt>
                <c:pt idx="20467">
                  <c:v>102939</c:v>
                </c:pt>
                <c:pt idx="20468">
                  <c:v>102944</c:v>
                </c:pt>
                <c:pt idx="20469">
                  <c:v>102949</c:v>
                </c:pt>
                <c:pt idx="20470">
                  <c:v>102954</c:v>
                </c:pt>
                <c:pt idx="20471">
                  <c:v>102959</c:v>
                </c:pt>
                <c:pt idx="20472">
                  <c:v>102964</c:v>
                </c:pt>
                <c:pt idx="20473">
                  <c:v>102969</c:v>
                </c:pt>
                <c:pt idx="20474">
                  <c:v>102974</c:v>
                </c:pt>
                <c:pt idx="20475">
                  <c:v>102979</c:v>
                </c:pt>
                <c:pt idx="20476">
                  <c:v>102984</c:v>
                </c:pt>
                <c:pt idx="20477">
                  <c:v>102989</c:v>
                </c:pt>
                <c:pt idx="20478">
                  <c:v>102994</c:v>
                </c:pt>
                <c:pt idx="20479">
                  <c:v>102999</c:v>
                </c:pt>
                <c:pt idx="20480">
                  <c:v>103004</c:v>
                </c:pt>
                <c:pt idx="20481">
                  <c:v>103009</c:v>
                </c:pt>
                <c:pt idx="20482">
                  <c:v>103014</c:v>
                </c:pt>
                <c:pt idx="20483">
                  <c:v>103019</c:v>
                </c:pt>
                <c:pt idx="20484">
                  <c:v>103024</c:v>
                </c:pt>
                <c:pt idx="20485">
                  <c:v>103029</c:v>
                </c:pt>
                <c:pt idx="20486">
                  <c:v>103034</c:v>
                </c:pt>
                <c:pt idx="20487">
                  <c:v>103039</c:v>
                </c:pt>
                <c:pt idx="20488">
                  <c:v>103044</c:v>
                </c:pt>
                <c:pt idx="20489">
                  <c:v>103049</c:v>
                </c:pt>
                <c:pt idx="20490">
                  <c:v>103054</c:v>
                </c:pt>
                <c:pt idx="20491">
                  <c:v>103059</c:v>
                </c:pt>
                <c:pt idx="20492">
                  <c:v>103064</c:v>
                </c:pt>
                <c:pt idx="20493">
                  <c:v>103069</c:v>
                </c:pt>
                <c:pt idx="20494">
                  <c:v>103074</c:v>
                </c:pt>
                <c:pt idx="20495">
                  <c:v>103079</c:v>
                </c:pt>
                <c:pt idx="20496">
                  <c:v>103084</c:v>
                </c:pt>
                <c:pt idx="20497">
                  <c:v>103089</c:v>
                </c:pt>
                <c:pt idx="20498">
                  <c:v>103094</c:v>
                </c:pt>
                <c:pt idx="20499">
                  <c:v>103099</c:v>
                </c:pt>
                <c:pt idx="20500">
                  <c:v>103104</c:v>
                </c:pt>
                <c:pt idx="20501">
                  <c:v>103109</c:v>
                </c:pt>
                <c:pt idx="20502">
                  <c:v>103114</c:v>
                </c:pt>
                <c:pt idx="20503">
                  <c:v>103119</c:v>
                </c:pt>
                <c:pt idx="20504">
                  <c:v>103124</c:v>
                </c:pt>
                <c:pt idx="20505">
                  <c:v>103129</c:v>
                </c:pt>
                <c:pt idx="20506">
                  <c:v>103134</c:v>
                </c:pt>
                <c:pt idx="20507">
                  <c:v>103139</c:v>
                </c:pt>
                <c:pt idx="20508">
                  <c:v>103144</c:v>
                </c:pt>
                <c:pt idx="20509">
                  <c:v>103149</c:v>
                </c:pt>
                <c:pt idx="20510">
                  <c:v>103154</c:v>
                </c:pt>
                <c:pt idx="20511">
                  <c:v>103159</c:v>
                </c:pt>
                <c:pt idx="20512">
                  <c:v>103164</c:v>
                </c:pt>
                <c:pt idx="20513">
                  <c:v>103169</c:v>
                </c:pt>
                <c:pt idx="20514">
                  <c:v>103174</c:v>
                </c:pt>
                <c:pt idx="20515">
                  <c:v>103179</c:v>
                </c:pt>
                <c:pt idx="20516">
                  <c:v>103184</c:v>
                </c:pt>
                <c:pt idx="20517">
                  <c:v>103189</c:v>
                </c:pt>
                <c:pt idx="20518">
                  <c:v>103194</c:v>
                </c:pt>
                <c:pt idx="20519">
                  <c:v>103199</c:v>
                </c:pt>
                <c:pt idx="20520">
                  <c:v>103204</c:v>
                </c:pt>
                <c:pt idx="20521">
                  <c:v>103209</c:v>
                </c:pt>
                <c:pt idx="20522">
                  <c:v>103214</c:v>
                </c:pt>
                <c:pt idx="20523">
                  <c:v>103219</c:v>
                </c:pt>
                <c:pt idx="20524">
                  <c:v>103224</c:v>
                </c:pt>
                <c:pt idx="20525">
                  <c:v>103229</c:v>
                </c:pt>
                <c:pt idx="20526">
                  <c:v>103234</c:v>
                </c:pt>
                <c:pt idx="20527">
                  <c:v>103239</c:v>
                </c:pt>
                <c:pt idx="20528">
                  <c:v>103244</c:v>
                </c:pt>
                <c:pt idx="20529">
                  <c:v>103249</c:v>
                </c:pt>
                <c:pt idx="20530">
                  <c:v>103254</c:v>
                </c:pt>
                <c:pt idx="20531">
                  <c:v>103259</c:v>
                </c:pt>
                <c:pt idx="20532">
                  <c:v>103264</c:v>
                </c:pt>
                <c:pt idx="20533">
                  <c:v>103269</c:v>
                </c:pt>
                <c:pt idx="20534">
                  <c:v>103274</c:v>
                </c:pt>
                <c:pt idx="20535">
                  <c:v>103279</c:v>
                </c:pt>
                <c:pt idx="20536">
                  <c:v>103284</c:v>
                </c:pt>
                <c:pt idx="20537">
                  <c:v>103289</c:v>
                </c:pt>
                <c:pt idx="20538">
                  <c:v>103294</c:v>
                </c:pt>
                <c:pt idx="20539">
                  <c:v>103299</c:v>
                </c:pt>
                <c:pt idx="20540">
                  <c:v>103304</c:v>
                </c:pt>
                <c:pt idx="20541">
                  <c:v>103309</c:v>
                </c:pt>
                <c:pt idx="20542">
                  <c:v>103314</c:v>
                </c:pt>
                <c:pt idx="20543">
                  <c:v>103319</c:v>
                </c:pt>
                <c:pt idx="20544">
                  <c:v>103324</c:v>
                </c:pt>
                <c:pt idx="20545">
                  <c:v>103329</c:v>
                </c:pt>
                <c:pt idx="20546">
                  <c:v>103334</c:v>
                </c:pt>
                <c:pt idx="20547">
                  <c:v>103339</c:v>
                </c:pt>
                <c:pt idx="20548">
                  <c:v>103344</c:v>
                </c:pt>
                <c:pt idx="20549">
                  <c:v>103349</c:v>
                </c:pt>
                <c:pt idx="20550">
                  <c:v>103354</c:v>
                </c:pt>
                <c:pt idx="20551">
                  <c:v>103359</c:v>
                </c:pt>
                <c:pt idx="20552">
                  <c:v>103364</c:v>
                </c:pt>
                <c:pt idx="20553">
                  <c:v>103369</c:v>
                </c:pt>
                <c:pt idx="20554">
                  <c:v>103374</c:v>
                </c:pt>
                <c:pt idx="20555">
                  <c:v>103379</c:v>
                </c:pt>
                <c:pt idx="20556">
                  <c:v>103384</c:v>
                </c:pt>
                <c:pt idx="20557">
                  <c:v>103389</c:v>
                </c:pt>
                <c:pt idx="20558">
                  <c:v>103394</c:v>
                </c:pt>
                <c:pt idx="20559">
                  <c:v>103399</c:v>
                </c:pt>
                <c:pt idx="20560">
                  <c:v>103404</c:v>
                </c:pt>
                <c:pt idx="20561">
                  <c:v>103409</c:v>
                </c:pt>
                <c:pt idx="20562">
                  <c:v>103414</c:v>
                </c:pt>
                <c:pt idx="20563">
                  <c:v>103419</c:v>
                </c:pt>
                <c:pt idx="20564">
                  <c:v>103424</c:v>
                </c:pt>
                <c:pt idx="20565">
                  <c:v>103429</c:v>
                </c:pt>
                <c:pt idx="20566">
                  <c:v>103434</c:v>
                </c:pt>
                <c:pt idx="20567">
                  <c:v>103439</c:v>
                </c:pt>
                <c:pt idx="20568">
                  <c:v>103444</c:v>
                </c:pt>
                <c:pt idx="20569">
                  <c:v>103449</c:v>
                </c:pt>
                <c:pt idx="20570">
                  <c:v>103454</c:v>
                </c:pt>
                <c:pt idx="20571">
                  <c:v>103459</c:v>
                </c:pt>
                <c:pt idx="20572">
                  <c:v>103464</c:v>
                </c:pt>
                <c:pt idx="20573">
                  <c:v>103469</c:v>
                </c:pt>
                <c:pt idx="20574">
                  <c:v>103474</c:v>
                </c:pt>
                <c:pt idx="20575">
                  <c:v>103479</c:v>
                </c:pt>
                <c:pt idx="20576">
                  <c:v>103484</c:v>
                </c:pt>
                <c:pt idx="20577">
                  <c:v>103489</c:v>
                </c:pt>
                <c:pt idx="20578">
                  <c:v>103494</c:v>
                </c:pt>
                <c:pt idx="20579">
                  <c:v>103499</c:v>
                </c:pt>
                <c:pt idx="20580">
                  <c:v>103504</c:v>
                </c:pt>
                <c:pt idx="20581">
                  <c:v>103509</c:v>
                </c:pt>
                <c:pt idx="20582">
                  <c:v>103514</c:v>
                </c:pt>
                <c:pt idx="20583">
                  <c:v>103519</c:v>
                </c:pt>
                <c:pt idx="20584">
                  <c:v>103524</c:v>
                </c:pt>
                <c:pt idx="20585">
                  <c:v>103529</c:v>
                </c:pt>
                <c:pt idx="20586">
                  <c:v>103534</c:v>
                </c:pt>
                <c:pt idx="20587">
                  <c:v>103539</c:v>
                </c:pt>
                <c:pt idx="20588">
                  <c:v>103544</c:v>
                </c:pt>
                <c:pt idx="20589">
                  <c:v>103549</c:v>
                </c:pt>
                <c:pt idx="20590">
                  <c:v>103554</c:v>
                </c:pt>
                <c:pt idx="20591">
                  <c:v>103559</c:v>
                </c:pt>
                <c:pt idx="20592">
                  <c:v>103564</c:v>
                </c:pt>
                <c:pt idx="20593">
                  <c:v>103569</c:v>
                </c:pt>
                <c:pt idx="20594">
                  <c:v>103574</c:v>
                </c:pt>
                <c:pt idx="20595">
                  <c:v>103579</c:v>
                </c:pt>
                <c:pt idx="20596">
                  <c:v>103584</c:v>
                </c:pt>
                <c:pt idx="20597">
                  <c:v>103589</c:v>
                </c:pt>
                <c:pt idx="20598">
                  <c:v>103594</c:v>
                </c:pt>
                <c:pt idx="20599">
                  <c:v>103599</c:v>
                </c:pt>
                <c:pt idx="20600">
                  <c:v>103604</c:v>
                </c:pt>
                <c:pt idx="20601">
                  <c:v>103609</c:v>
                </c:pt>
                <c:pt idx="20602">
                  <c:v>103614</c:v>
                </c:pt>
                <c:pt idx="20603">
                  <c:v>103619</c:v>
                </c:pt>
                <c:pt idx="20604">
                  <c:v>103624</c:v>
                </c:pt>
                <c:pt idx="20605">
                  <c:v>103629</c:v>
                </c:pt>
                <c:pt idx="20606">
                  <c:v>103634</c:v>
                </c:pt>
                <c:pt idx="20607">
                  <c:v>103639</c:v>
                </c:pt>
                <c:pt idx="20608">
                  <c:v>103644</c:v>
                </c:pt>
                <c:pt idx="20609">
                  <c:v>103649</c:v>
                </c:pt>
                <c:pt idx="20610">
                  <c:v>103654</c:v>
                </c:pt>
                <c:pt idx="20611">
                  <c:v>103659</c:v>
                </c:pt>
                <c:pt idx="20612">
                  <c:v>103664</c:v>
                </c:pt>
                <c:pt idx="20613">
                  <c:v>103669</c:v>
                </c:pt>
                <c:pt idx="20614">
                  <c:v>103674</c:v>
                </c:pt>
                <c:pt idx="20615">
                  <c:v>103679</c:v>
                </c:pt>
                <c:pt idx="20616">
                  <c:v>103684</c:v>
                </c:pt>
                <c:pt idx="20617">
                  <c:v>103689</c:v>
                </c:pt>
                <c:pt idx="20618">
                  <c:v>103694</c:v>
                </c:pt>
                <c:pt idx="20619">
                  <c:v>103699</c:v>
                </c:pt>
                <c:pt idx="20620">
                  <c:v>103704</c:v>
                </c:pt>
                <c:pt idx="20621">
                  <c:v>103709</c:v>
                </c:pt>
                <c:pt idx="20622">
                  <c:v>103714</c:v>
                </c:pt>
                <c:pt idx="20623">
                  <c:v>103719</c:v>
                </c:pt>
                <c:pt idx="20624">
                  <c:v>103724</c:v>
                </c:pt>
                <c:pt idx="20625">
                  <c:v>103729</c:v>
                </c:pt>
                <c:pt idx="20626">
                  <c:v>103734</c:v>
                </c:pt>
                <c:pt idx="20627">
                  <c:v>103739</c:v>
                </c:pt>
                <c:pt idx="20628">
                  <c:v>103744</c:v>
                </c:pt>
                <c:pt idx="20629">
                  <c:v>103749</c:v>
                </c:pt>
                <c:pt idx="20630">
                  <c:v>103754</c:v>
                </c:pt>
                <c:pt idx="20631">
                  <c:v>103759</c:v>
                </c:pt>
                <c:pt idx="20632">
                  <c:v>103764</c:v>
                </c:pt>
                <c:pt idx="20633">
                  <c:v>103769</c:v>
                </c:pt>
                <c:pt idx="20634">
                  <c:v>103774</c:v>
                </c:pt>
                <c:pt idx="20635">
                  <c:v>103779</c:v>
                </c:pt>
                <c:pt idx="20636">
                  <c:v>103784</c:v>
                </c:pt>
                <c:pt idx="20637">
                  <c:v>103789</c:v>
                </c:pt>
                <c:pt idx="20638">
                  <c:v>103794</c:v>
                </c:pt>
                <c:pt idx="20639">
                  <c:v>103799</c:v>
                </c:pt>
                <c:pt idx="20640">
                  <c:v>103804</c:v>
                </c:pt>
                <c:pt idx="20641">
                  <c:v>103809</c:v>
                </c:pt>
                <c:pt idx="20642">
                  <c:v>103814</c:v>
                </c:pt>
                <c:pt idx="20643">
                  <c:v>103819</c:v>
                </c:pt>
                <c:pt idx="20644">
                  <c:v>103824</c:v>
                </c:pt>
                <c:pt idx="20645">
                  <c:v>103829</c:v>
                </c:pt>
                <c:pt idx="20646">
                  <c:v>103834</c:v>
                </c:pt>
                <c:pt idx="20647">
                  <c:v>103839</c:v>
                </c:pt>
                <c:pt idx="20648">
                  <c:v>103844</c:v>
                </c:pt>
                <c:pt idx="20649">
                  <c:v>103849</c:v>
                </c:pt>
                <c:pt idx="20650">
                  <c:v>103854</c:v>
                </c:pt>
                <c:pt idx="20651">
                  <c:v>103859</c:v>
                </c:pt>
                <c:pt idx="20652">
                  <c:v>103864</c:v>
                </c:pt>
                <c:pt idx="20653">
                  <c:v>103869</c:v>
                </c:pt>
                <c:pt idx="20654">
                  <c:v>103874</c:v>
                </c:pt>
                <c:pt idx="20655">
                  <c:v>103879</c:v>
                </c:pt>
                <c:pt idx="20656">
                  <c:v>103884</c:v>
                </c:pt>
                <c:pt idx="20657">
                  <c:v>103889</c:v>
                </c:pt>
                <c:pt idx="20658">
                  <c:v>103894</c:v>
                </c:pt>
                <c:pt idx="20659">
                  <c:v>103899</c:v>
                </c:pt>
                <c:pt idx="20660">
                  <c:v>103904</c:v>
                </c:pt>
                <c:pt idx="20661">
                  <c:v>103909</c:v>
                </c:pt>
                <c:pt idx="20662">
                  <c:v>103914</c:v>
                </c:pt>
                <c:pt idx="20663">
                  <c:v>103919</c:v>
                </c:pt>
                <c:pt idx="20664">
                  <c:v>103924</c:v>
                </c:pt>
                <c:pt idx="20665">
                  <c:v>103929</c:v>
                </c:pt>
                <c:pt idx="20666">
                  <c:v>103934</c:v>
                </c:pt>
                <c:pt idx="20667">
                  <c:v>103939</c:v>
                </c:pt>
                <c:pt idx="20668">
                  <c:v>103944</c:v>
                </c:pt>
                <c:pt idx="20669">
                  <c:v>103949</c:v>
                </c:pt>
                <c:pt idx="20670">
                  <c:v>103954</c:v>
                </c:pt>
                <c:pt idx="20671">
                  <c:v>103959</c:v>
                </c:pt>
                <c:pt idx="20672">
                  <c:v>103964</c:v>
                </c:pt>
                <c:pt idx="20673">
                  <c:v>103969</c:v>
                </c:pt>
                <c:pt idx="20674">
                  <c:v>103974</c:v>
                </c:pt>
                <c:pt idx="20675">
                  <c:v>103979</c:v>
                </c:pt>
                <c:pt idx="20676">
                  <c:v>103984</c:v>
                </c:pt>
                <c:pt idx="20677">
                  <c:v>103989</c:v>
                </c:pt>
                <c:pt idx="20678">
                  <c:v>103994</c:v>
                </c:pt>
                <c:pt idx="20679">
                  <c:v>103999</c:v>
                </c:pt>
                <c:pt idx="20680">
                  <c:v>104004</c:v>
                </c:pt>
                <c:pt idx="20681">
                  <c:v>104009</c:v>
                </c:pt>
                <c:pt idx="20682">
                  <c:v>104014</c:v>
                </c:pt>
                <c:pt idx="20683">
                  <c:v>104019</c:v>
                </c:pt>
                <c:pt idx="20684">
                  <c:v>104024</c:v>
                </c:pt>
                <c:pt idx="20685">
                  <c:v>104029</c:v>
                </c:pt>
                <c:pt idx="20686">
                  <c:v>104034</c:v>
                </c:pt>
                <c:pt idx="20687">
                  <c:v>104039</c:v>
                </c:pt>
                <c:pt idx="20688">
                  <c:v>104044</c:v>
                </c:pt>
                <c:pt idx="20689">
                  <c:v>104049</c:v>
                </c:pt>
                <c:pt idx="20690">
                  <c:v>104054</c:v>
                </c:pt>
                <c:pt idx="20691">
                  <c:v>104059</c:v>
                </c:pt>
                <c:pt idx="20692">
                  <c:v>104064</c:v>
                </c:pt>
                <c:pt idx="20693">
                  <c:v>104069</c:v>
                </c:pt>
                <c:pt idx="20694">
                  <c:v>104074</c:v>
                </c:pt>
                <c:pt idx="20695">
                  <c:v>104079</c:v>
                </c:pt>
                <c:pt idx="20696">
                  <c:v>104084</c:v>
                </c:pt>
                <c:pt idx="20697">
                  <c:v>104089</c:v>
                </c:pt>
                <c:pt idx="20698">
                  <c:v>104094</c:v>
                </c:pt>
                <c:pt idx="20699">
                  <c:v>104099</c:v>
                </c:pt>
                <c:pt idx="20700">
                  <c:v>104104</c:v>
                </c:pt>
                <c:pt idx="20701">
                  <c:v>104109</c:v>
                </c:pt>
                <c:pt idx="20702">
                  <c:v>104114</c:v>
                </c:pt>
                <c:pt idx="20703">
                  <c:v>104119</c:v>
                </c:pt>
                <c:pt idx="20704">
                  <c:v>104124</c:v>
                </c:pt>
                <c:pt idx="20705">
                  <c:v>104129</c:v>
                </c:pt>
                <c:pt idx="20706">
                  <c:v>104134</c:v>
                </c:pt>
                <c:pt idx="20707">
                  <c:v>104139</c:v>
                </c:pt>
                <c:pt idx="20708">
                  <c:v>104144</c:v>
                </c:pt>
                <c:pt idx="20709">
                  <c:v>104149</c:v>
                </c:pt>
                <c:pt idx="20710">
                  <c:v>104154</c:v>
                </c:pt>
                <c:pt idx="20711">
                  <c:v>104159</c:v>
                </c:pt>
                <c:pt idx="20712">
                  <c:v>104164</c:v>
                </c:pt>
                <c:pt idx="20713">
                  <c:v>104169</c:v>
                </c:pt>
                <c:pt idx="20714">
                  <c:v>104174</c:v>
                </c:pt>
                <c:pt idx="20715">
                  <c:v>104179</c:v>
                </c:pt>
                <c:pt idx="20716">
                  <c:v>104184</c:v>
                </c:pt>
                <c:pt idx="20717">
                  <c:v>104189</c:v>
                </c:pt>
                <c:pt idx="20718">
                  <c:v>104194</c:v>
                </c:pt>
                <c:pt idx="20719">
                  <c:v>104199</c:v>
                </c:pt>
                <c:pt idx="20720">
                  <c:v>104204</c:v>
                </c:pt>
                <c:pt idx="20721">
                  <c:v>104209</c:v>
                </c:pt>
                <c:pt idx="20722">
                  <c:v>104214</c:v>
                </c:pt>
                <c:pt idx="20723">
                  <c:v>104219</c:v>
                </c:pt>
                <c:pt idx="20724">
                  <c:v>104224</c:v>
                </c:pt>
                <c:pt idx="20725">
                  <c:v>104229</c:v>
                </c:pt>
                <c:pt idx="20726">
                  <c:v>104234</c:v>
                </c:pt>
                <c:pt idx="20727">
                  <c:v>104239</c:v>
                </c:pt>
                <c:pt idx="20728">
                  <c:v>104244</c:v>
                </c:pt>
                <c:pt idx="20729">
                  <c:v>104249</c:v>
                </c:pt>
                <c:pt idx="20730">
                  <c:v>104254</c:v>
                </c:pt>
                <c:pt idx="20731">
                  <c:v>104259</c:v>
                </c:pt>
                <c:pt idx="20732">
                  <c:v>104264</c:v>
                </c:pt>
                <c:pt idx="20733">
                  <c:v>104269</c:v>
                </c:pt>
                <c:pt idx="20734">
                  <c:v>104274</c:v>
                </c:pt>
                <c:pt idx="20735">
                  <c:v>104279</c:v>
                </c:pt>
                <c:pt idx="20736">
                  <c:v>104284</c:v>
                </c:pt>
                <c:pt idx="20737">
                  <c:v>104289</c:v>
                </c:pt>
                <c:pt idx="20738">
                  <c:v>104294</c:v>
                </c:pt>
                <c:pt idx="20739">
                  <c:v>104299</c:v>
                </c:pt>
                <c:pt idx="20740">
                  <c:v>104304</c:v>
                </c:pt>
                <c:pt idx="20741">
                  <c:v>104309</c:v>
                </c:pt>
                <c:pt idx="20742">
                  <c:v>104314</c:v>
                </c:pt>
                <c:pt idx="20743">
                  <c:v>104319</c:v>
                </c:pt>
                <c:pt idx="20744">
                  <c:v>104324</c:v>
                </c:pt>
                <c:pt idx="20745">
                  <c:v>104329</c:v>
                </c:pt>
                <c:pt idx="20746">
                  <c:v>104334</c:v>
                </c:pt>
                <c:pt idx="20747">
                  <c:v>104339</c:v>
                </c:pt>
                <c:pt idx="20748">
                  <c:v>104344</c:v>
                </c:pt>
                <c:pt idx="20749">
                  <c:v>104349</c:v>
                </c:pt>
                <c:pt idx="20750">
                  <c:v>104354</c:v>
                </c:pt>
                <c:pt idx="20751">
                  <c:v>104359</c:v>
                </c:pt>
                <c:pt idx="20752">
                  <c:v>104364</c:v>
                </c:pt>
                <c:pt idx="20753">
                  <c:v>104369</c:v>
                </c:pt>
                <c:pt idx="20754">
                  <c:v>104374</c:v>
                </c:pt>
                <c:pt idx="20755">
                  <c:v>104379</c:v>
                </c:pt>
                <c:pt idx="20756">
                  <c:v>104384</c:v>
                </c:pt>
                <c:pt idx="20757">
                  <c:v>104389</c:v>
                </c:pt>
                <c:pt idx="20758">
                  <c:v>104394</c:v>
                </c:pt>
                <c:pt idx="20759">
                  <c:v>104399</c:v>
                </c:pt>
                <c:pt idx="20760">
                  <c:v>104404</c:v>
                </c:pt>
                <c:pt idx="20761">
                  <c:v>104409</c:v>
                </c:pt>
                <c:pt idx="20762">
                  <c:v>104414</c:v>
                </c:pt>
                <c:pt idx="20763">
                  <c:v>104419</c:v>
                </c:pt>
                <c:pt idx="20764">
                  <c:v>104424</c:v>
                </c:pt>
                <c:pt idx="20765">
                  <c:v>104429</c:v>
                </c:pt>
                <c:pt idx="20766">
                  <c:v>104434</c:v>
                </c:pt>
                <c:pt idx="20767">
                  <c:v>104439</c:v>
                </c:pt>
                <c:pt idx="20768">
                  <c:v>104444</c:v>
                </c:pt>
                <c:pt idx="20769">
                  <c:v>104449</c:v>
                </c:pt>
                <c:pt idx="20770">
                  <c:v>104454</c:v>
                </c:pt>
                <c:pt idx="20771">
                  <c:v>104459</c:v>
                </c:pt>
                <c:pt idx="20772">
                  <c:v>104464</c:v>
                </c:pt>
                <c:pt idx="20773">
                  <c:v>104469</c:v>
                </c:pt>
                <c:pt idx="20774">
                  <c:v>104474</c:v>
                </c:pt>
                <c:pt idx="20775">
                  <c:v>104479</c:v>
                </c:pt>
                <c:pt idx="20776">
                  <c:v>104484</c:v>
                </c:pt>
                <c:pt idx="20777">
                  <c:v>104489</c:v>
                </c:pt>
                <c:pt idx="20778">
                  <c:v>104494</c:v>
                </c:pt>
                <c:pt idx="20779">
                  <c:v>104499</c:v>
                </c:pt>
                <c:pt idx="20780">
                  <c:v>104504</c:v>
                </c:pt>
                <c:pt idx="20781">
                  <c:v>104509</c:v>
                </c:pt>
                <c:pt idx="20782">
                  <c:v>104514</c:v>
                </c:pt>
                <c:pt idx="20783">
                  <c:v>104519</c:v>
                </c:pt>
                <c:pt idx="20784">
                  <c:v>104524</c:v>
                </c:pt>
                <c:pt idx="20785">
                  <c:v>104529</c:v>
                </c:pt>
                <c:pt idx="20786">
                  <c:v>104534</c:v>
                </c:pt>
                <c:pt idx="20787">
                  <c:v>104539</c:v>
                </c:pt>
                <c:pt idx="20788">
                  <c:v>104544</c:v>
                </c:pt>
                <c:pt idx="20789">
                  <c:v>104549</c:v>
                </c:pt>
                <c:pt idx="20790">
                  <c:v>104554</c:v>
                </c:pt>
                <c:pt idx="20791">
                  <c:v>104559</c:v>
                </c:pt>
                <c:pt idx="20792">
                  <c:v>104564</c:v>
                </c:pt>
                <c:pt idx="20793">
                  <c:v>104569</c:v>
                </c:pt>
                <c:pt idx="20794">
                  <c:v>104574</c:v>
                </c:pt>
                <c:pt idx="20795">
                  <c:v>104579</c:v>
                </c:pt>
                <c:pt idx="20796">
                  <c:v>104584</c:v>
                </c:pt>
                <c:pt idx="20797">
                  <c:v>104589</c:v>
                </c:pt>
                <c:pt idx="20798">
                  <c:v>104594</c:v>
                </c:pt>
                <c:pt idx="20799">
                  <c:v>104599</c:v>
                </c:pt>
                <c:pt idx="20800">
                  <c:v>104604</c:v>
                </c:pt>
                <c:pt idx="20801">
                  <c:v>104609</c:v>
                </c:pt>
                <c:pt idx="20802">
                  <c:v>104614</c:v>
                </c:pt>
                <c:pt idx="20803">
                  <c:v>104619</c:v>
                </c:pt>
                <c:pt idx="20804">
                  <c:v>104624</c:v>
                </c:pt>
                <c:pt idx="20805">
                  <c:v>104629</c:v>
                </c:pt>
                <c:pt idx="20806">
                  <c:v>104634</c:v>
                </c:pt>
                <c:pt idx="20807">
                  <c:v>104639</c:v>
                </c:pt>
                <c:pt idx="20808">
                  <c:v>104644</c:v>
                </c:pt>
                <c:pt idx="20809">
                  <c:v>104649</c:v>
                </c:pt>
                <c:pt idx="20810">
                  <c:v>104654</c:v>
                </c:pt>
                <c:pt idx="20811">
                  <c:v>104659</c:v>
                </c:pt>
                <c:pt idx="20812">
                  <c:v>104664</c:v>
                </c:pt>
                <c:pt idx="20813">
                  <c:v>104669</c:v>
                </c:pt>
                <c:pt idx="20814">
                  <c:v>104674</c:v>
                </c:pt>
                <c:pt idx="20815">
                  <c:v>104679</c:v>
                </c:pt>
                <c:pt idx="20816">
                  <c:v>104684</c:v>
                </c:pt>
                <c:pt idx="20817">
                  <c:v>104689</c:v>
                </c:pt>
                <c:pt idx="20818">
                  <c:v>104694</c:v>
                </c:pt>
                <c:pt idx="20819">
                  <c:v>104699</c:v>
                </c:pt>
                <c:pt idx="20820">
                  <c:v>104704</c:v>
                </c:pt>
                <c:pt idx="20821">
                  <c:v>104709</c:v>
                </c:pt>
                <c:pt idx="20822">
                  <c:v>104714</c:v>
                </c:pt>
                <c:pt idx="20823">
                  <c:v>104719</c:v>
                </c:pt>
                <c:pt idx="20824">
                  <c:v>104724</c:v>
                </c:pt>
                <c:pt idx="20825">
                  <c:v>104729</c:v>
                </c:pt>
                <c:pt idx="20826">
                  <c:v>104734</c:v>
                </c:pt>
                <c:pt idx="20827">
                  <c:v>104739</c:v>
                </c:pt>
                <c:pt idx="20828">
                  <c:v>104744</c:v>
                </c:pt>
                <c:pt idx="20829">
                  <c:v>104749</c:v>
                </c:pt>
                <c:pt idx="20830">
                  <c:v>104754</c:v>
                </c:pt>
                <c:pt idx="20831">
                  <c:v>104759</c:v>
                </c:pt>
                <c:pt idx="20832">
                  <c:v>104764</c:v>
                </c:pt>
                <c:pt idx="20833">
                  <c:v>104769</c:v>
                </c:pt>
                <c:pt idx="20834">
                  <c:v>104774</c:v>
                </c:pt>
                <c:pt idx="20835">
                  <c:v>104779</c:v>
                </c:pt>
                <c:pt idx="20836">
                  <c:v>104784</c:v>
                </c:pt>
                <c:pt idx="20837">
                  <c:v>104789</c:v>
                </c:pt>
                <c:pt idx="20838">
                  <c:v>104794</c:v>
                </c:pt>
                <c:pt idx="20839">
                  <c:v>104799</c:v>
                </c:pt>
                <c:pt idx="20840">
                  <c:v>104804</c:v>
                </c:pt>
                <c:pt idx="20841">
                  <c:v>104809</c:v>
                </c:pt>
                <c:pt idx="20842">
                  <c:v>104814</c:v>
                </c:pt>
                <c:pt idx="20843">
                  <c:v>104819</c:v>
                </c:pt>
                <c:pt idx="20844">
                  <c:v>104824</c:v>
                </c:pt>
                <c:pt idx="20845">
                  <c:v>104829</c:v>
                </c:pt>
                <c:pt idx="20846">
                  <c:v>104834</c:v>
                </c:pt>
                <c:pt idx="20847">
                  <c:v>104839</c:v>
                </c:pt>
                <c:pt idx="20848">
                  <c:v>104844</c:v>
                </c:pt>
                <c:pt idx="20849">
                  <c:v>104849</c:v>
                </c:pt>
                <c:pt idx="20850">
                  <c:v>104854</c:v>
                </c:pt>
                <c:pt idx="20851">
                  <c:v>104859</c:v>
                </c:pt>
                <c:pt idx="20852">
                  <c:v>104864</c:v>
                </c:pt>
                <c:pt idx="20853">
                  <c:v>104869</c:v>
                </c:pt>
                <c:pt idx="20854">
                  <c:v>104874</c:v>
                </c:pt>
                <c:pt idx="20855">
                  <c:v>104879</c:v>
                </c:pt>
                <c:pt idx="20856">
                  <c:v>104884</c:v>
                </c:pt>
                <c:pt idx="20857">
                  <c:v>104889</c:v>
                </c:pt>
                <c:pt idx="20858">
                  <c:v>104894</c:v>
                </c:pt>
                <c:pt idx="20859">
                  <c:v>104899</c:v>
                </c:pt>
                <c:pt idx="20860">
                  <c:v>104904</c:v>
                </c:pt>
                <c:pt idx="20861">
                  <c:v>104909</c:v>
                </c:pt>
                <c:pt idx="20862">
                  <c:v>104914</c:v>
                </c:pt>
                <c:pt idx="20863">
                  <c:v>104919</c:v>
                </c:pt>
                <c:pt idx="20864">
                  <c:v>104924</c:v>
                </c:pt>
                <c:pt idx="20865">
                  <c:v>104929</c:v>
                </c:pt>
                <c:pt idx="20866">
                  <c:v>104934</c:v>
                </c:pt>
                <c:pt idx="20867">
                  <c:v>104939</c:v>
                </c:pt>
                <c:pt idx="20868">
                  <c:v>104944</c:v>
                </c:pt>
                <c:pt idx="20869">
                  <c:v>104949</c:v>
                </c:pt>
                <c:pt idx="20870">
                  <c:v>104954</c:v>
                </c:pt>
                <c:pt idx="20871">
                  <c:v>104959</c:v>
                </c:pt>
                <c:pt idx="20872">
                  <c:v>104964</c:v>
                </c:pt>
                <c:pt idx="20873">
                  <c:v>104969</c:v>
                </c:pt>
                <c:pt idx="20874">
                  <c:v>104974</c:v>
                </c:pt>
                <c:pt idx="20875">
                  <c:v>104979</c:v>
                </c:pt>
                <c:pt idx="20876">
                  <c:v>104984</c:v>
                </c:pt>
                <c:pt idx="20877">
                  <c:v>104989</c:v>
                </c:pt>
                <c:pt idx="20878">
                  <c:v>104994</c:v>
                </c:pt>
                <c:pt idx="20879">
                  <c:v>104999</c:v>
                </c:pt>
                <c:pt idx="20880">
                  <c:v>105004</c:v>
                </c:pt>
                <c:pt idx="20881">
                  <c:v>105009</c:v>
                </c:pt>
                <c:pt idx="20882">
                  <c:v>105014</c:v>
                </c:pt>
                <c:pt idx="20883">
                  <c:v>105019</c:v>
                </c:pt>
                <c:pt idx="20884">
                  <c:v>105024</c:v>
                </c:pt>
                <c:pt idx="20885">
                  <c:v>105029</c:v>
                </c:pt>
                <c:pt idx="20886">
                  <c:v>105034</c:v>
                </c:pt>
                <c:pt idx="20887">
                  <c:v>105039</c:v>
                </c:pt>
                <c:pt idx="20888">
                  <c:v>105044</c:v>
                </c:pt>
                <c:pt idx="20889">
                  <c:v>105049</c:v>
                </c:pt>
                <c:pt idx="20890">
                  <c:v>105054</c:v>
                </c:pt>
                <c:pt idx="20891">
                  <c:v>105059</c:v>
                </c:pt>
                <c:pt idx="20892">
                  <c:v>105064</c:v>
                </c:pt>
                <c:pt idx="20893">
                  <c:v>105069</c:v>
                </c:pt>
                <c:pt idx="20894">
                  <c:v>105074</c:v>
                </c:pt>
                <c:pt idx="20895">
                  <c:v>105079</c:v>
                </c:pt>
                <c:pt idx="20896">
                  <c:v>105084</c:v>
                </c:pt>
                <c:pt idx="20897">
                  <c:v>105089</c:v>
                </c:pt>
                <c:pt idx="20898">
                  <c:v>105094</c:v>
                </c:pt>
                <c:pt idx="20899">
                  <c:v>105099</c:v>
                </c:pt>
                <c:pt idx="20900">
                  <c:v>105104</c:v>
                </c:pt>
                <c:pt idx="20901">
                  <c:v>105109</c:v>
                </c:pt>
                <c:pt idx="20902">
                  <c:v>105114</c:v>
                </c:pt>
                <c:pt idx="20903">
                  <c:v>105119</c:v>
                </c:pt>
                <c:pt idx="20904">
                  <c:v>105124</c:v>
                </c:pt>
                <c:pt idx="20905">
                  <c:v>105129</c:v>
                </c:pt>
                <c:pt idx="20906">
                  <c:v>105134</c:v>
                </c:pt>
                <c:pt idx="20907">
                  <c:v>105139</c:v>
                </c:pt>
                <c:pt idx="20908">
                  <c:v>105144</c:v>
                </c:pt>
                <c:pt idx="20909">
                  <c:v>105149</c:v>
                </c:pt>
                <c:pt idx="20910">
                  <c:v>105154</c:v>
                </c:pt>
                <c:pt idx="20911">
                  <c:v>105159</c:v>
                </c:pt>
                <c:pt idx="20912">
                  <c:v>105164</c:v>
                </c:pt>
                <c:pt idx="20913">
                  <c:v>105169</c:v>
                </c:pt>
                <c:pt idx="20914">
                  <c:v>105174</c:v>
                </c:pt>
                <c:pt idx="20915">
                  <c:v>105179</c:v>
                </c:pt>
                <c:pt idx="20916">
                  <c:v>105184</c:v>
                </c:pt>
                <c:pt idx="20917">
                  <c:v>105189</c:v>
                </c:pt>
                <c:pt idx="20918">
                  <c:v>105194</c:v>
                </c:pt>
                <c:pt idx="20919">
                  <c:v>105199</c:v>
                </c:pt>
                <c:pt idx="20920">
                  <c:v>105204</c:v>
                </c:pt>
                <c:pt idx="20921">
                  <c:v>105209</c:v>
                </c:pt>
                <c:pt idx="20922">
                  <c:v>105214</c:v>
                </c:pt>
                <c:pt idx="20923">
                  <c:v>105219</c:v>
                </c:pt>
                <c:pt idx="20924">
                  <c:v>105224</c:v>
                </c:pt>
                <c:pt idx="20925">
                  <c:v>105229</c:v>
                </c:pt>
                <c:pt idx="20926">
                  <c:v>105234</c:v>
                </c:pt>
                <c:pt idx="20927">
                  <c:v>105239</c:v>
                </c:pt>
                <c:pt idx="20928">
                  <c:v>105244</c:v>
                </c:pt>
                <c:pt idx="20929">
                  <c:v>105249</c:v>
                </c:pt>
                <c:pt idx="20930">
                  <c:v>105254</c:v>
                </c:pt>
                <c:pt idx="20931">
                  <c:v>105259</c:v>
                </c:pt>
                <c:pt idx="20932">
                  <c:v>105264</c:v>
                </c:pt>
                <c:pt idx="20933">
                  <c:v>105269</c:v>
                </c:pt>
                <c:pt idx="20934">
                  <c:v>105274</c:v>
                </c:pt>
                <c:pt idx="20935">
                  <c:v>105279</c:v>
                </c:pt>
                <c:pt idx="20936">
                  <c:v>105284</c:v>
                </c:pt>
                <c:pt idx="20937">
                  <c:v>105289</c:v>
                </c:pt>
                <c:pt idx="20938">
                  <c:v>105294</c:v>
                </c:pt>
                <c:pt idx="20939">
                  <c:v>105299</c:v>
                </c:pt>
                <c:pt idx="20940">
                  <c:v>105304</c:v>
                </c:pt>
                <c:pt idx="20941">
                  <c:v>105309</c:v>
                </c:pt>
                <c:pt idx="20942">
                  <c:v>105314</c:v>
                </c:pt>
                <c:pt idx="20943">
                  <c:v>105319</c:v>
                </c:pt>
                <c:pt idx="20944">
                  <c:v>105324</c:v>
                </c:pt>
                <c:pt idx="20945">
                  <c:v>105329</c:v>
                </c:pt>
                <c:pt idx="20946">
                  <c:v>105334</c:v>
                </c:pt>
                <c:pt idx="20947">
                  <c:v>105339</c:v>
                </c:pt>
                <c:pt idx="20948">
                  <c:v>105344</c:v>
                </c:pt>
                <c:pt idx="20949">
                  <c:v>105349</c:v>
                </c:pt>
                <c:pt idx="20950">
                  <c:v>105354</c:v>
                </c:pt>
                <c:pt idx="20951">
                  <c:v>105359</c:v>
                </c:pt>
                <c:pt idx="20952">
                  <c:v>105364</c:v>
                </c:pt>
                <c:pt idx="20953">
                  <c:v>105369</c:v>
                </c:pt>
                <c:pt idx="20954">
                  <c:v>105374</c:v>
                </c:pt>
                <c:pt idx="20955">
                  <c:v>105379</c:v>
                </c:pt>
                <c:pt idx="20956">
                  <c:v>105384</c:v>
                </c:pt>
                <c:pt idx="20957">
                  <c:v>105389</c:v>
                </c:pt>
                <c:pt idx="20958">
                  <c:v>105394</c:v>
                </c:pt>
                <c:pt idx="20959">
                  <c:v>105399</c:v>
                </c:pt>
                <c:pt idx="20960">
                  <c:v>105404</c:v>
                </c:pt>
                <c:pt idx="20961">
                  <c:v>105409</c:v>
                </c:pt>
                <c:pt idx="20962">
                  <c:v>105414</c:v>
                </c:pt>
                <c:pt idx="20963">
                  <c:v>105419</c:v>
                </c:pt>
                <c:pt idx="20964">
                  <c:v>105424</c:v>
                </c:pt>
                <c:pt idx="20965">
                  <c:v>105429</c:v>
                </c:pt>
                <c:pt idx="20966">
                  <c:v>105434</c:v>
                </c:pt>
                <c:pt idx="20967">
                  <c:v>105439</c:v>
                </c:pt>
                <c:pt idx="20968">
                  <c:v>105444</c:v>
                </c:pt>
                <c:pt idx="20969">
                  <c:v>105449</c:v>
                </c:pt>
                <c:pt idx="20970">
                  <c:v>105454</c:v>
                </c:pt>
                <c:pt idx="20971">
                  <c:v>105459</c:v>
                </c:pt>
                <c:pt idx="20972">
                  <c:v>105464</c:v>
                </c:pt>
                <c:pt idx="20973">
                  <c:v>105469</c:v>
                </c:pt>
                <c:pt idx="20974">
                  <c:v>105474</c:v>
                </c:pt>
                <c:pt idx="20975">
                  <c:v>105479</c:v>
                </c:pt>
                <c:pt idx="20976">
                  <c:v>105484</c:v>
                </c:pt>
                <c:pt idx="20977">
                  <c:v>105489</c:v>
                </c:pt>
                <c:pt idx="20978">
                  <c:v>105494</c:v>
                </c:pt>
                <c:pt idx="20979">
                  <c:v>105499</c:v>
                </c:pt>
                <c:pt idx="20980">
                  <c:v>105504</c:v>
                </c:pt>
                <c:pt idx="20981">
                  <c:v>105509</c:v>
                </c:pt>
                <c:pt idx="20982">
                  <c:v>105514</c:v>
                </c:pt>
                <c:pt idx="20983">
                  <c:v>105519</c:v>
                </c:pt>
                <c:pt idx="20984">
                  <c:v>105524</c:v>
                </c:pt>
                <c:pt idx="20985">
                  <c:v>105529</c:v>
                </c:pt>
                <c:pt idx="20986">
                  <c:v>105534</c:v>
                </c:pt>
                <c:pt idx="20987">
                  <c:v>105539</c:v>
                </c:pt>
                <c:pt idx="20988">
                  <c:v>105544</c:v>
                </c:pt>
                <c:pt idx="20989">
                  <c:v>105549</c:v>
                </c:pt>
                <c:pt idx="20990">
                  <c:v>105554</c:v>
                </c:pt>
                <c:pt idx="20991">
                  <c:v>105559</c:v>
                </c:pt>
                <c:pt idx="20992">
                  <c:v>105564</c:v>
                </c:pt>
                <c:pt idx="20993">
                  <c:v>105569</c:v>
                </c:pt>
                <c:pt idx="20994">
                  <c:v>105574</c:v>
                </c:pt>
                <c:pt idx="20995">
                  <c:v>105579</c:v>
                </c:pt>
                <c:pt idx="20996">
                  <c:v>105584</c:v>
                </c:pt>
                <c:pt idx="20997">
                  <c:v>105589</c:v>
                </c:pt>
                <c:pt idx="20998">
                  <c:v>105594</c:v>
                </c:pt>
                <c:pt idx="20999">
                  <c:v>105599</c:v>
                </c:pt>
                <c:pt idx="21000">
                  <c:v>105604</c:v>
                </c:pt>
                <c:pt idx="21001">
                  <c:v>105609</c:v>
                </c:pt>
                <c:pt idx="21002">
                  <c:v>105614</c:v>
                </c:pt>
                <c:pt idx="21003">
                  <c:v>105619</c:v>
                </c:pt>
                <c:pt idx="21004">
                  <c:v>105624</c:v>
                </c:pt>
                <c:pt idx="21005">
                  <c:v>105629</c:v>
                </c:pt>
                <c:pt idx="21006">
                  <c:v>105634</c:v>
                </c:pt>
                <c:pt idx="21007">
                  <c:v>105639</c:v>
                </c:pt>
                <c:pt idx="21008">
                  <c:v>105644</c:v>
                </c:pt>
                <c:pt idx="21009">
                  <c:v>105649</c:v>
                </c:pt>
                <c:pt idx="21010">
                  <c:v>105654</c:v>
                </c:pt>
                <c:pt idx="21011">
                  <c:v>105659</c:v>
                </c:pt>
                <c:pt idx="21012">
                  <c:v>105664</c:v>
                </c:pt>
                <c:pt idx="21013">
                  <c:v>105669</c:v>
                </c:pt>
                <c:pt idx="21014">
                  <c:v>105674</c:v>
                </c:pt>
                <c:pt idx="21015">
                  <c:v>105679</c:v>
                </c:pt>
                <c:pt idx="21016">
                  <c:v>105684</c:v>
                </c:pt>
                <c:pt idx="21017">
                  <c:v>105689</c:v>
                </c:pt>
                <c:pt idx="21018">
                  <c:v>105694</c:v>
                </c:pt>
                <c:pt idx="21019">
                  <c:v>105699</c:v>
                </c:pt>
                <c:pt idx="21020">
                  <c:v>105704</c:v>
                </c:pt>
                <c:pt idx="21021">
                  <c:v>105709</c:v>
                </c:pt>
                <c:pt idx="21022">
                  <c:v>105714</c:v>
                </c:pt>
                <c:pt idx="21023">
                  <c:v>105719</c:v>
                </c:pt>
                <c:pt idx="21024">
                  <c:v>105724</c:v>
                </c:pt>
                <c:pt idx="21025">
                  <c:v>105729</c:v>
                </c:pt>
                <c:pt idx="21026">
                  <c:v>105734</c:v>
                </c:pt>
                <c:pt idx="21027">
                  <c:v>105739</c:v>
                </c:pt>
                <c:pt idx="21028">
                  <c:v>105744</c:v>
                </c:pt>
                <c:pt idx="21029">
                  <c:v>105749</c:v>
                </c:pt>
                <c:pt idx="21030">
                  <c:v>105754</c:v>
                </c:pt>
                <c:pt idx="21031">
                  <c:v>105759</c:v>
                </c:pt>
                <c:pt idx="21032">
                  <c:v>105764</c:v>
                </c:pt>
                <c:pt idx="21033">
                  <c:v>105769</c:v>
                </c:pt>
                <c:pt idx="21034">
                  <c:v>105774</c:v>
                </c:pt>
                <c:pt idx="21035">
                  <c:v>105779</c:v>
                </c:pt>
                <c:pt idx="21036">
                  <c:v>105784</c:v>
                </c:pt>
                <c:pt idx="21037">
                  <c:v>105789</c:v>
                </c:pt>
                <c:pt idx="21038">
                  <c:v>105794</c:v>
                </c:pt>
                <c:pt idx="21039">
                  <c:v>105799</c:v>
                </c:pt>
                <c:pt idx="21040">
                  <c:v>105804</c:v>
                </c:pt>
                <c:pt idx="21041">
                  <c:v>105809</c:v>
                </c:pt>
                <c:pt idx="21042">
                  <c:v>105814</c:v>
                </c:pt>
                <c:pt idx="21043">
                  <c:v>105819</c:v>
                </c:pt>
                <c:pt idx="21044">
                  <c:v>105824</c:v>
                </c:pt>
                <c:pt idx="21045">
                  <c:v>105829</c:v>
                </c:pt>
                <c:pt idx="21046">
                  <c:v>105834</c:v>
                </c:pt>
                <c:pt idx="21047">
                  <c:v>105839</c:v>
                </c:pt>
                <c:pt idx="21048">
                  <c:v>105844</c:v>
                </c:pt>
                <c:pt idx="21049">
                  <c:v>105849</c:v>
                </c:pt>
                <c:pt idx="21050">
                  <c:v>105854</c:v>
                </c:pt>
                <c:pt idx="21051">
                  <c:v>105859</c:v>
                </c:pt>
                <c:pt idx="21052">
                  <c:v>105864</c:v>
                </c:pt>
                <c:pt idx="21053">
                  <c:v>105869</c:v>
                </c:pt>
                <c:pt idx="21054">
                  <c:v>105874</c:v>
                </c:pt>
                <c:pt idx="21055">
                  <c:v>105879</c:v>
                </c:pt>
                <c:pt idx="21056">
                  <c:v>105884</c:v>
                </c:pt>
                <c:pt idx="21057">
                  <c:v>105889</c:v>
                </c:pt>
                <c:pt idx="21058">
                  <c:v>105894</c:v>
                </c:pt>
                <c:pt idx="21059">
                  <c:v>105899</c:v>
                </c:pt>
                <c:pt idx="21060">
                  <c:v>105904</c:v>
                </c:pt>
                <c:pt idx="21061">
                  <c:v>105909</c:v>
                </c:pt>
                <c:pt idx="21062">
                  <c:v>105914</c:v>
                </c:pt>
                <c:pt idx="21063">
                  <c:v>105919</c:v>
                </c:pt>
                <c:pt idx="21064">
                  <c:v>105924</c:v>
                </c:pt>
                <c:pt idx="21065">
                  <c:v>105929</c:v>
                </c:pt>
                <c:pt idx="21066">
                  <c:v>105934</c:v>
                </c:pt>
                <c:pt idx="21067">
                  <c:v>105939</c:v>
                </c:pt>
                <c:pt idx="21068">
                  <c:v>105944</c:v>
                </c:pt>
                <c:pt idx="21069">
                  <c:v>105949</c:v>
                </c:pt>
                <c:pt idx="21070">
                  <c:v>105954</c:v>
                </c:pt>
                <c:pt idx="21071">
                  <c:v>105959</c:v>
                </c:pt>
                <c:pt idx="21072">
                  <c:v>105964</c:v>
                </c:pt>
                <c:pt idx="21073">
                  <c:v>105969</c:v>
                </c:pt>
                <c:pt idx="21074">
                  <c:v>105974</c:v>
                </c:pt>
                <c:pt idx="21075">
                  <c:v>105979</c:v>
                </c:pt>
                <c:pt idx="21076">
                  <c:v>105984</c:v>
                </c:pt>
                <c:pt idx="21077">
                  <c:v>105989</c:v>
                </c:pt>
                <c:pt idx="21078">
                  <c:v>105994</c:v>
                </c:pt>
                <c:pt idx="21079">
                  <c:v>105999</c:v>
                </c:pt>
                <c:pt idx="21080">
                  <c:v>106004</c:v>
                </c:pt>
                <c:pt idx="21081">
                  <c:v>106009</c:v>
                </c:pt>
                <c:pt idx="21082">
                  <c:v>106014</c:v>
                </c:pt>
                <c:pt idx="21083">
                  <c:v>106019</c:v>
                </c:pt>
                <c:pt idx="21084">
                  <c:v>106024</c:v>
                </c:pt>
                <c:pt idx="21085">
                  <c:v>106029</c:v>
                </c:pt>
                <c:pt idx="21086">
                  <c:v>106034</c:v>
                </c:pt>
                <c:pt idx="21087">
                  <c:v>106039</c:v>
                </c:pt>
                <c:pt idx="21088">
                  <c:v>106044</c:v>
                </c:pt>
                <c:pt idx="21089">
                  <c:v>106049</c:v>
                </c:pt>
                <c:pt idx="21090">
                  <c:v>106054</c:v>
                </c:pt>
                <c:pt idx="21091">
                  <c:v>106059</c:v>
                </c:pt>
                <c:pt idx="21092">
                  <c:v>106064</c:v>
                </c:pt>
                <c:pt idx="21093">
                  <c:v>106069</c:v>
                </c:pt>
                <c:pt idx="21094">
                  <c:v>106074</c:v>
                </c:pt>
                <c:pt idx="21095">
                  <c:v>106079</c:v>
                </c:pt>
                <c:pt idx="21096">
                  <c:v>106084</c:v>
                </c:pt>
                <c:pt idx="21097">
                  <c:v>106089</c:v>
                </c:pt>
                <c:pt idx="21098">
                  <c:v>106094</c:v>
                </c:pt>
                <c:pt idx="21099">
                  <c:v>106099</c:v>
                </c:pt>
                <c:pt idx="21100">
                  <c:v>106104</c:v>
                </c:pt>
                <c:pt idx="21101">
                  <c:v>106109</c:v>
                </c:pt>
                <c:pt idx="21102">
                  <c:v>106114</c:v>
                </c:pt>
                <c:pt idx="21103">
                  <c:v>106119</c:v>
                </c:pt>
                <c:pt idx="21104">
                  <c:v>106124</c:v>
                </c:pt>
                <c:pt idx="21105">
                  <c:v>106129</c:v>
                </c:pt>
                <c:pt idx="21106">
                  <c:v>106134</c:v>
                </c:pt>
                <c:pt idx="21107">
                  <c:v>106139</c:v>
                </c:pt>
                <c:pt idx="21108">
                  <c:v>106144</c:v>
                </c:pt>
                <c:pt idx="21109">
                  <c:v>106149</c:v>
                </c:pt>
                <c:pt idx="21110">
                  <c:v>106154</c:v>
                </c:pt>
                <c:pt idx="21111">
                  <c:v>106159</c:v>
                </c:pt>
                <c:pt idx="21112">
                  <c:v>106164</c:v>
                </c:pt>
                <c:pt idx="21113">
                  <c:v>106169</c:v>
                </c:pt>
                <c:pt idx="21114">
                  <c:v>106174</c:v>
                </c:pt>
                <c:pt idx="21115">
                  <c:v>106179</c:v>
                </c:pt>
                <c:pt idx="21116">
                  <c:v>106184</c:v>
                </c:pt>
                <c:pt idx="21117">
                  <c:v>106189</c:v>
                </c:pt>
                <c:pt idx="21118">
                  <c:v>106194</c:v>
                </c:pt>
                <c:pt idx="21119">
                  <c:v>106199</c:v>
                </c:pt>
                <c:pt idx="21120">
                  <c:v>106204</c:v>
                </c:pt>
                <c:pt idx="21121">
                  <c:v>106209</c:v>
                </c:pt>
                <c:pt idx="21122">
                  <c:v>106214</c:v>
                </c:pt>
                <c:pt idx="21123">
                  <c:v>106219</c:v>
                </c:pt>
                <c:pt idx="21124">
                  <c:v>106224</c:v>
                </c:pt>
                <c:pt idx="21125">
                  <c:v>106229</c:v>
                </c:pt>
                <c:pt idx="21126">
                  <c:v>106234</c:v>
                </c:pt>
                <c:pt idx="21127">
                  <c:v>106239</c:v>
                </c:pt>
                <c:pt idx="21128">
                  <c:v>106244</c:v>
                </c:pt>
                <c:pt idx="21129">
                  <c:v>106249</c:v>
                </c:pt>
                <c:pt idx="21130">
                  <c:v>106254</c:v>
                </c:pt>
                <c:pt idx="21131">
                  <c:v>106259</c:v>
                </c:pt>
                <c:pt idx="21132">
                  <c:v>106264</c:v>
                </c:pt>
                <c:pt idx="21133">
                  <c:v>106269</c:v>
                </c:pt>
                <c:pt idx="21134">
                  <c:v>106274</c:v>
                </c:pt>
                <c:pt idx="21135">
                  <c:v>106279</c:v>
                </c:pt>
                <c:pt idx="21136">
                  <c:v>106284</c:v>
                </c:pt>
                <c:pt idx="21137">
                  <c:v>106289</c:v>
                </c:pt>
                <c:pt idx="21138">
                  <c:v>106294</c:v>
                </c:pt>
                <c:pt idx="21139">
                  <c:v>106299</c:v>
                </c:pt>
                <c:pt idx="21140">
                  <c:v>106304</c:v>
                </c:pt>
                <c:pt idx="21141">
                  <c:v>106309</c:v>
                </c:pt>
                <c:pt idx="21142">
                  <c:v>106314</c:v>
                </c:pt>
                <c:pt idx="21143">
                  <c:v>106319</c:v>
                </c:pt>
                <c:pt idx="21144">
                  <c:v>106324</c:v>
                </c:pt>
                <c:pt idx="21145">
                  <c:v>106329</c:v>
                </c:pt>
                <c:pt idx="21146">
                  <c:v>106334</c:v>
                </c:pt>
                <c:pt idx="21147">
                  <c:v>106339</c:v>
                </c:pt>
                <c:pt idx="21148">
                  <c:v>106344</c:v>
                </c:pt>
                <c:pt idx="21149">
                  <c:v>106349</c:v>
                </c:pt>
                <c:pt idx="21150">
                  <c:v>106354</c:v>
                </c:pt>
                <c:pt idx="21151">
                  <c:v>106359</c:v>
                </c:pt>
                <c:pt idx="21152">
                  <c:v>106364</c:v>
                </c:pt>
                <c:pt idx="21153">
                  <c:v>106369</c:v>
                </c:pt>
                <c:pt idx="21154">
                  <c:v>106374</c:v>
                </c:pt>
                <c:pt idx="21155">
                  <c:v>106379</c:v>
                </c:pt>
                <c:pt idx="21156">
                  <c:v>106384</c:v>
                </c:pt>
                <c:pt idx="21157">
                  <c:v>106389</c:v>
                </c:pt>
                <c:pt idx="21158">
                  <c:v>106394</c:v>
                </c:pt>
                <c:pt idx="21159">
                  <c:v>106399</c:v>
                </c:pt>
                <c:pt idx="21160">
                  <c:v>106404</c:v>
                </c:pt>
                <c:pt idx="21161">
                  <c:v>106409</c:v>
                </c:pt>
                <c:pt idx="21162">
                  <c:v>106414</c:v>
                </c:pt>
                <c:pt idx="21163">
                  <c:v>106419</c:v>
                </c:pt>
                <c:pt idx="21164">
                  <c:v>106424</c:v>
                </c:pt>
                <c:pt idx="21165">
                  <c:v>106429</c:v>
                </c:pt>
                <c:pt idx="21166">
                  <c:v>106434</c:v>
                </c:pt>
                <c:pt idx="21167">
                  <c:v>106439</c:v>
                </c:pt>
                <c:pt idx="21168">
                  <c:v>106444</c:v>
                </c:pt>
                <c:pt idx="21169">
                  <c:v>106449</c:v>
                </c:pt>
                <c:pt idx="21170">
                  <c:v>106454</c:v>
                </c:pt>
                <c:pt idx="21171">
                  <c:v>106459</c:v>
                </c:pt>
                <c:pt idx="21172">
                  <c:v>106464</c:v>
                </c:pt>
                <c:pt idx="21173">
                  <c:v>106469</c:v>
                </c:pt>
                <c:pt idx="21174">
                  <c:v>106474</c:v>
                </c:pt>
                <c:pt idx="21175">
                  <c:v>106479</c:v>
                </c:pt>
                <c:pt idx="21176">
                  <c:v>106484</c:v>
                </c:pt>
                <c:pt idx="21177">
                  <c:v>106489</c:v>
                </c:pt>
                <c:pt idx="21178">
                  <c:v>106494</c:v>
                </c:pt>
                <c:pt idx="21179">
                  <c:v>106499</c:v>
                </c:pt>
                <c:pt idx="21180">
                  <c:v>106504</c:v>
                </c:pt>
                <c:pt idx="21181">
                  <c:v>106509</c:v>
                </c:pt>
                <c:pt idx="21182">
                  <c:v>106514</c:v>
                </c:pt>
                <c:pt idx="21183">
                  <c:v>106519</c:v>
                </c:pt>
                <c:pt idx="21184">
                  <c:v>106524</c:v>
                </c:pt>
                <c:pt idx="21185">
                  <c:v>106529</c:v>
                </c:pt>
                <c:pt idx="21186">
                  <c:v>106534</c:v>
                </c:pt>
                <c:pt idx="21187">
                  <c:v>106539</c:v>
                </c:pt>
                <c:pt idx="21188">
                  <c:v>106544</c:v>
                </c:pt>
                <c:pt idx="21189">
                  <c:v>106549</c:v>
                </c:pt>
                <c:pt idx="21190">
                  <c:v>106554</c:v>
                </c:pt>
                <c:pt idx="21191">
                  <c:v>106559</c:v>
                </c:pt>
                <c:pt idx="21192">
                  <c:v>106564</c:v>
                </c:pt>
                <c:pt idx="21193">
                  <c:v>106569</c:v>
                </c:pt>
                <c:pt idx="21194">
                  <c:v>106574</c:v>
                </c:pt>
                <c:pt idx="21195">
                  <c:v>106579</c:v>
                </c:pt>
                <c:pt idx="21196">
                  <c:v>106584</c:v>
                </c:pt>
                <c:pt idx="21197">
                  <c:v>106589</c:v>
                </c:pt>
                <c:pt idx="21198">
                  <c:v>106594</c:v>
                </c:pt>
                <c:pt idx="21199">
                  <c:v>106599</c:v>
                </c:pt>
                <c:pt idx="21200">
                  <c:v>106604</c:v>
                </c:pt>
                <c:pt idx="21201">
                  <c:v>106609</c:v>
                </c:pt>
                <c:pt idx="21202">
                  <c:v>106614</c:v>
                </c:pt>
                <c:pt idx="21203">
                  <c:v>106619</c:v>
                </c:pt>
                <c:pt idx="21204">
                  <c:v>106624</c:v>
                </c:pt>
                <c:pt idx="21205">
                  <c:v>106629</c:v>
                </c:pt>
                <c:pt idx="21206">
                  <c:v>106634</c:v>
                </c:pt>
                <c:pt idx="21207">
                  <c:v>106639</c:v>
                </c:pt>
                <c:pt idx="21208">
                  <c:v>106644</c:v>
                </c:pt>
                <c:pt idx="21209">
                  <c:v>106649</c:v>
                </c:pt>
                <c:pt idx="21210">
                  <c:v>106654</c:v>
                </c:pt>
                <c:pt idx="21211">
                  <c:v>106659</c:v>
                </c:pt>
                <c:pt idx="21212">
                  <c:v>106664</c:v>
                </c:pt>
                <c:pt idx="21213">
                  <c:v>106669</c:v>
                </c:pt>
                <c:pt idx="21214">
                  <c:v>106674</c:v>
                </c:pt>
                <c:pt idx="21215">
                  <c:v>106679</c:v>
                </c:pt>
                <c:pt idx="21216">
                  <c:v>106684</c:v>
                </c:pt>
                <c:pt idx="21217">
                  <c:v>106689</c:v>
                </c:pt>
                <c:pt idx="21218">
                  <c:v>106694</c:v>
                </c:pt>
                <c:pt idx="21219">
                  <c:v>106699</c:v>
                </c:pt>
                <c:pt idx="21220">
                  <c:v>106704</c:v>
                </c:pt>
                <c:pt idx="21221">
                  <c:v>106709</c:v>
                </c:pt>
                <c:pt idx="21222">
                  <c:v>106714</c:v>
                </c:pt>
                <c:pt idx="21223">
                  <c:v>106719</c:v>
                </c:pt>
                <c:pt idx="21224">
                  <c:v>106724</c:v>
                </c:pt>
                <c:pt idx="21225">
                  <c:v>106729</c:v>
                </c:pt>
                <c:pt idx="21226">
                  <c:v>106734</c:v>
                </c:pt>
                <c:pt idx="21227">
                  <c:v>106739</c:v>
                </c:pt>
                <c:pt idx="21228">
                  <c:v>106744</c:v>
                </c:pt>
                <c:pt idx="21229">
                  <c:v>106749</c:v>
                </c:pt>
                <c:pt idx="21230">
                  <c:v>106754</c:v>
                </c:pt>
                <c:pt idx="21231">
                  <c:v>106759</c:v>
                </c:pt>
                <c:pt idx="21232">
                  <c:v>106764</c:v>
                </c:pt>
                <c:pt idx="21233">
                  <c:v>106769</c:v>
                </c:pt>
                <c:pt idx="21234">
                  <c:v>106774</c:v>
                </c:pt>
                <c:pt idx="21235">
                  <c:v>106779</c:v>
                </c:pt>
                <c:pt idx="21236">
                  <c:v>106784</c:v>
                </c:pt>
                <c:pt idx="21237">
                  <c:v>106789</c:v>
                </c:pt>
                <c:pt idx="21238">
                  <c:v>106794</c:v>
                </c:pt>
                <c:pt idx="21239">
                  <c:v>106799</c:v>
                </c:pt>
                <c:pt idx="21240">
                  <c:v>106804</c:v>
                </c:pt>
                <c:pt idx="21241">
                  <c:v>106809</c:v>
                </c:pt>
                <c:pt idx="21242">
                  <c:v>106814</c:v>
                </c:pt>
                <c:pt idx="21243">
                  <c:v>106819</c:v>
                </c:pt>
                <c:pt idx="21244">
                  <c:v>106824</c:v>
                </c:pt>
                <c:pt idx="21245">
                  <c:v>106829</c:v>
                </c:pt>
                <c:pt idx="21246">
                  <c:v>106834</c:v>
                </c:pt>
                <c:pt idx="21247">
                  <c:v>106839</c:v>
                </c:pt>
                <c:pt idx="21248">
                  <c:v>106844</c:v>
                </c:pt>
                <c:pt idx="21249">
                  <c:v>106849</c:v>
                </c:pt>
                <c:pt idx="21250">
                  <c:v>106854</c:v>
                </c:pt>
                <c:pt idx="21251">
                  <c:v>106859</c:v>
                </c:pt>
                <c:pt idx="21252">
                  <c:v>106864</c:v>
                </c:pt>
                <c:pt idx="21253">
                  <c:v>106869</c:v>
                </c:pt>
                <c:pt idx="21254">
                  <c:v>106874</c:v>
                </c:pt>
                <c:pt idx="21255">
                  <c:v>106879</c:v>
                </c:pt>
                <c:pt idx="21256">
                  <c:v>106884</c:v>
                </c:pt>
                <c:pt idx="21257">
                  <c:v>106889</c:v>
                </c:pt>
                <c:pt idx="21258">
                  <c:v>106894</c:v>
                </c:pt>
                <c:pt idx="21259">
                  <c:v>106899</c:v>
                </c:pt>
                <c:pt idx="21260">
                  <c:v>106904</c:v>
                </c:pt>
                <c:pt idx="21261">
                  <c:v>106909</c:v>
                </c:pt>
                <c:pt idx="21262">
                  <c:v>106914</c:v>
                </c:pt>
                <c:pt idx="21263">
                  <c:v>106919</c:v>
                </c:pt>
                <c:pt idx="21264">
                  <c:v>106924</c:v>
                </c:pt>
                <c:pt idx="21265">
                  <c:v>106929</c:v>
                </c:pt>
                <c:pt idx="21266">
                  <c:v>106934</c:v>
                </c:pt>
                <c:pt idx="21267">
                  <c:v>106939</c:v>
                </c:pt>
                <c:pt idx="21268">
                  <c:v>106944</c:v>
                </c:pt>
                <c:pt idx="21269">
                  <c:v>106949</c:v>
                </c:pt>
                <c:pt idx="21270">
                  <c:v>106954</c:v>
                </c:pt>
                <c:pt idx="21271">
                  <c:v>106959</c:v>
                </c:pt>
                <c:pt idx="21272">
                  <c:v>106964</c:v>
                </c:pt>
                <c:pt idx="21273">
                  <c:v>106969</c:v>
                </c:pt>
                <c:pt idx="21274">
                  <c:v>106974</c:v>
                </c:pt>
                <c:pt idx="21275">
                  <c:v>106979</c:v>
                </c:pt>
                <c:pt idx="21276">
                  <c:v>106984</c:v>
                </c:pt>
                <c:pt idx="21277">
                  <c:v>106989</c:v>
                </c:pt>
                <c:pt idx="21278">
                  <c:v>106994</c:v>
                </c:pt>
                <c:pt idx="21279">
                  <c:v>106999</c:v>
                </c:pt>
                <c:pt idx="21280">
                  <c:v>107004</c:v>
                </c:pt>
                <c:pt idx="21281">
                  <c:v>107009</c:v>
                </c:pt>
                <c:pt idx="21282">
                  <c:v>107014</c:v>
                </c:pt>
                <c:pt idx="21283">
                  <c:v>107019</c:v>
                </c:pt>
                <c:pt idx="21284">
                  <c:v>107024</c:v>
                </c:pt>
                <c:pt idx="21285">
                  <c:v>107029</c:v>
                </c:pt>
                <c:pt idx="21286">
                  <c:v>107034</c:v>
                </c:pt>
                <c:pt idx="21287">
                  <c:v>107039</c:v>
                </c:pt>
                <c:pt idx="21288">
                  <c:v>107044</c:v>
                </c:pt>
                <c:pt idx="21289">
                  <c:v>107049</c:v>
                </c:pt>
                <c:pt idx="21290">
                  <c:v>107054</c:v>
                </c:pt>
                <c:pt idx="21291">
                  <c:v>107059</c:v>
                </c:pt>
                <c:pt idx="21292">
                  <c:v>107064</c:v>
                </c:pt>
                <c:pt idx="21293">
                  <c:v>107069</c:v>
                </c:pt>
                <c:pt idx="21294">
                  <c:v>107074</c:v>
                </c:pt>
                <c:pt idx="21295">
                  <c:v>107079</c:v>
                </c:pt>
                <c:pt idx="21296">
                  <c:v>107084</c:v>
                </c:pt>
                <c:pt idx="21297">
                  <c:v>107089</c:v>
                </c:pt>
                <c:pt idx="21298">
                  <c:v>107094</c:v>
                </c:pt>
                <c:pt idx="21299">
                  <c:v>107099</c:v>
                </c:pt>
                <c:pt idx="21300">
                  <c:v>107104</c:v>
                </c:pt>
                <c:pt idx="21301">
                  <c:v>107109</c:v>
                </c:pt>
                <c:pt idx="21302">
                  <c:v>107114</c:v>
                </c:pt>
                <c:pt idx="21303">
                  <c:v>107119</c:v>
                </c:pt>
                <c:pt idx="21304">
                  <c:v>107124</c:v>
                </c:pt>
                <c:pt idx="21305">
                  <c:v>107129</c:v>
                </c:pt>
                <c:pt idx="21306">
                  <c:v>107134</c:v>
                </c:pt>
                <c:pt idx="21307">
                  <c:v>107139</c:v>
                </c:pt>
                <c:pt idx="21308">
                  <c:v>107144</c:v>
                </c:pt>
                <c:pt idx="21309">
                  <c:v>107149</c:v>
                </c:pt>
                <c:pt idx="21310">
                  <c:v>107154</c:v>
                </c:pt>
                <c:pt idx="21311">
                  <c:v>107159</c:v>
                </c:pt>
                <c:pt idx="21312">
                  <c:v>107164</c:v>
                </c:pt>
                <c:pt idx="21313">
                  <c:v>107169</c:v>
                </c:pt>
                <c:pt idx="21314">
                  <c:v>107174</c:v>
                </c:pt>
                <c:pt idx="21315">
                  <c:v>107179</c:v>
                </c:pt>
                <c:pt idx="21316">
                  <c:v>107184</c:v>
                </c:pt>
                <c:pt idx="21317">
                  <c:v>107189</c:v>
                </c:pt>
                <c:pt idx="21318">
                  <c:v>107194</c:v>
                </c:pt>
                <c:pt idx="21319">
                  <c:v>107199</c:v>
                </c:pt>
                <c:pt idx="21320">
                  <c:v>107204</c:v>
                </c:pt>
                <c:pt idx="21321">
                  <c:v>107209</c:v>
                </c:pt>
                <c:pt idx="21322">
                  <c:v>107214</c:v>
                </c:pt>
                <c:pt idx="21323">
                  <c:v>107219</c:v>
                </c:pt>
                <c:pt idx="21324">
                  <c:v>107224</c:v>
                </c:pt>
                <c:pt idx="21325">
                  <c:v>107229</c:v>
                </c:pt>
                <c:pt idx="21326">
                  <c:v>107234</c:v>
                </c:pt>
                <c:pt idx="21327">
                  <c:v>107239</c:v>
                </c:pt>
                <c:pt idx="21328">
                  <c:v>107244</c:v>
                </c:pt>
                <c:pt idx="21329">
                  <c:v>107249</c:v>
                </c:pt>
                <c:pt idx="21330">
                  <c:v>107254</c:v>
                </c:pt>
                <c:pt idx="21331">
                  <c:v>107259</c:v>
                </c:pt>
                <c:pt idx="21332">
                  <c:v>107264</c:v>
                </c:pt>
                <c:pt idx="21333">
                  <c:v>107269</c:v>
                </c:pt>
                <c:pt idx="21334">
                  <c:v>107274</c:v>
                </c:pt>
                <c:pt idx="21335">
                  <c:v>107279</c:v>
                </c:pt>
                <c:pt idx="21336">
                  <c:v>107284</c:v>
                </c:pt>
                <c:pt idx="21337">
                  <c:v>107289</c:v>
                </c:pt>
                <c:pt idx="21338">
                  <c:v>107294</c:v>
                </c:pt>
                <c:pt idx="21339">
                  <c:v>107299</c:v>
                </c:pt>
                <c:pt idx="21340">
                  <c:v>107304</c:v>
                </c:pt>
                <c:pt idx="21341">
                  <c:v>107309</c:v>
                </c:pt>
                <c:pt idx="21342">
                  <c:v>107314</c:v>
                </c:pt>
                <c:pt idx="21343">
                  <c:v>107319</c:v>
                </c:pt>
                <c:pt idx="21344">
                  <c:v>107324</c:v>
                </c:pt>
                <c:pt idx="21345">
                  <c:v>107329</c:v>
                </c:pt>
                <c:pt idx="21346">
                  <c:v>107334</c:v>
                </c:pt>
                <c:pt idx="21347">
                  <c:v>107339</c:v>
                </c:pt>
                <c:pt idx="21348">
                  <c:v>107344</c:v>
                </c:pt>
                <c:pt idx="21349">
                  <c:v>107349</c:v>
                </c:pt>
                <c:pt idx="21350">
                  <c:v>107354</c:v>
                </c:pt>
                <c:pt idx="21351">
                  <c:v>107359</c:v>
                </c:pt>
                <c:pt idx="21352">
                  <c:v>107364</c:v>
                </c:pt>
                <c:pt idx="21353">
                  <c:v>107369</c:v>
                </c:pt>
                <c:pt idx="21354">
                  <c:v>107374</c:v>
                </c:pt>
                <c:pt idx="21355">
                  <c:v>107379</c:v>
                </c:pt>
                <c:pt idx="21356">
                  <c:v>107384</c:v>
                </c:pt>
                <c:pt idx="21357">
                  <c:v>107389</c:v>
                </c:pt>
                <c:pt idx="21358">
                  <c:v>107394</c:v>
                </c:pt>
                <c:pt idx="21359">
                  <c:v>107399</c:v>
                </c:pt>
                <c:pt idx="21360">
                  <c:v>107404</c:v>
                </c:pt>
                <c:pt idx="21361">
                  <c:v>107409</c:v>
                </c:pt>
                <c:pt idx="21362">
                  <c:v>107414</c:v>
                </c:pt>
                <c:pt idx="21363">
                  <c:v>107419</c:v>
                </c:pt>
                <c:pt idx="21364">
                  <c:v>107424</c:v>
                </c:pt>
                <c:pt idx="21365">
                  <c:v>107429</c:v>
                </c:pt>
                <c:pt idx="21366">
                  <c:v>107434</c:v>
                </c:pt>
                <c:pt idx="21367">
                  <c:v>107439</c:v>
                </c:pt>
                <c:pt idx="21368">
                  <c:v>107444</c:v>
                </c:pt>
                <c:pt idx="21369">
                  <c:v>107449</c:v>
                </c:pt>
                <c:pt idx="21370">
                  <c:v>107454</c:v>
                </c:pt>
                <c:pt idx="21371">
                  <c:v>107459</c:v>
                </c:pt>
                <c:pt idx="21372">
                  <c:v>107464</c:v>
                </c:pt>
                <c:pt idx="21373">
                  <c:v>107469</c:v>
                </c:pt>
                <c:pt idx="21374">
                  <c:v>107474</c:v>
                </c:pt>
                <c:pt idx="21375">
                  <c:v>107479</c:v>
                </c:pt>
                <c:pt idx="21376">
                  <c:v>107484</c:v>
                </c:pt>
                <c:pt idx="21377">
                  <c:v>107489</c:v>
                </c:pt>
                <c:pt idx="21378">
                  <c:v>107494</c:v>
                </c:pt>
                <c:pt idx="21379">
                  <c:v>107499</c:v>
                </c:pt>
                <c:pt idx="21380">
                  <c:v>107504</c:v>
                </c:pt>
                <c:pt idx="21381">
                  <c:v>107509</c:v>
                </c:pt>
                <c:pt idx="21382">
                  <c:v>107514</c:v>
                </c:pt>
                <c:pt idx="21383">
                  <c:v>107519</c:v>
                </c:pt>
                <c:pt idx="21384">
                  <c:v>107524</c:v>
                </c:pt>
                <c:pt idx="21385">
                  <c:v>107529</c:v>
                </c:pt>
                <c:pt idx="21386">
                  <c:v>107534</c:v>
                </c:pt>
                <c:pt idx="21387">
                  <c:v>107539</c:v>
                </c:pt>
                <c:pt idx="21388">
                  <c:v>107544</c:v>
                </c:pt>
                <c:pt idx="21389">
                  <c:v>107549</c:v>
                </c:pt>
                <c:pt idx="21390">
                  <c:v>107554</c:v>
                </c:pt>
                <c:pt idx="21391">
                  <c:v>107559</c:v>
                </c:pt>
                <c:pt idx="21392">
                  <c:v>107564</c:v>
                </c:pt>
                <c:pt idx="21393">
                  <c:v>107569</c:v>
                </c:pt>
                <c:pt idx="21394">
                  <c:v>107574</c:v>
                </c:pt>
                <c:pt idx="21395">
                  <c:v>107579</c:v>
                </c:pt>
                <c:pt idx="21396">
                  <c:v>107584</c:v>
                </c:pt>
                <c:pt idx="21397">
                  <c:v>107589</c:v>
                </c:pt>
                <c:pt idx="21398">
                  <c:v>107594</c:v>
                </c:pt>
                <c:pt idx="21399">
                  <c:v>107599</c:v>
                </c:pt>
                <c:pt idx="21400">
                  <c:v>107604</c:v>
                </c:pt>
                <c:pt idx="21401">
                  <c:v>107609</c:v>
                </c:pt>
                <c:pt idx="21402">
                  <c:v>107614</c:v>
                </c:pt>
                <c:pt idx="21403">
                  <c:v>107619</c:v>
                </c:pt>
                <c:pt idx="21404">
                  <c:v>107624</c:v>
                </c:pt>
                <c:pt idx="21405">
                  <c:v>107629</c:v>
                </c:pt>
                <c:pt idx="21406">
                  <c:v>107634</c:v>
                </c:pt>
                <c:pt idx="21407">
                  <c:v>107639</c:v>
                </c:pt>
                <c:pt idx="21408">
                  <c:v>107644</c:v>
                </c:pt>
                <c:pt idx="21409">
                  <c:v>107649</c:v>
                </c:pt>
                <c:pt idx="21410">
                  <c:v>107654</c:v>
                </c:pt>
                <c:pt idx="21411">
                  <c:v>107659</c:v>
                </c:pt>
                <c:pt idx="21412">
                  <c:v>107664</c:v>
                </c:pt>
                <c:pt idx="21413">
                  <c:v>107669</c:v>
                </c:pt>
                <c:pt idx="21414">
                  <c:v>107674</c:v>
                </c:pt>
                <c:pt idx="21415">
                  <c:v>107679</c:v>
                </c:pt>
                <c:pt idx="21416">
                  <c:v>107684</c:v>
                </c:pt>
                <c:pt idx="21417">
                  <c:v>107689</c:v>
                </c:pt>
                <c:pt idx="21418">
                  <c:v>107694</c:v>
                </c:pt>
                <c:pt idx="21419">
                  <c:v>107699</c:v>
                </c:pt>
                <c:pt idx="21420">
                  <c:v>107704</c:v>
                </c:pt>
                <c:pt idx="21421">
                  <c:v>107709</c:v>
                </c:pt>
                <c:pt idx="21422">
                  <c:v>107714</c:v>
                </c:pt>
                <c:pt idx="21423">
                  <c:v>107719</c:v>
                </c:pt>
                <c:pt idx="21424">
                  <c:v>107724</c:v>
                </c:pt>
                <c:pt idx="21425">
                  <c:v>107729</c:v>
                </c:pt>
                <c:pt idx="21426">
                  <c:v>107734</c:v>
                </c:pt>
                <c:pt idx="21427">
                  <c:v>107739</c:v>
                </c:pt>
                <c:pt idx="21428">
                  <c:v>107744</c:v>
                </c:pt>
                <c:pt idx="21429">
                  <c:v>107749</c:v>
                </c:pt>
                <c:pt idx="21430">
                  <c:v>107754</c:v>
                </c:pt>
                <c:pt idx="21431">
                  <c:v>107759</c:v>
                </c:pt>
                <c:pt idx="21432">
                  <c:v>107764</c:v>
                </c:pt>
                <c:pt idx="21433">
                  <c:v>107769</c:v>
                </c:pt>
                <c:pt idx="21434">
                  <c:v>107774</c:v>
                </c:pt>
                <c:pt idx="21435">
                  <c:v>107779</c:v>
                </c:pt>
                <c:pt idx="21436">
                  <c:v>107784</c:v>
                </c:pt>
                <c:pt idx="21437">
                  <c:v>107789</c:v>
                </c:pt>
                <c:pt idx="21438">
                  <c:v>107794</c:v>
                </c:pt>
                <c:pt idx="21439">
                  <c:v>107799</c:v>
                </c:pt>
                <c:pt idx="21440">
                  <c:v>107804</c:v>
                </c:pt>
                <c:pt idx="21441">
                  <c:v>107809</c:v>
                </c:pt>
                <c:pt idx="21442">
                  <c:v>107814</c:v>
                </c:pt>
                <c:pt idx="21443">
                  <c:v>107819</c:v>
                </c:pt>
                <c:pt idx="21444">
                  <c:v>107824</c:v>
                </c:pt>
                <c:pt idx="21445">
                  <c:v>107829</c:v>
                </c:pt>
                <c:pt idx="21446">
                  <c:v>107834</c:v>
                </c:pt>
                <c:pt idx="21447">
                  <c:v>107839</c:v>
                </c:pt>
                <c:pt idx="21448">
                  <c:v>107844</c:v>
                </c:pt>
                <c:pt idx="21449">
                  <c:v>107849</c:v>
                </c:pt>
                <c:pt idx="21450">
                  <c:v>107854</c:v>
                </c:pt>
                <c:pt idx="21451">
                  <c:v>107859</c:v>
                </c:pt>
                <c:pt idx="21452">
                  <c:v>107864</c:v>
                </c:pt>
                <c:pt idx="21453">
                  <c:v>107869</c:v>
                </c:pt>
                <c:pt idx="21454">
                  <c:v>107874</c:v>
                </c:pt>
                <c:pt idx="21455">
                  <c:v>107879</c:v>
                </c:pt>
                <c:pt idx="21456">
                  <c:v>107884</c:v>
                </c:pt>
                <c:pt idx="21457">
                  <c:v>107889</c:v>
                </c:pt>
                <c:pt idx="21458">
                  <c:v>107894</c:v>
                </c:pt>
                <c:pt idx="21459">
                  <c:v>107899</c:v>
                </c:pt>
                <c:pt idx="21460">
                  <c:v>107904</c:v>
                </c:pt>
                <c:pt idx="21461">
                  <c:v>107909</c:v>
                </c:pt>
                <c:pt idx="21462">
                  <c:v>107914</c:v>
                </c:pt>
                <c:pt idx="21463">
                  <c:v>107919</c:v>
                </c:pt>
                <c:pt idx="21464">
                  <c:v>107924</c:v>
                </c:pt>
                <c:pt idx="21465">
                  <c:v>107929</c:v>
                </c:pt>
                <c:pt idx="21466">
                  <c:v>107934</c:v>
                </c:pt>
                <c:pt idx="21467">
                  <c:v>107939</c:v>
                </c:pt>
                <c:pt idx="21468">
                  <c:v>107944</c:v>
                </c:pt>
                <c:pt idx="21469">
                  <c:v>107949</c:v>
                </c:pt>
                <c:pt idx="21470">
                  <c:v>107954</c:v>
                </c:pt>
                <c:pt idx="21471">
                  <c:v>107959</c:v>
                </c:pt>
                <c:pt idx="21472">
                  <c:v>107964</c:v>
                </c:pt>
                <c:pt idx="21473">
                  <c:v>107969</c:v>
                </c:pt>
                <c:pt idx="21474">
                  <c:v>107974</c:v>
                </c:pt>
                <c:pt idx="21475">
                  <c:v>107979</c:v>
                </c:pt>
                <c:pt idx="21476">
                  <c:v>107984</c:v>
                </c:pt>
                <c:pt idx="21477">
                  <c:v>107989</c:v>
                </c:pt>
                <c:pt idx="21478">
                  <c:v>107994</c:v>
                </c:pt>
                <c:pt idx="21479">
                  <c:v>107999</c:v>
                </c:pt>
                <c:pt idx="21480">
                  <c:v>108004</c:v>
                </c:pt>
                <c:pt idx="21481">
                  <c:v>108009</c:v>
                </c:pt>
                <c:pt idx="21482">
                  <c:v>108014</c:v>
                </c:pt>
                <c:pt idx="21483">
                  <c:v>108019</c:v>
                </c:pt>
                <c:pt idx="21484">
                  <c:v>108024</c:v>
                </c:pt>
                <c:pt idx="21485">
                  <c:v>108029</c:v>
                </c:pt>
                <c:pt idx="21486">
                  <c:v>108034</c:v>
                </c:pt>
                <c:pt idx="21487">
                  <c:v>108039</c:v>
                </c:pt>
                <c:pt idx="21488">
                  <c:v>108044</c:v>
                </c:pt>
                <c:pt idx="21489">
                  <c:v>108049</c:v>
                </c:pt>
                <c:pt idx="21490">
                  <c:v>108054</c:v>
                </c:pt>
                <c:pt idx="21491">
                  <c:v>108059</c:v>
                </c:pt>
                <c:pt idx="21492">
                  <c:v>108064</c:v>
                </c:pt>
                <c:pt idx="21493">
                  <c:v>108069</c:v>
                </c:pt>
                <c:pt idx="21494">
                  <c:v>108074</c:v>
                </c:pt>
                <c:pt idx="21495">
                  <c:v>108079</c:v>
                </c:pt>
                <c:pt idx="21496">
                  <c:v>108084</c:v>
                </c:pt>
                <c:pt idx="21497">
                  <c:v>108089</c:v>
                </c:pt>
                <c:pt idx="21498">
                  <c:v>108094</c:v>
                </c:pt>
                <c:pt idx="21499">
                  <c:v>108099</c:v>
                </c:pt>
                <c:pt idx="21500">
                  <c:v>108104</c:v>
                </c:pt>
                <c:pt idx="21501">
                  <c:v>108109</c:v>
                </c:pt>
                <c:pt idx="21502">
                  <c:v>108114</c:v>
                </c:pt>
                <c:pt idx="21503">
                  <c:v>108119</c:v>
                </c:pt>
                <c:pt idx="21504">
                  <c:v>108124</c:v>
                </c:pt>
                <c:pt idx="21505">
                  <c:v>108129</c:v>
                </c:pt>
                <c:pt idx="21506">
                  <c:v>108134</c:v>
                </c:pt>
                <c:pt idx="21507">
                  <c:v>108139</c:v>
                </c:pt>
                <c:pt idx="21508">
                  <c:v>108144</c:v>
                </c:pt>
                <c:pt idx="21509">
                  <c:v>108149</c:v>
                </c:pt>
                <c:pt idx="21510">
                  <c:v>108154</c:v>
                </c:pt>
                <c:pt idx="21511">
                  <c:v>108159</c:v>
                </c:pt>
                <c:pt idx="21512">
                  <c:v>108164</c:v>
                </c:pt>
                <c:pt idx="21513">
                  <c:v>108169</c:v>
                </c:pt>
                <c:pt idx="21514">
                  <c:v>108174</c:v>
                </c:pt>
                <c:pt idx="21515">
                  <c:v>108179</c:v>
                </c:pt>
                <c:pt idx="21516">
                  <c:v>108184</c:v>
                </c:pt>
                <c:pt idx="21517">
                  <c:v>108189</c:v>
                </c:pt>
                <c:pt idx="21518">
                  <c:v>108194</c:v>
                </c:pt>
                <c:pt idx="21519">
                  <c:v>108199</c:v>
                </c:pt>
                <c:pt idx="21520">
                  <c:v>108204</c:v>
                </c:pt>
                <c:pt idx="21521">
                  <c:v>108209</c:v>
                </c:pt>
                <c:pt idx="21522">
                  <c:v>108214</c:v>
                </c:pt>
                <c:pt idx="21523">
                  <c:v>108219</c:v>
                </c:pt>
                <c:pt idx="21524">
                  <c:v>108224</c:v>
                </c:pt>
                <c:pt idx="21525">
                  <c:v>108229</c:v>
                </c:pt>
                <c:pt idx="21526">
                  <c:v>108234</c:v>
                </c:pt>
                <c:pt idx="21527">
                  <c:v>108239</c:v>
                </c:pt>
                <c:pt idx="21528">
                  <c:v>108244</c:v>
                </c:pt>
                <c:pt idx="21529">
                  <c:v>108249</c:v>
                </c:pt>
                <c:pt idx="21530">
                  <c:v>108254</c:v>
                </c:pt>
                <c:pt idx="21531">
                  <c:v>108259</c:v>
                </c:pt>
                <c:pt idx="21532">
                  <c:v>108264</c:v>
                </c:pt>
                <c:pt idx="21533">
                  <c:v>108269</c:v>
                </c:pt>
                <c:pt idx="21534">
                  <c:v>108274</c:v>
                </c:pt>
                <c:pt idx="21535">
                  <c:v>108279</c:v>
                </c:pt>
                <c:pt idx="21536">
                  <c:v>108284</c:v>
                </c:pt>
                <c:pt idx="21537">
                  <c:v>108289</c:v>
                </c:pt>
                <c:pt idx="21538">
                  <c:v>108294</c:v>
                </c:pt>
                <c:pt idx="21539">
                  <c:v>108299</c:v>
                </c:pt>
                <c:pt idx="21540">
                  <c:v>108304</c:v>
                </c:pt>
                <c:pt idx="21541">
                  <c:v>108309</c:v>
                </c:pt>
                <c:pt idx="21542">
                  <c:v>108314</c:v>
                </c:pt>
                <c:pt idx="21543">
                  <c:v>108319</c:v>
                </c:pt>
                <c:pt idx="21544">
                  <c:v>108324</c:v>
                </c:pt>
                <c:pt idx="21545">
                  <c:v>108329</c:v>
                </c:pt>
                <c:pt idx="21546">
                  <c:v>108334</c:v>
                </c:pt>
                <c:pt idx="21547">
                  <c:v>108339</c:v>
                </c:pt>
                <c:pt idx="21548">
                  <c:v>108344</c:v>
                </c:pt>
                <c:pt idx="21549">
                  <c:v>108349</c:v>
                </c:pt>
                <c:pt idx="21550">
                  <c:v>108354</c:v>
                </c:pt>
                <c:pt idx="21551">
                  <c:v>108359</c:v>
                </c:pt>
                <c:pt idx="21552">
                  <c:v>108364</c:v>
                </c:pt>
                <c:pt idx="21553">
                  <c:v>108369</c:v>
                </c:pt>
                <c:pt idx="21554">
                  <c:v>108374</c:v>
                </c:pt>
                <c:pt idx="21555">
                  <c:v>108379</c:v>
                </c:pt>
                <c:pt idx="21556">
                  <c:v>108384</c:v>
                </c:pt>
                <c:pt idx="21557">
                  <c:v>108389</c:v>
                </c:pt>
                <c:pt idx="21558">
                  <c:v>108394</c:v>
                </c:pt>
                <c:pt idx="21559">
                  <c:v>108399</c:v>
                </c:pt>
                <c:pt idx="21560">
                  <c:v>108404</c:v>
                </c:pt>
                <c:pt idx="21561">
                  <c:v>108409</c:v>
                </c:pt>
                <c:pt idx="21562">
                  <c:v>108414</c:v>
                </c:pt>
                <c:pt idx="21563">
                  <c:v>108419</c:v>
                </c:pt>
                <c:pt idx="21564">
                  <c:v>108424</c:v>
                </c:pt>
                <c:pt idx="21565">
                  <c:v>108429</c:v>
                </c:pt>
                <c:pt idx="21566">
                  <c:v>108434</c:v>
                </c:pt>
                <c:pt idx="21567">
                  <c:v>108439</c:v>
                </c:pt>
                <c:pt idx="21568">
                  <c:v>108444</c:v>
                </c:pt>
                <c:pt idx="21569">
                  <c:v>108449</c:v>
                </c:pt>
                <c:pt idx="21570">
                  <c:v>108454</c:v>
                </c:pt>
                <c:pt idx="21571">
                  <c:v>108459</c:v>
                </c:pt>
                <c:pt idx="21572">
                  <c:v>108464</c:v>
                </c:pt>
                <c:pt idx="21573">
                  <c:v>108469</c:v>
                </c:pt>
                <c:pt idx="21574">
                  <c:v>108474</c:v>
                </c:pt>
                <c:pt idx="21575">
                  <c:v>108479</c:v>
                </c:pt>
                <c:pt idx="21576">
                  <c:v>108484</c:v>
                </c:pt>
                <c:pt idx="21577">
                  <c:v>108489</c:v>
                </c:pt>
                <c:pt idx="21578">
                  <c:v>108494</c:v>
                </c:pt>
                <c:pt idx="21579">
                  <c:v>108499</c:v>
                </c:pt>
                <c:pt idx="21580">
                  <c:v>108504</c:v>
                </c:pt>
                <c:pt idx="21581">
                  <c:v>108509</c:v>
                </c:pt>
                <c:pt idx="21582">
                  <c:v>108514</c:v>
                </c:pt>
                <c:pt idx="21583">
                  <c:v>108519</c:v>
                </c:pt>
                <c:pt idx="21584">
                  <c:v>108524</c:v>
                </c:pt>
                <c:pt idx="21585">
                  <c:v>108529</c:v>
                </c:pt>
                <c:pt idx="21586">
                  <c:v>108534</c:v>
                </c:pt>
                <c:pt idx="21587">
                  <c:v>108539</c:v>
                </c:pt>
                <c:pt idx="21588">
                  <c:v>108544</c:v>
                </c:pt>
                <c:pt idx="21589">
                  <c:v>108549</c:v>
                </c:pt>
                <c:pt idx="21590">
                  <c:v>108554</c:v>
                </c:pt>
                <c:pt idx="21591">
                  <c:v>108559</c:v>
                </c:pt>
                <c:pt idx="21592">
                  <c:v>108564</c:v>
                </c:pt>
                <c:pt idx="21593">
                  <c:v>108569</c:v>
                </c:pt>
                <c:pt idx="21594">
                  <c:v>108574</c:v>
                </c:pt>
                <c:pt idx="21595">
                  <c:v>108579</c:v>
                </c:pt>
                <c:pt idx="21596">
                  <c:v>108584</c:v>
                </c:pt>
                <c:pt idx="21597">
                  <c:v>108589</c:v>
                </c:pt>
                <c:pt idx="21598">
                  <c:v>108594</c:v>
                </c:pt>
                <c:pt idx="21599">
                  <c:v>108599</c:v>
                </c:pt>
                <c:pt idx="21600">
                  <c:v>108604</c:v>
                </c:pt>
                <c:pt idx="21601">
                  <c:v>108609</c:v>
                </c:pt>
                <c:pt idx="21602">
                  <c:v>108614</c:v>
                </c:pt>
                <c:pt idx="21603">
                  <c:v>108619</c:v>
                </c:pt>
                <c:pt idx="21604">
                  <c:v>108624</c:v>
                </c:pt>
                <c:pt idx="21605">
                  <c:v>108629</c:v>
                </c:pt>
                <c:pt idx="21606">
                  <c:v>108634</c:v>
                </c:pt>
                <c:pt idx="21607">
                  <c:v>108639</c:v>
                </c:pt>
                <c:pt idx="21608">
                  <c:v>108644</c:v>
                </c:pt>
                <c:pt idx="21609">
                  <c:v>108649</c:v>
                </c:pt>
                <c:pt idx="21610">
                  <c:v>108654</c:v>
                </c:pt>
                <c:pt idx="21611">
                  <c:v>108659</c:v>
                </c:pt>
                <c:pt idx="21612">
                  <c:v>108664</c:v>
                </c:pt>
                <c:pt idx="21613">
                  <c:v>108669</c:v>
                </c:pt>
                <c:pt idx="21614">
                  <c:v>108674</c:v>
                </c:pt>
                <c:pt idx="21615">
                  <c:v>108679</c:v>
                </c:pt>
                <c:pt idx="21616">
                  <c:v>108684</c:v>
                </c:pt>
                <c:pt idx="21617">
                  <c:v>108689</c:v>
                </c:pt>
                <c:pt idx="21618">
                  <c:v>108694</c:v>
                </c:pt>
                <c:pt idx="21619">
                  <c:v>108699</c:v>
                </c:pt>
                <c:pt idx="21620">
                  <c:v>108704</c:v>
                </c:pt>
                <c:pt idx="21621">
                  <c:v>108709</c:v>
                </c:pt>
                <c:pt idx="21622">
                  <c:v>108714</c:v>
                </c:pt>
                <c:pt idx="21623">
                  <c:v>108719</c:v>
                </c:pt>
                <c:pt idx="21624">
                  <c:v>108724</c:v>
                </c:pt>
                <c:pt idx="21625">
                  <c:v>108729</c:v>
                </c:pt>
                <c:pt idx="21626">
                  <c:v>108734</c:v>
                </c:pt>
                <c:pt idx="21627">
                  <c:v>108739</c:v>
                </c:pt>
                <c:pt idx="21628">
                  <c:v>108744</c:v>
                </c:pt>
                <c:pt idx="21629">
                  <c:v>108749</c:v>
                </c:pt>
                <c:pt idx="21630">
                  <c:v>108754</c:v>
                </c:pt>
                <c:pt idx="21631">
                  <c:v>108759</c:v>
                </c:pt>
                <c:pt idx="21632">
                  <c:v>108764</c:v>
                </c:pt>
                <c:pt idx="21633">
                  <c:v>108769</c:v>
                </c:pt>
                <c:pt idx="21634">
                  <c:v>108774</c:v>
                </c:pt>
                <c:pt idx="21635">
                  <c:v>108779</c:v>
                </c:pt>
                <c:pt idx="21636">
                  <c:v>108784</c:v>
                </c:pt>
                <c:pt idx="21637">
                  <c:v>108789</c:v>
                </c:pt>
                <c:pt idx="21638">
                  <c:v>108794</c:v>
                </c:pt>
                <c:pt idx="21639">
                  <c:v>108799</c:v>
                </c:pt>
                <c:pt idx="21640">
                  <c:v>108804</c:v>
                </c:pt>
                <c:pt idx="21641">
                  <c:v>108809</c:v>
                </c:pt>
                <c:pt idx="21642">
                  <c:v>108814</c:v>
                </c:pt>
                <c:pt idx="21643">
                  <c:v>108819</c:v>
                </c:pt>
                <c:pt idx="21644">
                  <c:v>108824</c:v>
                </c:pt>
                <c:pt idx="21645">
                  <c:v>108829</c:v>
                </c:pt>
                <c:pt idx="21646">
                  <c:v>108834</c:v>
                </c:pt>
                <c:pt idx="21647">
                  <c:v>108839</c:v>
                </c:pt>
                <c:pt idx="21648">
                  <c:v>108844</c:v>
                </c:pt>
                <c:pt idx="21649">
                  <c:v>108849</c:v>
                </c:pt>
                <c:pt idx="21650">
                  <c:v>108854</c:v>
                </c:pt>
                <c:pt idx="21651">
                  <c:v>108859</c:v>
                </c:pt>
                <c:pt idx="21652">
                  <c:v>108864</c:v>
                </c:pt>
                <c:pt idx="21653">
                  <c:v>108869</c:v>
                </c:pt>
                <c:pt idx="21654">
                  <c:v>108874</c:v>
                </c:pt>
                <c:pt idx="21655">
                  <c:v>108879</c:v>
                </c:pt>
                <c:pt idx="21656">
                  <c:v>108884</c:v>
                </c:pt>
                <c:pt idx="21657">
                  <c:v>108889</c:v>
                </c:pt>
                <c:pt idx="21658">
                  <c:v>108894</c:v>
                </c:pt>
                <c:pt idx="21659">
                  <c:v>108899</c:v>
                </c:pt>
                <c:pt idx="21660">
                  <c:v>108904</c:v>
                </c:pt>
                <c:pt idx="21661">
                  <c:v>108909</c:v>
                </c:pt>
                <c:pt idx="21662">
                  <c:v>108914</c:v>
                </c:pt>
                <c:pt idx="21663">
                  <c:v>108919</c:v>
                </c:pt>
                <c:pt idx="21664">
                  <c:v>108924</c:v>
                </c:pt>
                <c:pt idx="21665">
                  <c:v>108929</c:v>
                </c:pt>
                <c:pt idx="21666">
                  <c:v>108934</c:v>
                </c:pt>
                <c:pt idx="21667">
                  <c:v>108939</c:v>
                </c:pt>
                <c:pt idx="21668">
                  <c:v>108944</c:v>
                </c:pt>
                <c:pt idx="21669">
                  <c:v>108949</c:v>
                </c:pt>
                <c:pt idx="21670">
                  <c:v>108954</c:v>
                </c:pt>
                <c:pt idx="21671">
                  <c:v>108959</c:v>
                </c:pt>
                <c:pt idx="21672">
                  <c:v>108964</c:v>
                </c:pt>
                <c:pt idx="21673">
                  <c:v>108969</c:v>
                </c:pt>
                <c:pt idx="21674">
                  <c:v>108974</c:v>
                </c:pt>
                <c:pt idx="21675">
                  <c:v>108979</c:v>
                </c:pt>
                <c:pt idx="21676">
                  <c:v>108984</c:v>
                </c:pt>
                <c:pt idx="21677">
                  <c:v>108989</c:v>
                </c:pt>
                <c:pt idx="21678">
                  <c:v>108994</c:v>
                </c:pt>
                <c:pt idx="21679">
                  <c:v>108999</c:v>
                </c:pt>
                <c:pt idx="21680">
                  <c:v>109004</c:v>
                </c:pt>
                <c:pt idx="21681">
                  <c:v>109009</c:v>
                </c:pt>
                <c:pt idx="21682">
                  <c:v>109014</c:v>
                </c:pt>
                <c:pt idx="21683">
                  <c:v>109019</c:v>
                </c:pt>
                <c:pt idx="21684">
                  <c:v>109024</c:v>
                </c:pt>
                <c:pt idx="21685">
                  <c:v>109029</c:v>
                </c:pt>
                <c:pt idx="21686">
                  <c:v>109034</c:v>
                </c:pt>
                <c:pt idx="21687">
                  <c:v>109039</c:v>
                </c:pt>
                <c:pt idx="21688">
                  <c:v>109044</c:v>
                </c:pt>
                <c:pt idx="21689">
                  <c:v>109049</c:v>
                </c:pt>
                <c:pt idx="21690">
                  <c:v>109054</c:v>
                </c:pt>
                <c:pt idx="21691">
                  <c:v>109059</c:v>
                </c:pt>
                <c:pt idx="21692">
                  <c:v>109064</c:v>
                </c:pt>
                <c:pt idx="21693">
                  <c:v>109069</c:v>
                </c:pt>
                <c:pt idx="21694">
                  <c:v>109074</c:v>
                </c:pt>
                <c:pt idx="21695">
                  <c:v>109079</c:v>
                </c:pt>
                <c:pt idx="21696">
                  <c:v>109084</c:v>
                </c:pt>
                <c:pt idx="21697">
                  <c:v>109089</c:v>
                </c:pt>
                <c:pt idx="21698">
                  <c:v>109094</c:v>
                </c:pt>
                <c:pt idx="21699">
                  <c:v>109099</c:v>
                </c:pt>
                <c:pt idx="21700">
                  <c:v>109104</c:v>
                </c:pt>
                <c:pt idx="21701">
                  <c:v>109109</c:v>
                </c:pt>
                <c:pt idx="21702">
                  <c:v>109114</c:v>
                </c:pt>
                <c:pt idx="21703">
                  <c:v>109119</c:v>
                </c:pt>
                <c:pt idx="21704">
                  <c:v>109124</c:v>
                </c:pt>
                <c:pt idx="21705">
                  <c:v>109129</c:v>
                </c:pt>
                <c:pt idx="21706">
                  <c:v>109134</c:v>
                </c:pt>
                <c:pt idx="21707">
                  <c:v>109139</c:v>
                </c:pt>
                <c:pt idx="21708">
                  <c:v>109144</c:v>
                </c:pt>
                <c:pt idx="21709">
                  <c:v>109149</c:v>
                </c:pt>
                <c:pt idx="21710">
                  <c:v>109154</c:v>
                </c:pt>
                <c:pt idx="21711">
                  <c:v>109159</c:v>
                </c:pt>
                <c:pt idx="21712">
                  <c:v>109164</c:v>
                </c:pt>
                <c:pt idx="21713">
                  <c:v>109169</c:v>
                </c:pt>
                <c:pt idx="21714">
                  <c:v>109174</c:v>
                </c:pt>
                <c:pt idx="21715">
                  <c:v>109179</c:v>
                </c:pt>
                <c:pt idx="21716">
                  <c:v>109184</c:v>
                </c:pt>
                <c:pt idx="21717">
                  <c:v>109189</c:v>
                </c:pt>
                <c:pt idx="21718">
                  <c:v>109194</c:v>
                </c:pt>
                <c:pt idx="21719">
                  <c:v>109199</c:v>
                </c:pt>
                <c:pt idx="21720">
                  <c:v>109204</c:v>
                </c:pt>
                <c:pt idx="21721">
                  <c:v>109209</c:v>
                </c:pt>
                <c:pt idx="21722">
                  <c:v>109214</c:v>
                </c:pt>
                <c:pt idx="21723">
                  <c:v>109219</c:v>
                </c:pt>
                <c:pt idx="21724">
                  <c:v>109224</c:v>
                </c:pt>
                <c:pt idx="21725">
                  <c:v>109229</c:v>
                </c:pt>
                <c:pt idx="21726">
                  <c:v>109234</c:v>
                </c:pt>
                <c:pt idx="21727">
                  <c:v>109239</c:v>
                </c:pt>
                <c:pt idx="21728">
                  <c:v>109244</c:v>
                </c:pt>
                <c:pt idx="21729">
                  <c:v>109249</c:v>
                </c:pt>
                <c:pt idx="21730">
                  <c:v>109254</c:v>
                </c:pt>
                <c:pt idx="21731">
                  <c:v>109259</c:v>
                </c:pt>
                <c:pt idx="21732">
                  <c:v>109264</c:v>
                </c:pt>
                <c:pt idx="21733">
                  <c:v>109269</c:v>
                </c:pt>
                <c:pt idx="21734">
                  <c:v>109274</c:v>
                </c:pt>
                <c:pt idx="21735">
                  <c:v>109279</c:v>
                </c:pt>
                <c:pt idx="21736">
                  <c:v>109284</c:v>
                </c:pt>
                <c:pt idx="21737">
                  <c:v>109289</c:v>
                </c:pt>
                <c:pt idx="21738">
                  <c:v>109294</c:v>
                </c:pt>
                <c:pt idx="21739">
                  <c:v>109299</c:v>
                </c:pt>
                <c:pt idx="21740">
                  <c:v>109304</c:v>
                </c:pt>
                <c:pt idx="21741">
                  <c:v>109309</c:v>
                </c:pt>
                <c:pt idx="21742">
                  <c:v>109314</c:v>
                </c:pt>
                <c:pt idx="21743">
                  <c:v>109319</c:v>
                </c:pt>
                <c:pt idx="21744">
                  <c:v>109324</c:v>
                </c:pt>
                <c:pt idx="21745">
                  <c:v>109329</c:v>
                </c:pt>
                <c:pt idx="21746">
                  <c:v>109334</c:v>
                </c:pt>
                <c:pt idx="21747">
                  <c:v>109339</c:v>
                </c:pt>
                <c:pt idx="21748">
                  <c:v>109344</c:v>
                </c:pt>
                <c:pt idx="21749">
                  <c:v>109349</c:v>
                </c:pt>
                <c:pt idx="21750">
                  <c:v>109354</c:v>
                </c:pt>
                <c:pt idx="21751">
                  <c:v>109359</c:v>
                </c:pt>
                <c:pt idx="21752">
                  <c:v>109364</c:v>
                </c:pt>
                <c:pt idx="21753">
                  <c:v>109369</c:v>
                </c:pt>
                <c:pt idx="21754">
                  <c:v>109374</c:v>
                </c:pt>
                <c:pt idx="21755">
                  <c:v>109379</c:v>
                </c:pt>
                <c:pt idx="21756">
                  <c:v>109384</c:v>
                </c:pt>
                <c:pt idx="21757">
                  <c:v>109389</c:v>
                </c:pt>
                <c:pt idx="21758">
                  <c:v>109394</c:v>
                </c:pt>
                <c:pt idx="21759">
                  <c:v>109399</c:v>
                </c:pt>
                <c:pt idx="21760">
                  <c:v>109404</c:v>
                </c:pt>
                <c:pt idx="21761">
                  <c:v>109409</c:v>
                </c:pt>
                <c:pt idx="21762">
                  <c:v>109414</c:v>
                </c:pt>
                <c:pt idx="21763">
                  <c:v>109419</c:v>
                </c:pt>
                <c:pt idx="21764">
                  <c:v>109424</c:v>
                </c:pt>
                <c:pt idx="21765">
                  <c:v>109429</c:v>
                </c:pt>
                <c:pt idx="21766">
                  <c:v>109434</c:v>
                </c:pt>
                <c:pt idx="21767">
                  <c:v>109439</c:v>
                </c:pt>
                <c:pt idx="21768">
                  <c:v>109444</c:v>
                </c:pt>
                <c:pt idx="21769">
                  <c:v>109449</c:v>
                </c:pt>
                <c:pt idx="21770">
                  <c:v>109454</c:v>
                </c:pt>
                <c:pt idx="21771">
                  <c:v>109459</c:v>
                </c:pt>
                <c:pt idx="21772">
                  <c:v>109464</c:v>
                </c:pt>
                <c:pt idx="21773">
                  <c:v>109469</c:v>
                </c:pt>
                <c:pt idx="21774">
                  <c:v>109474</c:v>
                </c:pt>
                <c:pt idx="21775">
                  <c:v>109479</c:v>
                </c:pt>
                <c:pt idx="21776">
                  <c:v>109484</c:v>
                </c:pt>
                <c:pt idx="21777">
                  <c:v>109489</c:v>
                </c:pt>
                <c:pt idx="21778">
                  <c:v>109494</c:v>
                </c:pt>
                <c:pt idx="21779">
                  <c:v>109499</c:v>
                </c:pt>
                <c:pt idx="21780">
                  <c:v>109504</c:v>
                </c:pt>
                <c:pt idx="21781">
                  <c:v>109509</c:v>
                </c:pt>
                <c:pt idx="21782">
                  <c:v>109514</c:v>
                </c:pt>
                <c:pt idx="21783">
                  <c:v>109519</c:v>
                </c:pt>
                <c:pt idx="21784">
                  <c:v>109524</c:v>
                </c:pt>
                <c:pt idx="21785">
                  <c:v>109529</c:v>
                </c:pt>
                <c:pt idx="21786">
                  <c:v>109534</c:v>
                </c:pt>
                <c:pt idx="21787">
                  <c:v>109539</c:v>
                </c:pt>
                <c:pt idx="21788">
                  <c:v>109544</c:v>
                </c:pt>
                <c:pt idx="21789">
                  <c:v>109549</c:v>
                </c:pt>
                <c:pt idx="21790">
                  <c:v>109554</c:v>
                </c:pt>
                <c:pt idx="21791">
                  <c:v>109559</c:v>
                </c:pt>
                <c:pt idx="21792">
                  <c:v>109564</c:v>
                </c:pt>
                <c:pt idx="21793">
                  <c:v>109569</c:v>
                </c:pt>
                <c:pt idx="21794">
                  <c:v>109574</c:v>
                </c:pt>
                <c:pt idx="21795">
                  <c:v>109579</c:v>
                </c:pt>
                <c:pt idx="21796">
                  <c:v>109584</c:v>
                </c:pt>
                <c:pt idx="21797">
                  <c:v>109589</c:v>
                </c:pt>
                <c:pt idx="21798">
                  <c:v>109594</c:v>
                </c:pt>
                <c:pt idx="21799">
                  <c:v>109599</c:v>
                </c:pt>
                <c:pt idx="21800">
                  <c:v>109604</c:v>
                </c:pt>
                <c:pt idx="21801">
                  <c:v>109609</c:v>
                </c:pt>
                <c:pt idx="21802">
                  <c:v>109614</c:v>
                </c:pt>
                <c:pt idx="21803">
                  <c:v>109619</c:v>
                </c:pt>
                <c:pt idx="21804">
                  <c:v>109624</c:v>
                </c:pt>
                <c:pt idx="21805">
                  <c:v>109629</c:v>
                </c:pt>
                <c:pt idx="21806">
                  <c:v>109634</c:v>
                </c:pt>
                <c:pt idx="21807">
                  <c:v>109639</c:v>
                </c:pt>
                <c:pt idx="21808">
                  <c:v>109644</c:v>
                </c:pt>
                <c:pt idx="21809">
                  <c:v>109649</c:v>
                </c:pt>
                <c:pt idx="21810">
                  <c:v>109654</c:v>
                </c:pt>
                <c:pt idx="21811">
                  <c:v>109659</c:v>
                </c:pt>
                <c:pt idx="21812">
                  <c:v>109664</c:v>
                </c:pt>
                <c:pt idx="21813">
                  <c:v>109669</c:v>
                </c:pt>
                <c:pt idx="21814">
                  <c:v>109674</c:v>
                </c:pt>
                <c:pt idx="21815">
                  <c:v>109679</c:v>
                </c:pt>
                <c:pt idx="21816">
                  <c:v>109684</c:v>
                </c:pt>
                <c:pt idx="21817">
                  <c:v>109689</c:v>
                </c:pt>
                <c:pt idx="21818">
                  <c:v>109694</c:v>
                </c:pt>
                <c:pt idx="21819">
                  <c:v>109699</c:v>
                </c:pt>
                <c:pt idx="21820">
                  <c:v>109704</c:v>
                </c:pt>
                <c:pt idx="21821">
                  <c:v>109709</c:v>
                </c:pt>
                <c:pt idx="21822">
                  <c:v>109714</c:v>
                </c:pt>
                <c:pt idx="21823">
                  <c:v>109719</c:v>
                </c:pt>
                <c:pt idx="21824">
                  <c:v>109724</c:v>
                </c:pt>
                <c:pt idx="21825">
                  <c:v>109729</c:v>
                </c:pt>
                <c:pt idx="21826">
                  <c:v>109734</c:v>
                </c:pt>
                <c:pt idx="21827">
                  <c:v>109739</c:v>
                </c:pt>
                <c:pt idx="21828">
                  <c:v>109744</c:v>
                </c:pt>
                <c:pt idx="21829">
                  <c:v>109749</c:v>
                </c:pt>
                <c:pt idx="21830">
                  <c:v>109754</c:v>
                </c:pt>
                <c:pt idx="21831">
                  <c:v>109759</c:v>
                </c:pt>
                <c:pt idx="21832">
                  <c:v>109764</c:v>
                </c:pt>
                <c:pt idx="21833">
                  <c:v>109769</c:v>
                </c:pt>
                <c:pt idx="21834">
                  <c:v>109774</c:v>
                </c:pt>
                <c:pt idx="21835">
                  <c:v>109779</c:v>
                </c:pt>
                <c:pt idx="21836">
                  <c:v>109784</c:v>
                </c:pt>
                <c:pt idx="21837">
                  <c:v>109789</c:v>
                </c:pt>
                <c:pt idx="21838">
                  <c:v>109794</c:v>
                </c:pt>
                <c:pt idx="21839">
                  <c:v>109799</c:v>
                </c:pt>
                <c:pt idx="21840">
                  <c:v>109804</c:v>
                </c:pt>
                <c:pt idx="21841">
                  <c:v>109809</c:v>
                </c:pt>
                <c:pt idx="21842">
                  <c:v>109814</c:v>
                </c:pt>
                <c:pt idx="21843">
                  <c:v>109819</c:v>
                </c:pt>
                <c:pt idx="21844">
                  <c:v>109824</c:v>
                </c:pt>
                <c:pt idx="21845">
                  <c:v>109829</c:v>
                </c:pt>
                <c:pt idx="21846">
                  <c:v>109834</c:v>
                </c:pt>
                <c:pt idx="21847">
                  <c:v>109839</c:v>
                </c:pt>
                <c:pt idx="21848">
                  <c:v>109844</c:v>
                </c:pt>
                <c:pt idx="21849">
                  <c:v>109849</c:v>
                </c:pt>
                <c:pt idx="21850">
                  <c:v>109854</c:v>
                </c:pt>
                <c:pt idx="21851">
                  <c:v>109859</c:v>
                </c:pt>
                <c:pt idx="21852">
                  <c:v>109864</c:v>
                </c:pt>
                <c:pt idx="21853">
                  <c:v>109869</c:v>
                </c:pt>
                <c:pt idx="21854">
                  <c:v>109874</c:v>
                </c:pt>
                <c:pt idx="21855">
                  <c:v>109879</c:v>
                </c:pt>
                <c:pt idx="21856">
                  <c:v>109884</c:v>
                </c:pt>
                <c:pt idx="21857">
                  <c:v>109889</c:v>
                </c:pt>
                <c:pt idx="21858">
                  <c:v>109894</c:v>
                </c:pt>
                <c:pt idx="21859">
                  <c:v>109899</c:v>
                </c:pt>
                <c:pt idx="21860">
                  <c:v>109904</c:v>
                </c:pt>
                <c:pt idx="21861">
                  <c:v>109909</c:v>
                </c:pt>
                <c:pt idx="21862">
                  <c:v>109914</c:v>
                </c:pt>
                <c:pt idx="21863">
                  <c:v>109919</c:v>
                </c:pt>
                <c:pt idx="21864">
                  <c:v>109924</c:v>
                </c:pt>
                <c:pt idx="21865">
                  <c:v>109929</c:v>
                </c:pt>
                <c:pt idx="21866">
                  <c:v>109934</c:v>
                </c:pt>
                <c:pt idx="21867">
                  <c:v>109939</c:v>
                </c:pt>
                <c:pt idx="21868">
                  <c:v>109944</c:v>
                </c:pt>
                <c:pt idx="21869">
                  <c:v>109949</c:v>
                </c:pt>
                <c:pt idx="21870">
                  <c:v>109954</c:v>
                </c:pt>
                <c:pt idx="21871">
                  <c:v>109959</c:v>
                </c:pt>
                <c:pt idx="21872">
                  <c:v>109964</c:v>
                </c:pt>
                <c:pt idx="21873">
                  <c:v>109969</c:v>
                </c:pt>
                <c:pt idx="21874">
                  <c:v>109974</c:v>
                </c:pt>
                <c:pt idx="21875">
                  <c:v>109979</c:v>
                </c:pt>
                <c:pt idx="21876">
                  <c:v>109984</c:v>
                </c:pt>
                <c:pt idx="21877">
                  <c:v>109989</c:v>
                </c:pt>
                <c:pt idx="21878">
                  <c:v>109994</c:v>
                </c:pt>
                <c:pt idx="21879">
                  <c:v>109999</c:v>
                </c:pt>
                <c:pt idx="21880">
                  <c:v>110004</c:v>
                </c:pt>
                <c:pt idx="21881">
                  <c:v>110009</c:v>
                </c:pt>
                <c:pt idx="21882">
                  <c:v>110014</c:v>
                </c:pt>
                <c:pt idx="21883">
                  <c:v>110019</c:v>
                </c:pt>
                <c:pt idx="21884">
                  <c:v>110024</c:v>
                </c:pt>
                <c:pt idx="21885">
                  <c:v>110029</c:v>
                </c:pt>
                <c:pt idx="21886">
                  <c:v>110034</c:v>
                </c:pt>
                <c:pt idx="21887">
                  <c:v>110039</c:v>
                </c:pt>
                <c:pt idx="21888">
                  <c:v>110044</c:v>
                </c:pt>
                <c:pt idx="21889">
                  <c:v>110049</c:v>
                </c:pt>
                <c:pt idx="21890">
                  <c:v>110054</c:v>
                </c:pt>
                <c:pt idx="21891">
                  <c:v>110059</c:v>
                </c:pt>
                <c:pt idx="21892">
                  <c:v>110064</c:v>
                </c:pt>
                <c:pt idx="21893">
                  <c:v>110069</c:v>
                </c:pt>
                <c:pt idx="21894">
                  <c:v>110074</c:v>
                </c:pt>
                <c:pt idx="21895">
                  <c:v>110079</c:v>
                </c:pt>
                <c:pt idx="21896">
                  <c:v>110084</c:v>
                </c:pt>
                <c:pt idx="21897">
                  <c:v>110089</c:v>
                </c:pt>
                <c:pt idx="21898">
                  <c:v>110094</c:v>
                </c:pt>
                <c:pt idx="21899">
                  <c:v>110099</c:v>
                </c:pt>
                <c:pt idx="21900">
                  <c:v>110104</c:v>
                </c:pt>
                <c:pt idx="21901">
                  <c:v>110109</c:v>
                </c:pt>
                <c:pt idx="21902">
                  <c:v>110114</c:v>
                </c:pt>
                <c:pt idx="21903">
                  <c:v>110119</c:v>
                </c:pt>
                <c:pt idx="21904">
                  <c:v>110124</c:v>
                </c:pt>
                <c:pt idx="21905">
                  <c:v>110129</c:v>
                </c:pt>
                <c:pt idx="21906">
                  <c:v>110134</c:v>
                </c:pt>
                <c:pt idx="21907">
                  <c:v>110139</c:v>
                </c:pt>
                <c:pt idx="21908">
                  <c:v>110144</c:v>
                </c:pt>
                <c:pt idx="21909">
                  <c:v>110149</c:v>
                </c:pt>
                <c:pt idx="21910">
                  <c:v>110154</c:v>
                </c:pt>
                <c:pt idx="21911">
                  <c:v>110159</c:v>
                </c:pt>
                <c:pt idx="21912">
                  <c:v>110164</c:v>
                </c:pt>
                <c:pt idx="21913">
                  <c:v>110169</c:v>
                </c:pt>
                <c:pt idx="21914">
                  <c:v>110174</c:v>
                </c:pt>
                <c:pt idx="21915">
                  <c:v>110179</c:v>
                </c:pt>
                <c:pt idx="21916">
                  <c:v>110184</c:v>
                </c:pt>
                <c:pt idx="21917">
                  <c:v>110189</c:v>
                </c:pt>
                <c:pt idx="21918">
                  <c:v>110194</c:v>
                </c:pt>
                <c:pt idx="21919">
                  <c:v>110199</c:v>
                </c:pt>
                <c:pt idx="21920">
                  <c:v>110204</c:v>
                </c:pt>
                <c:pt idx="21921">
                  <c:v>110209</c:v>
                </c:pt>
                <c:pt idx="21922">
                  <c:v>110214</c:v>
                </c:pt>
                <c:pt idx="21923">
                  <c:v>110219</c:v>
                </c:pt>
                <c:pt idx="21924">
                  <c:v>110224</c:v>
                </c:pt>
                <c:pt idx="21925">
                  <c:v>110229</c:v>
                </c:pt>
                <c:pt idx="21926">
                  <c:v>110234</c:v>
                </c:pt>
                <c:pt idx="21927">
                  <c:v>110239</c:v>
                </c:pt>
                <c:pt idx="21928">
                  <c:v>110244</c:v>
                </c:pt>
                <c:pt idx="21929">
                  <c:v>110249</c:v>
                </c:pt>
                <c:pt idx="21930">
                  <c:v>110254</c:v>
                </c:pt>
                <c:pt idx="21931">
                  <c:v>110259</c:v>
                </c:pt>
                <c:pt idx="21932">
                  <c:v>110264</c:v>
                </c:pt>
                <c:pt idx="21933">
                  <c:v>110269</c:v>
                </c:pt>
                <c:pt idx="21934">
                  <c:v>110274</c:v>
                </c:pt>
                <c:pt idx="21935">
                  <c:v>110279</c:v>
                </c:pt>
                <c:pt idx="21936">
                  <c:v>110284</c:v>
                </c:pt>
                <c:pt idx="21937">
                  <c:v>110289</c:v>
                </c:pt>
                <c:pt idx="21938">
                  <c:v>110294</c:v>
                </c:pt>
                <c:pt idx="21939">
                  <c:v>110299</c:v>
                </c:pt>
                <c:pt idx="21940">
                  <c:v>110304</c:v>
                </c:pt>
                <c:pt idx="21941">
                  <c:v>110309</c:v>
                </c:pt>
                <c:pt idx="21942">
                  <c:v>110314</c:v>
                </c:pt>
                <c:pt idx="21943">
                  <c:v>110319</c:v>
                </c:pt>
                <c:pt idx="21944">
                  <c:v>110324</c:v>
                </c:pt>
                <c:pt idx="21945">
                  <c:v>110329</c:v>
                </c:pt>
                <c:pt idx="21946">
                  <c:v>110334</c:v>
                </c:pt>
                <c:pt idx="21947">
                  <c:v>110339</c:v>
                </c:pt>
                <c:pt idx="21948">
                  <c:v>110344</c:v>
                </c:pt>
                <c:pt idx="21949">
                  <c:v>110349</c:v>
                </c:pt>
                <c:pt idx="21950">
                  <c:v>110354</c:v>
                </c:pt>
                <c:pt idx="21951">
                  <c:v>110359</c:v>
                </c:pt>
                <c:pt idx="21952">
                  <c:v>110364</c:v>
                </c:pt>
                <c:pt idx="21953">
                  <c:v>110369</c:v>
                </c:pt>
                <c:pt idx="21954">
                  <c:v>110374</c:v>
                </c:pt>
                <c:pt idx="21955">
                  <c:v>110379</c:v>
                </c:pt>
                <c:pt idx="21956">
                  <c:v>110384</c:v>
                </c:pt>
                <c:pt idx="21957">
                  <c:v>110389</c:v>
                </c:pt>
                <c:pt idx="21958">
                  <c:v>110394</c:v>
                </c:pt>
                <c:pt idx="21959">
                  <c:v>110399</c:v>
                </c:pt>
                <c:pt idx="21960">
                  <c:v>110404</c:v>
                </c:pt>
                <c:pt idx="21961">
                  <c:v>110409</c:v>
                </c:pt>
                <c:pt idx="21962">
                  <c:v>110414</c:v>
                </c:pt>
                <c:pt idx="21963">
                  <c:v>110419</c:v>
                </c:pt>
                <c:pt idx="21964">
                  <c:v>110424</c:v>
                </c:pt>
                <c:pt idx="21965">
                  <c:v>110429</c:v>
                </c:pt>
                <c:pt idx="21966">
                  <c:v>110434</c:v>
                </c:pt>
                <c:pt idx="21967">
                  <c:v>110439</c:v>
                </c:pt>
                <c:pt idx="21968">
                  <c:v>110444</c:v>
                </c:pt>
                <c:pt idx="21969">
                  <c:v>110449</c:v>
                </c:pt>
                <c:pt idx="21970">
                  <c:v>110454</c:v>
                </c:pt>
                <c:pt idx="21971">
                  <c:v>110459</c:v>
                </c:pt>
                <c:pt idx="21972">
                  <c:v>110464</c:v>
                </c:pt>
                <c:pt idx="21973">
                  <c:v>110469</c:v>
                </c:pt>
                <c:pt idx="21974">
                  <c:v>110474</c:v>
                </c:pt>
                <c:pt idx="21975">
                  <c:v>110479</c:v>
                </c:pt>
                <c:pt idx="21976">
                  <c:v>110484</c:v>
                </c:pt>
                <c:pt idx="21977">
                  <c:v>110489</c:v>
                </c:pt>
                <c:pt idx="21978">
                  <c:v>110494</c:v>
                </c:pt>
                <c:pt idx="21979">
                  <c:v>110499</c:v>
                </c:pt>
                <c:pt idx="21980">
                  <c:v>110504</c:v>
                </c:pt>
                <c:pt idx="21981">
                  <c:v>110509</c:v>
                </c:pt>
                <c:pt idx="21982">
                  <c:v>110514</c:v>
                </c:pt>
                <c:pt idx="21983">
                  <c:v>110519</c:v>
                </c:pt>
                <c:pt idx="21984">
                  <c:v>110524</c:v>
                </c:pt>
                <c:pt idx="21985">
                  <c:v>110529</c:v>
                </c:pt>
                <c:pt idx="21986">
                  <c:v>110534</c:v>
                </c:pt>
                <c:pt idx="21987">
                  <c:v>110539</c:v>
                </c:pt>
                <c:pt idx="21988">
                  <c:v>110544</c:v>
                </c:pt>
                <c:pt idx="21989">
                  <c:v>110549</c:v>
                </c:pt>
                <c:pt idx="21990">
                  <c:v>110554</c:v>
                </c:pt>
                <c:pt idx="21991">
                  <c:v>110559</c:v>
                </c:pt>
                <c:pt idx="21992">
                  <c:v>110564</c:v>
                </c:pt>
                <c:pt idx="21993">
                  <c:v>110569</c:v>
                </c:pt>
                <c:pt idx="21994">
                  <c:v>110574</c:v>
                </c:pt>
                <c:pt idx="21995">
                  <c:v>110579</c:v>
                </c:pt>
                <c:pt idx="21996">
                  <c:v>110584</c:v>
                </c:pt>
                <c:pt idx="21997">
                  <c:v>110589</c:v>
                </c:pt>
                <c:pt idx="21998">
                  <c:v>110594</c:v>
                </c:pt>
                <c:pt idx="21999">
                  <c:v>110599</c:v>
                </c:pt>
                <c:pt idx="22000">
                  <c:v>110604</c:v>
                </c:pt>
                <c:pt idx="22001">
                  <c:v>110609</c:v>
                </c:pt>
                <c:pt idx="22002">
                  <c:v>110614</c:v>
                </c:pt>
                <c:pt idx="22003">
                  <c:v>110619</c:v>
                </c:pt>
                <c:pt idx="22004">
                  <c:v>110624</c:v>
                </c:pt>
                <c:pt idx="22005">
                  <c:v>110629</c:v>
                </c:pt>
                <c:pt idx="22006">
                  <c:v>110634</c:v>
                </c:pt>
                <c:pt idx="22007">
                  <c:v>110639</c:v>
                </c:pt>
                <c:pt idx="22008">
                  <c:v>110644</c:v>
                </c:pt>
                <c:pt idx="22009">
                  <c:v>110649</c:v>
                </c:pt>
                <c:pt idx="22010">
                  <c:v>110654</c:v>
                </c:pt>
                <c:pt idx="22011">
                  <c:v>110659</c:v>
                </c:pt>
                <c:pt idx="22012">
                  <c:v>110664</c:v>
                </c:pt>
                <c:pt idx="22013">
                  <c:v>110669</c:v>
                </c:pt>
                <c:pt idx="22014">
                  <c:v>110674</c:v>
                </c:pt>
                <c:pt idx="22015">
                  <c:v>110679</c:v>
                </c:pt>
                <c:pt idx="22016">
                  <c:v>110684</c:v>
                </c:pt>
                <c:pt idx="22017">
                  <c:v>110689</c:v>
                </c:pt>
                <c:pt idx="22018">
                  <c:v>110694</c:v>
                </c:pt>
                <c:pt idx="22019">
                  <c:v>110699</c:v>
                </c:pt>
                <c:pt idx="22020">
                  <c:v>110704</c:v>
                </c:pt>
                <c:pt idx="22021">
                  <c:v>110709</c:v>
                </c:pt>
                <c:pt idx="22022">
                  <c:v>110714</c:v>
                </c:pt>
                <c:pt idx="22023">
                  <c:v>110719</c:v>
                </c:pt>
                <c:pt idx="22024">
                  <c:v>110724</c:v>
                </c:pt>
                <c:pt idx="22025">
                  <c:v>110729</c:v>
                </c:pt>
                <c:pt idx="22026">
                  <c:v>110734</c:v>
                </c:pt>
                <c:pt idx="22027">
                  <c:v>110739</c:v>
                </c:pt>
                <c:pt idx="22028">
                  <c:v>110744</c:v>
                </c:pt>
                <c:pt idx="22029">
                  <c:v>110749</c:v>
                </c:pt>
                <c:pt idx="22030">
                  <c:v>110754</c:v>
                </c:pt>
                <c:pt idx="22031">
                  <c:v>110759</c:v>
                </c:pt>
                <c:pt idx="22032">
                  <c:v>110764</c:v>
                </c:pt>
                <c:pt idx="22033">
                  <c:v>110769</c:v>
                </c:pt>
                <c:pt idx="22034">
                  <c:v>110774</c:v>
                </c:pt>
                <c:pt idx="22035">
                  <c:v>110779</c:v>
                </c:pt>
                <c:pt idx="22036">
                  <c:v>110784</c:v>
                </c:pt>
                <c:pt idx="22037">
                  <c:v>110789</c:v>
                </c:pt>
                <c:pt idx="22038">
                  <c:v>110794</c:v>
                </c:pt>
                <c:pt idx="22039">
                  <c:v>110799</c:v>
                </c:pt>
                <c:pt idx="22040">
                  <c:v>110804</c:v>
                </c:pt>
                <c:pt idx="22041">
                  <c:v>110809</c:v>
                </c:pt>
                <c:pt idx="22042">
                  <c:v>110814</c:v>
                </c:pt>
                <c:pt idx="22043">
                  <c:v>110819</c:v>
                </c:pt>
                <c:pt idx="22044">
                  <c:v>110824</c:v>
                </c:pt>
                <c:pt idx="22045">
                  <c:v>110829</c:v>
                </c:pt>
                <c:pt idx="22046">
                  <c:v>110834</c:v>
                </c:pt>
                <c:pt idx="22047">
                  <c:v>110839</c:v>
                </c:pt>
                <c:pt idx="22048">
                  <c:v>110844</c:v>
                </c:pt>
                <c:pt idx="22049">
                  <c:v>110849</c:v>
                </c:pt>
                <c:pt idx="22050">
                  <c:v>110854</c:v>
                </c:pt>
                <c:pt idx="22051">
                  <c:v>110859</c:v>
                </c:pt>
                <c:pt idx="22052">
                  <c:v>110864</c:v>
                </c:pt>
                <c:pt idx="22053">
                  <c:v>110869</c:v>
                </c:pt>
                <c:pt idx="22054">
                  <c:v>110874</c:v>
                </c:pt>
                <c:pt idx="22055">
                  <c:v>110879</c:v>
                </c:pt>
                <c:pt idx="22056">
                  <c:v>110884</c:v>
                </c:pt>
                <c:pt idx="22057">
                  <c:v>110889</c:v>
                </c:pt>
                <c:pt idx="22058">
                  <c:v>110894</c:v>
                </c:pt>
                <c:pt idx="22059">
                  <c:v>110899</c:v>
                </c:pt>
                <c:pt idx="22060">
                  <c:v>110904</c:v>
                </c:pt>
                <c:pt idx="22061">
                  <c:v>110909</c:v>
                </c:pt>
                <c:pt idx="22062">
                  <c:v>110914</c:v>
                </c:pt>
                <c:pt idx="22063">
                  <c:v>110919</c:v>
                </c:pt>
                <c:pt idx="22064">
                  <c:v>110924</c:v>
                </c:pt>
                <c:pt idx="22065">
                  <c:v>110929</c:v>
                </c:pt>
                <c:pt idx="22066">
                  <c:v>110934</c:v>
                </c:pt>
                <c:pt idx="22067">
                  <c:v>110939</c:v>
                </c:pt>
                <c:pt idx="22068">
                  <c:v>110944</c:v>
                </c:pt>
                <c:pt idx="22069">
                  <c:v>110949</c:v>
                </c:pt>
                <c:pt idx="22070">
                  <c:v>110954</c:v>
                </c:pt>
                <c:pt idx="22071">
                  <c:v>110959</c:v>
                </c:pt>
                <c:pt idx="22072">
                  <c:v>110964</c:v>
                </c:pt>
                <c:pt idx="22073">
                  <c:v>110969</c:v>
                </c:pt>
                <c:pt idx="22074">
                  <c:v>110974</c:v>
                </c:pt>
                <c:pt idx="22075">
                  <c:v>110979</c:v>
                </c:pt>
                <c:pt idx="22076">
                  <c:v>110984</c:v>
                </c:pt>
                <c:pt idx="22077">
                  <c:v>110989</c:v>
                </c:pt>
                <c:pt idx="22078">
                  <c:v>110994</c:v>
                </c:pt>
                <c:pt idx="22079">
                  <c:v>110999</c:v>
                </c:pt>
                <c:pt idx="22080">
                  <c:v>111004</c:v>
                </c:pt>
                <c:pt idx="22081">
                  <c:v>111009</c:v>
                </c:pt>
                <c:pt idx="22082">
                  <c:v>111014</c:v>
                </c:pt>
                <c:pt idx="22083">
                  <c:v>111019</c:v>
                </c:pt>
                <c:pt idx="22084">
                  <c:v>111024</c:v>
                </c:pt>
                <c:pt idx="22085">
                  <c:v>111029</c:v>
                </c:pt>
                <c:pt idx="22086">
                  <c:v>111034</c:v>
                </c:pt>
                <c:pt idx="22087">
                  <c:v>111039</c:v>
                </c:pt>
                <c:pt idx="22088">
                  <c:v>111044</c:v>
                </c:pt>
                <c:pt idx="22089">
                  <c:v>111049</c:v>
                </c:pt>
                <c:pt idx="22090">
                  <c:v>111054</c:v>
                </c:pt>
                <c:pt idx="22091">
                  <c:v>111059</c:v>
                </c:pt>
                <c:pt idx="22092">
                  <c:v>111064</c:v>
                </c:pt>
                <c:pt idx="22093">
                  <c:v>111069</c:v>
                </c:pt>
                <c:pt idx="22094">
                  <c:v>111074</c:v>
                </c:pt>
                <c:pt idx="22095">
                  <c:v>111079</c:v>
                </c:pt>
                <c:pt idx="22096">
                  <c:v>111084</c:v>
                </c:pt>
                <c:pt idx="22097">
                  <c:v>111089</c:v>
                </c:pt>
                <c:pt idx="22098">
                  <c:v>111094</c:v>
                </c:pt>
                <c:pt idx="22099">
                  <c:v>111099</c:v>
                </c:pt>
                <c:pt idx="22100">
                  <c:v>111104</c:v>
                </c:pt>
                <c:pt idx="22101">
                  <c:v>111109</c:v>
                </c:pt>
                <c:pt idx="22102">
                  <c:v>111114</c:v>
                </c:pt>
                <c:pt idx="22103">
                  <c:v>111119</c:v>
                </c:pt>
                <c:pt idx="22104">
                  <c:v>111124</c:v>
                </c:pt>
                <c:pt idx="22105">
                  <c:v>111129</c:v>
                </c:pt>
                <c:pt idx="22106">
                  <c:v>111134</c:v>
                </c:pt>
                <c:pt idx="22107">
                  <c:v>111139</c:v>
                </c:pt>
                <c:pt idx="22108">
                  <c:v>111144</c:v>
                </c:pt>
                <c:pt idx="22109">
                  <c:v>111149</c:v>
                </c:pt>
                <c:pt idx="22110">
                  <c:v>111154</c:v>
                </c:pt>
                <c:pt idx="22111">
                  <c:v>111159</c:v>
                </c:pt>
                <c:pt idx="22112">
                  <c:v>111164</c:v>
                </c:pt>
                <c:pt idx="22113">
                  <c:v>111169</c:v>
                </c:pt>
                <c:pt idx="22114">
                  <c:v>111174</c:v>
                </c:pt>
                <c:pt idx="22115">
                  <c:v>111179</c:v>
                </c:pt>
                <c:pt idx="22116">
                  <c:v>111184</c:v>
                </c:pt>
                <c:pt idx="22117">
                  <c:v>111189</c:v>
                </c:pt>
                <c:pt idx="22118">
                  <c:v>111194</c:v>
                </c:pt>
                <c:pt idx="22119">
                  <c:v>111199</c:v>
                </c:pt>
                <c:pt idx="22120">
                  <c:v>111204</c:v>
                </c:pt>
                <c:pt idx="22121">
                  <c:v>111209</c:v>
                </c:pt>
                <c:pt idx="22122">
                  <c:v>111214</c:v>
                </c:pt>
                <c:pt idx="22123">
                  <c:v>111219</c:v>
                </c:pt>
                <c:pt idx="22124">
                  <c:v>111224</c:v>
                </c:pt>
                <c:pt idx="22125">
                  <c:v>111229</c:v>
                </c:pt>
                <c:pt idx="22126">
                  <c:v>111234</c:v>
                </c:pt>
                <c:pt idx="22127">
                  <c:v>111239</c:v>
                </c:pt>
                <c:pt idx="22128">
                  <c:v>111244</c:v>
                </c:pt>
                <c:pt idx="22129">
                  <c:v>111249</c:v>
                </c:pt>
                <c:pt idx="22130">
                  <c:v>111254</c:v>
                </c:pt>
                <c:pt idx="22131">
                  <c:v>111259</c:v>
                </c:pt>
                <c:pt idx="22132">
                  <c:v>111264</c:v>
                </c:pt>
                <c:pt idx="22133">
                  <c:v>111269</c:v>
                </c:pt>
                <c:pt idx="22134">
                  <c:v>111274</c:v>
                </c:pt>
                <c:pt idx="22135">
                  <c:v>111279</c:v>
                </c:pt>
                <c:pt idx="22136">
                  <c:v>111284</c:v>
                </c:pt>
                <c:pt idx="22137">
                  <c:v>111289</c:v>
                </c:pt>
                <c:pt idx="22138">
                  <c:v>111294</c:v>
                </c:pt>
                <c:pt idx="22139">
                  <c:v>111299</c:v>
                </c:pt>
                <c:pt idx="22140">
                  <c:v>111304</c:v>
                </c:pt>
                <c:pt idx="22141">
                  <c:v>111309</c:v>
                </c:pt>
                <c:pt idx="22142">
                  <c:v>111314</c:v>
                </c:pt>
                <c:pt idx="22143">
                  <c:v>111319</c:v>
                </c:pt>
                <c:pt idx="22144">
                  <c:v>111324</c:v>
                </c:pt>
                <c:pt idx="22145">
                  <c:v>111329</c:v>
                </c:pt>
                <c:pt idx="22146">
                  <c:v>111334</c:v>
                </c:pt>
                <c:pt idx="22147">
                  <c:v>111339</c:v>
                </c:pt>
                <c:pt idx="22148">
                  <c:v>111344</c:v>
                </c:pt>
                <c:pt idx="22149">
                  <c:v>111349</c:v>
                </c:pt>
                <c:pt idx="22150">
                  <c:v>111354</c:v>
                </c:pt>
                <c:pt idx="22151">
                  <c:v>111359</c:v>
                </c:pt>
                <c:pt idx="22152">
                  <c:v>111364</c:v>
                </c:pt>
                <c:pt idx="22153">
                  <c:v>111369</c:v>
                </c:pt>
                <c:pt idx="22154">
                  <c:v>111374</c:v>
                </c:pt>
                <c:pt idx="22155">
                  <c:v>111379</c:v>
                </c:pt>
                <c:pt idx="22156">
                  <c:v>111384</c:v>
                </c:pt>
                <c:pt idx="22157">
                  <c:v>111389</c:v>
                </c:pt>
                <c:pt idx="22158">
                  <c:v>111394</c:v>
                </c:pt>
                <c:pt idx="22159">
                  <c:v>111399</c:v>
                </c:pt>
                <c:pt idx="22160">
                  <c:v>111404</c:v>
                </c:pt>
                <c:pt idx="22161">
                  <c:v>111409</c:v>
                </c:pt>
                <c:pt idx="22162">
                  <c:v>111414</c:v>
                </c:pt>
                <c:pt idx="22163">
                  <c:v>111419</c:v>
                </c:pt>
                <c:pt idx="22164">
                  <c:v>111424</c:v>
                </c:pt>
                <c:pt idx="22165">
                  <c:v>111429</c:v>
                </c:pt>
                <c:pt idx="22166">
                  <c:v>111434</c:v>
                </c:pt>
                <c:pt idx="22167">
                  <c:v>111439</c:v>
                </c:pt>
                <c:pt idx="22168">
                  <c:v>111444</c:v>
                </c:pt>
                <c:pt idx="22169">
                  <c:v>111449</c:v>
                </c:pt>
                <c:pt idx="22170">
                  <c:v>111454</c:v>
                </c:pt>
                <c:pt idx="22171">
                  <c:v>111459</c:v>
                </c:pt>
                <c:pt idx="22172">
                  <c:v>111464</c:v>
                </c:pt>
                <c:pt idx="22173">
                  <c:v>111469</c:v>
                </c:pt>
                <c:pt idx="22174">
                  <c:v>111474</c:v>
                </c:pt>
                <c:pt idx="22175">
                  <c:v>111479</c:v>
                </c:pt>
                <c:pt idx="22176">
                  <c:v>111484</c:v>
                </c:pt>
                <c:pt idx="22177">
                  <c:v>111489</c:v>
                </c:pt>
                <c:pt idx="22178">
                  <c:v>111494</c:v>
                </c:pt>
                <c:pt idx="22179">
                  <c:v>111499</c:v>
                </c:pt>
                <c:pt idx="22180">
                  <c:v>111504</c:v>
                </c:pt>
                <c:pt idx="22181">
                  <c:v>111509</c:v>
                </c:pt>
                <c:pt idx="22182">
                  <c:v>111514</c:v>
                </c:pt>
                <c:pt idx="22183">
                  <c:v>111519</c:v>
                </c:pt>
                <c:pt idx="22184">
                  <c:v>111524</c:v>
                </c:pt>
                <c:pt idx="22185">
                  <c:v>111529</c:v>
                </c:pt>
                <c:pt idx="22186">
                  <c:v>111534</c:v>
                </c:pt>
                <c:pt idx="22187">
                  <c:v>111539</c:v>
                </c:pt>
                <c:pt idx="22188">
                  <c:v>111544</c:v>
                </c:pt>
                <c:pt idx="22189">
                  <c:v>111549</c:v>
                </c:pt>
                <c:pt idx="22190">
                  <c:v>111554</c:v>
                </c:pt>
                <c:pt idx="22191">
                  <c:v>111559</c:v>
                </c:pt>
                <c:pt idx="22192">
                  <c:v>111564</c:v>
                </c:pt>
                <c:pt idx="22193">
                  <c:v>111569</c:v>
                </c:pt>
                <c:pt idx="22194">
                  <c:v>111574</c:v>
                </c:pt>
                <c:pt idx="22195">
                  <c:v>111579</c:v>
                </c:pt>
                <c:pt idx="22196">
                  <c:v>111584</c:v>
                </c:pt>
                <c:pt idx="22197">
                  <c:v>111589</c:v>
                </c:pt>
                <c:pt idx="22198">
                  <c:v>111594</c:v>
                </c:pt>
                <c:pt idx="22199">
                  <c:v>111599</c:v>
                </c:pt>
                <c:pt idx="22200">
                  <c:v>111604</c:v>
                </c:pt>
                <c:pt idx="22201">
                  <c:v>111609</c:v>
                </c:pt>
                <c:pt idx="22202">
                  <c:v>111614</c:v>
                </c:pt>
                <c:pt idx="22203">
                  <c:v>111619</c:v>
                </c:pt>
                <c:pt idx="22204">
                  <c:v>111624</c:v>
                </c:pt>
                <c:pt idx="22205">
                  <c:v>111629</c:v>
                </c:pt>
                <c:pt idx="22206">
                  <c:v>111634</c:v>
                </c:pt>
                <c:pt idx="22207">
                  <c:v>111639</c:v>
                </c:pt>
                <c:pt idx="22208">
                  <c:v>111644</c:v>
                </c:pt>
                <c:pt idx="22209">
                  <c:v>111649</c:v>
                </c:pt>
                <c:pt idx="22210">
                  <c:v>111654</c:v>
                </c:pt>
                <c:pt idx="22211">
                  <c:v>111659</c:v>
                </c:pt>
                <c:pt idx="22212">
                  <c:v>111664</c:v>
                </c:pt>
                <c:pt idx="22213">
                  <c:v>111669</c:v>
                </c:pt>
                <c:pt idx="22214">
                  <c:v>111674</c:v>
                </c:pt>
                <c:pt idx="22215">
                  <c:v>111679</c:v>
                </c:pt>
                <c:pt idx="22216">
                  <c:v>111684</c:v>
                </c:pt>
                <c:pt idx="22217">
                  <c:v>111689</c:v>
                </c:pt>
                <c:pt idx="22218">
                  <c:v>111694</c:v>
                </c:pt>
                <c:pt idx="22219">
                  <c:v>111699</c:v>
                </c:pt>
                <c:pt idx="22220">
                  <c:v>111704</c:v>
                </c:pt>
                <c:pt idx="22221">
                  <c:v>111709</c:v>
                </c:pt>
                <c:pt idx="22222">
                  <c:v>111714</c:v>
                </c:pt>
                <c:pt idx="22223">
                  <c:v>111719</c:v>
                </c:pt>
                <c:pt idx="22224">
                  <c:v>111724</c:v>
                </c:pt>
                <c:pt idx="22225">
                  <c:v>111729</c:v>
                </c:pt>
                <c:pt idx="22226">
                  <c:v>111734</c:v>
                </c:pt>
                <c:pt idx="22227">
                  <c:v>111739</c:v>
                </c:pt>
                <c:pt idx="22228">
                  <c:v>111744</c:v>
                </c:pt>
                <c:pt idx="22229">
                  <c:v>111749</c:v>
                </c:pt>
                <c:pt idx="22230">
                  <c:v>111754</c:v>
                </c:pt>
                <c:pt idx="22231">
                  <c:v>111759</c:v>
                </c:pt>
                <c:pt idx="22232">
                  <c:v>111764</c:v>
                </c:pt>
                <c:pt idx="22233">
                  <c:v>111769</c:v>
                </c:pt>
                <c:pt idx="22234">
                  <c:v>111774</c:v>
                </c:pt>
                <c:pt idx="22235">
                  <c:v>111779</c:v>
                </c:pt>
                <c:pt idx="22236">
                  <c:v>111784</c:v>
                </c:pt>
                <c:pt idx="22237">
                  <c:v>111789</c:v>
                </c:pt>
                <c:pt idx="22238">
                  <c:v>111794</c:v>
                </c:pt>
                <c:pt idx="22239">
                  <c:v>111799</c:v>
                </c:pt>
                <c:pt idx="22240">
                  <c:v>111804</c:v>
                </c:pt>
                <c:pt idx="22241">
                  <c:v>111809</c:v>
                </c:pt>
                <c:pt idx="22242">
                  <c:v>111814</c:v>
                </c:pt>
                <c:pt idx="22243">
                  <c:v>111819</c:v>
                </c:pt>
                <c:pt idx="22244">
                  <c:v>111824</c:v>
                </c:pt>
                <c:pt idx="22245">
                  <c:v>111829</c:v>
                </c:pt>
                <c:pt idx="22246">
                  <c:v>111834</c:v>
                </c:pt>
                <c:pt idx="22247">
                  <c:v>111839</c:v>
                </c:pt>
                <c:pt idx="22248">
                  <c:v>111844</c:v>
                </c:pt>
                <c:pt idx="22249">
                  <c:v>111849</c:v>
                </c:pt>
                <c:pt idx="22250">
                  <c:v>111854</c:v>
                </c:pt>
                <c:pt idx="22251">
                  <c:v>111859</c:v>
                </c:pt>
                <c:pt idx="22252">
                  <c:v>111864</c:v>
                </c:pt>
                <c:pt idx="22253">
                  <c:v>111869</c:v>
                </c:pt>
                <c:pt idx="22254">
                  <c:v>111874</c:v>
                </c:pt>
                <c:pt idx="22255">
                  <c:v>111879</c:v>
                </c:pt>
                <c:pt idx="22256">
                  <c:v>111884</c:v>
                </c:pt>
                <c:pt idx="22257">
                  <c:v>111889</c:v>
                </c:pt>
                <c:pt idx="22258">
                  <c:v>111894</c:v>
                </c:pt>
                <c:pt idx="22259">
                  <c:v>111899</c:v>
                </c:pt>
                <c:pt idx="22260">
                  <c:v>111904</c:v>
                </c:pt>
                <c:pt idx="22261">
                  <c:v>111909</c:v>
                </c:pt>
                <c:pt idx="22262">
                  <c:v>111914</c:v>
                </c:pt>
                <c:pt idx="22263">
                  <c:v>111919</c:v>
                </c:pt>
                <c:pt idx="22264">
                  <c:v>111924</c:v>
                </c:pt>
                <c:pt idx="22265">
                  <c:v>111929</c:v>
                </c:pt>
                <c:pt idx="22266">
                  <c:v>111934</c:v>
                </c:pt>
                <c:pt idx="22267">
                  <c:v>111939</c:v>
                </c:pt>
                <c:pt idx="22268">
                  <c:v>111944</c:v>
                </c:pt>
                <c:pt idx="22269">
                  <c:v>111949</c:v>
                </c:pt>
                <c:pt idx="22270">
                  <c:v>111954</c:v>
                </c:pt>
                <c:pt idx="22271">
                  <c:v>111959</c:v>
                </c:pt>
                <c:pt idx="22272">
                  <c:v>111964</c:v>
                </c:pt>
                <c:pt idx="22273">
                  <c:v>111969</c:v>
                </c:pt>
                <c:pt idx="22274">
                  <c:v>111974</c:v>
                </c:pt>
                <c:pt idx="22275">
                  <c:v>111979</c:v>
                </c:pt>
                <c:pt idx="22276">
                  <c:v>111984</c:v>
                </c:pt>
                <c:pt idx="22277">
                  <c:v>111989</c:v>
                </c:pt>
                <c:pt idx="22278">
                  <c:v>111994</c:v>
                </c:pt>
                <c:pt idx="22279">
                  <c:v>111999</c:v>
                </c:pt>
                <c:pt idx="22280">
                  <c:v>112004</c:v>
                </c:pt>
                <c:pt idx="22281">
                  <c:v>112009</c:v>
                </c:pt>
                <c:pt idx="22282">
                  <c:v>112014</c:v>
                </c:pt>
                <c:pt idx="22283">
                  <c:v>112019</c:v>
                </c:pt>
                <c:pt idx="22284">
                  <c:v>112024</c:v>
                </c:pt>
                <c:pt idx="22285">
                  <c:v>112029</c:v>
                </c:pt>
                <c:pt idx="22286">
                  <c:v>112034</c:v>
                </c:pt>
                <c:pt idx="22287">
                  <c:v>112039</c:v>
                </c:pt>
                <c:pt idx="22288">
                  <c:v>112044</c:v>
                </c:pt>
                <c:pt idx="22289">
                  <c:v>112049</c:v>
                </c:pt>
                <c:pt idx="22290">
                  <c:v>112054</c:v>
                </c:pt>
                <c:pt idx="22291">
                  <c:v>112059</c:v>
                </c:pt>
                <c:pt idx="22292">
                  <c:v>112064</c:v>
                </c:pt>
                <c:pt idx="22293">
                  <c:v>112069</c:v>
                </c:pt>
                <c:pt idx="22294">
                  <c:v>112074</c:v>
                </c:pt>
                <c:pt idx="22295">
                  <c:v>112079</c:v>
                </c:pt>
                <c:pt idx="22296">
                  <c:v>112084</c:v>
                </c:pt>
                <c:pt idx="22297">
                  <c:v>112089</c:v>
                </c:pt>
                <c:pt idx="22298">
                  <c:v>112094</c:v>
                </c:pt>
                <c:pt idx="22299">
                  <c:v>112099</c:v>
                </c:pt>
                <c:pt idx="22300">
                  <c:v>112104</c:v>
                </c:pt>
                <c:pt idx="22301">
                  <c:v>112109</c:v>
                </c:pt>
                <c:pt idx="22302">
                  <c:v>112114</c:v>
                </c:pt>
                <c:pt idx="22303">
                  <c:v>112119</c:v>
                </c:pt>
                <c:pt idx="22304">
                  <c:v>112124</c:v>
                </c:pt>
                <c:pt idx="22305">
                  <c:v>112129</c:v>
                </c:pt>
                <c:pt idx="22306">
                  <c:v>112134</c:v>
                </c:pt>
                <c:pt idx="22307">
                  <c:v>112139</c:v>
                </c:pt>
                <c:pt idx="22308">
                  <c:v>112144</c:v>
                </c:pt>
                <c:pt idx="22309">
                  <c:v>112149</c:v>
                </c:pt>
                <c:pt idx="22310">
                  <c:v>112154</c:v>
                </c:pt>
                <c:pt idx="22311">
                  <c:v>112159</c:v>
                </c:pt>
                <c:pt idx="22312">
                  <c:v>112164</c:v>
                </c:pt>
                <c:pt idx="22313">
                  <c:v>112169</c:v>
                </c:pt>
                <c:pt idx="22314">
                  <c:v>112174</c:v>
                </c:pt>
                <c:pt idx="22315">
                  <c:v>112179</c:v>
                </c:pt>
                <c:pt idx="22316">
                  <c:v>112184</c:v>
                </c:pt>
                <c:pt idx="22317">
                  <c:v>112189</c:v>
                </c:pt>
                <c:pt idx="22318">
                  <c:v>112194</c:v>
                </c:pt>
                <c:pt idx="22319">
                  <c:v>112199</c:v>
                </c:pt>
                <c:pt idx="22320">
                  <c:v>112204</c:v>
                </c:pt>
                <c:pt idx="22321">
                  <c:v>112209</c:v>
                </c:pt>
                <c:pt idx="22322">
                  <c:v>112214</c:v>
                </c:pt>
                <c:pt idx="22323">
                  <c:v>112219</c:v>
                </c:pt>
                <c:pt idx="22324">
                  <c:v>112224</c:v>
                </c:pt>
                <c:pt idx="22325">
                  <c:v>112229</c:v>
                </c:pt>
                <c:pt idx="22326">
                  <c:v>112234</c:v>
                </c:pt>
                <c:pt idx="22327">
                  <c:v>112239</c:v>
                </c:pt>
                <c:pt idx="22328">
                  <c:v>112244</c:v>
                </c:pt>
                <c:pt idx="22329">
                  <c:v>112249</c:v>
                </c:pt>
                <c:pt idx="22330">
                  <c:v>112254</c:v>
                </c:pt>
                <c:pt idx="22331">
                  <c:v>112259</c:v>
                </c:pt>
                <c:pt idx="22332">
                  <c:v>112264</c:v>
                </c:pt>
                <c:pt idx="22333">
                  <c:v>112269</c:v>
                </c:pt>
                <c:pt idx="22334">
                  <c:v>112274</c:v>
                </c:pt>
                <c:pt idx="22335">
                  <c:v>112279</c:v>
                </c:pt>
                <c:pt idx="22336">
                  <c:v>112284</c:v>
                </c:pt>
                <c:pt idx="22337">
                  <c:v>112289</c:v>
                </c:pt>
                <c:pt idx="22338">
                  <c:v>112294</c:v>
                </c:pt>
                <c:pt idx="22339">
                  <c:v>112299</c:v>
                </c:pt>
                <c:pt idx="22340">
                  <c:v>112304</c:v>
                </c:pt>
                <c:pt idx="22341">
                  <c:v>112309</c:v>
                </c:pt>
                <c:pt idx="22342">
                  <c:v>112314</c:v>
                </c:pt>
                <c:pt idx="22343">
                  <c:v>112319</c:v>
                </c:pt>
                <c:pt idx="22344">
                  <c:v>112324</c:v>
                </c:pt>
                <c:pt idx="22345">
                  <c:v>112329</c:v>
                </c:pt>
                <c:pt idx="22346">
                  <c:v>112334</c:v>
                </c:pt>
                <c:pt idx="22347">
                  <c:v>112339</c:v>
                </c:pt>
                <c:pt idx="22348">
                  <c:v>112344</c:v>
                </c:pt>
                <c:pt idx="22349">
                  <c:v>112349</c:v>
                </c:pt>
                <c:pt idx="22350">
                  <c:v>112354</c:v>
                </c:pt>
                <c:pt idx="22351">
                  <c:v>112359</c:v>
                </c:pt>
                <c:pt idx="22352">
                  <c:v>112364</c:v>
                </c:pt>
                <c:pt idx="22353">
                  <c:v>112369</c:v>
                </c:pt>
                <c:pt idx="22354">
                  <c:v>112374</c:v>
                </c:pt>
                <c:pt idx="22355">
                  <c:v>112379</c:v>
                </c:pt>
                <c:pt idx="22356">
                  <c:v>112384</c:v>
                </c:pt>
                <c:pt idx="22357">
                  <c:v>112389</c:v>
                </c:pt>
                <c:pt idx="22358">
                  <c:v>112394</c:v>
                </c:pt>
                <c:pt idx="22359">
                  <c:v>112399</c:v>
                </c:pt>
                <c:pt idx="22360">
                  <c:v>112404</c:v>
                </c:pt>
                <c:pt idx="22361">
                  <c:v>112409</c:v>
                </c:pt>
                <c:pt idx="22362">
                  <c:v>112414</c:v>
                </c:pt>
                <c:pt idx="22363">
                  <c:v>112419</c:v>
                </c:pt>
                <c:pt idx="22364">
                  <c:v>112424</c:v>
                </c:pt>
                <c:pt idx="22365">
                  <c:v>112429</c:v>
                </c:pt>
                <c:pt idx="22366">
                  <c:v>112434</c:v>
                </c:pt>
                <c:pt idx="22367">
                  <c:v>112439</c:v>
                </c:pt>
                <c:pt idx="22368">
                  <c:v>112444</c:v>
                </c:pt>
                <c:pt idx="22369">
                  <c:v>112449</c:v>
                </c:pt>
                <c:pt idx="22370">
                  <c:v>112454</c:v>
                </c:pt>
                <c:pt idx="22371">
                  <c:v>112459</c:v>
                </c:pt>
                <c:pt idx="22372">
                  <c:v>112464</c:v>
                </c:pt>
                <c:pt idx="22373">
                  <c:v>112469</c:v>
                </c:pt>
                <c:pt idx="22374">
                  <c:v>112474</c:v>
                </c:pt>
                <c:pt idx="22375">
                  <c:v>112479</c:v>
                </c:pt>
                <c:pt idx="22376">
                  <c:v>112484</c:v>
                </c:pt>
                <c:pt idx="22377">
                  <c:v>112489</c:v>
                </c:pt>
                <c:pt idx="22378">
                  <c:v>112494</c:v>
                </c:pt>
                <c:pt idx="22379">
                  <c:v>112499</c:v>
                </c:pt>
                <c:pt idx="22380">
                  <c:v>112504</c:v>
                </c:pt>
                <c:pt idx="22381">
                  <c:v>112509</c:v>
                </c:pt>
                <c:pt idx="22382">
                  <c:v>112514</c:v>
                </c:pt>
                <c:pt idx="22383">
                  <c:v>112519</c:v>
                </c:pt>
                <c:pt idx="22384">
                  <c:v>112524</c:v>
                </c:pt>
                <c:pt idx="22385">
                  <c:v>112529</c:v>
                </c:pt>
                <c:pt idx="22386">
                  <c:v>112534</c:v>
                </c:pt>
                <c:pt idx="22387">
                  <c:v>112539</c:v>
                </c:pt>
                <c:pt idx="22388">
                  <c:v>112544</c:v>
                </c:pt>
                <c:pt idx="22389">
                  <c:v>112549</c:v>
                </c:pt>
                <c:pt idx="22390">
                  <c:v>112554</c:v>
                </c:pt>
                <c:pt idx="22391">
                  <c:v>112559</c:v>
                </c:pt>
                <c:pt idx="22392">
                  <c:v>112564</c:v>
                </c:pt>
                <c:pt idx="22393">
                  <c:v>112569</c:v>
                </c:pt>
                <c:pt idx="22394">
                  <c:v>112574</c:v>
                </c:pt>
                <c:pt idx="22395">
                  <c:v>112579</c:v>
                </c:pt>
                <c:pt idx="22396">
                  <c:v>112584</c:v>
                </c:pt>
                <c:pt idx="22397">
                  <c:v>112589</c:v>
                </c:pt>
                <c:pt idx="22398">
                  <c:v>112594</c:v>
                </c:pt>
                <c:pt idx="22399">
                  <c:v>112599</c:v>
                </c:pt>
                <c:pt idx="22400">
                  <c:v>112604</c:v>
                </c:pt>
                <c:pt idx="22401">
                  <c:v>112609</c:v>
                </c:pt>
                <c:pt idx="22402">
                  <c:v>112614</c:v>
                </c:pt>
                <c:pt idx="22403">
                  <c:v>112619</c:v>
                </c:pt>
                <c:pt idx="22404">
                  <c:v>112624</c:v>
                </c:pt>
                <c:pt idx="22405">
                  <c:v>112629</c:v>
                </c:pt>
                <c:pt idx="22406">
                  <c:v>112634</c:v>
                </c:pt>
                <c:pt idx="22407">
                  <c:v>112639</c:v>
                </c:pt>
                <c:pt idx="22408">
                  <c:v>112644</c:v>
                </c:pt>
                <c:pt idx="22409">
                  <c:v>112649</c:v>
                </c:pt>
                <c:pt idx="22410">
                  <c:v>112654</c:v>
                </c:pt>
                <c:pt idx="22411">
                  <c:v>112659</c:v>
                </c:pt>
                <c:pt idx="22412">
                  <c:v>112664</c:v>
                </c:pt>
                <c:pt idx="22413">
                  <c:v>112669</c:v>
                </c:pt>
                <c:pt idx="22414">
                  <c:v>112674</c:v>
                </c:pt>
                <c:pt idx="22415">
                  <c:v>112679</c:v>
                </c:pt>
                <c:pt idx="22416">
                  <c:v>112684</c:v>
                </c:pt>
                <c:pt idx="22417">
                  <c:v>112689</c:v>
                </c:pt>
                <c:pt idx="22418">
                  <c:v>112694</c:v>
                </c:pt>
                <c:pt idx="22419">
                  <c:v>112699</c:v>
                </c:pt>
                <c:pt idx="22420">
                  <c:v>112704</c:v>
                </c:pt>
                <c:pt idx="22421">
                  <c:v>112709</c:v>
                </c:pt>
                <c:pt idx="22422">
                  <c:v>112714</c:v>
                </c:pt>
                <c:pt idx="22423">
                  <c:v>112719</c:v>
                </c:pt>
                <c:pt idx="22424">
                  <c:v>112724</c:v>
                </c:pt>
                <c:pt idx="22425">
                  <c:v>112729</c:v>
                </c:pt>
                <c:pt idx="22426">
                  <c:v>112734</c:v>
                </c:pt>
                <c:pt idx="22427">
                  <c:v>112739</c:v>
                </c:pt>
                <c:pt idx="22428">
                  <c:v>112744</c:v>
                </c:pt>
                <c:pt idx="22429">
                  <c:v>112749</c:v>
                </c:pt>
                <c:pt idx="22430">
                  <c:v>112754</c:v>
                </c:pt>
                <c:pt idx="22431">
                  <c:v>112759</c:v>
                </c:pt>
                <c:pt idx="22432">
                  <c:v>112764</c:v>
                </c:pt>
                <c:pt idx="22433">
                  <c:v>112769</c:v>
                </c:pt>
                <c:pt idx="22434">
                  <c:v>112774</c:v>
                </c:pt>
                <c:pt idx="22435">
                  <c:v>112779</c:v>
                </c:pt>
                <c:pt idx="22436">
                  <c:v>112784</c:v>
                </c:pt>
                <c:pt idx="22437">
                  <c:v>112789</c:v>
                </c:pt>
                <c:pt idx="22438">
                  <c:v>112794</c:v>
                </c:pt>
                <c:pt idx="22439">
                  <c:v>112799</c:v>
                </c:pt>
                <c:pt idx="22440">
                  <c:v>112804</c:v>
                </c:pt>
                <c:pt idx="22441">
                  <c:v>112809</c:v>
                </c:pt>
                <c:pt idx="22442">
                  <c:v>112814</c:v>
                </c:pt>
                <c:pt idx="22443">
                  <c:v>112819</c:v>
                </c:pt>
                <c:pt idx="22444">
                  <c:v>112824</c:v>
                </c:pt>
                <c:pt idx="22445">
                  <c:v>112829</c:v>
                </c:pt>
                <c:pt idx="22446">
                  <c:v>112834</c:v>
                </c:pt>
                <c:pt idx="22447">
                  <c:v>112839</c:v>
                </c:pt>
                <c:pt idx="22448">
                  <c:v>112844</c:v>
                </c:pt>
                <c:pt idx="22449">
                  <c:v>112849</c:v>
                </c:pt>
                <c:pt idx="22450">
                  <c:v>112854</c:v>
                </c:pt>
                <c:pt idx="22451">
                  <c:v>112859</c:v>
                </c:pt>
                <c:pt idx="22452">
                  <c:v>112864</c:v>
                </c:pt>
                <c:pt idx="22453">
                  <c:v>112869</c:v>
                </c:pt>
                <c:pt idx="22454">
                  <c:v>112874</c:v>
                </c:pt>
                <c:pt idx="22455">
                  <c:v>112879</c:v>
                </c:pt>
                <c:pt idx="22456">
                  <c:v>112884</c:v>
                </c:pt>
                <c:pt idx="22457">
                  <c:v>112889</c:v>
                </c:pt>
                <c:pt idx="22458">
                  <c:v>112894</c:v>
                </c:pt>
                <c:pt idx="22459">
                  <c:v>112899</c:v>
                </c:pt>
                <c:pt idx="22460">
                  <c:v>112904</c:v>
                </c:pt>
                <c:pt idx="22461">
                  <c:v>112909</c:v>
                </c:pt>
                <c:pt idx="22462">
                  <c:v>112914</c:v>
                </c:pt>
                <c:pt idx="22463">
                  <c:v>112919</c:v>
                </c:pt>
                <c:pt idx="22464">
                  <c:v>112924</c:v>
                </c:pt>
                <c:pt idx="22465">
                  <c:v>112929</c:v>
                </c:pt>
                <c:pt idx="22466">
                  <c:v>112934</c:v>
                </c:pt>
                <c:pt idx="22467">
                  <c:v>112939</c:v>
                </c:pt>
                <c:pt idx="22468">
                  <c:v>112944</c:v>
                </c:pt>
                <c:pt idx="22469">
                  <c:v>112949</c:v>
                </c:pt>
                <c:pt idx="22470">
                  <c:v>112954</c:v>
                </c:pt>
                <c:pt idx="22471">
                  <c:v>112959</c:v>
                </c:pt>
                <c:pt idx="22472">
                  <c:v>112964</c:v>
                </c:pt>
                <c:pt idx="22473">
                  <c:v>112969</c:v>
                </c:pt>
                <c:pt idx="22474">
                  <c:v>112974</c:v>
                </c:pt>
                <c:pt idx="22475">
                  <c:v>112979</c:v>
                </c:pt>
                <c:pt idx="22476">
                  <c:v>112984</c:v>
                </c:pt>
                <c:pt idx="22477">
                  <c:v>112989</c:v>
                </c:pt>
                <c:pt idx="22478">
                  <c:v>112994</c:v>
                </c:pt>
                <c:pt idx="22479">
                  <c:v>112999</c:v>
                </c:pt>
                <c:pt idx="22480">
                  <c:v>113004</c:v>
                </c:pt>
                <c:pt idx="22481">
                  <c:v>113009</c:v>
                </c:pt>
                <c:pt idx="22482">
                  <c:v>113014</c:v>
                </c:pt>
                <c:pt idx="22483">
                  <c:v>113019</c:v>
                </c:pt>
                <c:pt idx="22484">
                  <c:v>113024</c:v>
                </c:pt>
                <c:pt idx="22485">
                  <c:v>113029</c:v>
                </c:pt>
                <c:pt idx="22486">
                  <c:v>113034</c:v>
                </c:pt>
                <c:pt idx="22487">
                  <c:v>113039</c:v>
                </c:pt>
                <c:pt idx="22488">
                  <c:v>113044</c:v>
                </c:pt>
                <c:pt idx="22489">
                  <c:v>113049</c:v>
                </c:pt>
                <c:pt idx="22490">
                  <c:v>113054</c:v>
                </c:pt>
                <c:pt idx="22491">
                  <c:v>113059</c:v>
                </c:pt>
                <c:pt idx="22492">
                  <c:v>113064</c:v>
                </c:pt>
                <c:pt idx="22493">
                  <c:v>113069</c:v>
                </c:pt>
                <c:pt idx="22494">
                  <c:v>113074</c:v>
                </c:pt>
                <c:pt idx="22495">
                  <c:v>113079</c:v>
                </c:pt>
                <c:pt idx="22496">
                  <c:v>113084</c:v>
                </c:pt>
                <c:pt idx="22497">
                  <c:v>113089</c:v>
                </c:pt>
                <c:pt idx="22498">
                  <c:v>113094</c:v>
                </c:pt>
                <c:pt idx="22499">
                  <c:v>113099</c:v>
                </c:pt>
                <c:pt idx="22500">
                  <c:v>113104</c:v>
                </c:pt>
                <c:pt idx="22501">
                  <c:v>113109</c:v>
                </c:pt>
                <c:pt idx="22502">
                  <c:v>113114</c:v>
                </c:pt>
                <c:pt idx="22503">
                  <c:v>113119</c:v>
                </c:pt>
                <c:pt idx="22504">
                  <c:v>113124</c:v>
                </c:pt>
                <c:pt idx="22505">
                  <c:v>113129</c:v>
                </c:pt>
                <c:pt idx="22506">
                  <c:v>113134</c:v>
                </c:pt>
                <c:pt idx="22507">
                  <c:v>113139</c:v>
                </c:pt>
                <c:pt idx="22508">
                  <c:v>113144</c:v>
                </c:pt>
                <c:pt idx="22509">
                  <c:v>113149</c:v>
                </c:pt>
                <c:pt idx="22510">
                  <c:v>113154</c:v>
                </c:pt>
                <c:pt idx="22511">
                  <c:v>113159</c:v>
                </c:pt>
                <c:pt idx="22512">
                  <c:v>113164</c:v>
                </c:pt>
                <c:pt idx="22513">
                  <c:v>113169</c:v>
                </c:pt>
                <c:pt idx="22514">
                  <c:v>113174</c:v>
                </c:pt>
                <c:pt idx="22515">
                  <c:v>113179</c:v>
                </c:pt>
                <c:pt idx="22516">
                  <c:v>113184</c:v>
                </c:pt>
                <c:pt idx="22517">
                  <c:v>113189</c:v>
                </c:pt>
                <c:pt idx="22518">
                  <c:v>113194</c:v>
                </c:pt>
                <c:pt idx="22519">
                  <c:v>113199</c:v>
                </c:pt>
                <c:pt idx="22520">
                  <c:v>113204</c:v>
                </c:pt>
                <c:pt idx="22521">
                  <c:v>113209</c:v>
                </c:pt>
                <c:pt idx="22522">
                  <c:v>113214</c:v>
                </c:pt>
                <c:pt idx="22523">
                  <c:v>113219</c:v>
                </c:pt>
                <c:pt idx="22524">
                  <c:v>113224</c:v>
                </c:pt>
                <c:pt idx="22525">
                  <c:v>113229</c:v>
                </c:pt>
                <c:pt idx="22526">
                  <c:v>113234</c:v>
                </c:pt>
                <c:pt idx="22527">
                  <c:v>113239</c:v>
                </c:pt>
                <c:pt idx="22528">
                  <c:v>113244</c:v>
                </c:pt>
                <c:pt idx="22529">
                  <c:v>113249</c:v>
                </c:pt>
                <c:pt idx="22530">
                  <c:v>113254</c:v>
                </c:pt>
                <c:pt idx="22531">
                  <c:v>113259</c:v>
                </c:pt>
                <c:pt idx="22532">
                  <c:v>113264</c:v>
                </c:pt>
                <c:pt idx="22533">
                  <c:v>113269</c:v>
                </c:pt>
                <c:pt idx="22534">
                  <c:v>113274</c:v>
                </c:pt>
                <c:pt idx="22535">
                  <c:v>113279</c:v>
                </c:pt>
                <c:pt idx="22536">
                  <c:v>113284</c:v>
                </c:pt>
                <c:pt idx="22537">
                  <c:v>113289</c:v>
                </c:pt>
                <c:pt idx="22538">
                  <c:v>113294</c:v>
                </c:pt>
                <c:pt idx="22539">
                  <c:v>113299</c:v>
                </c:pt>
                <c:pt idx="22540">
                  <c:v>113304</c:v>
                </c:pt>
                <c:pt idx="22541">
                  <c:v>113309</c:v>
                </c:pt>
                <c:pt idx="22542">
                  <c:v>113314</c:v>
                </c:pt>
                <c:pt idx="22543">
                  <c:v>113319</c:v>
                </c:pt>
                <c:pt idx="22544">
                  <c:v>113324</c:v>
                </c:pt>
                <c:pt idx="22545">
                  <c:v>113329</c:v>
                </c:pt>
                <c:pt idx="22546">
                  <c:v>113334</c:v>
                </c:pt>
                <c:pt idx="22547">
                  <c:v>113339</c:v>
                </c:pt>
                <c:pt idx="22548">
                  <c:v>113344</c:v>
                </c:pt>
                <c:pt idx="22549">
                  <c:v>113349</c:v>
                </c:pt>
                <c:pt idx="22550">
                  <c:v>113354</c:v>
                </c:pt>
                <c:pt idx="22551">
                  <c:v>113359</c:v>
                </c:pt>
                <c:pt idx="22552">
                  <c:v>113364</c:v>
                </c:pt>
                <c:pt idx="22553">
                  <c:v>113369</c:v>
                </c:pt>
                <c:pt idx="22554">
                  <c:v>113374</c:v>
                </c:pt>
                <c:pt idx="22555">
                  <c:v>113379</c:v>
                </c:pt>
                <c:pt idx="22556">
                  <c:v>113384</c:v>
                </c:pt>
                <c:pt idx="22557">
                  <c:v>113389</c:v>
                </c:pt>
                <c:pt idx="22558">
                  <c:v>113394</c:v>
                </c:pt>
                <c:pt idx="22559">
                  <c:v>113399</c:v>
                </c:pt>
                <c:pt idx="22560">
                  <c:v>113404</c:v>
                </c:pt>
                <c:pt idx="22561">
                  <c:v>113409</c:v>
                </c:pt>
                <c:pt idx="22562">
                  <c:v>113414</c:v>
                </c:pt>
                <c:pt idx="22563">
                  <c:v>113419</c:v>
                </c:pt>
                <c:pt idx="22564">
                  <c:v>113424</c:v>
                </c:pt>
                <c:pt idx="22565">
                  <c:v>113429</c:v>
                </c:pt>
                <c:pt idx="22566">
                  <c:v>113434</c:v>
                </c:pt>
                <c:pt idx="22567">
                  <c:v>113439</c:v>
                </c:pt>
                <c:pt idx="22568">
                  <c:v>113444</c:v>
                </c:pt>
                <c:pt idx="22569">
                  <c:v>113449</c:v>
                </c:pt>
                <c:pt idx="22570">
                  <c:v>113454</c:v>
                </c:pt>
                <c:pt idx="22571">
                  <c:v>113459</c:v>
                </c:pt>
                <c:pt idx="22572">
                  <c:v>113464</c:v>
                </c:pt>
                <c:pt idx="22573">
                  <c:v>113469</c:v>
                </c:pt>
                <c:pt idx="22574">
                  <c:v>113474</c:v>
                </c:pt>
                <c:pt idx="22575">
                  <c:v>113479</c:v>
                </c:pt>
                <c:pt idx="22576">
                  <c:v>113484</c:v>
                </c:pt>
                <c:pt idx="22577">
                  <c:v>113489</c:v>
                </c:pt>
                <c:pt idx="22578">
                  <c:v>113494</c:v>
                </c:pt>
                <c:pt idx="22579">
                  <c:v>113499</c:v>
                </c:pt>
                <c:pt idx="22580">
                  <c:v>113504</c:v>
                </c:pt>
                <c:pt idx="22581">
                  <c:v>113509</c:v>
                </c:pt>
                <c:pt idx="22582">
                  <c:v>113514</c:v>
                </c:pt>
                <c:pt idx="22583">
                  <c:v>113519</c:v>
                </c:pt>
                <c:pt idx="22584">
                  <c:v>113524</c:v>
                </c:pt>
                <c:pt idx="22585">
                  <c:v>113529</c:v>
                </c:pt>
                <c:pt idx="22586">
                  <c:v>113534</c:v>
                </c:pt>
                <c:pt idx="22587">
                  <c:v>113539</c:v>
                </c:pt>
                <c:pt idx="22588">
                  <c:v>113544</c:v>
                </c:pt>
                <c:pt idx="22589">
                  <c:v>113549</c:v>
                </c:pt>
                <c:pt idx="22590">
                  <c:v>113554</c:v>
                </c:pt>
                <c:pt idx="22591">
                  <c:v>113559</c:v>
                </c:pt>
                <c:pt idx="22592">
                  <c:v>113564</c:v>
                </c:pt>
                <c:pt idx="22593">
                  <c:v>113569</c:v>
                </c:pt>
                <c:pt idx="22594">
                  <c:v>113574</c:v>
                </c:pt>
                <c:pt idx="22595">
                  <c:v>113579</c:v>
                </c:pt>
                <c:pt idx="22596">
                  <c:v>113584</c:v>
                </c:pt>
                <c:pt idx="22597">
                  <c:v>113589</c:v>
                </c:pt>
                <c:pt idx="22598">
                  <c:v>113594</c:v>
                </c:pt>
                <c:pt idx="22599">
                  <c:v>113599</c:v>
                </c:pt>
                <c:pt idx="22600">
                  <c:v>113604</c:v>
                </c:pt>
                <c:pt idx="22601">
                  <c:v>113609</c:v>
                </c:pt>
                <c:pt idx="22602">
                  <c:v>113614</c:v>
                </c:pt>
                <c:pt idx="22603">
                  <c:v>113619</c:v>
                </c:pt>
                <c:pt idx="22604">
                  <c:v>113624</c:v>
                </c:pt>
                <c:pt idx="22605">
                  <c:v>113629</c:v>
                </c:pt>
                <c:pt idx="22606">
                  <c:v>113634</c:v>
                </c:pt>
                <c:pt idx="22607">
                  <c:v>113639</c:v>
                </c:pt>
                <c:pt idx="22608">
                  <c:v>113644</c:v>
                </c:pt>
                <c:pt idx="22609">
                  <c:v>113649</c:v>
                </c:pt>
                <c:pt idx="22610">
                  <c:v>113654</c:v>
                </c:pt>
                <c:pt idx="22611">
                  <c:v>113659</c:v>
                </c:pt>
                <c:pt idx="22612">
                  <c:v>113664</c:v>
                </c:pt>
                <c:pt idx="22613">
                  <c:v>113669</c:v>
                </c:pt>
                <c:pt idx="22614">
                  <c:v>113674</c:v>
                </c:pt>
                <c:pt idx="22615">
                  <c:v>113679</c:v>
                </c:pt>
                <c:pt idx="22616">
                  <c:v>113684</c:v>
                </c:pt>
                <c:pt idx="22617">
                  <c:v>113689</c:v>
                </c:pt>
                <c:pt idx="22618">
                  <c:v>113694</c:v>
                </c:pt>
                <c:pt idx="22619">
                  <c:v>113699</c:v>
                </c:pt>
                <c:pt idx="22620">
                  <c:v>113704</c:v>
                </c:pt>
                <c:pt idx="22621">
                  <c:v>113709</c:v>
                </c:pt>
                <c:pt idx="22622">
                  <c:v>113714</c:v>
                </c:pt>
                <c:pt idx="22623">
                  <c:v>113719</c:v>
                </c:pt>
                <c:pt idx="22624">
                  <c:v>113724</c:v>
                </c:pt>
                <c:pt idx="22625">
                  <c:v>113729</c:v>
                </c:pt>
                <c:pt idx="22626">
                  <c:v>113734</c:v>
                </c:pt>
                <c:pt idx="22627">
                  <c:v>113739</c:v>
                </c:pt>
                <c:pt idx="22628">
                  <c:v>113744</c:v>
                </c:pt>
                <c:pt idx="22629">
                  <c:v>113749</c:v>
                </c:pt>
                <c:pt idx="22630">
                  <c:v>113754</c:v>
                </c:pt>
                <c:pt idx="22631">
                  <c:v>113759</c:v>
                </c:pt>
                <c:pt idx="22632">
                  <c:v>113764</c:v>
                </c:pt>
                <c:pt idx="22633">
                  <c:v>113769</c:v>
                </c:pt>
                <c:pt idx="22634">
                  <c:v>113774</c:v>
                </c:pt>
                <c:pt idx="22635">
                  <c:v>113779</c:v>
                </c:pt>
                <c:pt idx="22636">
                  <c:v>113784</c:v>
                </c:pt>
                <c:pt idx="22637">
                  <c:v>113789</c:v>
                </c:pt>
                <c:pt idx="22638">
                  <c:v>113794</c:v>
                </c:pt>
                <c:pt idx="22639">
                  <c:v>113799</c:v>
                </c:pt>
                <c:pt idx="22640">
                  <c:v>113804</c:v>
                </c:pt>
                <c:pt idx="22641">
                  <c:v>113809</c:v>
                </c:pt>
                <c:pt idx="22642">
                  <c:v>113814</c:v>
                </c:pt>
                <c:pt idx="22643">
                  <c:v>113819</c:v>
                </c:pt>
                <c:pt idx="22644">
                  <c:v>113824</c:v>
                </c:pt>
                <c:pt idx="22645">
                  <c:v>113829</c:v>
                </c:pt>
                <c:pt idx="22646">
                  <c:v>113834</c:v>
                </c:pt>
                <c:pt idx="22647">
                  <c:v>113839</c:v>
                </c:pt>
                <c:pt idx="22648">
                  <c:v>113844</c:v>
                </c:pt>
                <c:pt idx="22649">
                  <c:v>113849</c:v>
                </c:pt>
                <c:pt idx="22650">
                  <c:v>113854</c:v>
                </c:pt>
                <c:pt idx="22651">
                  <c:v>113859</c:v>
                </c:pt>
                <c:pt idx="22652">
                  <c:v>113864</c:v>
                </c:pt>
                <c:pt idx="22653">
                  <c:v>113869</c:v>
                </c:pt>
                <c:pt idx="22654">
                  <c:v>113874</c:v>
                </c:pt>
                <c:pt idx="22655">
                  <c:v>113879</c:v>
                </c:pt>
                <c:pt idx="22656">
                  <c:v>113884</c:v>
                </c:pt>
                <c:pt idx="22657">
                  <c:v>113889</c:v>
                </c:pt>
                <c:pt idx="22658">
                  <c:v>113894</c:v>
                </c:pt>
                <c:pt idx="22659">
                  <c:v>113899</c:v>
                </c:pt>
                <c:pt idx="22660">
                  <c:v>113904</c:v>
                </c:pt>
                <c:pt idx="22661">
                  <c:v>113909</c:v>
                </c:pt>
                <c:pt idx="22662">
                  <c:v>113914</c:v>
                </c:pt>
                <c:pt idx="22663">
                  <c:v>113919</c:v>
                </c:pt>
                <c:pt idx="22664">
                  <c:v>113924</c:v>
                </c:pt>
                <c:pt idx="22665">
                  <c:v>113929</c:v>
                </c:pt>
                <c:pt idx="22666">
                  <c:v>113934</c:v>
                </c:pt>
                <c:pt idx="22667">
                  <c:v>113939</c:v>
                </c:pt>
                <c:pt idx="22668">
                  <c:v>113944</c:v>
                </c:pt>
                <c:pt idx="22669">
                  <c:v>113949</c:v>
                </c:pt>
                <c:pt idx="22670">
                  <c:v>113954</c:v>
                </c:pt>
                <c:pt idx="22671">
                  <c:v>113959</c:v>
                </c:pt>
                <c:pt idx="22672">
                  <c:v>113964</c:v>
                </c:pt>
                <c:pt idx="22673">
                  <c:v>113969</c:v>
                </c:pt>
                <c:pt idx="22674">
                  <c:v>113974</c:v>
                </c:pt>
                <c:pt idx="22675">
                  <c:v>113979</c:v>
                </c:pt>
                <c:pt idx="22676">
                  <c:v>113984</c:v>
                </c:pt>
                <c:pt idx="22677">
                  <c:v>113989</c:v>
                </c:pt>
                <c:pt idx="22678">
                  <c:v>113994</c:v>
                </c:pt>
                <c:pt idx="22679">
                  <c:v>113999</c:v>
                </c:pt>
                <c:pt idx="22680">
                  <c:v>114004</c:v>
                </c:pt>
                <c:pt idx="22681">
                  <c:v>114009</c:v>
                </c:pt>
                <c:pt idx="22682">
                  <c:v>114014</c:v>
                </c:pt>
                <c:pt idx="22683">
                  <c:v>114019</c:v>
                </c:pt>
                <c:pt idx="22684">
                  <c:v>114024</c:v>
                </c:pt>
                <c:pt idx="22685">
                  <c:v>114029</c:v>
                </c:pt>
                <c:pt idx="22686">
                  <c:v>114034</c:v>
                </c:pt>
                <c:pt idx="22687">
                  <c:v>114039</c:v>
                </c:pt>
                <c:pt idx="22688">
                  <c:v>114044</c:v>
                </c:pt>
                <c:pt idx="22689">
                  <c:v>114049</c:v>
                </c:pt>
                <c:pt idx="22690">
                  <c:v>114054</c:v>
                </c:pt>
                <c:pt idx="22691">
                  <c:v>114059</c:v>
                </c:pt>
                <c:pt idx="22692">
                  <c:v>114064</c:v>
                </c:pt>
                <c:pt idx="22693">
                  <c:v>114069</c:v>
                </c:pt>
                <c:pt idx="22694">
                  <c:v>114074</c:v>
                </c:pt>
                <c:pt idx="22695">
                  <c:v>114079</c:v>
                </c:pt>
                <c:pt idx="22696">
                  <c:v>114084</c:v>
                </c:pt>
                <c:pt idx="22697">
                  <c:v>114089</c:v>
                </c:pt>
                <c:pt idx="22698">
                  <c:v>114094</c:v>
                </c:pt>
                <c:pt idx="22699">
                  <c:v>114099</c:v>
                </c:pt>
                <c:pt idx="22700">
                  <c:v>114104</c:v>
                </c:pt>
                <c:pt idx="22701">
                  <c:v>114109</c:v>
                </c:pt>
                <c:pt idx="22702">
                  <c:v>114114</c:v>
                </c:pt>
                <c:pt idx="22703">
                  <c:v>114119</c:v>
                </c:pt>
                <c:pt idx="22704">
                  <c:v>114124</c:v>
                </c:pt>
                <c:pt idx="22705">
                  <c:v>114129</c:v>
                </c:pt>
                <c:pt idx="22706">
                  <c:v>114134</c:v>
                </c:pt>
                <c:pt idx="22707">
                  <c:v>114139</c:v>
                </c:pt>
                <c:pt idx="22708">
                  <c:v>114144</c:v>
                </c:pt>
                <c:pt idx="22709">
                  <c:v>114149</c:v>
                </c:pt>
                <c:pt idx="22710">
                  <c:v>114154</c:v>
                </c:pt>
                <c:pt idx="22711">
                  <c:v>114159</c:v>
                </c:pt>
                <c:pt idx="22712">
                  <c:v>114164</c:v>
                </c:pt>
                <c:pt idx="22713">
                  <c:v>114169</c:v>
                </c:pt>
                <c:pt idx="22714">
                  <c:v>114174</c:v>
                </c:pt>
                <c:pt idx="22715">
                  <c:v>114179</c:v>
                </c:pt>
                <c:pt idx="22716">
                  <c:v>114184</c:v>
                </c:pt>
                <c:pt idx="22717">
                  <c:v>114189</c:v>
                </c:pt>
                <c:pt idx="22718">
                  <c:v>114194</c:v>
                </c:pt>
                <c:pt idx="22719">
                  <c:v>114199</c:v>
                </c:pt>
                <c:pt idx="22720">
                  <c:v>114204</c:v>
                </c:pt>
                <c:pt idx="22721">
                  <c:v>114209</c:v>
                </c:pt>
                <c:pt idx="22722">
                  <c:v>114214</c:v>
                </c:pt>
                <c:pt idx="22723">
                  <c:v>114219</c:v>
                </c:pt>
                <c:pt idx="22724">
                  <c:v>114224</c:v>
                </c:pt>
                <c:pt idx="22725">
                  <c:v>114229</c:v>
                </c:pt>
                <c:pt idx="22726">
                  <c:v>114234</c:v>
                </c:pt>
                <c:pt idx="22727">
                  <c:v>114239</c:v>
                </c:pt>
                <c:pt idx="22728">
                  <c:v>114244</c:v>
                </c:pt>
                <c:pt idx="22729">
                  <c:v>114249</c:v>
                </c:pt>
                <c:pt idx="22730">
                  <c:v>114254</c:v>
                </c:pt>
                <c:pt idx="22731">
                  <c:v>114259</c:v>
                </c:pt>
                <c:pt idx="22732">
                  <c:v>114264</c:v>
                </c:pt>
                <c:pt idx="22733">
                  <c:v>114269</c:v>
                </c:pt>
                <c:pt idx="22734">
                  <c:v>114274</c:v>
                </c:pt>
                <c:pt idx="22735">
                  <c:v>114279</c:v>
                </c:pt>
                <c:pt idx="22736">
                  <c:v>114284</c:v>
                </c:pt>
                <c:pt idx="22737">
                  <c:v>114289</c:v>
                </c:pt>
                <c:pt idx="22738">
                  <c:v>114294</c:v>
                </c:pt>
                <c:pt idx="22739">
                  <c:v>114299</c:v>
                </c:pt>
                <c:pt idx="22740">
                  <c:v>114304</c:v>
                </c:pt>
                <c:pt idx="22741">
                  <c:v>114309</c:v>
                </c:pt>
                <c:pt idx="22742">
                  <c:v>114314</c:v>
                </c:pt>
                <c:pt idx="22743">
                  <c:v>114319</c:v>
                </c:pt>
                <c:pt idx="22744">
                  <c:v>114324</c:v>
                </c:pt>
                <c:pt idx="22745">
                  <c:v>114329</c:v>
                </c:pt>
                <c:pt idx="22746">
                  <c:v>114334</c:v>
                </c:pt>
                <c:pt idx="22747">
                  <c:v>114339</c:v>
                </c:pt>
                <c:pt idx="22748">
                  <c:v>114344</c:v>
                </c:pt>
                <c:pt idx="22749">
                  <c:v>114349</c:v>
                </c:pt>
                <c:pt idx="22750">
                  <c:v>114354</c:v>
                </c:pt>
                <c:pt idx="22751">
                  <c:v>114359</c:v>
                </c:pt>
                <c:pt idx="22752">
                  <c:v>114364</c:v>
                </c:pt>
                <c:pt idx="22753">
                  <c:v>114369</c:v>
                </c:pt>
                <c:pt idx="22754">
                  <c:v>114374</c:v>
                </c:pt>
                <c:pt idx="22755">
                  <c:v>114379</c:v>
                </c:pt>
                <c:pt idx="22756">
                  <c:v>114384</c:v>
                </c:pt>
                <c:pt idx="22757">
                  <c:v>114389</c:v>
                </c:pt>
                <c:pt idx="22758">
                  <c:v>114394</c:v>
                </c:pt>
                <c:pt idx="22759">
                  <c:v>114399</c:v>
                </c:pt>
                <c:pt idx="22760">
                  <c:v>114404</c:v>
                </c:pt>
                <c:pt idx="22761">
                  <c:v>114409</c:v>
                </c:pt>
                <c:pt idx="22762">
                  <c:v>114414</c:v>
                </c:pt>
                <c:pt idx="22763">
                  <c:v>114419</c:v>
                </c:pt>
                <c:pt idx="22764">
                  <c:v>114424</c:v>
                </c:pt>
                <c:pt idx="22765">
                  <c:v>114429</c:v>
                </c:pt>
                <c:pt idx="22766">
                  <c:v>114434</c:v>
                </c:pt>
                <c:pt idx="22767">
                  <c:v>114439</c:v>
                </c:pt>
                <c:pt idx="22768">
                  <c:v>114444</c:v>
                </c:pt>
                <c:pt idx="22769">
                  <c:v>114449</c:v>
                </c:pt>
                <c:pt idx="22770">
                  <c:v>114454</c:v>
                </c:pt>
                <c:pt idx="22771">
                  <c:v>114459</c:v>
                </c:pt>
                <c:pt idx="22772">
                  <c:v>114464</c:v>
                </c:pt>
                <c:pt idx="22773">
                  <c:v>114469</c:v>
                </c:pt>
                <c:pt idx="22774">
                  <c:v>114474</c:v>
                </c:pt>
                <c:pt idx="22775">
                  <c:v>114479</c:v>
                </c:pt>
                <c:pt idx="22776">
                  <c:v>114484</c:v>
                </c:pt>
                <c:pt idx="22777">
                  <c:v>114489</c:v>
                </c:pt>
                <c:pt idx="22778">
                  <c:v>114494</c:v>
                </c:pt>
                <c:pt idx="22779">
                  <c:v>114499</c:v>
                </c:pt>
                <c:pt idx="22780">
                  <c:v>114504</c:v>
                </c:pt>
                <c:pt idx="22781">
                  <c:v>114509</c:v>
                </c:pt>
                <c:pt idx="22782">
                  <c:v>114514</c:v>
                </c:pt>
                <c:pt idx="22783">
                  <c:v>114519</c:v>
                </c:pt>
                <c:pt idx="22784">
                  <c:v>114524</c:v>
                </c:pt>
                <c:pt idx="22785">
                  <c:v>114529</c:v>
                </c:pt>
                <c:pt idx="22786">
                  <c:v>114534</c:v>
                </c:pt>
                <c:pt idx="22787">
                  <c:v>114539</c:v>
                </c:pt>
                <c:pt idx="22788">
                  <c:v>114544</c:v>
                </c:pt>
                <c:pt idx="22789">
                  <c:v>114549</c:v>
                </c:pt>
                <c:pt idx="22790">
                  <c:v>114554</c:v>
                </c:pt>
                <c:pt idx="22791">
                  <c:v>114559</c:v>
                </c:pt>
                <c:pt idx="22792">
                  <c:v>114564</c:v>
                </c:pt>
                <c:pt idx="22793">
                  <c:v>114569</c:v>
                </c:pt>
                <c:pt idx="22794">
                  <c:v>114574</c:v>
                </c:pt>
                <c:pt idx="22795">
                  <c:v>114579</c:v>
                </c:pt>
                <c:pt idx="22796">
                  <c:v>114584</c:v>
                </c:pt>
                <c:pt idx="22797">
                  <c:v>114589</c:v>
                </c:pt>
                <c:pt idx="22798">
                  <c:v>114594</c:v>
                </c:pt>
                <c:pt idx="22799">
                  <c:v>114599</c:v>
                </c:pt>
                <c:pt idx="22800">
                  <c:v>114604</c:v>
                </c:pt>
                <c:pt idx="22801">
                  <c:v>114609</c:v>
                </c:pt>
                <c:pt idx="22802">
                  <c:v>114614</c:v>
                </c:pt>
                <c:pt idx="22803">
                  <c:v>114619</c:v>
                </c:pt>
                <c:pt idx="22804">
                  <c:v>114624</c:v>
                </c:pt>
                <c:pt idx="22805">
                  <c:v>114629</c:v>
                </c:pt>
                <c:pt idx="22806">
                  <c:v>114634</c:v>
                </c:pt>
                <c:pt idx="22807">
                  <c:v>114639</c:v>
                </c:pt>
                <c:pt idx="22808">
                  <c:v>114644</c:v>
                </c:pt>
                <c:pt idx="22809">
                  <c:v>114649</c:v>
                </c:pt>
                <c:pt idx="22810">
                  <c:v>114654</c:v>
                </c:pt>
                <c:pt idx="22811">
                  <c:v>114659</c:v>
                </c:pt>
                <c:pt idx="22812">
                  <c:v>114664</c:v>
                </c:pt>
                <c:pt idx="22813">
                  <c:v>114669</c:v>
                </c:pt>
                <c:pt idx="22814">
                  <c:v>114674</c:v>
                </c:pt>
                <c:pt idx="22815">
                  <c:v>114679</c:v>
                </c:pt>
                <c:pt idx="22816">
                  <c:v>114684</c:v>
                </c:pt>
                <c:pt idx="22817">
                  <c:v>114689</c:v>
                </c:pt>
                <c:pt idx="22818">
                  <c:v>114694</c:v>
                </c:pt>
                <c:pt idx="22819">
                  <c:v>114699</c:v>
                </c:pt>
                <c:pt idx="22820">
                  <c:v>114704</c:v>
                </c:pt>
                <c:pt idx="22821">
                  <c:v>114709</c:v>
                </c:pt>
                <c:pt idx="22822">
                  <c:v>114714</c:v>
                </c:pt>
                <c:pt idx="22823">
                  <c:v>114719</c:v>
                </c:pt>
                <c:pt idx="22824">
                  <c:v>114724</c:v>
                </c:pt>
                <c:pt idx="22825">
                  <c:v>114729</c:v>
                </c:pt>
                <c:pt idx="22826">
                  <c:v>114734</c:v>
                </c:pt>
                <c:pt idx="22827">
                  <c:v>114739</c:v>
                </c:pt>
                <c:pt idx="22828">
                  <c:v>114744</c:v>
                </c:pt>
                <c:pt idx="22829">
                  <c:v>114749</c:v>
                </c:pt>
                <c:pt idx="22830">
                  <c:v>114754</c:v>
                </c:pt>
                <c:pt idx="22831">
                  <c:v>114759</c:v>
                </c:pt>
                <c:pt idx="22832">
                  <c:v>114764</c:v>
                </c:pt>
                <c:pt idx="22833">
                  <c:v>114769</c:v>
                </c:pt>
                <c:pt idx="22834">
                  <c:v>114774</c:v>
                </c:pt>
                <c:pt idx="22835">
                  <c:v>114779</c:v>
                </c:pt>
                <c:pt idx="22836">
                  <c:v>114784</c:v>
                </c:pt>
                <c:pt idx="22837">
                  <c:v>114789</c:v>
                </c:pt>
                <c:pt idx="22838">
                  <c:v>114794</c:v>
                </c:pt>
                <c:pt idx="22839">
                  <c:v>114799</c:v>
                </c:pt>
                <c:pt idx="22840">
                  <c:v>114804</c:v>
                </c:pt>
                <c:pt idx="22841">
                  <c:v>114809</c:v>
                </c:pt>
                <c:pt idx="22842">
                  <c:v>114814</c:v>
                </c:pt>
                <c:pt idx="22843">
                  <c:v>114819</c:v>
                </c:pt>
                <c:pt idx="22844">
                  <c:v>114824</c:v>
                </c:pt>
                <c:pt idx="22845">
                  <c:v>114829</c:v>
                </c:pt>
                <c:pt idx="22846">
                  <c:v>114834</c:v>
                </c:pt>
                <c:pt idx="22847">
                  <c:v>114839</c:v>
                </c:pt>
                <c:pt idx="22848">
                  <c:v>114844</c:v>
                </c:pt>
                <c:pt idx="22849">
                  <c:v>114849</c:v>
                </c:pt>
                <c:pt idx="22850">
                  <c:v>114854</c:v>
                </c:pt>
                <c:pt idx="22851">
                  <c:v>114859</c:v>
                </c:pt>
                <c:pt idx="22852">
                  <c:v>114864</c:v>
                </c:pt>
                <c:pt idx="22853">
                  <c:v>114869</c:v>
                </c:pt>
                <c:pt idx="22854">
                  <c:v>114874</c:v>
                </c:pt>
                <c:pt idx="22855">
                  <c:v>114879</c:v>
                </c:pt>
                <c:pt idx="22856">
                  <c:v>114884</c:v>
                </c:pt>
                <c:pt idx="22857">
                  <c:v>114889</c:v>
                </c:pt>
                <c:pt idx="22858">
                  <c:v>114894</c:v>
                </c:pt>
                <c:pt idx="22859">
                  <c:v>114899</c:v>
                </c:pt>
                <c:pt idx="22860">
                  <c:v>114904</c:v>
                </c:pt>
                <c:pt idx="22861">
                  <c:v>114909</c:v>
                </c:pt>
                <c:pt idx="22862">
                  <c:v>114914</c:v>
                </c:pt>
                <c:pt idx="22863">
                  <c:v>114919</c:v>
                </c:pt>
                <c:pt idx="22864">
                  <c:v>114924</c:v>
                </c:pt>
                <c:pt idx="22865">
                  <c:v>114929</c:v>
                </c:pt>
                <c:pt idx="22866">
                  <c:v>114934</c:v>
                </c:pt>
                <c:pt idx="22867">
                  <c:v>114939</c:v>
                </c:pt>
                <c:pt idx="22868">
                  <c:v>114944</c:v>
                </c:pt>
                <c:pt idx="22869">
                  <c:v>114949</c:v>
                </c:pt>
                <c:pt idx="22870">
                  <c:v>114954</c:v>
                </c:pt>
                <c:pt idx="22871">
                  <c:v>114959</c:v>
                </c:pt>
                <c:pt idx="22872">
                  <c:v>114964</c:v>
                </c:pt>
                <c:pt idx="22873">
                  <c:v>114969</c:v>
                </c:pt>
                <c:pt idx="22874">
                  <c:v>114974</c:v>
                </c:pt>
                <c:pt idx="22875">
                  <c:v>114979</c:v>
                </c:pt>
                <c:pt idx="22876">
                  <c:v>114984</c:v>
                </c:pt>
                <c:pt idx="22877">
                  <c:v>114989</c:v>
                </c:pt>
                <c:pt idx="22878">
                  <c:v>114994</c:v>
                </c:pt>
                <c:pt idx="22879">
                  <c:v>114999</c:v>
                </c:pt>
                <c:pt idx="22880">
                  <c:v>115004</c:v>
                </c:pt>
                <c:pt idx="22881">
                  <c:v>115009</c:v>
                </c:pt>
                <c:pt idx="22882">
                  <c:v>115014</c:v>
                </c:pt>
                <c:pt idx="22883">
                  <c:v>115019</c:v>
                </c:pt>
                <c:pt idx="22884">
                  <c:v>115024</c:v>
                </c:pt>
                <c:pt idx="22885">
                  <c:v>115029</c:v>
                </c:pt>
                <c:pt idx="22886">
                  <c:v>115034</c:v>
                </c:pt>
                <c:pt idx="22887">
                  <c:v>115039</c:v>
                </c:pt>
                <c:pt idx="22888">
                  <c:v>115044</c:v>
                </c:pt>
                <c:pt idx="22889">
                  <c:v>115049</c:v>
                </c:pt>
                <c:pt idx="22890">
                  <c:v>115054</c:v>
                </c:pt>
                <c:pt idx="22891">
                  <c:v>115059</c:v>
                </c:pt>
                <c:pt idx="22892">
                  <c:v>115064</c:v>
                </c:pt>
                <c:pt idx="22893">
                  <c:v>115069</c:v>
                </c:pt>
                <c:pt idx="22894">
                  <c:v>115074</c:v>
                </c:pt>
                <c:pt idx="22895">
                  <c:v>115079</c:v>
                </c:pt>
                <c:pt idx="22896">
                  <c:v>115084</c:v>
                </c:pt>
                <c:pt idx="22897">
                  <c:v>115089</c:v>
                </c:pt>
                <c:pt idx="22898">
                  <c:v>115094</c:v>
                </c:pt>
                <c:pt idx="22899">
                  <c:v>115099</c:v>
                </c:pt>
                <c:pt idx="22900">
                  <c:v>115104</c:v>
                </c:pt>
                <c:pt idx="22901">
                  <c:v>115109</c:v>
                </c:pt>
                <c:pt idx="22902">
                  <c:v>115114</c:v>
                </c:pt>
                <c:pt idx="22903">
                  <c:v>115119</c:v>
                </c:pt>
                <c:pt idx="22904">
                  <c:v>115124</c:v>
                </c:pt>
                <c:pt idx="22905">
                  <c:v>115129</c:v>
                </c:pt>
                <c:pt idx="22906">
                  <c:v>115134</c:v>
                </c:pt>
                <c:pt idx="22907">
                  <c:v>115139</c:v>
                </c:pt>
                <c:pt idx="22908">
                  <c:v>115144</c:v>
                </c:pt>
                <c:pt idx="22909">
                  <c:v>115149</c:v>
                </c:pt>
                <c:pt idx="22910">
                  <c:v>115154</c:v>
                </c:pt>
                <c:pt idx="22911">
                  <c:v>115159</c:v>
                </c:pt>
                <c:pt idx="22912">
                  <c:v>115164</c:v>
                </c:pt>
                <c:pt idx="22913">
                  <c:v>115169</c:v>
                </c:pt>
                <c:pt idx="22914">
                  <c:v>115174</c:v>
                </c:pt>
                <c:pt idx="22915">
                  <c:v>115179</c:v>
                </c:pt>
                <c:pt idx="22916">
                  <c:v>115184</c:v>
                </c:pt>
                <c:pt idx="22917">
                  <c:v>115189</c:v>
                </c:pt>
                <c:pt idx="22918">
                  <c:v>115194</c:v>
                </c:pt>
                <c:pt idx="22919">
                  <c:v>115199</c:v>
                </c:pt>
                <c:pt idx="22920">
                  <c:v>115204</c:v>
                </c:pt>
                <c:pt idx="22921">
                  <c:v>115209</c:v>
                </c:pt>
                <c:pt idx="22922">
                  <c:v>115214</c:v>
                </c:pt>
                <c:pt idx="22923">
                  <c:v>115219</c:v>
                </c:pt>
                <c:pt idx="22924">
                  <c:v>115224</c:v>
                </c:pt>
                <c:pt idx="22925">
                  <c:v>115229</c:v>
                </c:pt>
                <c:pt idx="22926">
                  <c:v>115234</c:v>
                </c:pt>
                <c:pt idx="22927">
                  <c:v>115239</c:v>
                </c:pt>
                <c:pt idx="22928">
                  <c:v>115244</c:v>
                </c:pt>
                <c:pt idx="22929">
                  <c:v>115249</c:v>
                </c:pt>
                <c:pt idx="22930">
                  <c:v>115254</c:v>
                </c:pt>
                <c:pt idx="22931">
                  <c:v>115259</c:v>
                </c:pt>
                <c:pt idx="22932">
                  <c:v>115264</c:v>
                </c:pt>
                <c:pt idx="22933">
                  <c:v>115269</c:v>
                </c:pt>
                <c:pt idx="22934">
                  <c:v>115274</c:v>
                </c:pt>
                <c:pt idx="22935">
                  <c:v>115279</c:v>
                </c:pt>
                <c:pt idx="22936">
                  <c:v>115284</c:v>
                </c:pt>
                <c:pt idx="22937">
                  <c:v>115289</c:v>
                </c:pt>
                <c:pt idx="22938">
                  <c:v>115294</c:v>
                </c:pt>
                <c:pt idx="22939">
                  <c:v>115299</c:v>
                </c:pt>
                <c:pt idx="22940">
                  <c:v>115304</c:v>
                </c:pt>
                <c:pt idx="22941">
                  <c:v>115309</c:v>
                </c:pt>
                <c:pt idx="22942">
                  <c:v>115314</c:v>
                </c:pt>
                <c:pt idx="22943">
                  <c:v>115319</c:v>
                </c:pt>
                <c:pt idx="22944">
                  <c:v>115324</c:v>
                </c:pt>
                <c:pt idx="22945">
                  <c:v>115329</c:v>
                </c:pt>
                <c:pt idx="22946">
                  <c:v>115334</c:v>
                </c:pt>
                <c:pt idx="22947">
                  <c:v>115339</c:v>
                </c:pt>
                <c:pt idx="22948">
                  <c:v>115344</c:v>
                </c:pt>
                <c:pt idx="22949">
                  <c:v>115349</c:v>
                </c:pt>
                <c:pt idx="22950">
                  <c:v>115354</c:v>
                </c:pt>
                <c:pt idx="22951">
                  <c:v>115359</c:v>
                </c:pt>
                <c:pt idx="22952">
                  <c:v>115364</c:v>
                </c:pt>
                <c:pt idx="22953">
                  <c:v>115369</c:v>
                </c:pt>
                <c:pt idx="22954">
                  <c:v>115374</c:v>
                </c:pt>
                <c:pt idx="22955">
                  <c:v>115379</c:v>
                </c:pt>
                <c:pt idx="22956">
                  <c:v>115384</c:v>
                </c:pt>
                <c:pt idx="22957">
                  <c:v>115389</c:v>
                </c:pt>
                <c:pt idx="22958">
                  <c:v>115394</c:v>
                </c:pt>
                <c:pt idx="22959">
                  <c:v>115399</c:v>
                </c:pt>
                <c:pt idx="22960">
                  <c:v>115404</c:v>
                </c:pt>
                <c:pt idx="22961">
                  <c:v>115409</c:v>
                </c:pt>
                <c:pt idx="22962">
                  <c:v>115414</c:v>
                </c:pt>
                <c:pt idx="22963">
                  <c:v>115419</c:v>
                </c:pt>
                <c:pt idx="22964">
                  <c:v>115424</c:v>
                </c:pt>
                <c:pt idx="22965">
                  <c:v>115429</c:v>
                </c:pt>
                <c:pt idx="22966">
                  <c:v>115434</c:v>
                </c:pt>
                <c:pt idx="22967">
                  <c:v>115439</c:v>
                </c:pt>
                <c:pt idx="22968">
                  <c:v>115444</c:v>
                </c:pt>
                <c:pt idx="22969">
                  <c:v>115449</c:v>
                </c:pt>
                <c:pt idx="22970">
                  <c:v>115454</c:v>
                </c:pt>
                <c:pt idx="22971">
                  <c:v>115459</c:v>
                </c:pt>
                <c:pt idx="22972">
                  <c:v>115464</c:v>
                </c:pt>
                <c:pt idx="22973">
                  <c:v>115469</c:v>
                </c:pt>
                <c:pt idx="22974">
                  <c:v>115474</c:v>
                </c:pt>
                <c:pt idx="22975">
                  <c:v>115479</c:v>
                </c:pt>
                <c:pt idx="22976">
                  <c:v>115484</c:v>
                </c:pt>
                <c:pt idx="22977">
                  <c:v>115489</c:v>
                </c:pt>
                <c:pt idx="22978">
                  <c:v>115494</c:v>
                </c:pt>
                <c:pt idx="22979">
                  <c:v>115499</c:v>
                </c:pt>
                <c:pt idx="22980">
                  <c:v>115504</c:v>
                </c:pt>
                <c:pt idx="22981">
                  <c:v>115509</c:v>
                </c:pt>
                <c:pt idx="22982">
                  <c:v>115514</c:v>
                </c:pt>
                <c:pt idx="22983">
                  <c:v>115519</c:v>
                </c:pt>
                <c:pt idx="22984">
                  <c:v>115524</c:v>
                </c:pt>
                <c:pt idx="22985">
                  <c:v>115529</c:v>
                </c:pt>
                <c:pt idx="22986">
                  <c:v>115534</c:v>
                </c:pt>
                <c:pt idx="22987">
                  <c:v>115539</c:v>
                </c:pt>
                <c:pt idx="22988">
                  <c:v>115544</c:v>
                </c:pt>
                <c:pt idx="22989">
                  <c:v>115549</c:v>
                </c:pt>
                <c:pt idx="22990">
                  <c:v>115554</c:v>
                </c:pt>
                <c:pt idx="22991">
                  <c:v>115559</c:v>
                </c:pt>
                <c:pt idx="22992">
                  <c:v>115564</c:v>
                </c:pt>
                <c:pt idx="22993">
                  <c:v>115569</c:v>
                </c:pt>
                <c:pt idx="22994">
                  <c:v>115574</c:v>
                </c:pt>
                <c:pt idx="22995">
                  <c:v>115579</c:v>
                </c:pt>
                <c:pt idx="22996">
                  <c:v>115584</c:v>
                </c:pt>
                <c:pt idx="22997">
                  <c:v>115589</c:v>
                </c:pt>
                <c:pt idx="22998">
                  <c:v>115594</c:v>
                </c:pt>
                <c:pt idx="22999">
                  <c:v>115599</c:v>
                </c:pt>
                <c:pt idx="23000">
                  <c:v>115604</c:v>
                </c:pt>
                <c:pt idx="23001">
                  <c:v>115609</c:v>
                </c:pt>
                <c:pt idx="23002">
                  <c:v>115614</c:v>
                </c:pt>
                <c:pt idx="23003">
                  <c:v>115619</c:v>
                </c:pt>
                <c:pt idx="23004">
                  <c:v>115624</c:v>
                </c:pt>
                <c:pt idx="23005">
                  <c:v>115629</c:v>
                </c:pt>
                <c:pt idx="23006">
                  <c:v>115634</c:v>
                </c:pt>
                <c:pt idx="23007">
                  <c:v>115639</c:v>
                </c:pt>
                <c:pt idx="23008">
                  <c:v>115644</c:v>
                </c:pt>
                <c:pt idx="23009">
                  <c:v>115649</c:v>
                </c:pt>
                <c:pt idx="23010">
                  <c:v>115654</c:v>
                </c:pt>
                <c:pt idx="23011">
                  <c:v>115659</c:v>
                </c:pt>
                <c:pt idx="23012">
                  <c:v>115664</c:v>
                </c:pt>
                <c:pt idx="23013">
                  <c:v>115669</c:v>
                </c:pt>
                <c:pt idx="23014">
                  <c:v>115674</c:v>
                </c:pt>
                <c:pt idx="23015">
                  <c:v>115679</c:v>
                </c:pt>
                <c:pt idx="23016">
                  <c:v>115684</c:v>
                </c:pt>
                <c:pt idx="23017">
                  <c:v>115689</c:v>
                </c:pt>
                <c:pt idx="23018">
                  <c:v>115694</c:v>
                </c:pt>
                <c:pt idx="23019">
                  <c:v>115699</c:v>
                </c:pt>
                <c:pt idx="23020">
                  <c:v>115704</c:v>
                </c:pt>
                <c:pt idx="23021">
                  <c:v>115709</c:v>
                </c:pt>
                <c:pt idx="23022">
                  <c:v>115714</c:v>
                </c:pt>
                <c:pt idx="23023">
                  <c:v>115719</c:v>
                </c:pt>
                <c:pt idx="23024">
                  <c:v>115724</c:v>
                </c:pt>
                <c:pt idx="23025">
                  <c:v>115729</c:v>
                </c:pt>
                <c:pt idx="23026">
                  <c:v>115734</c:v>
                </c:pt>
                <c:pt idx="23027">
                  <c:v>115739</c:v>
                </c:pt>
                <c:pt idx="23028">
                  <c:v>115744</c:v>
                </c:pt>
                <c:pt idx="23029">
                  <c:v>115749</c:v>
                </c:pt>
                <c:pt idx="23030">
                  <c:v>115754</c:v>
                </c:pt>
                <c:pt idx="23031">
                  <c:v>115759</c:v>
                </c:pt>
                <c:pt idx="23032">
                  <c:v>115764</c:v>
                </c:pt>
                <c:pt idx="23033">
                  <c:v>115769</c:v>
                </c:pt>
                <c:pt idx="23034">
                  <c:v>115774</c:v>
                </c:pt>
                <c:pt idx="23035">
                  <c:v>115779</c:v>
                </c:pt>
                <c:pt idx="23036">
                  <c:v>115784</c:v>
                </c:pt>
                <c:pt idx="23037">
                  <c:v>115789</c:v>
                </c:pt>
                <c:pt idx="23038">
                  <c:v>115794</c:v>
                </c:pt>
                <c:pt idx="23039">
                  <c:v>115799</c:v>
                </c:pt>
                <c:pt idx="23040">
                  <c:v>115804</c:v>
                </c:pt>
                <c:pt idx="23041">
                  <c:v>115809</c:v>
                </c:pt>
                <c:pt idx="23042">
                  <c:v>115814</c:v>
                </c:pt>
                <c:pt idx="23043">
                  <c:v>115819</c:v>
                </c:pt>
                <c:pt idx="23044">
                  <c:v>115824</c:v>
                </c:pt>
                <c:pt idx="23045">
                  <c:v>115829</c:v>
                </c:pt>
                <c:pt idx="23046">
                  <c:v>115834</c:v>
                </c:pt>
                <c:pt idx="23047">
                  <c:v>115839</c:v>
                </c:pt>
                <c:pt idx="23048">
                  <c:v>115844</c:v>
                </c:pt>
                <c:pt idx="23049">
                  <c:v>115849</c:v>
                </c:pt>
                <c:pt idx="23050">
                  <c:v>115854</c:v>
                </c:pt>
                <c:pt idx="23051">
                  <c:v>115859</c:v>
                </c:pt>
                <c:pt idx="23052">
                  <c:v>115864</c:v>
                </c:pt>
                <c:pt idx="23053">
                  <c:v>115869</c:v>
                </c:pt>
                <c:pt idx="23054">
                  <c:v>115874</c:v>
                </c:pt>
                <c:pt idx="23055">
                  <c:v>115879</c:v>
                </c:pt>
                <c:pt idx="23056">
                  <c:v>115884</c:v>
                </c:pt>
                <c:pt idx="23057">
                  <c:v>115889</c:v>
                </c:pt>
                <c:pt idx="23058">
                  <c:v>115894</c:v>
                </c:pt>
                <c:pt idx="23059">
                  <c:v>115899</c:v>
                </c:pt>
                <c:pt idx="23060">
                  <c:v>115904</c:v>
                </c:pt>
                <c:pt idx="23061">
                  <c:v>115909</c:v>
                </c:pt>
                <c:pt idx="23062">
                  <c:v>115914</c:v>
                </c:pt>
                <c:pt idx="23063">
                  <c:v>115919</c:v>
                </c:pt>
                <c:pt idx="23064">
                  <c:v>115924</c:v>
                </c:pt>
                <c:pt idx="23065">
                  <c:v>115929</c:v>
                </c:pt>
                <c:pt idx="23066">
                  <c:v>115934</c:v>
                </c:pt>
                <c:pt idx="23067">
                  <c:v>115939</c:v>
                </c:pt>
                <c:pt idx="23068">
                  <c:v>115944</c:v>
                </c:pt>
                <c:pt idx="23069">
                  <c:v>115949</c:v>
                </c:pt>
                <c:pt idx="23070">
                  <c:v>115954</c:v>
                </c:pt>
                <c:pt idx="23071">
                  <c:v>115959</c:v>
                </c:pt>
                <c:pt idx="23072">
                  <c:v>115964</c:v>
                </c:pt>
                <c:pt idx="23073">
                  <c:v>115969</c:v>
                </c:pt>
                <c:pt idx="23074">
                  <c:v>115974</c:v>
                </c:pt>
                <c:pt idx="23075">
                  <c:v>115979</c:v>
                </c:pt>
                <c:pt idx="23076">
                  <c:v>115984</c:v>
                </c:pt>
                <c:pt idx="23077">
                  <c:v>115989</c:v>
                </c:pt>
                <c:pt idx="23078">
                  <c:v>115994</c:v>
                </c:pt>
                <c:pt idx="23079">
                  <c:v>115999</c:v>
                </c:pt>
                <c:pt idx="23080">
                  <c:v>116004</c:v>
                </c:pt>
                <c:pt idx="23081">
                  <c:v>116009</c:v>
                </c:pt>
                <c:pt idx="23082">
                  <c:v>116014</c:v>
                </c:pt>
                <c:pt idx="23083">
                  <c:v>116019</c:v>
                </c:pt>
                <c:pt idx="23084">
                  <c:v>116024</c:v>
                </c:pt>
                <c:pt idx="23085">
                  <c:v>116029</c:v>
                </c:pt>
                <c:pt idx="23086">
                  <c:v>116034</c:v>
                </c:pt>
                <c:pt idx="23087">
                  <c:v>116039</c:v>
                </c:pt>
                <c:pt idx="23088">
                  <c:v>116044</c:v>
                </c:pt>
                <c:pt idx="23089">
                  <c:v>116049</c:v>
                </c:pt>
                <c:pt idx="23090">
                  <c:v>116054</c:v>
                </c:pt>
                <c:pt idx="23091">
                  <c:v>116059</c:v>
                </c:pt>
                <c:pt idx="23092">
                  <c:v>116064</c:v>
                </c:pt>
                <c:pt idx="23093">
                  <c:v>116069</c:v>
                </c:pt>
                <c:pt idx="23094">
                  <c:v>116074</c:v>
                </c:pt>
                <c:pt idx="23095">
                  <c:v>116079</c:v>
                </c:pt>
                <c:pt idx="23096">
                  <c:v>116084</c:v>
                </c:pt>
                <c:pt idx="23097">
                  <c:v>116089</c:v>
                </c:pt>
                <c:pt idx="23098">
                  <c:v>116094</c:v>
                </c:pt>
                <c:pt idx="23099">
                  <c:v>116099</c:v>
                </c:pt>
                <c:pt idx="23100">
                  <c:v>116104</c:v>
                </c:pt>
                <c:pt idx="23101">
                  <c:v>116109</c:v>
                </c:pt>
                <c:pt idx="23102">
                  <c:v>116114</c:v>
                </c:pt>
                <c:pt idx="23103">
                  <c:v>116119</c:v>
                </c:pt>
                <c:pt idx="23104">
                  <c:v>116124</c:v>
                </c:pt>
                <c:pt idx="23105">
                  <c:v>116129</c:v>
                </c:pt>
                <c:pt idx="23106">
                  <c:v>116134</c:v>
                </c:pt>
                <c:pt idx="23107">
                  <c:v>116139</c:v>
                </c:pt>
                <c:pt idx="23108">
                  <c:v>116144</c:v>
                </c:pt>
                <c:pt idx="23109">
                  <c:v>116149</c:v>
                </c:pt>
                <c:pt idx="23110">
                  <c:v>116154</c:v>
                </c:pt>
                <c:pt idx="23111">
                  <c:v>116159</c:v>
                </c:pt>
                <c:pt idx="23112">
                  <c:v>116164</c:v>
                </c:pt>
                <c:pt idx="23113">
                  <c:v>116169</c:v>
                </c:pt>
                <c:pt idx="23114">
                  <c:v>116174</c:v>
                </c:pt>
                <c:pt idx="23115">
                  <c:v>116179</c:v>
                </c:pt>
                <c:pt idx="23116">
                  <c:v>116184</c:v>
                </c:pt>
                <c:pt idx="23117">
                  <c:v>116189</c:v>
                </c:pt>
                <c:pt idx="23118">
                  <c:v>116194</c:v>
                </c:pt>
                <c:pt idx="23119">
                  <c:v>116199</c:v>
                </c:pt>
                <c:pt idx="23120">
                  <c:v>116204</c:v>
                </c:pt>
                <c:pt idx="23121">
                  <c:v>116209</c:v>
                </c:pt>
                <c:pt idx="23122">
                  <c:v>116214</c:v>
                </c:pt>
                <c:pt idx="23123">
                  <c:v>116219</c:v>
                </c:pt>
                <c:pt idx="23124">
                  <c:v>116224</c:v>
                </c:pt>
                <c:pt idx="23125">
                  <c:v>116229</c:v>
                </c:pt>
                <c:pt idx="23126">
                  <c:v>116234</c:v>
                </c:pt>
                <c:pt idx="23127">
                  <c:v>116239</c:v>
                </c:pt>
                <c:pt idx="23128">
                  <c:v>116244</c:v>
                </c:pt>
                <c:pt idx="23129">
                  <c:v>116249</c:v>
                </c:pt>
                <c:pt idx="23130">
                  <c:v>116254</c:v>
                </c:pt>
                <c:pt idx="23131">
                  <c:v>116259</c:v>
                </c:pt>
                <c:pt idx="23132">
                  <c:v>116264</c:v>
                </c:pt>
                <c:pt idx="23133">
                  <c:v>116269</c:v>
                </c:pt>
                <c:pt idx="23134">
                  <c:v>116274</c:v>
                </c:pt>
                <c:pt idx="23135">
                  <c:v>116279</c:v>
                </c:pt>
                <c:pt idx="23136">
                  <c:v>116284</c:v>
                </c:pt>
                <c:pt idx="23137">
                  <c:v>116289</c:v>
                </c:pt>
                <c:pt idx="23138">
                  <c:v>116294</c:v>
                </c:pt>
                <c:pt idx="23139">
                  <c:v>116299</c:v>
                </c:pt>
                <c:pt idx="23140">
                  <c:v>116304</c:v>
                </c:pt>
                <c:pt idx="23141">
                  <c:v>116309</c:v>
                </c:pt>
                <c:pt idx="23142">
                  <c:v>116314</c:v>
                </c:pt>
                <c:pt idx="23143">
                  <c:v>116319</c:v>
                </c:pt>
                <c:pt idx="23144">
                  <c:v>116324</c:v>
                </c:pt>
                <c:pt idx="23145">
                  <c:v>116329</c:v>
                </c:pt>
                <c:pt idx="23146">
                  <c:v>116334</c:v>
                </c:pt>
                <c:pt idx="23147">
                  <c:v>116339</c:v>
                </c:pt>
                <c:pt idx="23148">
                  <c:v>116344</c:v>
                </c:pt>
                <c:pt idx="23149">
                  <c:v>116349</c:v>
                </c:pt>
                <c:pt idx="23150">
                  <c:v>116354</c:v>
                </c:pt>
                <c:pt idx="23151">
                  <c:v>116359</c:v>
                </c:pt>
                <c:pt idx="23152">
                  <c:v>116364</c:v>
                </c:pt>
                <c:pt idx="23153">
                  <c:v>116369</c:v>
                </c:pt>
                <c:pt idx="23154">
                  <c:v>116374</c:v>
                </c:pt>
                <c:pt idx="23155">
                  <c:v>116379</c:v>
                </c:pt>
                <c:pt idx="23156">
                  <c:v>116384</c:v>
                </c:pt>
                <c:pt idx="23157">
                  <c:v>116389</c:v>
                </c:pt>
                <c:pt idx="23158">
                  <c:v>116394</c:v>
                </c:pt>
                <c:pt idx="23159">
                  <c:v>116399</c:v>
                </c:pt>
                <c:pt idx="23160">
                  <c:v>116404</c:v>
                </c:pt>
                <c:pt idx="23161">
                  <c:v>116409</c:v>
                </c:pt>
                <c:pt idx="23162">
                  <c:v>116414</c:v>
                </c:pt>
                <c:pt idx="23163">
                  <c:v>116419</c:v>
                </c:pt>
                <c:pt idx="23164">
                  <c:v>116424</c:v>
                </c:pt>
                <c:pt idx="23165">
                  <c:v>116429</c:v>
                </c:pt>
                <c:pt idx="23166">
                  <c:v>116434</c:v>
                </c:pt>
                <c:pt idx="23167">
                  <c:v>116439</c:v>
                </c:pt>
                <c:pt idx="23168">
                  <c:v>116444</c:v>
                </c:pt>
                <c:pt idx="23169">
                  <c:v>116449</c:v>
                </c:pt>
                <c:pt idx="23170">
                  <c:v>116454</c:v>
                </c:pt>
                <c:pt idx="23171">
                  <c:v>116459</c:v>
                </c:pt>
                <c:pt idx="23172">
                  <c:v>116464</c:v>
                </c:pt>
                <c:pt idx="23173">
                  <c:v>116469</c:v>
                </c:pt>
                <c:pt idx="23174">
                  <c:v>116474</c:v>
                </c:pt>
                <c:pt idx="23175">
                  <c:v>116479</c:v>
                </c:pt>
                <c:pt idx="23176">
                  <c:v>116484</c:v>
                </c:pt>
                <c:pt idx="23177">
                  <c:v>116489</c:v>
                </c:pt>
                <c:pt idx="23178">
                  <c:v>116494</c:v>
                </c:pt>
                <c:pt idx="23179">
                  <c:v>116499</c:v>
                </c:pt>
                <c:pt idx="23180">
                  <c:v>116504</c:v>
                </c:pt>
                <c:pt idx="23181">
                  <c:v>116509</c:v>
                </c:pt>
                <c:pt idx="23182">
                  <c:v>116514</c:v>
                </c:pt>
                <c:pt idx="23183">
                  <c:v>116519</c:v>
                </c:pt>
                <c:pt idx="23184">
                  <c:v>116524</c:v>
                </c:pt>
                <c:pt idx="23185">
                  <c:v>116529</c:v>
                </c:pt>
                <c:pt idx="23186">
                  <c:v>116534</c:v>
                </c:pt>
                <c:pt idx="23187">
                  <c:v>116539</c:v>
                </c:pt>
                <c:pt idx="23188">
                  <c:v>116544</c:v>
                </c:pt>
                <c:pt idx="23189">
                  <c:v>116549</c:v>
                </c:pt>
                <c:pt idx="23190">
                  <c:v>116554</c:v>
                </c:pt>
                <c:pt idx="23191">
                  <c:v>116559</c:v>
                </c:pt>
                <c:pt idx="23192">
                  <c:v>116564</c:v>
                </c:pt>
                <c:pt idx="23193">
                  <c:v>116569</c:v>
                </c:pt>
                <c:pt idx="23194">
                  <c:v>116574</c:v>
                </c:pt>
                <c:pt idx="23195">
                  <c:v>116579</c:v>
                </c:pt>
                <c:pt idx="23196">
                  <c:v>116584</c:v>
                </c:pt>
                <c:pt idx="23197">
                  <c:v>116589</c:v>
                </c:pt>
                <c:pt idx="23198">
                  <c:v>116594</c:v>
                </c:pt>
                <c:pt idx="23199">
                  <c:v>116599</c:v>
                </c:pt>
                <c:pt idx="23200">
                  <c:v>116604</c:v>
                </c:pt>
                <c:pt idx="23201">
                  <c:v>116609</c:v>
                </c:pt>
                <c:pt idx="23202">
                  <c:v>116614</c:v>
                </c:pt>
                <c:pt idx="23203">
                  <c:v>116619</c:v>
                </c:pt>
                <c:pt idx="23204">
                  <c:v>116624</c:v>
                </c:pt>
                <c:pt idx="23205">
                  <c:v>116629</c:v>
                </c:pt>
                <c:pt idx="23206">
                  <c:v>116634</c:v>
                </c:pt>
                <c:pt idx="23207">
                  <c:v>116639</c:v>
                </c:pt>
                <c:pt idx="23208">
                  <c:v>116644</c:v>
                </c:pt>
                <c:pt idx="23209">
                  <c:v>116649</c:v>
                </c:pt>
                <c:pt idx="23210">
                  <c:v>116654</c:v>
                </c:pt>
                <c:pt idx="23211">
                  <c:v>116659</c:v>
                </c:pt>
                <c:pt idx="23212">
                  <c:v>116664</c:v>
                </c:pt>
                <c:pt idx="23213">
                  <c:v>116669</c:v>
                </c:pt>
                <c:pt idx="23214">
                  <c:v>116674</c:v>
                </c:pt>
                <c:pt idx="23215">
                  <c:v>116679</c:v>
                </c:pt>
                <c:pt idx="23216">
                  <c:v>116684</c:v>
                </c:pt>
                <c:pt idx="23217">
                  <c:v>116689</c:v>
                </c:pt>
                <c:pt idx="23218">
                  <c:v>116694</c:v>
                </c:pt>
                <c:pt idx="23219">
                  <c:v>116699</c:v>
                </c:pt>
                <c:pt idx="23220">
                  <c:v>116704</c:v>
                </c:pt>
                <c:pt idx="23221">
                  <c:v>116709</c:v>
                </c:pt>
                <c:pt idx="23222">
                  <c:v>116714</c:v>
                </c:pt>
                <c:pt idx="23223">
                  <c:v>116719</c:v>
                </c:pt>
                <c:pt idx="23224">
                  <c:v>116724</c:v>
                </c:pt>
                <c:pt idx="23225">
                  <c:v>116729</c:v>
                </c:pt>
                <c:pt idx="23226">
                  <c:v>116734</c:v>
                </c:pt>
                <c:pt idx="23227">
                  <c:v>116739</c:v>
                </c:pt>
                <c:pt idx="23228">
                  <c:v>116744</c:v>
                </c:pt>
                <c:pt idx="23229">
                  <c:v>116749</c:v>
                </c:pt>
                <c:pt idx="23230">
                  <c:v>116754</c:v>
                </c:pt>
                <c:pt idx="23231">
                  <c:v>116759</c:v>
                </c:pt>
                <c:pt idx="23232">
                  <c:v>116764</c:v>
                </c:pt>
                <c:pt idx="23233">
                  <c:v>116769</c:v>
                </c:pt>
                <c:pt idx="23234">
                  <c:v>116774</c:v>
                </c:pt>
                <c:pt idx="23235">
                  <c:v>116779</c:v>
                </c:pt>
                <c:pt idx="23236">
                  <c:v>116784</c:v>
                </c:pt>
                <c:pt idx="23237">
                  <c:v>116789</c:v>
                </c:pt>
                <c:pt idx="23238">
                  <c:v>116794</c:v>
                </c:pt>
                <c:pt idx="23239">
                  <c:v>116799</c:v>
                </c:pt>
                <c:pt idx="23240">
                  <c:v>116804</c:v>
                </c:pt>
                <c:pt idx="23241">
                  <c:v>116809</c:v>
                </c:pt>
                <c:pt idx="23242">
                  <c:v>116814</c:v>
                </c:pt>
                <c:pt idx="23243">
                  <c:v>116819</c:v>
                </c:pt>
                <c:pt idx="23244">
                  <c:v>116824</c:v>
                </c:pt>
                <c:pt idx="23245">
                  <c:v>116829</c:v>
                </c:pt>
                <c:pt idx="23246">
                  <c:v>116834</c:v>
                </c:pt>
                <c:pt idx="23247">
                  <c:v>116839</c:v>
                </c:pt>
                <c:pt idx="23248">
                  <c:v>116844</c:v>
                </c:pt>
                <c:pt idx="23249">
                  <c:v>116849</c:v>
                </c:pt>
                <c:pt idx="23250">
                  <c:v>116854</c:v>
                </c:pt>
                <c:pt idx="23251">
                  <c:v>116859</c:v>
                </c:pt>
                <c:pt idx="23252">
                  <c:v>116864</c:v>
                </c:pt>
                <c:pt idx="23253">
                  <c:v>116869</c:v>
                </c:pt>
                <c:pt idx="23254">
                  <c:v>116874</c:v>
                </c:pt>
                <c:pt idx="23255">
                  <c:v>116879</c:v>
                </c:pt>
                <c:pt idx="23256">
                  <c:v>116884</c:v>
                </c:pt>
                <c:pt idx="23257">
                  <c:v>116889</c:v>
                </c:pt>
                <c:pt idx="23258">
                  <c:v>116894</c:v>
                </c:pt>
                <c:pt idx="23259">
                  <c:v>116899</c:v>
                </c:pt>
                <c:pt idx="23260">
                  <c:v>116904</c:v>
                </c:pt>
                <c:pt idx="23261">
                  <c:v>116909</c:v>
                </c:pt>
                <c:pt idx="23262">
                  <c:v>116914</c:v>
                </c:pt>
                <c:pt idx="23263">
                  <c:v>116919</c:v>
                </c:pt>
                <c:pt idx="23264">
                  <c:v>116924</c:v>
                </c:pt>
                <c:pt idx="23265">
                  <c:v>116929</c:v>
                </c:pt>
                <c:pt idx="23266">
                  <c:v>116934</c:v>
                </c:pt>
                <c:pt idx="23267">
                  <c:v>116939</c:v>
                </c:pt>
                <c:pt idx="23268">
                  <c:v>116944</c:v>
                </c:pt>
                <c:pt idx="23269">
                  <c:v>116949</c:v>
                </c:pt>
                <c:pt idx="23270">
                  <c:v>116954</c:v>
                </c:pt>
                <c:pt idx="23271">
                  <c:v>116959</c:v>
                </c:pt>
                <c:pt idx="23272">
                  <c:v>116964</c:v>
                </c:pt>
                <c:pt idx="23273">
                  <c:v>116969</c:v>
                </c:pt>
                <c:pt idx="23274">
                  <c:v>116974</c:v>
                </c:pt>
                <c:pt idx="23275">
                  <c:v>116979</c:v>
                </c:pt>
                <c:pt idx="23276">
                  <c:v>116984</c:v>
                </c:pt>
                <c:pt idx="23277">
                  <c:v>116989</c:v>
                </c:pt>
                <c:pt idx="23278">
                  <c:v>116994</c:v>
                </c:pt>
                <c:pt idx="23279">
                  <c:v>116999</c:v>
                </c:pt>
                <c:pt idx="23280">
                  <c:v>117004</c:v>
                </c:pt>
                <c:pt idx="23281">
                  <c:v>117009</c:v>
                </c:pt>
                <c:pt idx="23282">
                  <c:v>117014</c:v>
                </c:pt>
                <c:pt idx="23283">
                  <c:v>117019</c:v>
                </c:pt>
                <c:pt idx="23284">
                  <c:v>117024</c:v>
                </c:pt>
                <c:pt idx="23285">
                  <c:v>117029</c:v>
                </c:pt>
                <c:pt idx="23286">
                  <c:v>117034</c:v>
                </c:pt>
                <c:pt idx="23287">
                  <c:v>117039</c:v>
                </c:pt>
                <c:pt idx="23288">
                  <c:v>117044</c:v>
                </c:pt>
                <c:pt idx="23289">
                  <c:v>117049</c:v>
                </c:pt>
                <c:pt idx="23290">
                  <c:v>117054</c:v>
                </c:pt>
                <c:pt idx="23291">
                  <c:v>117059</c:v>
                </c:pt>
                <c:pt idx="23292">
                  <c:v>117064</c:v>
                </c:pt>
                <c:pt idx="23293">
                  <c:v>117069</c:v>
                </c:pt>
                <c:pt idx="23294">
                  <c:v>117074</c:v>
                </c:pt>
                <c:pt idx="23295">
                  <c:v>117079</c:v>
                </c:pt>
                <c:pt idx="23296">
                  <c:v>117084</c:v>
                </c:pt>
                <c:pt idx="23297">
                  <c:v>117089</c:v>
                </c:pt>
                <c:pt idx="23298">
                  <c:v>117094</c:v>
                </c:pt>
                <c:pt idx="23299">
                  <c:v>117099</c:v>
                </c:pt>
                <c:pt idx="23300">
                  <c:v>117104</c:v>
                </c:pt>
                <c:pt idx="23301">
                  <c:v>117109</c:v>
                </c:pt>
                <c:pt idx="23302">
                  <c:v>117114</c:v>
                </c:pt>
                <c:pt idx="23303">
                  <c:v>117119</c:v>
                </c:pt>
                <c:pt idx="23304">
                  <c:v>117124</c:v>
                </c:pt>
                <c:pt idx="23305">
                  <c:v>117129</c:v>
                </c:pt>
                <c:pt idx="23306">
                  <c:v>117134</c:v>
                </c:pt>
                <c:pt idx="23307">
                  <c:v>117139</c:v>
                </c:pt>
                <c:pt idx="23308">
                  <c:v>117144</c:v>
                </c:pt>
                <c:pt idx="23309">
                  <c:v>117149</c:v>
                </c:pt>
                <c:pt idx="23310">
                  <c:v>117154</c:v>
                </c:pt>
                <c:pt idx="23311">
                  <c:v>117159</c:v>
                </c:pt>
                <c:pt idx="23312">
                  <c:v>117164</c:v>
                </c:pt>
                <c:pt idx="23313">
                  <c:v>117169</c:v>
                </c:pt>
                <c:pt idx="23314">
                  <c:v>117174</c:v>
                </c:pt>
                <c:pt idx="23315">
                  <c:v>117179</c:v>
                </c:pt>
                <c:pt idx="23316">
                  <c:v>117184</c:v>
                </c:pt>
                <c:pt idx="23317">
                  <c:v>117189</c:v>
                </c:pt>
                <c:pt idx="23318">
                  <c:v>117194</c:v>
                </c:pt>
                <c:pt idx="23319">
                  <c:v>117199</c:v>
                </c:pt>
                <c:pt idx="23320">
                  <c:v>117204</c:v>
                </c:pt>
                <c:pt idx="23321">
                  <c:v>117209</c:v>
                </c:pt>
                <c:pt idx="23322">
                  <c:v>117214</c:v>
                </c:pt>
                <c:pt idx="23323">
                  <c:v>117219</c:v>
                </c:pt>
                <c:pt idx="23324">
                  <c:v>117224</c:v>
                </c:pt>
                <c:pt idx="23325">
                  <c:v>117229</c:v>
                </c:pt>
                <c:pt idx="23326">
                  <c:v>117234</c:v>
                </c:pt>
                <c:pt idx="23327">
                  <c:v>117239</c:v>
                </c:pt>
                <c:pt idx="23328">
                  <c:v>117244</c:v>
                </c:pt>
                <c:pt idx="23329">
                  <c:v>117249</c:v>
                </c:pt>
                <c:pt idx="23330">
                  <c:v>117254</c:v>
                </c:pt>
                <c:pt idx="23331">
                  <c:v>117259</c:v>
                </c:pt>
                <c:pt idx="23332">
                  <c:v>117264</c:v>
                </c:pt>
                <c:pt idx="23333">
                  <c:v>117269</c:v>
                </c:pt>
                <c:pt idx="23334">
                  <c:v>117274</c:v>
                </c:pt>
                <c:pt idx="23335">
                  <c:v>117279</c:v>
                </c:pt>
                <c:pt idx="23336">
                  <c:v>117284</c:v>
                </c:pt>
                <c:pt idx="23337">
                  <c:v>117289</c:v>
                </c:pt>
                <c:pt idx="23338">
                  <c:v>117294</c:v>
                </c:pt>
                <c:pt idx="23339">
                  <c:v>117299</c:v>
                </c:pt>
                <c:pt idx="23340">
                  <c:v>117304</c:v>
                </c:pt>
                <c:pt idx="23341">
                  <c:v>117309</c:v>
                </c:pt>
                <c:pt idx="23342">
                  <c:v>117314</c:v>
                </c:pt>
                <c:pt idx="23343">
                  <c:v>117319</c:v>
                </c:pt>
                <c:pt idx="23344">
                  <c:v>117324</c:v>
                </c:pt>
                <c:pt idx="23345">
                  <c:v>117329</c:v>
                </c:pt>
                <c:pt idx="23346">
                  <c:v>117334</c:v>
                </c:pt>
                <c:pt idx="23347">
                  <c:v>117339</c:v>
                </c:pt>
                <c:pt idx="23348">
                  <c:v>117344</c:v>
                </c:pt>
                <c:pt idx="23349">
                  <c:v>117349</c:v>
                </c:pt>
                <c:pt idx="23350">
                  <c:v>117354</c:v>
                </c:pt>
                <c:pt idx="23351">
                  <c:v>117359</c:v>
                </c:pt>
                <c:pt idx="23352">
                  <c:v>117364</c:v>
                </c:pt>
                <c:pt idx="23353">
                  <c:v>117369</c:v>
                </c:pt>
                <c:pt idx="23354">
                  <c:v>117374</c:v>
                </c:pt>
                <c:pt idx="23355">
                  <c:v>117379</c:v>
                </c:pt>
                <c:pt idx="23356">
                  <c:v>117384</c:v>
                </c:pt>
                <c:pt idx="23357">
                  <c:v>117389</c:v>
                </c:pt>
                <c:pt idx="23358">
                  <c:v>117394</c:v>
                </c:pt>
                <c:pt idx="23359">
                  <c:v>117399</c:v>
                </c:pt>
                <c:pt idx="23360">
                  <c:v>117404</c:v>
                </c:pt>
                <c:pt idx="23361">
                  <c:v>117409</c:v>
                </c:pt>
                <c:pt idx="23362">
                  <c:v>117414</c:v>
                </c:pt>
                <c:pt idx="23363">
                  <c:v>117419</c:v>
                </c:pt>
                <c:pt idx="23364">
                  <c:v>117424</c:v>
                </c:pt>
                <c:pt idx="23365">
                  <c:v>117429</c:v>
                </c:pt>
                <c:pt idx="23366">
                  <c:v>117434</c:v>
                </c:pt>
                <c:pt idx="23367">
                  <c:v>117439</c:v>
                </c:pt>
                <c:pt idx="23368">
                  <c:v>117444</c:v>
                </c:pt>
                <c:pt idx="23369">
                  <c:v>117449</c:v>
                </c:pt>
                <c:pt idx="23370">
                  <c:v>117454</c:v>
                </c:pt>
                <c:pt idx="23371">
                  <c:v>117459</c:v>
                </c:pt>
                <c:pt idx="23372">
                  <c:v>117464</c:v>
                </c:pt>
                <c:pt idx="23373">
                  <c:v>117469</c:v>
                </c:pt>
                <c:pt idx="23374">
                  <c:v>117474</c:v>
                </c:pt>
                <c:pt idx="23375">
                  <c:v>117479</c:v>
                </c:pt>
                <c:pt idx="23376">
                  <c:v>117484</c:v>
                </c:pt>
                <c:pt idx="23377">
                  <c:v>117489</c:v>
                </c:pt>
                <c:pt idx="23378">
                  <c:v>117494</c:v>
                </c:pt>
                <c:pt idx="23379">
                  <c:v>117499</c:v>
                </c:pt>
                <c:pt idx="23380">
                  <c:v>117504</c:v>
                </c:pt>
                <c:pt idx="23381">
                  <c:v>117509</c:v>
                </c:pt>
                <c:pt idx="23382">
                  <c:v>117514</c:v>
                </c:pt>
                <c:pt idx="23383">
                  <c:v>117519</c:v>
                </c:pt>
                <c:pt idx="23384">
                  <c:v>117524</c:v>
                </c:pt>
                <c:pt idx="23385">
                  <c:v>117529</c:v>
                </c:pt>
                <c:pt idx="23386">
                  <c:v>117534</c:v>
                </c:pt>
                <c:pt idx="23387">
                  <c:v>117539</c:v>
                </c:pt>
                <c:pt idx="23388">
                  <c:v>117544</c:v>
                </c:pt>
                <c:pt idx="23389">
                  <c:v>117549</c:v>
                </c:pt>
                <c:pt idx="23390">
                  <c:v>117554</c:v>
                </c:pt>
                <c:pt idx="23391">
                  <c:v>117559</c:v>
                </c:pt>
                <c:pt idx="23392">
                  <c:v>117564</c:v>
                </c:pt>
                <c:pt idx="23393">
                  <c:v>117569</c:v>
                </c:pt>
                <c:pt idx="23394">
                  <c:v>117574</c:v>
                </c:pt>
                <c:pt idx="23395">
                  <c:v>117579</c:v>
                </c:pt>
                <c:pt idx="23396">
                  <c:v>117584</c:v>
                </c:pt>
                <c:pt idx="23397">
                  <c:v>117589</c:v>
                </c:pt>
                <c:pt idx="23398">
                  <c:v>117594</c:v>
                </c:pt>
                <c:pt idx="23399">
                  <c:v>117599</c:v>
                </c:pt>
                <c:pt idx="23400">
                  <c:v>117604</c:v>
                </c:pt>
                <c:pt idx="23401">
                  <c:v>117609</c:v>
                </c:pt>
                <c:pt idx="23402">
                  <c:v>117614</c:v>
                </c:pt>
                <c:pt idx="23403">
                  <c:v>117619</c:v>
                </c:pt>
                <c:pt idx="23404">
                  <c:v>117624</c:v>
                </c:pt>
                <c:pt idx="23405">
                  <c:v>117629</c:v>
                </c:pt>
                <c:pt idx="23406">
                  <c:v>117634</c:v>
                </c:pt>
                <c:pt idx="23407">
                  <c:v>117639</c:v>
                </c:pt>
                <c:pt idx="23408">
                  <c:v>117644</c:v>
                </c:pt>
                <c:pt idx="23409">
                  <c:v>117649</c:v>
                </c:pt>
                <c:pt idx="23410">
                  <c:v>117654</c:v>
                </c:pt>
                <c:pt idx="23411">
                  <c:v>117659</c:v>
                </c:pt>
                <c:pt idx="23412">
                  <c:v>117664</c:v>
                </c:pt>
                <c:pt idx="23413">
                  <c:v>117669</c:v>
                </c:pt>
                <c:pt idx="23414">
                  <c:v>117674</c:v>
                </c:pt>
                <c:pt idx="23415">
                  <c:v>117679</c:v>
                </c:pt>
                <c:pt idx="23416">
                  <c:v>117684</c:v>
                </c:pt>
                <c:pt idx="23417">
                  <c:v>117689</c:v>
                </c:pt>
                <c:pt idx="23418">
                  <c:v>117694</c:v>
                </c:pt>
                <c:pt idx="23419">
                  <c:v>117699</c:v>
                </c:pt>
                <c:pt idx="23420">
                  <c:v>117704</c:v>
                </c:pt>
                <c:pt idx="23421">
                  <c:v>117709</c:v>
                </c:pt>
                <c:pt idx="23422">
                  <c:v>117714</c:v>
                </c:pt>
                <c:pt idx="23423">
                  <c:v>117719</c:v>
                </c:pt>
                <c:pt idx="23424">
                  <c:v>117724</c:v>
                </c:pt>
                <c:pt idx="23425">
                  <c:v>117729</c:v>
                </c:pt>
                <c:pt idx="23426">
                  <c:v>117734</c:v>
                </c:pt>
                <c:pt idx="23427">
                  <c:v>117739</c:v>
                </c:pt>
                <c:pt idx="23428">
                  <c:v>117744</c:v>
                </c:pt>
                <c:pt idx="23429">
                  <c:v>117749</c:v>
                </c:pt>
                <c:pt idx="23430">
                  <c:v>117754</c:v>
                </c:pt>
                <c:pt idx="23431">
                  <c:v>117759</c:v>
                </c:pt>
                <c:pt idx="23432">
                  <c:v>117764</c:v>
                </c:pt>
                <c:pt idx="23433">
                  <c:v>117769</c:v>
                </c:pt>
                <c:pt idx="23434">
                  <c:v>117774</c:v>
                </c:pt>
                <c:pt idx="23435">
                  <c:v>117779</c:v>
                </c:pt>
                <c:pt idx="23436">
                  <c:v>117784</c:v>
                </c:pt>
                <c:pt idx="23437">
                  <c:v>117789</c:v>
                </c:pt>
                <c:pt idx="23438">
                  <c:v>117794</c:v>
                </c:pt>
                <c:pt idx="23439">
                  <c:v>117799</c:v>
                </c:pt>
                <c:pt idx="23440">
                  <c:v>117804</c:v>
                </c:pt>
                <c:pt idx="23441">
                  <c:v>117809</c:v>
                </c:pt>
                <c:pt idx="23442">
                  <c:v>117814</c:v>
                </c:pt>
                <c:pt idx="23443">
                  <c:v>117819</c:v>
                </c:pt>
                <c:pt idx="23444">
                  <c:v>117824</c:v>
                </c:pt>
                <c:pt idx="23445">
                  <c:v>117829</c:v>
                </c:pt>
                <c:pt idx="23446">
                  <c:v>117834</c:v>
                </c:pt>
                <c:pt idx="23447">
                  <c:v>117839</c:v>
                </c:pt>
                <c:pt idx="23448">
                  <c:v>117844</c:v>
                </c:pt>
                <c:pt idx="23449">
                  <c:v>117849</c:v>
                </c:pt>
                <c:pt idx="23450">
                  <c:v>117854</c:v>
                </c:pt>
                <c:pt idx="23451">
                  <c:v>117859</c:v>
                </c:pt>
                <c:pt idx="23452">
                  <c:v>117864</c:v>
                </c:pt>
                <c:pt idx="23453">
                  <c:v>117869</c:v>
                </c:pt>
                <c:pt idx="23454">
                  <c:v>117874</c:v>
                </c:pt>
                <c:pt idx="23455">
                  <c:v>117879</c:v>
                </c:pt>
                <c:pt idx="23456">
                  <c:v>117884</c:v>
                </c:pt>
                <c:pt idx="23457">
                  <c:v>117889</c:v>
                </c:pt>
                <c:pt idx="23458">
                  <c:v>117894</c:v>
                </c:pt>
                <c:pt idx="23459">
                  <c:v>117899</c:v>
                </c:pt>
                <c:pt idx="23460">
                  <c:v>117904</c:v>
                </c:pt>
                <c:pt idx="23461">
                  <c:v>117909</c:v>
                </c:pt>
                <c:pt idx="23462">
                  <c:v>117914</c:v>
                </c:pt>
                <c:pt idx="23463">
                  <c:v>117919</c:v>
                </c:pt>
                <c:pt idx="23464">
                  <c:v>117924</c:v>
                </c:pt>
                <c:pt idx="23465">
                  <c:v>117929</c:v>
                </c:pt>
                <c:pt idx="23466">
                  <c:v>117934</c:v>
                </c:pt>
                <c:pt idx="23467">
                  <c:v>117939</c:v>
                </c:pt>
                <c:pt idx="23468">
                  <c:v>117944</c:v>
                </c:pt>
                <c:pt idx="23469">
                  <c:v>117949</c:v>
                </c:pt>
                <c:pt idx="23470">
                  <c:v>117954</c:v>
                </c:pt>
                <c:pt idx="23471">
                  <c:v>117959</c:v>
                </c:pt>
                <c:pt idx="23472">
                  <c:v>117964</c:v>
                </c:pt>
                <c:pt idx="23473">
                  <c:v>117969</c:v>
                </c:pt>
                <c:pt idx="23474">
                  <c:v>117974</c:v>
                </c:pt>
                <c:pt idx="23475">
                  <c:v>117979</c:v>
                </c:pt>
                <c:pt idx="23476">
                  <c:v>117984</c:v>
                </c:pt>
                <c:pt idx="23477">
                  <c:v>117989</c:v>
                </c:pt>
                <c:pt idx="23478">
                  <c:v>117994</c:v>
                </c:pt>
                <c:pt idx="23479">
                  <c:v>117999</c:v>
                </c:pt>
                <c:pt idx="23480">
                  <c:v>118004</c:v>
                </c:pt>
                <c:pt idx="23481">
                  <c:v>118009</c:v>
                </c:pt>
                <c:pt idx="23482">
                  <c:v>118014</c:v>
                </c:pt>
                <c:pt idx="23483">
                  <c:v>118019</c:v>
                </c:pt>
                <c:pt idx="23484">
                  <c:v>118024</c:v>
                </c:pt>
                <c:pt idx="23485">
                  <c:v>118029</c:v>
                </c:pt>
                <c:pt idx="23486">
                  <c:v>118034</c:v>
                </c:pt>
                <c:pt idx="23487">
                  <c:v>118039</c:v>
                </c:pt>
                <c:pt idx="23488">
                  <c:v>118044</c:v>
                </c:pt>
                <c:pt idx="23489">
                  <c:v>118049</c:v>
                </c:pt>
                <c:pt idx="23490">
                  <c:v>118054</c:v>
                </c:pt>
                <c:pt idx="23491">
                  <c:v>118059</c:v>
                </c:pt>
                <c:pt idx="23492">
                  <c:v>118064</c:v>
                </c:pt>
                <c:pt idx="23493">
                  <c:v>118069</c:v>
                </c:pt>
                <c:pt idx="23494">
                  <c:v>118074</c:v>
                </c:pt>
                <c:pt idx="23495">
                  <c:v>118079</c:v>
                </c:pt>
                <c:pt idx="23496">
                  <c:v>118084</c:v>
                </c:pt>
                <c:pt idx="23497">
                  <c:v>118089</c:v>
                </c:pt>
                <c:pt idx="23498">
                  <c:v>118094</c:v>
                </c:pt>
                <c:pt idx="23499">
                  <c:v>118099</c:v>
                </c:pt>
                <c:pt idx="23500">
                  <c:v>118104</c:v>
                </c:pt>
                <c:pt idx="23501">
                  <c:v>118109</c:v>
                </c:pt>
                <c:pt idx="23502">
                  <c:v>118114</c:v>
                </c:pt>
                <c:pt idx="23503">
                  <c:v>118119</c:v>
                </c:pt>
                <c:pt idx="23504">
                  <c:v>118124</c:v>
                </c:pt>
                <c:pt idx="23505">
                  <c:v>118129</c:v>
                </c:pt>
                <c:pt idx="23506">
                  <c:v>118134</c:v>
                </c:pt>
                <c:pt idx="23507">
                  <c:v>118139</c:v>
                </c:pt>
                <c:pt idx="23508">
                  <c:v>118144</c:v>
                </c:pt>
                <c:pt idx="23509">
                  <c:v>118149</c:v>
                </c:pt>
                <c:pt idx="23510">
                  <c:v>118154</c:v>
                </c:pt>
                <c:pt idx="23511">
                  <c:v>118159</c:v>
                </c:pt>
                <c:pt idx="23512">
                  <c:v>118164</c:v>
                </c:pt>
                <c:pt idx="23513">
                  <c:v>118169</c:v>
                </c:pt>
                <c:pt idx="23514">
                  <c:v>118174</c:v>
                </c:pt>
                <c:pt idx="23515">
                  <c:v>118179</c:v>
                </c:pt>
                <c:pt idx="23516">
                  <c:v>118184</c:v>
                </c:pt>
                <c:pt idx="23517">
                  <c:v>118189</c:v>
                </c:pt>
                <c:pt idx="23518">
                  <c:v>118194</c:v>
                </c:pt>
                <c:pt idx="23519">
                  <c:v>118199</c:v>
                </c:pt>
                <c:pt idx="23520">
                  <c:v>118204</c:v>
                </c:pt>
                <c:pt idx="23521">
                  <c:v>118209</c:v>
                </c:pt>
                <c:pt idx="23522">
                  <c:v>118214</c:v>
                </c:pt>
                <c:pt idx="23523">
                  <c:v>118219</c:v>
                </c:pt>
                <c:pt idx="23524">
                  <c:v>118224</c:v>
                </c:pt>
                <c:pt idx="23525">
                  <c:v>118229</c:v>
                </c:pt>
                <c:pt idx="23526">
                  <c:v>118234</c:v>
                </c:pt>
                <c:pt idx="23527">
                  <c:v>118239</c:v>
                </c:pt>
                <c:pt idx="23528">
                  <c:v>118244</c:v>
                </c:pt>
                <c:pt idx="23529">
                  <c:v>118249</c:v>
                </c:pt>
                <c:pt idx="23530">
                  <c:v>118254</c:v>
                </c:pt>
                <c:pt idx="23531">
                  <c:v>118259</c:v>
                </c:pt>
                <c:pt idx="23532">
                  <c:v>118264</c:v>
                </c:pt>
                <c:pt idx="23533">
                  <c:v>118269</c:v>
                </c:pt>
                <c:pt idx="23534">
                  <c:v>118274</c:v>
                </c:pt>
                <c:pt idx="23535">
                  <c:v>118279</c:v>
                </c:pt>
                <c:pt idx="23536">
                  <c:v>118284</c:v>
                </c:pt>
                <c:pt idx="23537">
                  <c:v>118289</c:v>
                </c:pt>
                <c:pt idx="23538">
                  <c:v>118294</c:v>
                </c:pt>
                <c:pt idx="23539">
                  <c:v>118299</c:v>
                </c:pt>
                <c:pt idx="23540">
                  <c:v>118304</c:v>
                </c:pt>
                <c:pt idx="23541">
                  <c:v>118309</c:v>
                </c:pt>
                <c:pt idx="23542">
                  <c:v>118314</c:v>
                </c:pt>
                <c:pt idx="23543">
                  <c:v>118319</c:v>
                </c:pt>
                <c:pt idx="23544">
                  <c:v>118324</c:v>
                </c:pt>
                <c:pt idx="23545">
                  <c:v>118329</c:v>
                </c:pt>
                <c:pt idx="23546">
                  <c:v>118334</c:v>
                </c:pt>
                <c:pt idx="23547">
                  <c:v>118339</c:v>
                </c:pt>
                <c:pt idx="23548">
                  <c:v>118344</c:v>
                </c:pt>
                <c:pt idx="23549">
                  <c:v>118349</c:v>
                </c:pt>
                <c:pt idx="23550">
                  <c:v>118354</c:v>
                </c:pt>
                <c:pt idx="23551">
                  <c:v>118359</c:v>
                </c:pt>
                <c:pt idx="23552">
                  <c:v>118364</c:v>
                </c:pt>
                <c:pt idx="23553">
                  <c:v>118369</c:v>
                </c:pt>
                <c:pt idx="23554">
                  <c:v>118374</c:v>
                </c:pt>
                <c:pt idx="23555">
                  <c:v>118379</c:v>
                </c:pt>
                <c:pt idx="23556">
                  <c:v>118384</c:v>
                </c:pt>
                <c:pt idx="23557">
                  <c:v>118389</c:v>
                </c:pt>
                <c:pt idx="23558">
                  <c:v>118394</c:v>
                </c:pt>
                <c:pt idx="23559">
                  <c:v>118399</c:v>
                </c:pt>
                <c:pt idx="23560">
                  <c:v>118404</c:v>
                </c:pt>
                <c:pt idx="23561">
                  <c:v>118409</c:v>
                </c:pt>
                <c:pt idx="23562">
                  <c:v>118414</c:v>
                </c:pt>
                <c:pt idx="23563">
                  <c:v>118419</c:v>
                </c:pt>
                <c:pt idx="23564">
                  <c:v>118424</c:v>
                </c:pt>
                <c:pt idx="23565">
                  <c:v>118429</c:v>
                </c:pt>
                <c:pt idx="23566">
                  <c:v>118434</c:v>
                </c:pt>
                <c:pt idx="23567">
                  <c:v>118439</c:v>
                </c:pt>
                <c:pt idx="23568">
                  <c:v>118444</c:v>
                </c:pt>
                <c:pt idx="23569">
                  <c:v>118449</c:v>
                </c:pt>
                <c:pt idx="23570">
                  <c:v>118454</c:v>
                </c:pt>
                <c:pt idx="23571">
                  <c:v>118459</c:v>
                </c:pt>
                <c:pt idx="23572">
                  <c:v>118464</c:v>
                </c:pt>
                <c:pt idx="23573">
                  <c:v>118469</c:v>
                </c:pt>
                <c:pt idx="23574">
                  <c:v>118474</c:v>
                </c:pt>
                <c:pt idx="23575">
                  <c:v>118479</c:v>
                </c:pt>
                <c:pt idx="23576">
                  <c:v>118484</c:v>
                </c:pt>
                <c:pt idx="23577">
                  <c:v>118489</c:v>
                </c:pt>
                <c:pt idx="23578">
                  <c:v>118494</c:v>
                </c:pt>
                <c:pt idx="23579">
                  <c:v>118499</c:v>
                </c:pt>
                <c:pt idx="23580">
                  <c:v>118504</c:v>
                </c:pt>
                <c:pt idx="23581">
                  <c:v>118509</c:v>
                </c:pt>
                <c:pt idx="23582">
                  <c:v>118514</c:v>
                </c:pt>
                <c:pt idx="23583">
                  <c:v>118519</c:v>
                </c:pt>
                <c:pt idx="23584">
                  <c:v>118524</c:v>
                </c:pt>
                <c:pt idx="23585">
                  <c:v>118529</c:v>
                </c:pt>
                <c:pt idx="23586">
                  <c:v>118534</c:v>
                </c:pt>
                <c:pt idx="23587">
                  <c:v>118539</c:v>
                </c:pt>
                <c:pt idx="23588">
                  <c:v>118544</c:v>
                </c:pt>
                <c:pt idx="23589">
                  <c:v>118549</c:v>
                </c:pt>
                <c:pt idx="23590">
                  <c:v>118554</c:v>
                </c:pt>
                <c:pt idx="23591">
                  <c:v>118559</c:v>
                </c:pt>
                <c:pt idx="23592">
                  <c:v>118564</c:v>
                </c:pt>
                <c:pt idx="23593">
                  <c:v>118569</c:v>
                </c:pt>
                <c:pt idx="23594">
                  <c:v>118574</c:v>
                </c:pt>
                <c:pt idx="23595">
                  <c:v>118579</c:v>
                </c:pt>
                <c:pt idx="23596">
                  <c:v>118584</c:v>
                </c:pt>
                <c:pt idx="23597">
                  <c:v>118589</c:v>
                </c:pt>
                <c:pt idx="23598">
                  <c:v>118594</c:v>
                </c:pt>
                <c:pt idx="23599">
                  <c:v>118599</c:v>
                </c:pt>
                <c:pt idx="23600">
                  <c:v>118604</c:v>
                </c:pt>
                <c:pt idx="23601">
                  <c:v>118609</c:v>
                </c:pt>
                <c:pt idx="23602">
                  <c:v>118614</c:v>
                </c:pt>
                <c:pt idx="23603">
                  <c:v>118619</c:v>
                </c:pt>
                <c:pt idx="23604">
                  <c:v>118624</c:v>
                </c:pt>
                <c:pt idx="23605">
                  <c:v>118629</c:v>
                </c:pt>
                <c:pt idx="23606">
                  <c:v>118634</c:v>
                </c:pt>
                <c:pt idx="23607">
                  <c:v>118639</c:v>
                </c:pt>
                <c:pt idx="23608">
                  <c:v>118644</c:v>
                </c:pt>
                <c:pt idx="23609">
                  <c:v>118649</c:v>
                </c:pt>
                <c:pt idx="23610">
                  <c:v>118654</c:v>
                </c:pt>
                <c:pt idx="23611">
                  <c:v>118659</c:v>
                </c:pt>
                <c:pt idx="23612">
                  <c:v>118664</c:v>
                </c:pt>
                <c:pt idx="23613">
                  <c:v>118669</c:v>
                </c:pt>
                <c:pt idx="23614">
                  <c:v>118674</c:v>
                </c:pt>
                <c:pt idx="23615">
                  <c:v>118679</c:v>
                </c:pt>
                <c:pt idx="23616">
                  <c:v>118684</c:v>
                </c:pt>
                <c:pt idx="23617">
                  <c:v>118689</c:v>
                </c:pt>
                <c:pt idx="23618">
                  <c:v>118694</c:v>
                </c:pt>
                <c:pt idx="23619">
                  <c:v>118699</c:v>
                </c:pt>
                <c:pt idx="23620">
                  <c:v>118704</c:v>
                </c:pt>
                <c:pt idx="23621">
                  <c:v>118709</c:v>
                </c:pt>
                <c:pt idx="23622">
                  <c:v>118714</c:v>
                </c:pt>
                <c:pt idx="23623">
                  <c:v>118719</c:v>
                </c:pt>
                <c:pt idx="23624">
                  <c:v>118724</c:v>
                </c:pt>
                <c:pt idx="23625">
                  <c:v>118729</c:v>
                </c:pt>
                <c:pt idx="23626">
                  <c:v>118734</c:v>
                </c:pt>
                <c:pt idx="23627">
                  <c:v>118739</c:v>
                </c:pt>
                <c:pt idx="23628">
                  <c:v>118744</c:v>
                </c:pt>
                <c:pt idx="23629">
                  <c:v>118749</c:v>
                </c:pt>
                <c:pt idx="23630">
                  <c:v>118754</c:v>
                </c:pt>
                <c:pt idx="23631">
                  <c:v>118759</c:v>
                </c:pt>
                <c:pt idx="23632">
                  <c:v>118764</c:v>
                </c:pt>
                <c:pt idx="23633">
                  <c:v>118769</c:v>
                </c:pt>
                <c:pt idx="23634">
                  <c:v>118774</c:v>
                </c:pt>
                <c:pt idx="23635">
                  <c:v>118779</c:v>
                </c:pt>
                <c:pt idx="23636">
                  <c:v>118784</c:v>
                </c:pt>
                <c:pt idx="23637">
                  <c:v>118789</c:v>
                </c:pt>
                <c:pt idx="23638">
                  <c:v>118794</c:v>
                </c:pt>
                <c:pt idx="23639">
                  <c:v>118799</c:v>
                </c:pt>
                <c:pt idx="23640">
                  <c:v>118804</c:v>
                </c:pt>
                <c:pt idx="23641">
                  <c:v>118809</c:v>
                </c:pt>
                <c:pt idx="23642">
                  <c:v>118814</c:v>
                </c:pt>
                <c:pt idx="23643">
                  <c:v>118819</c:v>
                </c:pt>
                <c:pt idx="23644">
                  <c:v>118824</c:v>
                </c:pt>
                <c:pt idx="23645">
                  <c:v>118829</c:v>
                </c:pt>
                <c:pt idx="23646">
                  <c:v>118834</c:v>
                </c:pt>
                <c:pt idx="23647">
                  <c:v>118839</c:v>
                </c:pt>
                <c:pt idx="23648">
                  <c:v>118844</c:v>
                </c:pt>
                <c:pt idx="23649">
                  <c:v>118849</c:v>
                </c:pt>
                <c:pt idx="23650">
                  <c:v>118854</c:v>
                </c:pt>
                <c:pt idx="23651">
                  <c:v>118859</c:v>
                </c:pt>
                <c:pt idx="23652">
                  <c:v>118864</c:v>
                </c:pt>
                <c:pt idx="23653">
                  <c:v>118869</c:v>
                </c:pt>
                <c:pt idx="23654">
                  <c:v>118874</c:v>
                </c:pt>
                <c:pt idx="23655">
                  <c:v>118879</c:v>
                </c:pt>
                <c:pt idx="23656">
                  <c:v>118884</c:v>
                </c:pt>
                <c:pt idx="23657">
                  <c:v>118889</c:v>
                </c:pt>
                <c:pt idx="23658">
                  <c:v>118894</c:v>
                </c:pt>
                <c:pt idx="23659">
                  <c:v>118899</c:v>
                </c:pt>
                <c:pt idx="23660">
                  <c:v>118904</c:v>
                </c:pt>
                <c:pt idx="23661">
                  <c:v>118909</c:v>
                </c:pt>
                <c:pt idx="23662">
                  <c:v>118914</c:v>
                </c:pt>
                <c:pt idx="23663">
                  <c:v>118919</c:v>
                </c:pt>
                <c:pt idx="23664">
                  <c:v>118924</c:v>
                </c:pt>
                <c:pt idx="23665">
                  <c:v>118929</c:v>
                </c:pt>
                <c:pt idx="23666">
                  <c:v>118934</c:v>
                </c:pt>
                <c:pt idx="23667">
                  <c:v>118939</c:v>
                </c:pt>
                <c:pt idx="23668">
                  <c:v>118944</c:v>
                </c:pt>
                <c:pt idx="23669">
                  <c:v>118949</c:v>
                </c:pt>
                <c:pt idx="23670">
                  <c:v>118954</c:v>
                </c:pt>
                <c:pt idx="23671">
                  <c:v>118959</c:v>
                </c:pt>
                <c:pt idx="23672">
                  <c:v>118964</c:v>
                </c:pt>
                <c:pt idx="23673">
                  <c:v>118969</c:v>
                </c:pt>
                <c:pt idx="23674">
                  <c:v>118974</c:v>
                </c:pt>
                <c:pt idx="23675">
                  <c:v>118979</c:v>
                </c:pt>
                <c:pt idx="23676">
                  <c:v>118984</c:v>
                </c:pt>
                <c:pt idx="23677">
                  <c:v>118989</c:v>
                </c:pt>
                <c:pt idx="23678">
                  <c:v>118994</c:v>
                </c:pt>
                <c:pt idx="23679">
                  <c:v>118999</c:v>
                </c:pt>
                <c:pt idx="23680">
                  <c:v>119004</c:v>
                </c:pt>
                <c:pt idx="23681">
                  <c:v>119009</c:v>
                </c:pt>
                <c:pt idx="23682">
                  <c:v>119014</c:v>
                </c:pt>
                <c:pt idx="23683">
                  <c:v>119019</c:v>
                </c:pt>
                <c:pt idx="23684">
                  <c:v>119024</c:v>
                </c:pt>
                <c:pt idx="23685">
                  <c:v>119029</c:v>
                </c:pt>
                <c:pt idx="23686">
                  <c:v>119034</c:v>
                </c:pt>
                <c:pt idx="23687">
                  <c:v>119039</c:v>
                </c:pt>
                <c:pt idx="23688">
                  <c:v>119044</c:v>
                </c:pt>
                <c:pt idx="23689">
                  <c:v>119049</c:v>
                </c:pt>
                <c:pt idx="23690">
                  <c:v>119054</c:v>
                </c:pt>
                <c:pt idx="23691">
                  <c:v>119059</c:v>
                </c:pt>
                <c:pt idx="23692">
                  <c:v>119064</c:v>
                </c:pt>
                <c:pt idx="23693">
                  <c:v>119069</c:v>
                </c:pt>
                <c:pt idx="23694">
                  <c:v>119074</c:v>
                </c:pt>
                <c:pt idx="23695">
                  <c:v>119079</c:v>
                </c:pt>
                <c:pt idx="23696">
                  <c:v>119084</c:v>
                </c:pt>
                <c:pt idx="23697">
                  <c:v>119089</c:v>
                </c:pt>
                <c:pt idx="23698">
                  <c:v>119094</c:v>
                </c:pt>
                <c:pt idx="23699">
                  <c:v>119099</c:v>
                </c:pt>
                <c:pt idx="23700">
                  <c:v>119104</c:v>
                </c:pt>
                <c:pt idx="23701">
                  <c:v>119109</c:v>
                </c:pt>
                <c:pt idx="23702">
                  <c:v>119114</c:v>
                </c:pt>
                <c:pt idx="23703">
                  <c:v>119119</c:v>
                </c:pt>
                <c:pt idx="23704">
                  <c:v>119124</c:v>
                </c:pt>
                <c:pt idx="23705">
                  <c:v>119129</c:v>
                </c:pt>
                <c:pt idx="23706">
                  <c:v>119134</c:v>
                </c:pt>
                <c:pt idx="23707">
                  <c:v>119139</c:v>
                </c:pt>
                <c:pt idx="23708">
                  <c:v>119144</c:v>
                </c:pt>
                <c:pt idx="23709">
                  <c:v>119149</c:v>
                </c:pt>
                <c:pt idx="23710">
                  <c:v>119154</c:v>
                </c:pt>
                <c:pt idx="23711">
                  <c:v>119159</c:v>
                </c:pt>
                <c:pt idx="23712">
                  <c:v>119164</c:v>
                </c:pt>
                <c:pt idx="23713">
                  <c:v>119169</c:v>
                </c:pt>
                <c:pt idx="23714">
                  <c:v>119174</c:v>
                </c:pt>
                <c:pt idx="23715">
                  <c:v>119179</c:v>
                </c:pt>
                <c:pt idx="23716">
                  <c:v>119184</c:v>
                </c:pt>
                <c:pt idx="23717">
                  <c:v>119189</c:v>
                </c:pt>
                <c:pt idx="23718">
                  <c:v>119194</c:v>
                </c:pt>
                <c:pt idx="23719">
                  <c:v>119199</c:v>
                </c:pt>
                <c:pt idx="23720">
                  <c:v>119204</c:v>
                </c:pt>
                <c:pt idx="23721">
                  <c:v>119209</c:v>
                </c:pt>
                <c:pt idx="23722">
                  <c:v>119214</c:v>
                </c:pt>
                <c:pt idx="23723">
                  <c:v>119219</c:v>
                </c:pt>
                <c:pt idx="23724">
                  <c:v>119224</c:v>
                </c:pt>
                <c:pt idx="23725">
                  <c:v>119229</c:v>
                </c:pt>
                <c:pt idx="23726">
                  <c:v>119234</c:v>
                </c:pt>
                <c:pt idx="23727">
                  <c:v>119239</c:v>
                </c:pt>
                <c:pt idx="23728">
                  <c:v>119244</c:v>
                </c:pt>
                <c:pt idx="23729">
                  <c:v>119249</c:v>
                </c:pt>
                <c:pt idx="23730">
                  <c:v>119254</c:v>
                </c:pt>
                <c:pt idx="23731">
                  <c:v>119259</c:v>
                </c:pt>
                <c:pt idx="23732">
                  <c:v>119264</c:v>
                </c:pt>
                <c:pt idx="23733">
                  <c:v>119269</c:v>
                </c:pt>
                <c:pt idx="23734">
                  <c:v>119274</c:v>
                </c:pt>
                <c:pt idx="23735">
                  <c:v>119279</c:v>
                </c:pt>
                <c:pt idx="23736">
                  <c:v>119284</c:v>
                </c:pt>
                <c:pt idx="23737">
                  <c:v>119289</c:v>
                </c:pt>
                <c:pt idx="23738">
                  <c:v>119294</c:v>
                </c:pt>
                <c:pt idx="23739">
                  <c:v>119299</c:v>
                </c:pt>
                <c:pt idx="23740">
                  <c:v>119304</c:v>
                </c:pt>
                <c:pt idx="23741">
                  <c:v>119309</c:v>
                </c:pt>
                <c:pt idx="23742">
                  <c:v>119314</c:v>
                </c:pt>
                <c:pt idx="23743">
                  <c:v>119319</c:v>
                </c:pt>
                <c:pt idx="23744">
                  <c:v>119324</c:v>
                </c:pt>
                <c:pt idx="23745">
                  <c:v>119329</c:v>
                </c:pt>
                <c:pt idx="23746">
                  <c:v>119334</c:v>
                </c:pt>
                <c:pt idx="23747">
                  <c:v>119339</c:v>
                </c:pt>
                <c:pt idx="23748">
                  <c:v>119344</c:v>
                </c:pt>
                <c:pt idx="23749">
                  <c:v>119349</c:v>
                </c:pt>
                <c:pt idx="23750">
                  <c:v>119354</c:v>
                </c:pt>
                <c:pt idx="23751">
                  <c:v>119359</c:v>
                </c:pt>
                <c:pt idx="23752">
                  <c:v>119364</c:v>
                </c:pt>
                <c:pt idx="23753">
                  <c:v>119369</c:v>
                </c:pt>
                <c:pt idx="23754">
                  <c:v>119374</c:v>
                </c:pt>
                <c:pt idx="23755">
                  <c:v>119379</c:v>
                </c:pt>
                <c:pt idx="23756">
                  <c:v>119384</c:v>
                </c:pt>
                <c:pt idx="23757">
                  <c:v>119389</c:v>
                </c:pt>
                <c:pt idx="23758">
                  <c:v>119394</c:v>
                </c:pt>
                <c:pt idx="23759">
                  <c:v>119399</c:v>
                </c:pt>
                <c:pt idx="23760">
                  <c:v>119404</c:v>
                </c:pt>
                <c:pt idx="23761">
                  <c:v>119409</c:v>
                </c:pt>
                <c:pt idx="23762">
                  <c:v>119414</c:v>
                </c:pt>
                <c:pt idx="23763">
                  <c:v>119419</c:v>
                </c:pt>
                <c:pt idx="23764">
                  <c:v>119424</c:v>
                </c:pt>
                <c:pt idx="23765">
                  <c:v>119429</c:v>
                </c:pt>
                <c:pt idx="23766">
                  <c:v>119434</c:v>
                </c:pt>
                <c:pt idx="23767">
                  <c:v>119439</c:v>
                </c:pt>
                <c:pt idx="23768">
                  <c:v>119444</c:v>
                </c:pt>
                <c:pt idx="23769">
                  <c:v>119449</c:v>
                </c:pt>
                <c:pt idx="23770">
                  <c:v>119454</c:v>
                </c:pt>
                <c:pt idx="23771">
                  <c:v>119459</c:v>
                </c:pt>
                <c:pt idx="23772">
                  <c:v>119464</c:v>
                </c:pt>
                <c:pt idx="23773">
                  <c:v>119469</c:v>
                </c:pt>
                <c:pt idx="23774">
                  <c:v>119474</c:v>
                </c:pt>
                <c:pt idx="23775">
                  <c:v>119479</c:v>
                </c:pt>
                <c:pt idx="23776">
                  <c:v>119484</c:v>
                </c:pt>
                <c:pt idx="23777">
                  <c:v>119489</c:v>
                </c:pt>
                <c:pt idx="23778">
                  <c:v>119494</c:v>
                </c:pt>
                <c:pt idx="23779">
                  <c:v>119499</c:v>
                </c:pt>
                <c:pt idx="23780">
                  <c:v>119504</c:v>
                </c:pt>
                <c:pt idx="23781">
                  <c:v>119509</c:v>
                </c:pt>
                <c:pt idx="23782">
                  <c:v>119514</c:v>
                </c:pt>
                <c:pt idx="23783">
                  <c:v>119519</c:v>
                </c:pt>
                <c:pt idx="23784">
                  <c:v>119524</c:v>
                </c:pt>
                <c:pt idx="23785">
                  <c:v>119529</c:v>
                </c:pt>
                <c:pt idx="23786">
                  <c:v>119534</c:v>
                </c:pt>
                <c:pt idx="23787">
                  <c:v>119539</c:v>
                </c:pt>
                <c:pt idx="23788">
                  <c:v>119544</c:v>
                </c:pt>
                <c:pt idx="23789">
                  <c:v>119549</c:v>
                </c:pt>
                <c:pt idx="23790">
                  <c:v>119554</c:v>
                </c:pt>
                <c:pt idx="23791">
                  <c:v>119559</c:v>
                </c:pt>
                <c:pt idx="23792">
                  <c:v>119564</c:v>
                </c:pt>
                <c:pt idx="23793">
                  <c:v>119569</c:v>
                </c:pt>
                <c:pt idx="23794">
                  <c:v>119574</c:v>
                </c:pt>
                <c:pt idx="23795">
                  <c:v>119579</c:v>
                </c:pt>
                <c:pt idx="23796">
                  <c:v>119584</c:v>
                </c:pt>
                <c:pt idx="23797">
                  <c:v>119589</c:v>
                </c:pt>
                <c:pt idx="23798">
                  <c:v>119594</c:v>
                </c:pt>
                <c:pt idx="23799">
                  <c:v>119599</c:v>
                </c:pt>
                <c:pt idx="23800">
                  <c:v>119604</c:v>
                </c:pt>
                <c:pt idx="23801">
                  <c:v>119609</c:v>
                </c:pt>
                <c:pt idx="23802">
                  <c:v>119614</c:v>
                </c:pt>
                <c:pt idx="23803">
                  <c:v>119619</c:v>
                </c:pt>
                <c:pt idx="23804">
                  <c:v>119624</c:v>
                </c:pt>
                <c:pt idx="23805">
                  <c:v>119629</c:v>
                </c:pt>
                <c:pt idx="23806">
                  <c:v>119634</c:v>
                </c:pt>
                <c:pt idx="23807">
                  <c:v>119639</c:v>
                </c:pt>
                <c:pt idx="23808">
                  <c:v>119644</c:v>
                </c:pt>
                <c:pt idx="23809">
                  <c:v>119649</c:v>
                </c:pt>
                <c:pt idx="23810">
                  <c:v>119654</c:v>
                </c:pt>
                <c:pt idx="23811">
                  <c:v>119659</c:v>
                </c:pt>
                <c:pt idx="23812">
                  <c:v>119664</c:v>
                </c:pt>
                <c:pt idx="23813">
                  <c:v>119669</c:v>
                </c:pt>
                <c:pt idx="23814">
                  <c:v>119674</c:v>
                </c:pt>
                <c:pt idx="23815">
                  <c:v>119679</c:v>
                </c:pt>
                <c:pt idx="23816">
                  <c:v>119684</c:v>
                </c:pt>
                <c:pt idx="23817">
                  <c:v>119689</c:v>
                </c:pt>
                <c:pt idx="23818">
                  <c:v>119694</c:v>
                </c:pt>
                <c:pt idx="23819">
                  <c:v>119699</c:v>
                </c:pt>
                <c:pt idx="23820">
                  <c:v>119704</c:v>
                </c:pt>
                <c:pt idx="23821">
                  <c:v>119709</c:v>
                </c:pt>
                <c:pt idx="23822">
                  <c:v>119714</c:v>
                </c:pt>
                <c:pt idx="23823">
                  <c:v>119719</c:v>
                </c:pt>
                <c:pt idx="23824">
                  <c:v>119724</c:v>
                </c:pt>
                <c:pt idx="23825">
                  <c:v>119729</c:v>
                </c:pt>
                <c:pt idx="23826">
                  <c:v>119734</c:v>
                </c:pt>
                <c:pt idx="23827">
                  <c:v>119739</c:v>
                </c:pt>
                <c:pt idx="23828">
                  <c:v>119744</c:v>
                </c:pt>
                <c:pt idx="23829">
                  <c:v>119749</c:v>
                </c:pt>
                <c:pt idx="23830">
                  <c:v>119754</c:v>
                </c:pt>
                <c:pt idx="23831">
                  <c:v>119759</c:v>
                </c:pt>
                <c:pt idx="23832">
                  <c:v>119764</c:v>
                </c:pt>
                <c:pt idx="23833">
                  <c:v>119769</c:v>
                </c:pt>
                <c:pt idx="23834">
                  <c:v>119774</c:v>
                </c:pt>
                <c:pt idx="23835">
                  <c:v>119779</c:v>
                </c:pt>
                <c:pt idx="23836">
                  <c:v>119784</c:v>
                </c:pt>
                <c:pt idx="23837">
                  <c:v>119789</c:v>
                </c:pt>
                <c:pt idx="23838">
                  <c:v>119794</c:v>
                </c:pt>
                <c:pt idx="23839">
                  <c:v>119799</c:v>
                </c:pt>
                <c:pt idx="23840">
                  <c:v>119804</c:v>
                </c:pt>
                <c:pt idx="23841">
                  <c:v>119809</c:v>
                </c:pt>
                <c:pt idx="23842">
                  <c:v>119814</c:v>
                </c:pt>
                <c:pt idx="23843">
                  <c:v>119819</c:v>
                </c:pt>
                <c:pt idx="23844">
                  <c:v>119824</c:v>
                </c:pt>
                <c:pt idx="23845">
                  <c:v>119829</c:v>
                </c:pt>
                <c:pt idx="23846">
                  <c:v>119834</c:v>
                </c:pt>
                <c:pt idx="23847">
                  <c:v>119839</c:v>
                </c:pt>
                <c:pt idx="23848">
                  <c:v>119844</c:v>
                </c:pt>
                <c:pt idx="23849">
                  <c:v>119849</c:v>
                </c:pt>
                <c:pt idx="23850">
                  <c:v>119854</c:v>
                </c:pt>
                <c:pt idx="23851">
                  <c:v>119859</c:v>
                </c:pt>
                <c:pt idx="23852">
                  <c:v>119864</c:v>
                </c:pt>
                <c:pt idx="23853">
                  <c:v>119869</c:v>
                </c:pt>
                <c:pt idx="23854">
                  <c:v>119874</c:v>
                </c:pt>
                <c:pt idx="23855">
                  <c:v>119879</c:v>
                </c:pt>
                <c:pt idx="23856">
                  <c:v>119884</c:v>
                </c:pt>
                <c:pt idx="23857">
                  <c:v>119889</c:v>
                </c:pt>
                <c:pt idx="23858">
                  <c:v>119894</c:v>
                </c:pt>
                <c:pt idx="23859">
                  <c:v>119899</c:v>
                </c:pt>
                <c:pt idx="23860">
                  <c:v>119904</c:v>
                </c:pt>
                <c:pt idx="23861">
                  <c:v>119909</c:v>
                </c:pt>
                <c:pt idx="23862">
                  <c:v>119914</c:v>
                </c:pt>
                <c:pt idx="23863">
                  <c:v>119919</c:v>
                </c:pt>
                <c:pt idx="23864">
                  <c:v>119924</c:v>
                </c:pt>
                <c:pt idx="23865">
                  <c:v>119929</c:v>
                </c:pt>
                <c:pt idx="23866">
                  <c:v>119934</c:v>
                </c:pt>
                <c:pt idx="23867">
                  <c:v>119939</c:v>
                </c:pt>
                <c:pt idx="23868">
                  <c:v>119944</c:v>
                </c:pt>
                <c:pt idx="23869">
                  <c:v>119949</c:v>
                </c:pt>
                <c:pt idx="23870">
                  <c:v>119954</c:v>
                </c:pt>
                <c:pt idx="23871">
                  <c:v>119959</c:v>
                </c:pt>
                <c:pt idx="23872">
                  <c:v>119964</c:v>
                </c:pt>
                <c:pt idx="23873">
                  <c:v>119969</c:v>
                </c:pt>
                <c:pt idx="23874">
                  <c:v>119974</c:v>
                </c:pt>
                <c:pt idx="23875">
                  <c:v>119979</c:v>
                </c:pt>
                <c:pt idx="23876">
                  <c:v>119984</c:v>
                </c:pt>
                <c:pt idx="23877">
                  <c:v>119989</c:v>
                </c:pt>
                <c:pt idx="23878">
                  <c:v>119994</c:v>
                </c:pt>
                <c:pt idx="23879">
                  <c:v>119999</c:v>
                </c:pt>
                <c:pt idx="23880">
                  <c:v>120004</c:v>
                </c:pt>
                <c:pt idx="23881">
                  <c:v>120009</c:v>
                </c:pt>
                <c:pt idx="23882">
                  <c:v>120014</c:v>
                </c:pt>
                <c:pt idx="23883">
                  <c:v>120019</c:v>
                </c:pt>
                <c:pt idx="23884">
                  <c:v>120024</c:v>
                </c:pt>
                <c:pt idx="23885">
                  <c:v>120029</c:v>
                </c:pt>
                <c:pt idx="23886">
                  <c:v>120034</c:v>
                </c:pt>
                <c:pt idx="23887">
                  <c:v>120039</c:v>
                </c:pt>
                <c:pt idx="23888">
                  <c:v>120044</c:v>
                </c:pt>
                <c:pt idx="23889">
                  <c:v>120049</c:v>
                </c:pt>
                <c:pt idx="23890">
                  <c:v>120054</c:v>
                </c:pt>
                <c:pt idx="23891">
                  <c:v>120059</c:v>
                </c:pt>
                <c:pt idx="23892">
                  <c:v>120064</c:v>
                </c:pt>
                <c:pt idx="23893">
                  <c:v>120069</c:v>
                </c:pt>
                <c:pt idx="23894">
                  <c:v>120074</c:v>
                </c:pt>
                <c:pt idx="23895">
                  <c:v>120079</c:v>
                </c:pt>
                <c:pt idx="23896">
                  <c:v>120084</c:v>
                </c:pt>
                <c:pt idx="23897">
                  <c:v>120089</c:v>
                </c:pt>
                <c:pt idx="23898">
                  <c:v>120094</c:v>
                </c:pt>
                <c:pt idx="23899">
                  <c:v>120099</c:v>
                </c:pt>
                <c:pt idx="23900">
                  <c:v>120104</c:v>
                </c:pt>
                <c:pt idx="23901">
                  <c:v>120109</c:v>
                </c:pt>
                <c:pt idx="23902">
                  <c:v>120114</c:v>
                </c:pt>
                <c:pt idx="23903">
                  <c:v>120119</c:v>
                </c:pt>
                <c:pt idx="23904">
                  <c:v>120124</c:v>
                </c:pt>
                <c:pt idx="23905">
                  <c:v>120129</c:v>
                </c:pt>
                <c:pt idx="23906">
                  <c:v>120134</c:v>
                </c:pt>
                <c:pt idx="23907">
                  <c:v>120139</c:v>
                </c:pt>
                <c:pt idx="23908">
                  <c:v>120144</c:v>
                </c:pt>
                <c:pt idx="23909">
                  <c:v>120149</c:v>
                </c:pt>
                <c:pt idx="23910">
                  <c:v>120154</c:v>
                </c:pt>
                <c:pt idx="23911">
                  <c:v>120159</c:v>
                </c:pt>
                <c:pt idx="23912">
                  <c:v>120164</c:v>
                </c:pt>
                <c:pt idx="23913">
                  <c:v>120169</c:v>
                </c:pt>
                <c:pt idx="23914">
                  <c:v>120174</c:v>
                </c:pt>
                <c:pt idx="23915">
                  <c:v>120179</c:v>
                </c:pt>
                <c:pt idx="23916">
                  <c:v>120184</c:v>
                </c:pt>
                <c:pt idx="23917">
                  <c:v>120189</c:v>
                </c:pt>
                <c:pt idx="23918">
                  <c:v>120194</c:v>
                </c:pt>
                <c:pt idx="23919">
                  <c:v>120199</c:v>
                </c:pt>
                <c:pt idx="23920">
                  <c:v>120204</c:v>
                </c:pt>
                <c:pt idx="23921">
                  <c:v>120209</c:v>
                </c:pt>
                <c:pt idx="23922">
                  <c:v>120214</c:v>
                </c:pt>
                <c:pt idx="23923">
                  <c:v>120219</c:v>
                </c:pt>
                <c:pt idx="23924">
                  <c:v>120224</c:v>
                </c:pt>
                <c:pt idx="23925">
                  <c:v>120229</c:v>
                </c:pt>
                <c:pt idx="23926">
                  <c:v>120234</c:v>
                </c:pt>
                <c:pt idx="23927">
                  <c:v>120239</c:v>
                </c:pt>
                <c:pt idx="23928">
                  <c:v>120244</c:v>
                </c:pt>
                <c:pt idx="23929">
                  <c:v>120249</c:v>
                </c:pt>
                <c:pt idx="23930">
                  <c:v>120254</c:v>
                </c:pt>
                <c:pt idx="23931">
                  <c:v>120259</c:v>
                </c:pt>
                <c:pt idx="23932">
                  <c:v>120264</c:v>
                </c:pt>
                <c:pt idx="23933">
                  <c:v>120269</c:v>
                </c:pt>
                <c:pt idx="23934">
                  <c:v>120274</c:v>
                </c:pt>
                <c:pt idx="23935">
                  <c:v>120279</c:v>
                </c:pt>
                <c:pt idx="23936">
                  <c:v>120284</c:v>
                </c:pt>
                <c:pt idx="23937">
                  <c:v>120289</c:v>
                </c:pt>
                <c:pt idx="23938">
                  <c:v>120294</c:v>
                </c:pt>
                <c:pt idx="23939">
                  <c:v>120299</c:v>
                </c:pt>
                <c:pt idx="23940">
                  <c:v>120304</c:v>
                </c:pt>
                <c:pt idx="23941">
                  <c:v>120309</c:v>
                </c:pt>
                <c:pt idx="23942">
                  <c:v>120314</c:v>
                </c:pt>
                <c:pt idx="23943">
                  <c:v>120319</c:v>
                </c:pt>
                <c:pt idx="23944">
                  <c:v>120324</c:v>
                </c:pt>
                <c:pt idx="23945">
                  <c:v>120329</c:v>
                </c:pt>
                <c:pt idx="23946">
                  <c:v>120334</c:v>
                </c:pt>
                <c:pt idx="23947">
                  <c:v>120339</c:v>
                </c:pt>
                <c:pt idx="23948">
                  <c:v>120344</c:v>
                </c:pt>
                <c:pt idx="23949">
                  <c:v>120349</c:v>
                </c:pt>
                <c:pt idx="23950">
                  <c:v>120354</c:v>
                </c:pt>
                <c:pt idx="23951">
                  <c:v>120359</c:v>
                </c:pt>
                <c:pt idx="23952">
                  <c:v>120364</c:v>
                </c:pt>
                <c:pt idx="23953">
                  <c:v>120369</c:v>
                </c:pt>
                <c:pt idx="23954">
                  <c:v>120374</c:v>
                </c:pt>
                <c:pt idx="23955">
                  <c:v>120379</c:v>
                </c:pt>
                <c:pt idx="23956">
                  <c:v>120384</c:v>
                </c:pt>
                <c:pt idx="23957">
                  <c:v>120389</c:v>
                </c:pt>
                <c:pt idx="23958">
                  <c:v>120394</c:v>
                </c:pt>
                <c:pt idx="23959">
                  <c:v>120399</c:v>
                </c:pt>
                <c:pt idx="23960">
                  <c:v>120404</c:v>
                </c:pt>
                <c:pt idx="23961">
                  <c:v>120409</c:v>
                </c:pt>
                <c:pt idx="23962">
                  <c:v>120414</c:v>
                </c:pt>
                <c:pt idx="23963">
                  <c:v>120419</c:v>
                </c:pt>
                <c:pt idx="23964">
                  <c:v>120424</c:v>
                </c:pt>
                <c:pt idx="23965">
                  <c:v>120429</c:v>
                </c:pt>
                <c:pt idx="23966">
                  <c:v>120434</c:v>
                </c:pt>
                <c:pt idx="23967">
                  <c:v>120439</c:v>
                </c:pt>
                <c:pt idx="23968">
                  <c:v>120444</c:v>
                </c:pt>
                <c:pt idx="23969">
                  <c:v>120449</c:v>
                </c:pt>
                <c:pt idx="23970">
                  <c:v>120454</c:v>
                </c:pt>
                <c:pt idx="23971">
                  <c:v>120459</c:v>
                </c:pt>
                <c:pt idx="23972">
                  <c:v>120464</c:v>
                </c:pt>
                <c:pt idx="23973">
                  <c:v>120469</c:v>
                </c:pt>
                <c:pt idx="23974">
                  <c:v>120474</c:v>
                </c:pt>
                <c:pt idx="23975">
                  <c:v>120479</c:v>
                </c:pt>
                <c:pt idx="23976">
                  <c:v>120484</c:v>
                </c:pt>
                <c:pt idx="23977">
                  <c:v>120489</c:v>
                </c:pt>
                <c:pt idx="23978">
                  <c:v>120494</c:v>
                </c:pt>
                <c:pt idx="23979">
                  <c:v>120499</c:v>
                </c:pt>
                <c:pt idx="23980">
                  <c:v>120504</c:v>
                </c:pt>
                <c:pt idx="23981">
                  <c:v>120509</c:v>
                </c:pt>
                <c:pt idx="23982">
                  <c:v>120514</c:v>
                </c:pt>
                <c:pt idx="23983">
                  <c:v>120519</c:v>
                </c:pt>
                <c:pt idx="23984">
                  <c:v>120524</c:v>
                </c:pt>
                <c:pt idx="23985">
                  <c:v>120529</c:v>
                </c:pt>
                <c:pt idx="23986">
                  <c:v>120534</c:v>
                </c:pt>
                <c:pt idx="23987">
                  <c:v>120539</c:v>
                </c:pt>
                <c:pt idx="23988">
                  <c:v>120544</c:v>
                </c:pt>
                <c:pt idx="23989">
                  <c:v>120549</c:v>
                </c:pt>
                <c:pt idx="23990">
                  <c:v>120554</c:v>
                </c:pt>
                <c:pt idx="23991">
                  <c:v>120559</c:v>
                </c:pt>
                <c:pt idx="23992">
                  <c:v>120564</c:v>
                </c:pt>
                <c:pt idx="23993">
                  <c:v>120569</c:v>
                </c:pt>
                <c:pt idx="23994">
                  <c:v>120574</c:v>
                </c:pt>
                <c:pt idx="23995">
                  <c:v>120579</c:v>
                </c:pt>
                <c:pt idx="23996">
                  <c:v>120584</c:v>
                </c:pt>
                <c:pt idx="23997">
                  <c:v>120589</c:v>
                </c:pt>
                <c:pt idx="23998">
                  <c:v>120594</c:v>
                </c:pt>
                <c:pt idx="23999">
                  <c:v>120599</c:v>
                </c:pt>
                <c:pt idx="24000">
                  <c:v>120604</c:v>
                </c:pt>
                <c:pt idx="24001">
                  <c:v>120609</c:v>
                </c:pt>
                <c:pt idx="24002">
                  <c:v>120614</c:v>
                </c:pt>
                <c:pt idx="24003">
                  <c:v>120619</c:v>
                </c:pt>
                <c:pt idx="24004">
                  <c:v>120624</c:v>
                </c:pt>
                <c:pt idx="24005">
                  <c:v>120629</c:v>
                </c:pt>
                <c:pt idx="24006">
                  <c:v>120634</c:v>
                </c:pt>
                <c:pt idx="24007">
                  <c:v>120639</c:v>
                </c:pt>
                <c:pt idx="24008">
                  <c:v>120644</c:v>
                </c:pt>
                <c:pt idx="24009">
                  <c:v>120649</c:v>
                </c:pt>
                <c:pt idx="24010">
                  <c:v>120654</c:v>
                </c:pt>
                <c:pt idx="24011">
                  <c:v>120659</c:v>
                </c:pt>
                <c:pt idx="24012">
                  <c:v>120664</c:v>
                </c:pt>
                <c:pt idx="24013">
                  <c:v>120669</c:v>
                </c:pt>
                <c:pt idx="24014">
                  <c:v>120674</c:v>
                </c:pt>
                <c:pt idx="24015">
                  <c:v>120679</c:v>
                </c:pt>
                <c:pt idx="24016">
                  <c:v>120684</c:v>
                </c:pt>
                <c:pt idx="24017">
                  <c:v>120689</c:v>
                </c:pt>
                <c:pt idx="24018">
                  <c:v>120694</c:v>
                </c:pt>
                <c:pt idx="24019">
                  <c:v>120699</c:v>
                </c:pt>
                <c:pt idx="24020">
                  <c:v>120704</c:v>
                </c:pt>
                <c:pt idx="24021">
                  <c:v>120709</c:v>
                </c:pt>
                <c:pt idx="24022">
                  <c:v>120714</c:v>
                </c:pt>
                <c:pt idx="24023">
                  <c:v>120719</c:v>
                </c:pt>
                <c:pt idx="24024">
                  <c:v>120724</c:v>
                </c:pt>
                <c:pt idx="24025">
                  <c:v>120729</c:v>
                </c:pt>
                <c:pt idx="24026">
                  <c:v>120734</c:v>
                </c:pt>
                <c:pt idx="24027">
                  <c:v>120739</c:v>
                </c:pt>
                <c:pt idx="24028">
                  <c:v>120744</c:v>
                </c:pt>
                <c:pt idx="24029">
                  <c:v>120749</c:v>
                </c:pt>
                <c:pt idx="24030">
                  <c:v>120754</c:v>
                </c:pt>
                <c:pt idx="24031">
                  <c:v>120759</c:v>
                </c:pt>
                <c:pt idx="24032">
                  <c:v>120764</c:v>
                </c:pt>
                <c:pt idx="24033">
                  <c:v>120769</c:v>
                </c:pt>
                <c:pt idx="24034">
                  <c:v>120774</c:v>
                </c:pt>
                <c:pt idx="24035">
                  <c:v>120779</c:v>
                </c:pt>
                <c:pt idx="24036">
                  <c:v>120784</c:v>
                </c:pt>
                <c:pt idx="24037">
                  <c:v>120789</c:v>
                </c:pt>
                <c:pt idx="24038">
                  <c:v>120794</c:v>
                </c:pt>
                <c:pt idx="24039">
                  <c:v>120799</c:v>
                </c:pt>
                <c:pt idx="24040">
                  <c:v>120804</c:v>
                </c:pt>
                <c:pt idx="24041">
                  <c:v>120809</c:v>
                </c:pt>
                <c:pt idx="24042">
                  <c:v>120814</c:v>
                </c:pt>
                <c:pt idx="24043">
                  <c:v>120819</c:v>
                </c:pt>
                <c:pt idx="24044">
                  <c:v>120824</c:v>
                </c:pt>
                <c:pt idx="24045">
                  <c:v>120829</c:v>
                </c:pt>
                <c:pt idx="24046">
                  <c:v>120834</c:v>
                </c:pt>
                <c:pt idx="24047">
                  <c:v>120839</c:v>
                </c:pt>
                <c:pt idx="24048">
                  <c:v>120844</c:v>
                </c:pt>
                <c:pt idx="24049">
                  <c:v>120849</c:v>
                </c:pt>
                <c:pt idx="24050">
                  <c:v>120854</c:v>
                </c:pt>
                <c:pt idx="24051">
                  <c:v>120859</c:v>
                </c:pt>
                <c:pt idx="24052">
                  <c:v>120864</c:v>
                </c:pt>
                <c:pt idx="24053">
                  <c:v>120869</c:v>
                </c:pt>
                <c:pt idx="24054">
                  <c:v>120874</c:v>
                </c:pt>
                <c:pt idx="24055">
                  <c:v>120879</c:v>
                </c:pt>
                <c:pt idx="24056">
                  <c:v>120884</c:v>
                </c:pt>
                <c:pt idx="24057">
                  <c:v>120889</c:v>
                </c:pt>
                <c:pt idx="24058">
                  <c:v>120894</c:v>
                </c:pt>
                <c:pt idx="24059">
                  <c:v>120899</c:v>
                </c:pt>
                <c:pt idx="24060">
                  <c:v>120904</c:v>
                </c:pt>
                <c:pt idx="24061">
                  <c:v>120909</c:v>
                </c:pt>
                <c:pt idx="24062">
                  <c:v>120914</c:v>
                </c:pt>
                <c:pt idx="24063">
                  <c:v>120919</c:v>
                </c:pt>
                <c:pt idx="24064">
                  <c:v>120924</c:v>
                </c:pt>
                <c:pt idx="24065">
                  <c:v>120929</c:v>
                </c:pt>
                <c:pt idx="24066">
                  <c:v>120934</c:v>
                </c:pt>
                <c:pt idx="24067">
                  <c:v>120939</c:v>
                </c:pt>
                <c:pt idx="24068">
                  <c:v>120944</c:v>
                </c:pt>
                <c:pt idx="24069">
                  <c:v>120949</c:v>
                </c:pt>
                <c:pt idx="24070">
                  <c:v>120954</c:v>
                </c:pt>
                <c:pt idx="24071">
                  <c:v>120959</c:v>
                </c:pt>
                <c:pt idx="24072">
                  <c:v>120964</c:v>
                </c:pt>
                <c:pt idx="24073">
                  <c:v>120969</c:v>
                </c:pt>
                <c:pt idx="24074">
                  <c:v>120974</c:v>
                </c:pt>
                <c:pt idx="24075">
                  <c:v>120979</c:v>
                </c:pt>
                <c:pt idx="24076">
                  <c:v>120984</c:v>
                </c:pt>
                <c:pt idx="24077">
                  <c:v>120989</c:v>
                </c:pt>
                <c:pt idx="24078">
                  <c:v>120994</c:v>
                </c:pt>
                <c:pt idx="24079">
                  <c:v>120999</c:v>
                </c:pt>
                <c:pt idx="24080">
                  <c:v>121004</c:v>
                </c:pt>
                <c:pt idx="24081">
                  <c:v>121009</c:v>
                </c:pt>
                <c:pt idx="24082">
                  <c:v>121014</c:v>
                </c:pt>
                <c:pt idx="24083">
                  <c:v>121019</c:v>
                </c:pt>
                <c:pt idx="24084">
                  <c:v>121024</c:v>
                </c:pt>
                <c:pt idx="24085">
                  <c:v>121029</c:v>
                </c:pt>
                <c:pt idx="24086">
                  <c:v>121034</c:v>
                </c:pt>
                <c:pt idx="24087">
                  <c:v>121039</c:v>
                </c:pt>
                <c:pt idx="24088">
                  <c:v>121044</c:v>
                </c:pt>
                <c:pt idx="24089">
                  <c:v>121049</c:v>
                </c:pt>
                <c:pt idx="24090">
                  <c:v>121054</c:v>
                </c:pt>
                <c:pt idx="24091">
                  <c:v>121059</c:v>
                </c:pt>
                <c:pt idx="24092">
                  <c:v>121064</c:v>
                </c:pt>
                <c:pt idx="24093">
                  <c:v>121069</c:v>
                </c:pt>
                <c:pt idx="24094">
                  <c:v>121074</c:v>
                </c:pt>
                <c:pt idx="24095">
                  <c:v>121079</c:v>
                </c:pt>
                <c:pt idx="24096">
                  <c:v>121084</c:v>
                </c:pt>
                <c:pt idx="24097">
                  <c:v>121089</c:v>
                </c:pt>
                <c:pt idx="24098">
                  <c:v>121094</c:v>
                </c:pt>
                <c:pt idx="24099">
                  <c:v>121099</c:v>
                </c:pt>
                <c:pt idx="24100">
                  <c:v>121104</c:v>
                </c:pt>
                <c:pt idx="24101">
                  <c:v>121109</c:v>
                </c:pt>
                <c:pt idx="24102">
                  <c:v>121114</c:v>
                </c:pt>
                <c:pt idx="24103">
                  <c:v>121119</c:v>
                </c:pt>
                <c:pt idx="24104">
                  <c:v>121124</c:v>
                </c:pt>
                <c:pt idx="24105">
                  <c:v>121129</c:v>
                </c:pt>
                <c:pt idx="24106">
                  <c:v>121134</c:v>
                </c:pt>
                <c:pt idx="24107">
                  <c:v>121139</c:v>
                </c:pt>
                <c:pt idx="24108">
                  <c:v>121144</c:v>
                </c:pt>
                <c:pt idx="24109">
                  <c:v>121149</c:v>
                </c:pt>
                <c:pt idx="24110">
                  <c:v>121154</c:v>
                </c:pt>
                <c:pt idx="24111">
                  <c:v>121159</c:v>
                </c:pt>
                <c:pt idx="24112">
                  <c:v>121164</c:v>
                </c:pt>
                <c:pt idx="24113">
                  <c:v>121169</c:v>
                </c:pt>
                <c:pt idx="24114">
                  <c:v>121174</c:v>
                </c:pt>
                <c:pt idx="24115">
                  <c:v>121179</c:v>
                </c:pt>
                <c:pt idx="24116">
                  <c:v>121184</c:v>
                </c:pt>
                <c:pt idx="24117">
                  <c:v>121189</c:v>
                </c:pt>
                <c:pt idx="24118">
                  <c:v>121194</c:v>
                </c:pt>
                <c:pt idx="24119">
                  <c:v>121199</c:v>
                </c:pt>
                <c:pt idx="24120">
                  <c:v>121204</c:v>
                </c:pt>
                <c:pt idx="24121">
                  <c:v>121209</c:v>
                </c:pt>
                <c:pt idx="24122">
                  <c:v>121214</c:v>
                </c:pt>
                <c:pt idx="24123">
                  <c:v>121219</c:v>
                </c:pt>
                <c:pt idx="24124">
                  <c:v>121224</c:v>
                </c:pt>
                <c:pt idx="24125">
                  <c:v>121229</c:v>
                </c:pt>
                <c:pt idx="24126">
                  <c:v>121234</c:v>
                </c:pt>
                <c:pt idx="24127">
                  <c:v>121239</c:v>
                </c:pt>
                <c:pt idx="24128">
                  <c:v>121244</c:v>
                </c:pt>
                <c:pt idx="24129">
                  <c:v>121249</c:v>
                </c:pt>
                <c:pt idx="24130">
                  <c:v>121254</c:v>
                </c:pt>
                <c:pt idx="24131">
                  <c:v>121259</c:v>
                </c:pt>
                <c:pt idx="24132">
                  <c:v>121264</c:v>
                </c:pt>
                <c:pt idx="24133">
                  <c:v>121269</c:v>
                </c:pt>
                <c:pt idx="24134">
                  <c:v>121274</c:v>
                </c:pt>
                <c:pt idx="24135">
                  <c:v>121279</c:v>
                </c:pt>
                <c:pt idx="24136">
                  <c:v>121284</c:v>
                </c:pt>
                <c:pt idx="24137">
                  <c:v>121289</c:v>
                </c:pt>
                <c:pt idx="24138">
                  <c:v>121294</c:v>
                </c:pt>
                <c:pt idx="24139">
                  <c:v>121299</c:v>
                </c:pt>
                <c:pt idx="24140">
                  <c:v>121304</c:v>
                </c:pt>
                <c:pt idx="24141">
                  <c:v>121309</c:v>
                </c:pt>
                <c:pt idx="24142">
                  <c:v>121314</c:v>
                </c:pt>
                <c:pt idx="24143">
                  <c:v>121319</c:v>
                </c:pt>
                <c:pt idx="24144">
                  <c:v>121324</c:v>
                </c:pt>
                <c:pt idx="24145">
                  <c:v>121329</c:v>
                </c:pt>
                <c:pt idx="24146">
                  <c:v>121334</c:v>
                </c:pt>
                <c:pt idx="24147">
                  <c:v>121339</c:v>
                </c:pt>
                <c:pt idx="24148">
                  <c:v>121344</c:v>
                </c:pt>
                <c:pt idx="24149">
                  <c:v>121349</c:v>
                </c:pt>
                <c:pt idx="24150">
                  <c:v>121354</c:v>
                </c:pt>
                <c:pt idx="24151">
                  <c:v>121359</c:v>
                </c:pt>
                <c:pt idx="24152">
                  <c:v>121364</c:v>
                </c:pt>
                <c:pt idx="24153">
                  <c:v>121369</c:v>
                </c:pt>
                <c:pt idx="24154">
                  <c:v>121374</c:v>
                </c:pt>
                <c:pt idx="24155">
                  <c:v>121379</c:v>
                </c:pt>
                <c:pt idx="24156">
                  <c:v>121384</c:v>
                </c:pt>
                <c:pt idx="24157">
                  <c:v>121389</c:v>
                </c:pt>
                <c:pt idx="24158">
                  <c:v>121394</c:v>
                </c:pt>
                <c:pt idx="24159">
                  <c:v>121399</c:v>
                </c:pt>
                <c:pt idx="24160">
                  <c:v>121404</c:v>
                </c:pt>
                <c:pt idx="24161">
                  <c:v>121409</c:v>
                </c:pt>
                <c:pt idx="24162">
                  <c:v>121414</c:v>
                </c:pt>
                <c:pt idx="24163">
                  <c:v>121419</c:v>
                </c:pt>
                <c:pt idx="24164">
                  <c:v>121424</c:v>
                </c:pt>
                <c:pt idx="24165">
                  <c:v>121429</c:v>
                </c:pt>
                <c:pt idx="24166">
                  <c:v>121434</c:v>
                </c:pt>
                <c:pt idx="24167">
                  <c:v>121439</c:v>
                </c:pt>
                <c:pt idx="24168">
                  <c:v>121444</c:v>
                </c:pt>
                <c:pt idx="24169">
                  <c:v>121449</c:v>
                </c:pt>
                <c:pt idx="24170">
                  <c:v>121454</c:v>
                </c:pt>
                <c:pt idx="24171">
                  <c:v>121459</c:v>
                </c:pt>
                <c:pt idx="24172">
                  <c:v>121464</c:v>
                </c:pt>
                <c:pt idx="24173">
                  <c:v>121469</c:v>
                </c:pt>
                <c:pt idx="24174">
                  <c:v>121474</c:v>
                </c:pt>
                <c:pt idx="24175">
                  <c:v>121479</c:v>
                </c:pt>
                <c:pt idx="24176">
                  <c:v>121484</c:v>
                </c:pt>
                <c:pt idx="24177">
                  <c:v>121489</c:v>
                </c:pt>
                <c:pt idx="24178">
                  <c:v>121494</c:v>
                </c:pt>
                <c:pt idx="24179">
                  <c:v>121499</c:v>
                </c:pt>
                <c:pt idx="24180">
                  <c:v>121504</c:v>
                </c:pt>
                <c:pt idx="24181">
                  <c:v>121509</c:v>
                </c:pt>
                <c:pt idx="24182">
                  <c:v>121514</c:v>
                </c:pt>
                <c:pt idx="24183">
                  <c:v>121519</c:v>
                </c:pt>
                <c:pt idx="24184">
                  <c:v>121524</c:v>
                </c:pt>
                <c:pt idx="24185">
                  <c:v>121529</c:v>
                </c:pt>
                <c:pt idx="24186">
                  <c:v>121534</c:v>
                </c:pt>
                <c:pt idx="24187">
                  <c:v>121539</c:v>
                </c:pt>
                <c:pt idx="24188">
                  <c:v>121544</c:v>
                </c:pt>
                <c:pt idx="24189">
                  <c:v>121549</c:v>
                </c:pt>
                <c:pt idx="24190">
                  <c:v>121554</c:v>
                </c:pt>
                <c:pt idx="24191">
                  <c:v>121559</c:v>
                </c:pt>
                <c:pt idx="24192">
                  <c:v>121564</c:v>
                </c:pt>
                <c:pt idx="24193">
                  <c:v>121569</c:v>
                </c:pt>
                <c:pt idx="24194">
                  <c:v>121574</c:v>
                </c:pt>
                <c:pt idx="24195">
                  <c:v>121579</c:v>
                </c:pt>
                <c:pt idx="24196">
                  <c:v>121584</c:v>
                </c:pt>
                <c:pt idx="24197">
                  <c:v>121589</c:v>
                </c:pt>
                <c:pt idx="24198">
                  <c:v>121594</c:v>
                </c:pt>
                <c:pt idx="24199">
                  <c:v>121599</c:v>
                </c:pt>
                <c:pt idx="24200">
                  <c:v>121604</c:v>
                </c:pt>
                <c:pt idx="24201">
                  <c:v>121609</c:v>
                </c:pt>
                <c:pt idx="24202">
                  <c:v>121614</c:v>
                </c:pt>
                <c:pt idx="24203">
                  <c:v>121619</c:v>
                </c:pt>
                <c:pt idx="24204">
                  <c:v>121624</c:v>
                </c:pt>
                <c:pt idx="24205">
                  <c:v>121629</c:v>
                </c:pt>
                <c:pt idx="24206">
                  <c:v>121634</c:v>
                </c:pt>
                <c:pt idx="24207">
                  <c:v>121639</c:v>
                </c:pt>
                <c:pt idx="24208">
                  <c:v>121644</c:v>
                </c:pt>
                <c:pt idx="24209">
                  <c:v>121649</c:v>
                </c:pt>
                <c:pt idx="24210">
                  <c:v>121654</c:v>
                </c:pt>
                <c:pt idx="24211">
                  <c:v>121659</c:v>
                </c:pt>
                <c:pt idx="24212">
                  <c:v>121664</c:v>
                </c:pt>
                <c:pt idx="24213">
                  <c:v>121669</c:v>
                </c:pt>
                <c:pt idx="24214">
                  <c:v>121674</c:v>
                </c:pt>
                <c:pt idx="24215">
                  <c:v>121679</c:v>
                </c:pt>
                <c:pt idx="24216">
                  <c:v>121684</c:v>
                </c:pt>
                <c:pt idx="24217">
                  <c:v>121689</c:v>
                </c:pt>
                <c:pt idx="24218">
                  <c:v>121694</c:v>
                </c:pt>
                <c:pt idx="24219">
                  <c:v>121699</c:v>
                </c:pt>
                <c:pt idx="24220">
                  <c:v>121704</c:v>
                </c:pt>
                <c:pt idx="24221">
                  <c:v>121709</c:v>
                </c:pt>
                <c:pt idx="24222">
                  <c:v>121714</c:v>
                </c:pt>
                <c:pt idx="24223">
                  <c:v>121719</c:v>
                </c:pt>
                <c:pt idx="24224">
                  <c:v>121724</c:v>
                </c:pt>
                <c:pt idx="24225">
                  <c:v>121729</c:v>
                </c:pt>
                <c:pt idx="24226">
                  <c:v>121734</c:v>
                </c:pt>
                <c:pt idx="24227">
                  <c:v>121739</c:v>
                </c:pt>
                <c:pt idx="24228">
                  <c:v>121744</c:v>
                </c:pt>
                <c:pt idx="24229">
                  <c:v>121749</c:v>
                </c:pt>
                <c:pt idx="24230">
                  <c:v>121754</c:v>
                </c:pt>
                <c:pt idx="24231">
                  <c:v>121759</c:v>
                </c:pt>
                <c:pt idx="24232">
                  <c:v>121764</c:v>
                </c:pt>
                <c:pt idx="24233">
                  <c:v>121769</c:v>
                </c:pt>
                <c:pt idx="24234">
                  <c:v>121774</c:v>
                </c:pt>
                <c:pt idx="24235">
                  <c:v>121779</c:v>
                </c:pt>
                <c:pt idx="24236">
                  <c:v>121784</c:v>
                </c:pt>
                <c:pt idx="24237">
                  <c:v>121789</c:v>
                </c:pt>
                <c:pt idx="24238">
                  <c:v>121794</c:v>
                </c:pt>
                <c:pt idx="24239">
                  <c:v>121799</c:v>
                </c:pt>
                <c:pt idx="24240">
                  <c:v>121804</c:v>
                </c:pt>
                <c:pt idx="24241">
                  <c:v>121809</c:v>
                </c:pt>
                <c:pt idx="24242">
                  <c:v>121814</c:v>
                </c:pt>
                <c:pt idx="24243">
                  <c:v>121819</c:v>
                </c:pt>
                <c:pt idx="24244">
                  <c:v>121824</c:v>
                </c:pt>
                <c:pt idx="24245">
                  <c:v>121829</c:v>
                </c:pt>
                <c:pt idx="24246">
                  <c:v>121834</c:v>
                </c:pt>
                <c:pt idx="24247">
                  <c:v>121839</c:v>
                </c:pt>
                <c:pt idx="24248">
                  <c:v>121844</c:v>
                </c:pt>
                <c:pt idx="24249">
                  <c:v>121849</c:v>
                </c:pt>
                <c:pt idx="24250">
                  <c:v>121854</c:v>
                </c:pt>
                <c:pt idx="24251">
                  <c:v>121859</c:v>
                </c:pt>
                <c:pt idx="24252">
                  <c:v>121864</c:v>
                </c:pt>
                <c:pt idx="24253">
                  <c:v>121869</c:v>
                </c:pt>
                <c:pt idx="24254">
                  <c:v>121874</c:v>
                </c:pt>
                <c:pt idx="24255">
                  <c:v>121879</c:v>
                </c:pt>
                <c:pt idx="24256">
                  <c:v>121884</c:v>
                </c:pt>
                <c:pt idx="24257">
                  <c:v>121889</c:v>
                </c:pt>
                <c:pt idx="24258">
                  <c:v>121894</c:v>
                </c:pt>
                <c:pt idx="24259">
                  <c:v>121899</c:v>
                </c:pt>
                <c:pt idx="24260">
                  <c:v>121904</c:v>
                </c:pt>
                <c:pt idx="24261">
                  <c:v>121909</c:v>
                </c:pt>
                <c:pt idx="24262">
                  <c:v>121914</c:v>
                </c:pt>
                <c:pt idx="24263">
                  <c:v>121919</c:v>
                </c:pt>
                <c:pt idx="24264">
                  <c:v>121924</c:v>
                </c:pt>
                <c:pt idx="24265">
                  <c:v>121929</c:v>
                </c:pt>
                <c:pt idx="24266">
                  <c:v>121934</c:v>
                </c:pt>
                <c:pt idx="24267">
                  <c:v>121939</c:v>
                </c:pt>
                <c:pt idx="24268">
                  <c:v>121944</c:v>
                </c:pt>
                <c:pt idx="24269">
                  <c:v>121949</c:v>
                </c:pt>
                <c:pt idx="24270">
                  <c:v>121954</c:v>
                </c:pt>
                <c:pt idx="24271">
                  <c:v>121959</c:v>
                </c:pt>
                <c:pt idx="24272">
                  <c:v>121964</c:v>
                </c:pt>
                <c:pt idx="24273">
                  <c:v>121969</c:v>
                </c:pt>
                <c:pt idx="24274">
                  <c:v>121974</c:v>
                </c:pt>
                <c:pt idx="24275">
                  <c:v>121979</c:v>
                </c:pt>
                <c:pt idx="24276">
                  <c:v>121984</c:v>
                </c:pt>
                <c:pt idx="24277">
                  <c:v>121989</c:v>
                </c:pt>
                <c:pt idx="24278">
                  <c:v>121994</c:v>
                </c:pt>
                <c:pt idx="24279">
                  <c:v>121999</c:v>
                </c:pt>
                <c:pt idx="24280">
                  <c:v>122004</c:v>
                </c:pt>
                <c:pt idx="24281">
                  <c:v>122009</c:v>
                </c:pt>
                <c:pt idx="24282">
                  <c:v>122014</c:v>
                </c:pt>
                <c:pt idx="24283">
                  <c:v>122019</c:v>
                </c:pt>
                <c:pt idx="24284">
                  <c:v>122024</c:v>
                </c:pt>
                <c:pt idx="24285">
                  <c:v>122029</c:v>
                </c:pt>
                <c:pt idx="24286">
                  <c:v>122034</c:v>
                </c:pt>
                <c:pt idx="24287">
                  <c:v>122039</c:v>
                </c:pt>
                <c:pt idx="24288">
                  <c:v>122044</c:v>
                </c:pt>
                <c:pt idx="24289">
                  <c:v>122049</c:v>
                </c:pt>
                <c:pt idx="24290">
                  <c:v>122054</c:v>
                </c:pt>
                <c:pt idx="24291">
                  <c:v>122059</c:v>
                </c:pt>
                <c:pt idx="24292">
                  <c:v>122064</c:v>
                </c:pt>
                <c:pt idx="24293">
                  <c:v>122069</c:v>
                </c:pt>
                <c:pt idx="24294">
                  <c:v>122074</c:v>
                </c:pt>
                <c:pt idx="24295">
                  <c:v>122079</c:v>
                </c:pt>
                <c:pt idx="24296">
                  <c:v>122084</c:v>
                </c:pt>
                <c:pt idx="24297">
                  <c:v>122089</c:v>
                </c:pt>
                <c:pt idx="24298">
                  <c:v>122094</c:v>
                </c:pt>
                <c:pt idx="24299">
                  <c:v>122099</c:v>
                </c:pt>
                <c:pt idx="24300">
                  <c:v>122104</c:v>
                </c:pt>
                <c:pt idx="24301">
                  <c:v>122109</c:v>
                </c:pt>
                <c:pt idx="24302">
                  <c:v>122114</c:v>
                </c:pt>
                <c:pt idx="24303">
                  <c:v>122119</c:v>
                </c:pt>
                <c:pt idx="24304">
                  <c:v>122124</c:v>
                </c:pt>
                <c:pt idx="24305">
                  <c:v>122129</c:v>
                </c:pt>
                <c:pt idx="24306">
                  <c:v>122134</c:v>
                </c:pt>
                <c:pt idx="24307">
                  <c:v>122139</c:v>
                </c:pt>
                <c:pt idx="24308">
                  <c:v>122144</c:v>
                </c:pt>
                <c:pt idx="24309">
                  <c:v>122149</c:v>
                </c:pt>
                <c:pt idx="24310">
                  <c:v>122154</c:v>
                </c:pt>
                <c:pt idx="24311">
                  <c:v>122159</c:v>
                </c:pt>
                <c:pt idx="24312">
                  <c:v>122164</c:v>
                </c:pt>
                <c:pt idx="24313">
                  <c:v>122169</c:v>
                </c:pt>
                <c:pt idx="24314">
                  <c:v>122174</c:v>
                </c:pt>
                <c:pt idx="24315">
                  <c:v>122179</c:v>
                </c:pt>
                <c:pt idx="24316">
                  <c:v>122184</c:v>
                </c:pt>
                <c:pt idx="24317">
                  <c:v>122189</c:v>
                </c:pt>
                <c:pt idx="24318">
                  <c:v>122194</c:v>
                </c:pt>
                <c:pt idx="24319">
                  <c:v>122199</c:v>
                </c:pt>
                <c:pt idx="24320">
                  <c:v>122204</c:v>
                </c:pt>
                <c:pt idx="24321">
                  <c:v>122209</c:v>
                </c:pt>
                <c:pt idx="24322">
                  <c:v>122214</c:v>
                </c:pt>
                <c:pt idx="24323">
                  <c:v>122219</c:v>
                </c:pt>
                <c:pt idx="24324">
                  <c:v>122224</c:v>
                </c:pt>
                <c:pt idx="24325">
                  <c:v>122229</c:v>
                </c:pt>
                <c:pt idx="24326">
                  <c:v>122234</c:v>
                </c:pt>
                <c:pt idx="24327">
                  <c:v>122239</c:v>
                </c:pt>
                <c:pt idx="24328">
                  <c:v>122244</c:v>
                </c:pt>
                <c:pt idx="24329">
                  <c:v>122249</c:v>
                </c:pt>
                <c:pt idx="24330">
                  <c:v>122254</c:v>
                </c:pt>
                <c:pt idx="24331">
                  <c:v>122259</c:v>
                </c:pt>
                <c:pt idx="24332">
                  <c:v>122264</c:v>
                </c:pt>
                <c:pt idx="24333">
                  <c:v>122269</c:v>
                </c:pt>
                <c:pt idx="24334">
                  <c:v>122274</c:v>
                </c:pt>
                <c:pt idx="24335">
                  <c:v>122279</c:v>
                </c:pt>
                <c:pt idx="24336">
                  <c:v>122284</c:v>
                </c:pt>
                <c:pt idx="24337">
                  <c:v>122289</c:v>
                </c:pt>
                <c:pt idx="24338">
                  <c:v>122294</c:v>
                </c:pt>
                <c:pt idx="24339">
                  <c:v>122299</c:v>
                </c:pt>
                <c:pt idx="24340">
                  <c:v>122304</c:v>
                </c:pt>
                <c:pt idx="24341">
                  <c:v>122309</c:v>
                </c:pt>
                <c:pt idx="24342">
                  <c:v>122314</c:v>
                </c:pt>
                <c:pt idx="24343">
                  <c:v>122319</c:v>
                </c:pt>
                <c:pt idx="24344">
                  <c:v>122324</c:v>
                </c:pt>
                <c:pt idx="24345">
                  <c:v>122329</c:v>
                </c:pt>
                <c:pt idx="24346">
                  <c:v>122334</c:v>
                </c:pt>
                <c:pt idx="24347">
                  <c:v>122339</c:v>
                </c:pt>
                <c:pt idx="24348">
                  <c:v>122344</c:v>
                </c:pt>
                <c:pt idx="24349">
                  <c:v>122349</c:v>
                </c:pt>
                <c:pt idx="24350">
                  <c:v>122354</c:v>
                </c:pt>
                <c:pt idx="24351">
                  <c:v>122359</c:v>
                </c:pt>
                <c:pt idx="24352">
                  <c:v>122364</c:v>
                </c:pt>
                <c:pt idx="24353">
                  <c:v>122369</c:v>
                </c:pt>
                <c:pt idx="24354">
                  <c:v>122374</c:v>
                </c:pt>
                <c:pt idx="24355">
                  <c:v>122379</c:v>
                </c:pt>
                <c:pt idx="24356">
                  <c:v>122384</c:v>
                </c:pt>
                <c:pt idx="24357">
                  <c:v>122389</c:v>
                </c:pt>
                <c:pt idx="24358">
                  <c:v>122394</c:v>
                </c:pt>
                <c:pt idx="24359">
                  <c:v>122399</c:v>
                </c:pt>
                <c:pt idx="24360">
                  <c:v>122404</c:v>
                </c:pt>
                <c:pt idx="24361">
                  <c:v>122409</c:v>
                </c:pt>
                <c:pt idx="24362">
                  <c:v>122414</c:v>
                </c:pt>
                <c:pt idx="24363">
                  <c:v>122419</c:v>
                </c:pt>
                <c:pt idx="24364">
                  <c:v>122424</c:v>
                </c:pt>
                <c:pt idx="24365">
                  <c:v>122429</c:v>
                </c:pt>
                <c:pt idx="24366">
                  <c:v>122434</c:v>
                </c:pt>
                <c:pt idx="24367">
                  <c:v>122439</c:v>
                </c:pt>
                <c:pt idx="24368">
                  <c:v>122444</c:v>
                </c:pt>
                <c:pt idx="24369">
                  <c:v>122449</c:v>
                </c:pt>
                <c:pt idx="24370">
                  <c:v>122454</c:v>
                </c:pt>
                <c:pt idx="24371">
                  <c:v>122459</c:v>
                </c:pt>
                <c:pt idx="24372">
                  <c:v>122464</c:v>
                </c:pt>
                <c:pt idx="24373">
                  <c:v>122469</c:v>
                </c:pt>
                <c:pt idx="24374">
                  <c:v>122474</c:v>
                </c:pt>
                <c:pt idx="24375">
                  <c:v>122479</c:v>
                </c:pt>
                <c:pt idx="24376">
                  <c:v>122484</c:v>
                </c:pt>
                <c:pt idx="24377">
                  <c:v>122489</c:v>
                </c:pt>
                <c:pt idx="24378">
                  <c:v>122494</c:v>
                </c:pt>
                <c:pt idx="24379">
                  <c:v>122499</c:v>
                </c:pt>
                <c:pt idx="24380">
                  <c:v>122504</c:v>
                </c:pt>
                <c:pt idx="24381">
                  <c:v>122509</c:v>
                </c:pt>
                <c:pt idx="24382">
                  <c:v>122514</c:v>
                </c:pt>
                <c:pt idx="24383">
                  <c:v>122519</c:v>
                </c:pt>
                <c:pt idx="24384">
                  <c:v>122524</c:v>
                </c:pt>
                <c:pt idx="24385">
                  <c:v>122529</c:v>
                </c:pt>
                <c:pt idx="24386">
                  <c:v>122534</c:v>
                </c:pt>
                <c:pt idx="24387">
                  <c:v>122539</c:v>
                </c:pt>
                <c:pt idx="24388">
                  <c:v>122544</c:v>
                </c:pt>
                <c:pt idx="24389">
                  <c:v>122549</c:v>
                </c:pt>
                <c:pt idx="24390">
                  <c:v>122554</c:v>
                </c:pt>
                <c:pt idx="24391">
                  <c:v>122559</c:v>
                </c:pt>
                <c:pt idx="24392">
                  <c:v>122564</c:v>
                </c:pt>
                <c:pt idx="24393">
                  <c:v>122569</c:v>
                </c:pt>
                <c:pt idx="24394">
                  <c:v>122574</c:v>
                </c:pt>
                <c:pt idx="24395">
                  <c:v>122579</c:v>
                </c:pt>
                <c:pt idx="24396">
                  <c:v>122584</c:v>
                </c:pt>
                <c:pt idx="24397">
                  <c:v>122589</c:v>
                </c:pt>
                <c:pt idx="24398">
                  <c:v>122594</c:v>
                </c:pt>
                <c:pt idx="24399">
                  <c:v>122599</c:v>
                </c:pt>
                <c:pt idx="24400">
                  <c:v>122604</c:v>
                </c:pt>
                <c:pt idx="24401">
                  <c:v>122609</c:v>
                </c:pt>
                <c:pt idx="24402">
                  <c:v>122614</c:v>
                </c:pt>
                <c:pt idx="24403">
                  <c:v>122619</c:v>
                </c:pt>
                <c:pt idx="24404">
                  <c:v>122624</c:v>
                </c:pt>
                <c:pt idx="24405">
                  <c:v>122629</c:v>
                </c:pt>
                <c:pt idx="24406">
                  <c:v>122634</c:v>
                </c:pt>
                <c:pt idx="24407">
                  <c:v>122639</c:v>
                </c:pt>
                <c:pt idx="24408">
                  <c:v>122644</c:v>
                </c:pt>
                <c:pt idx="24409">
                  <c:v>122649</c:v>
                </c:pt>
                <c:pt idx="24410">
                  <c:v>122654</c:v>
                </c:pt>
                <c:pt idx="24411">
                  <c:v>122659</c:v>
                </c:pt>
                <c:pt idx="24412">
                  <c:v>122664</c:v>
                </c:pt>
                <c:pt idx="24413">
                  <c:v>122669</c:v>
                </c:pt>
                <c:pt idx="24414">
                  <c:v>122674</c:v>
                </c:pt>
                <c:pt idx="24415">
                  <c:v>122679</c:v>
                </c:pt>
                <c:pt idx="24416">
                  <c:v>122684</c:v>
                </c:pt>
                <c:pt idx="24417">
                  <c:v>122689</c:v>
                </c:pt>
                <c:pt idx="24418">
                  <c:v>122694</c:v>
                </c:pt>
                <c:pt idx="24419">
                  <c:v>122699</c:v>
                </c:pt>
                <c:pt idx="24420">
                  <c:v>122704</c:v>
                </c:pt>
                <c:pt idx="24421">
                  <c:v>122709</c:v>
                </c:pt>
                <c:pt idx="24422">
                  <c:v>122714</c:v>
                </c:pt>
                <c:pt idx="24423">
                  <c:v>122719</c:v>
                </c:pt>
                <c:pt idx="24424">
                  <c:v>122724</c:v>
                </c:pt>
                <c:pt idx="24425">
                  <c:v>122729</c:v>
                </c:pt>
                <c:pt idx="24426">
                  <c:v>122734</c:v>
                </c:pt>
                <c:pt idx="24427">
                  <c:v>122739</c:v>
                </c:pt>
                <c:pt idx="24428">
                  <c:v>122744</c:v>
                </c:pt>
                <c:pt idx="24429">
                  <c:v>122749</c:v>
                </c:pt>
                <c:pt idx="24430">
                  <c:v>122754</c:v>
                </c:pt>
                <c:pt idx="24431">
                  <c:v>122759</c:v>
                </c:pt>
                <c:pt idx="24432">
                  <c:v>122764</c:v>
                </c:pt>
                <c:pt idx="24433">
                  <c:v>122769</c:v>
                </c:pt>
                <c:pt idx="24434">
                  <c:v>122774</c:v>
                </c:pt>
                <c:pt idx="24435">
                  <c:v>122779</c:v>
                </c:pt>
                <c:pt idx="24436">
                  <c:v>122784</c:v>
                </c:pt>
                <c:pt idx="24437">
                  <c:v>122789</c:v>
                </c:pt>
                <c:pt idx="24438">
                  <c:v>122794</c:v>
                </c:pt>
                <c:pt idx="24439">
                  <c:v>122799</c:v>
                </c:pt>
                <c:pt idx="24440">
                  <c:v>122804</c:v>
                </c:pt>
                <c:pt idx="24441">
                  <c:v>122809</c:v>
                </c:pt>
                <c:pt idx="24442">
                  <c:v>122814</c:v>
                </c:pt>
                <c:pt idx="24443">
                  <c:v>122819</c:v>
                </c:pt>
                <c:pt idx="24444">
                  <c:v>122824</c:v>
                </c:pt>
                <c:pt idx="24445">
                  <c:v>122829</c:v>
                </c:pt>
                <c:pt idx="24446">
                  <c:v>122834</c:v>
                </c:pt>
                <c:pt idx="24447">
                  <c:v>122839</c:v>
                </c:pt>
                <c:pt idx="24448">
                  <c:v>122844</c:v>
                </c:pt>
                <c:pt idx="24449">
                  <c:v>122849</c:v>
                </c:pt>
                <c:pt idx="24450">
                  <c:v>122854</c:v>
                </c:pt>
                <c:pt idx="24451">
                  <c:v>122859</c:v>
                </c:pt>
                <c:pt idx="24452">
                  <c:v>122864</c:v>
                </c:pt>
                <c:pt idx="24453">
                  <c:v>122869</c:v>
                </c:pt>
                <c:pt idx="24454">
                  <c:v>122874</c:v>
                </c:pt>
                <c:pt idx="24455">
                  <c:v>122879</c:v>
                </c:pt>
                <c:pt idx="24456">
                  <c:v>122884</c:v>
                </c:pt>
                <c:pt idx="24457">
                  <c:v>122889</c:v>
                </c:pt>
                <c:pt idx="24458">
                  <c:v>122894</c:v>
                </c:pt>
                <c:pt idx="24459">
                  <c:v>122899</c:v>
                </c:pt>
                <c:pt idx="24460">
                  <c:v>122904</c:v>
                </c:pt>
                <c:pt idx="24461">
                  <c:v>122909</c:v>
                </c:pt>
                <c:pt idx="24462">
                  <c:v>122914</c:v>
                </c:pt>
                <c:pt idx="24463">
                  <c:v>122919</c:v>
                </c:pt>
                <c:pt idx="24464">
                  <c:v>122924</c:v>
                </c:pt>
                <c:pt idx="24465">
                  <c:v>122929</c:v>
                </c:pt>
                <c:pt idx="24466">
                  <c:v>122934</c:v>
                </c:pt>
                <c:pt idx="24467">
                  <c:v>122939</c:v>
                </c:pt>
                <c:pt idx="24468">
                  <c:v>122944</c:v>
                </c:pt>
                <c:pt idx="24469">
                  <c:v>122949</c:v>
                </c:pt>
                <c:pt idx="24470">
                  <c:v>122954</c:v>
                </c:pt>
                <c:pt idx="24471">
                  <c:v>122959</c:v>
                </c:pt>
                <c:pt idx="24472">
                  <c:v>122964</c:v>
                </c:pt>
                <c:pt idx="24473">
                  <c:v>122969</c:v>
                </c:pt>
                <c:pt idx="24474">
                  <c:v>122974</c:v>
                </c:pt>
                <c:pt idx="24475">
                  <c:v>122979</c:v>
                </c:pt>
                <c:pt idx="24476">
                  <c:v>122984</c:v>
                </c:pt>
                <c:pt idx="24477">
                  <c:v>122989</c:v>
                </c:pt>
                <c:pt idx="24478">
                  <c:v>122994</c:v>
                </c:pt>
                <c:pt idx="24479">
                  <c:v>122999</c:v>
                </c:pt>
                <c:pt idx="24480">
                  <c:v>123004</c:v>
                </c:pt>
                <c:pt idx="24481">
                  <c:v>123009</c:v>
                </c:pt>
                <c:pt idx="24482">
                  <c:v>123014</c:v>
                </c:pt>
                <c:pt idx="24483">
                  <c:v>123019</c:v>
                </c:pt>
                <c:pt idx="24484">
                  <c:v>123024</c:v>
                </c:pt>
                <c:pt idx="24485">
                  <c:v>123029</c:v>
                </c:pt>
                <c:pt idx="24486">
                  <c:v>123034</c:v>
                </c:pt>
                <c:pt idx="24487">
                  <c:v>123039</c:v>
                </c:pt>
                <c:pt idx="24488">
                  <c:v>123044</c:v>
                </c:pt>
                <c:pt idx="24489">
                  <c:v>123049</c:v>
                </c:pt>
                <c:pt idx="24490">
                  <c:v>123054</c:v>
                </c:pt>
                <c:pt idx="24491">
                  <c:v>123059</c:v>
                </c:pt>
                <c:pt idx="24492">
                  <c:v>123064</c:v>
                </c:pt>
                <c:pt idx="24493">
                  <c:v>123069</c:v>
                </c:pt>
                <c:pt idx="24494">
                  <c:v>123074</c:v>
                </c:pt>
                <c:pt idx="24495">
                  <c:v>123079</c:v>
                </c:pt>
                <c:pt idx="24496">
                  <c:v>123084</c:v>
                </c:pt>
                <c:pt idx="24497">
                  <c:v>123089</c:v>
                </c:pt>
                <c:pt idx="24498">
                  <c:v>123094</c:v>
                </c:pt>
                <c:pt idx="24499">
                  <c:v>123099</c:v>
                </c:pt>
                <c:pt idx="24500">
                  <c:v>123104</c:v>
                </c:pt>
                <c:pt idx="24501">
                  <c:v>123109</c:v>
                </c:pt>
                <c:pt idx="24502">
                  <c:v>123114</c:v>
                </c:pt>
                <c:pt idx="24503">
                  <c:v>123119</c:v>
                </c:pt>
                <c:pt idx="24504">
                  <c:v>123124</c:v>
                </c:pt>
                <c:pt idx="24505">
                  <c:v>123129</c:v>
                </c:pt>
                <c:pt idx="24506">
                  <c:v>123134</c:v>
                </c:pt>
                <c:pt idx="24507">
                  <c:v>123139</c:v>
                </c:pt>
                <c:pt idx="24508">
                  <c:v>123144</c:v>
                </c:pt>
                <c:pt idx="24509">
                  <c:v>123149</c:v>
                </c:pt>
                <c:pt idx="24510">
                  <c:v>123154</c:v>
                </c:pt>
                <c:pt idx="24511">
                  <c:v>123159</c:v>
                </c:pt>
                <c:pt idx="24512">
                  <c:v>123164</c:v>
                </c:pt>
                <c:pt idx="24513">
                  <c:v>123169</c:v>
                </c:pt>
                <c:pt idx="24514">
                  <c:v>123174</c:v>
                </c:pt>
                <c:pt idx="24515">
                  <c:v>123179</c:v>
                </c:pt>
                <c:pt idx="24516">
                  <c:v>123184</c:v>
                </c:pt>
                <c:pt idx="24517">
                  <c:v>123189</c:v>
                </c:pt>
                <c:pt idx="24518">
                  <c:v>123194</c:v>
                </c:pt>
                <c:pt idx="24519">
                  <c:v>123199</c:v>
                </c:pt>
                <c:pt idx="24520">
                  <c:v>123204</c:v>
                </c:pt>
                <c:pt idx="24521">
                  <c:v>123209</c:v>
                </c:pt>
                <c:pt idx="24522">
                  <c:v>123214</c:v>
                </c:pt>
                <c:pt idx="24523">
                  <c:v>123219</c:v>
                </c:pt>
                <c:pt idx="24524">
                  <c:v>123224</c:v>
                </c:pt>
                <c:pt idx="24525">
                  <c:v>123229</c:v>
                </c:pt>
                <c:pt idx="24526">
                  <c:v>123234</c:v>
                </c:pt>
                <c:pt idx="24527">
                  <c:v>123239</c:v>
                </c:pt>
                <c:pt idx="24528">
                  <c:v>123244</c:v>
                </c:pt>
                <c:pt idx="24529">
                  <c:v>123249</c:v>
                </c:pt>
                <c:pt idx="24530">
                  <c:v>123254</c:v>
                </c:pt>
                <c:pt idx="24531">
                  <c:v>123259</c:v>
                </c:pt>
                <c:pt idx="24532">
                  <c:v>123264</c:v>
                </c:pt>
                <c:pt idx="24533">
                  <c:v>123269</c:v>
                </c:pt>
                <c:pt idx="24534">
                  <c:v>123274</c:v>
                </c:pt>
                <c:pt idx="24535">
                  <c:v>123279</c:v>
                </c:pt>
                <c:pt idx="24536">
                  <c:v>123284</c:v>
                </c:pt>
                <c:pt idx="24537">
                  <c:v>123289</c:v>
                </c:pt>
                <c:pt idx="24538">
                  <c:v>123294</c:v>
                </c:pt>
                <c:pt idx="24539">
                  <c:v>123299</c:v>
                </c:pt>
                <c:pt idx="24540">
                  <c:v>123304</c:v>
                </c:pt>
                <c:pt idx="24541">
                  <c:v>123309</c:v>
                </c:pt>
                <c:pt idx="24542">
                  <c:v>123314</c:v>
                </c:pt>
                <c:pt idx="24543">
                  <c:v>123319</c:v>
                </c:pt>
                <c:pt idx="24544">
                  <c:v>123324</c:v>
                </c:pt>
                <c:pt idx="24545">
                  <c:v>123329</c:v>
                </c:pt>
                <c:pt idx="24546">
                  <c:v>123334</c:v>
                </c:pt>
                <c:pt idx="24547">
                  <c:v>123339</c:v>
                </c:pt>
                <c:pt idx="24548">
                  <c:v>123344</c:v>
                </c:pt>
                <c:pt idx="24549">
                  <c:v>123349</c:v>
                </c:pt>
                <c:pt idx="24550">
                  <c:v>123354</c:v>
                </c:pt>
                <c:pt idx="24551">
                  <c:v>123359</c:v>
                </c:pt>
                <c:pt idx="24552">
                  <c:v>123364</c:v>
                </c:pt>
                <c:pt idx="24553">
                  <c:v>123369</c:v>
                </c:pt>
                <c:pt idx="24554">
                  <c:v>123374</c:v>
                </c:pt>
                <c:pt idx="24555">
                  <c:v>123379</c:v>
                </c:pt>
                <c:pt idx="24556">
                  <c:v>123384</c:v>
                </c:pt>
                <c:pt idx="24557">
                  <c:v>123389</c:v>
                </c:pt>
                <c:pt idx="24558">
                  <c:v>123394</c:v>
                </c:pt>
                <c:pt idx="24559">
                  <c:v>123399</c:v>
                </c:pt>
                <c:pt idx="24560">
                  <c:v>123404</c:v>
                </c:pt>
                <c:pt idx="24561">
                  <c:v>123409</c:v>
                </c:pt>
                <c:pt idx="24562">
                  <c:v>123414</c:v>
                </c:pt>
                <c:pt idx="24563">
                  <c:v>123419</c:v>
                </c:pt>
                <c:pt idx="24564">
                  <c:v>123424</c:v>
                </c:pt>
                <c:pt idx="24565">
                  <c:v>123429</c:v>
                </c:pt>
                <c:pt idx="24566">
                  <c:v>123434</c:v>
                </c:pt>
                <c:pt idx="24567">
                  <c:v>123439</c:v>
                </c:pt>
                <c:pt idx="24568">
                  <c:v>123444</c:v>
                </c:pt>
                <c:pt idx="24569">
                  <c:v>123449</c:v>
                </c:pt>
                <c:pt idx="24570">
                  <c:v>123454</c:v>
                </c:pt>
                <c:pt idx="24571">
                  <c:v>123459</c:v>
                </c:pt>
                <c:pt idx="24572">
                  <c:v>123464</c:v>
                </c:pt>
                <c:pt idx="24573">
                  <c:v>123469</c:v>
                </c:pt>
                <c:pt idx="24574">
                  <c:v>123474</c:v>
                </c:pt>
                <c:pt idx="24575">
                  <c:v>123479</c:v>
                </c:pt>
                <c:pt idx="24576">
                  <c:v>123484</c:v>
                </c:pt>
                <c:pt idx="24577">
                  <c:v>123489</c:v>
                </c:pt>
                <c:pt idx="24578">
                  <c:v>123494</c:v>
                </c:pt>
                <c:pt idx="24579">
                  <c:v>123499</c:v>
                </c:pt>
                <c:pt idx="24580">
                  <c:v>123504</c:v>
                </c:pt>
                <c:pt idx="24581">
                  <c:v>123509</c:v>
                </c:pt>
                <c:pt idx="24582">
                  <c:v>123514</c:v>
                </c:pt>
                <c:pt idx="24583">
                  <c:v>123519</c:v>
                </c:pt>
                <c:pt idx="24584">
                  <c:v>123524</c:v>
                </c:pt>
                <c:pt idx="24585">
                  <c:v>123529</c:v>
                </c:pt>
                <c:pt idx="24586">
                  <c:v>123534</c:v>
                </c:pt>
                <c:pt idx="24587">
                  <c:v>123539</c:v>
                </c:pt>
                <c:pt idx="24588">
                  <c:v>123544</c:v>
                </c:pt>
                <c:pt idx="24589">
                  <c:v>123549</c:v>
                </c:pt>
                <c:pt idx="24590">
                  <c:v>123554</c:v>
                </c:pt>
                <c:pt idx="24591">
                  <c:v>123559</c:v>
                </c:pt>
                <c:pt idx="24592">
                  <c:v>123564</c:v>
                </c:pt>
                <c:pt idx="24593">
                  <c:v>123569</c:v>
                </c:pt>
                <c:pt idx="24594">
                  <c:v>123574</c:v>
                </c:pt>
                <c:pt idx="24595">
                  <c:v>123579</c:v>
                </c:pt>
                <c:pt idx="24596">
                  <c:v>123584</c:v>
                </c:pt>
                <c:pt idx="24597">
                  <c:v>123589</c:v>
                </c:pt>
                <c:pt idx="24598">
                  <c:v>123594</c:v>
                </c:pt>
                <c:pt idx="24599">
                  <c:v>123599</c:v>
                </c:pt>
                <c:pt idx="24600">
                  <c:v>123604</c:v>
                </c:pt>
                <c:pt idx="24601">
                  <c:v>123609</c:v>
                </c:pt>
                <c:pt idx="24602">
                  <c:v>123614</c:v>
                </c:pt>
                <c:pt idx="24603">
                  <c:v>123619</c:v>
                </c:pt>
                <c:pt idx="24604">
                  <c:v>123624</c:v>
                </c:pt>
                <c:pt idx="24605">
                  <c:v>123629</c:v>
                </c:pt>
                <c:pt idx="24606">
                  <c:v>123634</c:v>
                </c:pt>
                <c:pt idx="24607">
                  <c:v>123639</c:v>
                </c:pt>
                <c:pt idx="24608">
                  <c:v>123644</c:v>
                </c:pt>
                <c:pt idx="24609">
                  <c:v>123649</c:v>
                </c:pt>
                <c:pt idx="24610">
                  <c:v>123654</c:v>
                </c:pt>
                <c:pt idx="24611">
                  <c:v>123659</c:v>
                </c:pt>
                <c:pt idx="24612">
                  <c:v>123664</c:v>
                </c:pt>
                <c:pt idx="24613">
                  <c:v>123669</c:v>
                </c:pt>
                <c:pt idx="24614">
                  <c:v>123674</c:v>
                </c:pt>
                <c:pt idx="24615">
                  <c:v>123679</c:v>
                </c:pt>
                <c:pt idx="24616">
                  <c:v>123684</c:v>
                </c:pt>
                <c:pt idx="24617">
                  <c:v>123689</c:v>
                </c:pt>
                <c:pt idx="24618">
                  <c:v>123694</c:v>
                </c:pt>
                <c:pt idx="24619">
                  <c:v>123699</c:v>
                </c:pt>
                <c:pt idx="24620">
                  <c:v>123704</c:v>
                </c:pt>
                <c:pt idx="24621">
                  <c:v>123709</c:v>
                </c:pt>
                <c:pt idx="24622">
                  <c:v>123714</c:v>
                </c:pt>
                <c:pt idx="24623">
                  <c:v>123719</c:v>
                </c:pt>
                <c:pt idx="24624">
                  <c:v>123724</c:v>
                </c:pt>
                <c:pt idx="24625">
                  <c:v>123729</c:v>
                </c:pt>
                <c:pt idx="24626">
                  <c:v>123734</c:v>
                </c:pt>
                <c:pt idx="24627">
                  <c:v>123739</c:v>
                </c:pt>
                <c:pt idx="24628">
                  <c:v>123744</c:v>
                </c:pt>
                <c:pt idx="24629">
                  <c:v>123749</c:v>
                </c:pt>
                <c:pt idx="24630">
                  <c:v>123754</c:v>
                </c:pt>
                <c:pt idx="24631">
                  <c:v>123759</c:v>
                </c:pt>
                <c:pt idx="24632">
                  <c:v>123764</c:v>
                </c:pt>
                <c:pt idx="24633">
                  <c:v>123769</c:v>
                </c:pt>
                <c:pt idx="24634">
                  <c:v>123774</c:v>
                </c:pt>
                <c:pt idx="24635">
                  <c:v>123779</c:v>
                </c:pt>
                <c:pt idx="24636">
                  <c:v>123784</c:v>
                </c:pt>
                <c:pt idx="24637">
                  <c:v>123789</c:v>
                </c:pt>
                <c:pt idx="24638">
                  <c:v>123794</c:v>
                </c:pt>
                <c:pt idx="24639">
                  <c:v>123799</c:v>
                </c:pt>
                <c:pt idx="24640">
                  <c:v>123804</c:v>
                </c:pt>
                <c:pt idx="24641">
                  <c:v>123809</c:v>
                </c:pt>
                <c:pt idx="24642">
                  <c:v>123814</c:v>
                </c:pt>
                <c:pt idx="24643">
                  <c:v>123819</c:v>
                </c:pt>
                <c:pt idx="24644">
                  <c:v>123824</c:v>
                </c:pt>
                <c:pt idx="24645">
                  <c:v>123829</c:v>
                </c:pt>
                <c:pt idx="24646">
                  <c:v>123834</c:v>
                </c:pt>
                <c:pt idx="24647">
                  <c:v>123839</c:v>
                </c:pt>
                <c:pt idx="24648">
                  <c:v>123844</c:v>
                </c:pt>
                <c:pt idx="24649">
                  <c:v>123849</c:v>
                </c:pt>
                <c:pt idx="24650">
                  <c:v>123854</c:v>
                </c:pt>
                <c:pt idx="24651">
                  <c:v>123859</c:v>
                </c:pt>
                <c:pt idx="24652">
                  <c:v>123864</c:v>
                </c:pt>
                <c:pt idx="24653">
                  <c:v>123869</c:v>
                </c:pt>
                <c:pt idx="24654">
                  <c:v>123874</c:v>
                </c:pt>
                <c:pt idx="24655">
                  <c:v>123879</c:v>
                </c:pt>
                <c:pt idx="24656">
                  <c:v>123884</c:v>
                </c:pt>
                <c:pt idx="24657">
                  <c:v>123889</c:v>
                </c:pt>
                <c:pt idx="24658">
                  <c:v>123894</c:v>
                </c:pt>
                <c:pt idx="24659">
                  <c:v>123899</c:v>
                </c:pt>
                <c:pt idx="24660">
                  <c:v>123904</c:v>
                </c:pt>
                <c:pt idx="24661">
                  <c:v>123909</c:v>
                </c:pt>
                <c:pt idx="24662">
                  <c:v>123914</c:v>
                </c:pt>
                <c:pt idx="24663">
                  <c:v>123919</c:v>
                </c:pt>
                <c:pt idx="24664">
                  <c:v>123924</c:v>
                </c:pt>
                <c:pt idx="24665">
                  <c:v>123929</c:v>
                </c:pt>
                <c:pt idx="24666">
                  <c:v>123934</c:v>
                </c:pt>
                <c:pt idx="24667">
                  <c:v>123939</c:v>
                </c:pt>
                <c:pt idx="24668">
                  <c:v>123944</c:v>
                </c:pt>
                <c:pt idx="24669">
                  <c:v>123949</c:v>
                </c:pt>
                <c:pt idx="24670">
                  <c:v>123954</c:v>
                </c:pt>
                <c:pt idx="24671">
                  <c:v>123959</c:v>
                </c:pt>
                <c:pt idx="24672">
                  <c:v>123964</c:v>
                </c:pt>
                <c:pt idx="24673">
                  <c:v>123969</c:v>
                </c:pt>
                <c:pt idx="24674">
                  <c:v>123974</c:v>
                </c:pt>
                <c:pt idx="24675">
                  <c:v>123979</c:v>
                </c:pt>
                <c:pt idx="24676">
                  <c:v>123984</c:v>
                </c:pt>
                <c:pt idx="24677">
                  <c:v>123989</c:v>
                </c:pt>
                <c:pt idx="24678">
                  <c:v>123994</c:v>
                </c:pt>
                <c:pt idx="24679">
                  <c:v>123999</c:v>
                </c:pt>
                <c:pt idx="24680">
                  <c:v>124004</c:v>
                </c:pt>
                <c:pt idx="24681">
                  <c:v>124009</c:v>
                </c:pt>
                <c:pt idx="24682">
                  <c:v>124014</c:v>
                </c:pt>
                <c:pt idx="24683">
                  <c:v>124019</c:v>
                </c:pt>
                <c:pt idx="24684">
                  <c:v>124024</c:v>
                </c:pt>
                <c:pt idx="24685">
                  <c:v>124029</c:v>
                </c:pt>
                <c:pt idx="24686">
                  <c:v>124034</c:v>
                </c:pt>
                <c:pt idx="24687">
                  <c:v>124039</c:v>
                </c:pt>
                <c:pt idx="24688">
                  <c:v>124044</c:v>
                </c:pt>
                <c:pt idx="24689">
                  <c:v>124049</c:v>
                </c:pt>
                <c:pt idx="24690">
                  <c:v>124054</c:v>
                </c:pt>
                <c:pt idx="24691">
                  <c:v>124059</c:v>
                </c:pt>
                <c:pt idx="24692">
                  <c:v>124064</c:v>
                </c:pt>
                <c:pt idx="24693">
                  <c:v>124069</c:v>
                </c:pt>
                <c:pt idx="24694">
                  <c:v>124074</c:v>
                </c:pt>
                <c:pt idx="24695">
                  <c:v>124079</c:v>
                </c:pt>
                <c:pt idx="24696">
                  <c:v>124084</c:v>
                </c:pt>
                <c:pt idx="24697">
                  <c:v>124089</c:v>
                </c:pt>
                <c:pt idx="24698">
                  <c:v>124094</c:v>
                </c:pt>
                <c:pt idx="24699">
                  <c:v>124099</c:v>
                </c:pt>
                <c:pt idx="24700">
                  <c:v>124104</c:v>
                </c:pt>
                <c:pt idx="24701">
                  <c:v>124109</c:v>
                </c:pt>
                <c:pt idx="24702">
                  <c:v>124114</c:v>
                </c:pt>
                <c:pt idx="24703">
                  <c:v>124119</c:v>
                </c:pt>
                <c:pt idx="24704">
                  <c:v>124124</c:v>
                </c:pt>
                <c:pt idx="24705">
                  <c:v>124129</c:v>
                </c:pt>
                <c:pt idx="24706">
                  <c:v>124134</c:v>
                </c:pt>
                <c:pt idx="24707">
                  <c:v>124139</c:v>
                </c:pt>
                <c:pt idx="24708">
                  <c:v>124144</c:v>
                </c:pt>
                <c:pt idx="24709">
                  <c:v>124149</c:v>
                </c:pt>
                <c:pt idx="24710">
                  <c:v>124154</c:v>
                </c:pt>
                <c:pt idx="24711">
                  <c:v>124159</c:v>
                </c:pt>
                <c:pt idx="24712">
                  <c:v>124164</c:v>
                </c:pt>
                <c:pt idx="24713">
                  <c:v>124169</c:v>
                </c:pt>
                <c:pt idx="24714">
                  <c:v>124174</c:v>
                </c:pt>
                <c:pt idx="24715">
                  <c:v>124179</c:v>
                </c:pt>
                <c:pt idx="24716">
                  <c:v>124184</c:v>
                </c:pt>
                <c:pt idx="24717">
                  <c:v>124189</c:v>
                </c:pt>
                <c:pt idx="24718">
                  <c:v>124194</c:v>
                </c:pt>
                <c:pt idx="24719">
                  <c:v>124199</c:v>
                </c:pt>
                <c:pt idx="24720">
                  <c:v>124204</c:v>
                </c:pt>
                <c:pt idx="24721">
                  <c:v>124209</c:v>
                </c:pt>
                <c:pt idx="24722">
                  <c:v>124214</c:v>
                </c:pt>
                <c:pt idx="24723">
                  <c:v>124219</c:v>
                </c:pt>
                <c:pt idx="24724">
                  <c:v>124224</c:v>
                </c:pt>
                <c:pt idx="24725">
                  <c:v>124229</c:v>
                </c:pt>
                <c:pt idx="24726">
                  <c:v>124234</c:v>
                </c:pt>
                <c:pt idx="24727">
                  <c:v>124239</c:v>
                </c:pt>
                <c:pt idx="24728">
                  <c:v>124244</c:v>
                </c:pt>
                <c:pt idx="24729">
                  <c:v>124249</c:v>
                </c:pt>
                <c:pt idx="24730">
                  <c:v>124254</c:v>
                </c:pt>
                <c:pt idx="24731">
                  <c:v>124259</c:v>
                </c:pt>
                <c:pt idx="24732">
                  <c:v>124264</c:v>
                </c:pt>
                <c:pt idx="24733">
                  <c:v>124269</c:v>
                </c:pt>
                <c:pt idx="24734">
                  <c:v>124274</c:v>
                </c:pt>
                <c:pt idx="24735">
                  <c:v>124279</c:v>
                </c:pt>
                <c:pt idx="24736">
                  <c:v>124284</c:v>
                </c:pt>
                <c:pt idx="24737">
                  <c:v>124289</c:v>
                </c:pt>
                <c:pt idx="24738">
                  <c:v>124294</c:v>
                </c:pt>
                <c:pt idx="24739">
                  <c:v>124299</c:v>
                </c:pt>
                <c:pt idx="24740">
                  <c:v>124304</c:v>
                </c:pt>
                <c:pt idx="24741">
                  <c:v>124309</c:v>
                </c:pt>
                <c:pt idx="24742">
                  <c:v>124314</c:v>
                </c:pt>
                <c:pt idx="24743">
                  <c:v>124319</c:v>
                </c:pt>
                <c:pt idx="24744">
                  <c:v>124324</c:v>
                </c:pt>
                <c:pt idx="24745">
                  <c:v>124329</c:v>
                </c:pt>
                <c:pt idx="24746">
                  <c:v>124334</c:v>
                </c:pt>
                <c:pt idx="24747">
                  <c:v>124339</c:v>
                </c:pt>
                <c:pt idx="24748">
                  <c:v>124344</c:v>
                </c:pt>
                <c:pt idx="24749">
                  <c:v>124349</c:v>
                </c:pt>
                <c:pt idx="24750">
                  <c:v>124354</c:v>
                </c:pt>
                <c:pt idx="24751">
                  <c:v>124359</c:v>
                </c:pt>
                <c:pt idx="24752">
                  <c:v>124364</c:v>
                </c:pt>
                <c:pt idx="24753">
                  <c:v>124369</c:v>
                </c:pt>
                <c:pt idx="24754">
                  <c:v>124374</c:v>
                </c:pt>
                <c:pt idx="24755">
                  <c:v>124379</c:v>
                </c:pt>
                <c:pt idx="24756">
                  <c:v>124384</c:v>
                </c:pt>
                <c:pt idx="24757">
                  <c:v>124389</c:v>
                </c:pt>
                <c:pt idx="24758">
                  <c:v>124394</c:v>
                </c:pt>
                <c:pt idx="24759">
                  <c:v>124399</c:v>
                </c:pt>
                <c:pt idx="24760">
                  <c:v>124404</c:v>
                </c:pt>
                <c:pt idx="24761">
                  <c:v>124409</c:v>
                </c:pt>
                <c:pt idx="24762">
                  <c:v>124414</c:v>
                </c:pt>
                <c:pt idx="24763">
                  <c:v>124419</c:v>
                </c:pt>
                <c:pt idx="24764">
                  <c:v>124424</c:v>
                </c:pt>
                <c:pt idx="24765">
                  <c:v>124429</c:v>
                </c:pt>
                <c:pt idx="24766">
                  <c:v>124434</c:v>
                </c:pt>
                <c:pt idx="24767">
                  <c:v>124439</c:v>
                </c:pt>
                <c:pt idx="24768">
                  <c:v>124444</c:v>
                </c:pt>
                <c:pt idx="24769">
                  <c:v>124449</c:v>
                </c:pt>
                <c:pt idx="24770">
                  <c:v>124454</c:v>
                </c:pt>
                <c:pt idx="24771">
                  <c:v>124459</c:v>
                </c:pt>
                <c:pt idx="24772">
                  <c:v>124464</c:v>
                </c:pt>
                <c:pt idx="24773">
                  <c:v>124469</c:v>
                </c:pt>
                <c:pt idx="24774">
                  <c:v>124474</c:v>
                </c:pt>
                <c:pt idx="24775">
                  <c:v>124479</c:v>
                </c:pt>
                <c:pt idx="24776">
                  <c:v>124484</c:v>
                </c:pt>
                <c:pt idx="24777">
                  <c:v>124489</c:v>
                </c:pt>
                <c:pt idx="24778">
                  <c:v>124494</c:v>
                </c:pt>
                <c:pt idx="24779">
                  <c:v>124499</c:v>
                </c:pt>
                <c:pt idx="24780">
                  <c:v>124504</c:v>
                </c:pt>
                <c:pt idx="24781">
                  <c:v>124509</c:v>
                </c:pt>
                <c:pt idx="24782">
                  <c:v>124514</c:v>
                </c:pt>
                <c:pt idx="24783">
                  <c:v>124519</c:v>
                </c:pt>
                <c:pt idx="24784">
                  <c:v>124524</c:v>
                </c:pt>
                <c:pt idx="24785">
                  <c:v>124529</c:v>
                </c:pt>
                <c:pt idx="24786">
                  <c:v>124534</c:v>
                </c:pt>
                <c:pt idx="24787">
                  <c:v>124539</c:v>
                </c:pt>
                <c:pt idx="24788">
                  <c:v>124544</c:v>
                </c:pt>
                <c:pt idx="24789">
                  <c:v>124549</c:v>
                </c:pt>
                <c:pt idx="24790">
                  <c:v>124554</c:v>
                </c:pt>
                <c:pt idx="24791">
                  <c:v>124559</c:v>
                </c:pt>
                <c:pt idx="24792">
                  <c:v>124564</c:v>
                </c:pt>
                <c:pt idx="24793">
                  <c:v>124569</c:v>
                </c:pt>
                <c:pt idx="24794">
                  <c:v>124574</c:v>
                </c:pt>
                <c:pt idx="24795">
                  <c:v>124579</c:v>
                </c:pt>
                <c:pt idx="24796">
                  <c:v>124584</c:v>
                </c:pt>
                <c:pt idx="24797">
                  <c:v>124589</c:v>
                </c:pt>
                <c:pt idx="24798">
                  <c:v>124594</c:v>
                </c:pt>
                <c:pt idx="24799">
                  <c:v>124599</c:v>
                </c:pt>
                <c:pt idx="24800">
                  <c:v>124604</c:v>
                </c:pt>
                <c:pt idx="24801">
                  <c:v>124609</c:v>
                </c:pt>
                <c:pt idx="24802">
                  <c:v>124614</c:v>
                </c:pt>
                <c:pt idx="24803">
                  <c:v>124619</c:v>
                </c:pt>
                <c:pt idx="24804">
                  <c:v>124624</c:v>
                </c:pt>
                <c:pt idx="24805">
                  <c:v>124629</c:v>
                </c:pt>
                <c:pt idx="24806">
                  <c:v>124634</c:v>
                </c:pt>
                <c:pt idx="24807">
                  <c:v>124639</c:v>
                </c:pt>
                <c:pt idx="24808">
                  <c:v>124644</c:v>
                </c:pt>
                <c:pt idx="24809">
                  <c:v>124649</c:v>
                </c:pt>
                <c:pt idx="24810">
                  <c:v>124654</c:v>
                </c:pt>
                <c:pt idx="24811">
                  <c:v>124659</c:v>
                </c:pt>
                <c:pt idx="24812">
                  <c:v>124664</c:v>
                </c:pt>
                <c:pt idx="24813">
                  <c:v>124669</c:v>
                </c:pt>
                <c:pt idx="24814">
                  <c:v>124674</c:v>
                </c:pt>
                <c:pt idx="24815">
                  <c:v>124679</c:v>
                </c:pt>
                <c:pt idx="24816">
                  <c:v>124684</c:v>
                </c:pt>
                <c:pt idx="24817">
                  <c:v>124689</c:v>
                </c:pt>
                <c:pt idx="24818">
                  <c:v>124694</c:v>
                </c:pt>
                <c:pt idx="24819">
                  <c:v>124699</c:v>
                </c:pt>
                <c:pt idx="24820">
                  <c:v>124704</c:v>
                </c:pt>
                <c:pt idx="24821">
                  <c:v>124709</c:v>
                </c:pt>
                <c:pt idx="24822">
                  <c:v>124714</c:v>
                </c:pt>
                <c:pt idx="24823">
                  <c:v>124719</c:v>
                </c:pt>
                <c:pt idx="24824">
                  <c:v>124724</c:v>
                </c:pt>
                <c:pt idx="24825">
                  <c:v>124729</c:v>
                </c:pt>
                <c:pt idx="24826">
                  <c:v>124734</c:v>
                </c:pt>
                <c:pt idx="24827">
                  <c:v>124739</c:v>
                </c:pt>
                <c:pt idx="24828">
                  <c:v>124744</c:v>
                </c:pt>
                <c:pt idx="24829">
                  <c:v>124749</c:v>
                </c:pt>
                <c:pt idx="24830">
                  <c:v>124754</c:v>
                </c:pt>
                <c:pt idx="24831">
                  <c:v>124759</c:v>
                </c:pt>
                <c:pt idx="24832">
                  <c:v>124764</c:v>
                </c:pt>
                <c:pt idx="24833">
                  <c:v>124769</c:v>
                </c:pt>
                <c:pt idx="24834">
                  <c:v>124774</c:v>
                </c:pt>
                <c:pt idx="24835">
                  <c:v>124779</c:v>
                </c:pt>
                <c:pt idx="24836">
                  <c:v>124784</c:v>
                </c:pt>
                <c:pt idx="24837">
                  <c:v>124789</c:v>
                </c:pt>
                <c:pt idx="24838">
                  <c:v>124794</c:v>
                </c:pt>
                <c:pt idx="24839">
                  <c:v>124799</c:v>
                </c:pt>
                <c:pt idx="24840">
                  <c:v>124804</c:v>
                </c:pt>
                <c:pt idx="24841">
                  <c:v>124809</c:v>
                </c:pt>
                <c:pt idx="24842">
                  <c:v>124814</c:v>
                </c:pt>
                <c:pt idx="24843">
                  <c:v>124819</c:v>
                </c:pt>
                <c:pt idx="24844">
                  <c:v>124824</c:v>
                </c:pt>
                <c:pt idx="24845">
                  <c:v>124829</c:v>
                </c:pt>
                <c:pt idx="24846">
                  <c:v>124834</c:v>
                </c:pt>
                <c:pt idx="24847">
                  <c:v>124839</c:v>
                </c:pt>
                <c:pt idx="24848">
                  <c:v>124844</c:v>
                </c:pt>
                <c:pt idx="24849">
                  <c:v>124849</c:v>
                </c:pt>
                <c:pt idx="24850">
                  <c:v>124854</c:v>
                </c:pt>
                <c:pt idx="24851">
                  <c:v>124859</c:v>
                </c:pt>
                <c:pt idx="24852">
                  <c:v>124864</c:v>
                </c:pt>
                <c:pt idx="24853">
                  <c:v>124869</c:v>
                </c:pt>
                <c:pt idx="24854">
                  <c:v>124874</c:v>
                </c:pt>
                <c:pt idx="24855">
                  <c:v>124879</c:v>
                </c:pt>
                <c:pt idx="24856">
                  <c:v>124884</c:v>
                </c:pt>
                <c:pt idx="24857">
                  <c:v>124889</c:v>
                </c:pt>
                <c:pt idx="24858">
                  <c:v>124894</c:v>
                </c:pt>
                <c:pt idx="24859">
                  <c:v>124899</c:v>
                </c:pt>
                <c:pt idx="24860">
                  <c:v>124904</c:v>
                </c:pt>
                <c:pt idx="24861">
                  <c:v>124909</c:v>
                </c:pt>
                <c:pt idx="24862">
                  <c:v>124914</c:v>
                </c:pt>
                <c:pt idx="24863">
                  <c:v>124919</c:v>
                </c:pt>
                <c:pt idx="24864">
                  <c:v>124924</c:v>
                </c:pt>
                <c:pt idx="24865">
                  <c:v>124929</c:v>
                </c:pt>
                <c:pt idx="24866">
                  <c:v>124934</c:v>
                </c:pt>
                <c:pt idx="24867">
                  <c:v>124939</c:v>
                </c:pt>
                <c:pt idx="24868">
                  <c:v>124944</c:v>
                </c:pt>
                <c:pt idx="24869">
                  <c:v>124949</c:v>
                </c:pt>
                <c:pt idx="24870">
                  <c:v>124954</c:v>
                </c:pt>
                <c:pt idx="24871">
                  <c:v>124959</c:v>
                </c:pt>
                <c:pt idx="24872">
                  <c:v>124964</c:v>
                </c:pt>
                <c:pt idx="24873">
                  <c:v>124969</c:v>
                </c:pt>
                <c:pt idx="24874">
                  <c:v>124974</c:v>
                </c:pt>
                <c:pt idx="24875">
                  <c:v>124979</c:v>
                </c:pt>
                <c:pt idx="24876">
                  <c:v>124984</c:v>
                </c:pt>
                <c:pt idx="24877">
                  <c:v>124989</c:v>
                </c:pt>
                <c:pt idx="24878">
                  <c:v>124994</c:v>
                </c:pt>
                <c:pt idx="24879">
                  <c:v>124999</c:v>
                </c:pt>
                <c:pt idx="24880">
                  <c:v>125004</c:v>
                </c:pt>
                <c:pt idx="24881">
                  <c:v>125009</c:v>
                </c:pt>
                <c:pt idx="24882">
                  <c:v>125014</c:v>
                </c:pt>
                <c:pt idx="24883">
                  <c:v>125019</c:v>
                </c:pt>
                <c:pt idx="24884">
                  <c:v>125024</c:v>
                </c:pt>
                <c:pt idx="24885">
                  <c:v>125029</c:v>
                </c:pt>
                <c:pt idx="24886">
                  <c:v>125034</c:v>
                </c:pt>
                <c:pt idx="24887">
                  <c:v>125039</c:v>
                </c:pt>
                <c:pt idx="24888">
                  <c:v>125044</c:v>
                </c:pt>
                <c:pt idx="24889">
                  <c:v>125049</c:v>
                </c:pt>
                <c:pt idx="24890">
                  <c:v>125054</c:v>
                </c:pt>
                <c:pt idx="24891">
                  <c:v>125059</c:v>
                </c:pt>
                <c:pt idx="24892">
                  <c:v>125064</c:v>
                </c:pt>
                <c:pt idx="24893">
                  <c:v>125069</c:v>
                </c:pt>
                <c:pt idx="24894">
                  <c:v>125074</c:v>
                </c:pt>
                <c:pt idx="24895">
                  <c:v>125079</c:v>
                </c:pt>
                <c:pt idx="24896">
                  <c:v>125084</c:v>
                </c:pt>
                <c:pt idx="24897">
                  <c:v>125089</c:v>
                </c:pt>
                <c:pt idx="24898">
                  <c:v>125094</c:v>
                </c:pt>
                <c:pt idx="24899">
                  <c:v>125099</c:v>
                </c:pt>
                <c:pt idx="24900">
                  <c:v>125104</c:v>
                </c:pt>
                <c:pt idx="24901">
                  <c:v>125109</c:v>
                </c:pt>
                <c:pt idx="24902">
                  <c:v>125114</c:v>
                </c:pt>
                <c:pt idx="24903">
                  <c:v>125119</c:v>
                </c:pt>
                <c:pt idx="24904">
                  <c:v>125124</c:v>
                </c:pt>
                <c:pt idx="24905">
                  <c:v>125129</c:v>
                </c:pt>
                <c:pt idx="24906">
                  <c:v>125134</c:v>
                </c:pt>
                <c:pt idx="24907">
                  <c:v>125139</c:v>
                </c:pt>
                <c:pt idx="24908">
                  <c:v>125144</c:v>
                </c:pt>
                <c:pt idx="24909">
                  <c:v>125149</c:v>
                </c:pt>
                <c:pt idx="24910">
                  <c:v>125154</c:v>
                </c:pt>
                <c:pt idx="24911">
                  <c:v>125159</c:v>
                </c:pt>
                <c:pt idx="24912">
                  <c:v>125164</c:v>
                </c:pt>
                <c:pt idx="24913">
                  <c:v>125169</c:v>
                </c:pt>
                <c:pt idx="24914">
                  <c:v>125174</c:v>
                </c:pt>
                <c:pt idx="24915">
                  <c:v>125179</c:v>
                </c:pt>
                <c:pt idx="24916">
                  <c:v>125184</c:v>
                </c:pt>
                <c:pt idx="24917">
                  <c:v>125189</c:v>
                </c:pt>
                <c:pt idx="24918">
                  <c:v>125194</c:v>
                </c:pt>
                <c:pt idx="24919">
                  <c:v>125199</c:v>
                </c:pt>
                <c:pt idx="24920">
                  <c:v>125204</c:v>
                </c:pt>
                <c:pt idx="24921">
                  <c:v>125209</c:v>
                </c:pt>
                <c:pt idx="24922">
                  <c:v>125214</c:v>
                </c:pt>
                <c:pt idx="24923">
                  <c:v>125219</c:v>
                </c:pt>
                <c:pt idx="24924">
                  <c:v>125224</c:v>
                </c:pt>
                <c:pt idx="24925">
                  <c:v>125229</c:v>
                </c:pt>
                <c:pt idx="24926">
                  <c:v>125234</c:v>
                </c:pt>
                <c:pt idx="24927">
                  <c:v>125239</c:v>
                </c:pt>
                <c:pt idx="24928">
                  <c:v>125244</c:v>
                </c:pt>
                <c:pt idx="24929">
                  <c:v>125249</c:v>
                </c:pt>
                <c:pt idx="24930">
                  <c:v>125254</c:v>
                </c:pt>
                <c:pt idx="24931">
                  <c:v>125259</c:v>
                </c:pt>
                <c:pt idx="24932">
                  <c:v>125264</c:v>
                </c:pt>
                <c:pt idx="24933">
                  <c:v>125269</c:v>
                </c:pt>
                <c:pt idx="24934">
                  <c:v>125274</c:v>
                </c:pt>
                <c:pt idx="24935">
                  <c:v>125279</c:v>
                </c:pt>
                <c:pt idx="24936">
                  <c:v>125284</c:v>
                </c:pt>
                <c:pt idx="24937">
                  <c:v>125289</c:v>
                </c:pt>
                <c:pt idx="24938">
                  <c:v>125294</c:v>
                </c:pt>
                <c:pt idx="24939">
                  <c:v>125299</c:v>
                </c:pt>
                <c:pt idx="24940">
                  <c:v>125304</c:v>
                </c:pt>
                <c:pt idx="24941">
                  <c:v>125309</c:v>
                </c:pt>
                <c:pt idx="24942">
                  <c:v>125314</c:v>
                </c:pt>
                <c:pt idx="24943">
                  <c:v>125319</c:v>
                </c:pt>
                <c:pt idx="24944">
                  <c:v>125324</c:v>
                </c:pt>
                <c:pt idx="24945">
                  <c:v>125329</c:v>
                </c:pt>
                <c:pt idx="24946">
                  <c:v>125334</c:v>
                </c:pt>
                <c:pt idx="24947">
                  <c:v>125339</c:v>
                </c:pt>
                <c:pt idx="24948">
                  <c:v>125344</c:v>
                </c:pt>
                <c:pt idx="24949">
                  <c:v>125349</c:v>
                </c:pt>
                <c:pt idx="24950">
                  <c:v>125354</c:v>
                </c:pt>
                <c:pt idx="24951">
                  <c:v>125359</c:v>
                </c:pt>
                <c:pt idx="24952">
                  <c:v>125364</c:v>
                </c:pt>
                <c:pt idx="24953">
                  <c:v>125369</c:v>
                </c:pt>
                <c:pt idx="24954">
                  <c:v>125374</c:v>
                </c:pt>
                <c:pt idx="24955">
                  <c:v>125379</c:v>
                </c:pt>
                <c:pt idx="24956">
                  <c:v>125384</c:v>
                </c:pt>
                <c:pt idx="24957">
                  <c:v>125389</c:v>
                </c:pt>
                <c:pt idx="24958">
                  <c:v>125394</c:v>
                </c:pt>
                <c:pt idx="24959">
                  <c:v>125399</c:v>
                </c:pt>
                <c:pt idx="24960">
                  <c:v>125404</c:v>
                </c:pt>
                <c:pt idx="24961">
                  <c:v>125409</c:v>
                </c:pt>
                <c:pt idx="24962">
                  <c:v>125414</c:v>
                </c:pt>
                <c:pt idx="24963">
                  <c:v>125419</c:v>
                </c:pt>
                <c:pt idx="24964">
                  <c:v>125424</c:v>
                </c:pt>
                <c:pt idx="24965">
                  <c:v>125429</c:v>
                </c:pt>
                <c:pt idx="24966">
                  <c:v>125434</c:v>
                </c:pt>
                <c:pt idx="24967">
                  <c:v>125439</c:v>
                </c:pt>
                <c:pt idx="24968">
                  <c:v>125444</c:v>
                </c:pt>
                <c:pt idx="24969">
                  <c:v>125449</c:v>
                </c:pt>
                <c:pt idx="24970">
                  <c:v>125454</c:v>
                </c:pt>
                <c:pt idx="24971">
                  <c:v>125459</c:v>
                </c:pt>
                <c:pt idx="24972">
                  <c:v>125464</c:v>
                </c:pt>
                <c:pt idx="24973">
                  <c:v>125469</c:v>
                </c:pt>
                <c:pt idx="24974">
                  <c:v>125474</c:v>
                </c:pt>
                <c:pt idx="24975">
                  <c:v>125479</c:v>
                </c:pt>
                <c:pt idx="24976">
                  <c:v>125484</c:v>
                </c:pt>
                <c:pt idx="24977">
                  <c:v>125489</c:v>
                </c:pt>
                <c:pt idx="24978">
                  <c:v>125494</c:v>
                </c:pt>
                <c:pt idx="24979">
                  <c:v>125499</c:v>
                </c:pt>
                <c:pt idx="24980">
                  <c:v>125504</c:v>
                </c:pt>
                <c:pt idx="24981">
                  <c:v>125509</c:v>
                </c:pt>
                <c:pt idx="24982">
                  <c:v>125514</c:v>
                </c:pt>
                <c:pt idx="24983">
                  <c:v>125519</c:v>
                </c:pt>
                <c:pt idx="24984">
                  <c:v>125524</c:v>
                </c:pt>
                <c:pt idx="24985">
                  <c:v>125529</c:v>
                </c:pt>
                <c:pt idx="24986">
                  <c:v>125534</c:v>
                </c:pt>
                <c:pt idx="24987">
                  <c:v>125539</c:v>
                </c:pt>
                <c:pt idx="24988">
                  <c:v>125544</c:v>
                </c:pt>
                <c:pt idx="24989">
                  <c:v>125549</c:v>
                </c:pt>
                <c:pt idx="24990">
                  <c:v>125554</c:v>
                </c:pt>
                <c:pt idx="24991">
                  <c:v>125559</c:v>
                </c:pt>
                <c:pt idx="24992">
                  <c:v>125564</c:v>
                </c:pt>
                <c:pt idx="24993">
                  <c:v>125569</c:v>
                </c:pt>
                <c:pt idx="24994">
                  <c:v>125574</c:v>
                </c:pt>
                <c:pt idx="24995">
                  <c:v>125579</c:v>
                </c:pt>
                <c:pt idx="24996">
                  <c:v>125584</c:v>
                </c:pt>
                <c:pt idx="24997">
                  <c:v>125589</c:v>
                </c:pt>
                <c:pt idx="24998">
                  <c:v>125594</c:v>
                </c:pt>
                <c:pt idx="24999">
                  <c:v>125599</c:v>
                </c:pt>
                <c:pt idx="25000">
                  <c:v>125604</c:v>
                </c:pt>
                <c:pt idx="25001">
                  <c:v>125609</c:v>
                </c:pt>
                <c:pt idx="25002">
                  <c:v>125614</c:v>
                </c:pt>
                <c:pt idx="25003">
                  <c:v>125619</c:v>
                </c:pt>
                <c:pt idx="25004">
                  <c:v>125624</c:v>
                </c:pt>
                <c:pt idx="25005">
                  <c:v>125629</c:v>
                </c:pt>
                <c:pt idx="25006">
                  <c:v>125634</c:v>
                </c:pt>
                <c:pt idx="25007">
                  <c:v>125639</c:v>
                </c:pt>
                <c:pt idx="25008">
                  <c:v>125644</c:v>
                </c:pt>
                <c:pt idx="25009">
                  <c:v>125649</c:v>
                </c:pt>
                <c:pt idx="25010">
                  <c:v>125654</c:v>
                </c:pt>
                <c:pt idx="25011">
                  <c:v>125659</c:v>
                </c:pt>
                <c:pt idx="25012">
                  <c:v>125664</c:v>
                </c:pt>
                <c:pt idx="25013">
                  <c:v>125669</c:v>
                </c:pt>
                <c:pt idx="25014">
                  <c:v>125674</c:v>
                </c:pt>
                <c:pt idx="25015">
                  <c:v>125679</c:v>
                </c:pt>
                <c:pt idx="25016">
                  <c:v>125684</c:v>
                </c:pt>
                <c:pt idx="25017">
                  <c:v>125689</c:v>
                </c:pt>
                <c:pt idx="25018">
                  <c:v>125694</c:v>
                </c:pt>
                <c:pt idx="25019">
                  <c:v>125699</c:v>
                </c:pt>
                <c:pt idx="25020">
                  <c:v>125704</c:v>
                </c:pt>
                <c:pt idx="25021">
                  <c:v>125709</c:v>
                </c:pt>
                <c:pt idx="25022">
                  <c:v>125714</c:v>
                </c:pt>
                <c:pt idx="25023">
                  <c:v>125719</c:v>
                </c:pt>
                <c:pt idx="25024">
                  <c:v>125724</c:v>
                </c:pt>
                <c:pt idx="25025">
                  <c:v>125729</c:v>
                </c:pt>
                <c:pt idx="25026">
                  <c:v>125734</c:v>
                </c:pt>
                <c:pt idx="25027">
                  <c:v>125739</c:v>
                </c:pt>
                <c:pt idx="25028">
                  <c:v>125744</c:v>
                </c:pt>
                <c:pt idx="25029">
                  <c:v>125749</c:v>
                </c:pt>
                <c:pt idx="25030">
                  <c:v>125754</c:v>
                </c:pt>
                <c:pt idx="25031">
                  <c:v>125759</c:v>
                </c:pt>
                <c:pt idx="25032">
                  <c:v>125764</c:v>
                </c:pt>
                <c:pt idx="25033">
                  <c:v>125769</c:v>
                </c:pt>
                <c:pt idx="25034">
                  <c:v>125774</c:v>
                </c:pt>
                <c:pt idx="25035">
                  <c:v>125779</c:v>
                </c:pt>
                <c:pt idx="25036">
                  <c:v>125784</c:v>
                </c:pt>
                <c:pt idx="25037">
                  <c:v>125789</c:v>
                </c:pt>
                <c:pt idx="25038">
                  <c:v>125794</c:v>
                </c:pt>
                <c:pt idx="25039">
                  <c:v>125799</c:v>
                </c:pt>
                <c:pt idx="25040">
                  <c:v>125804</c:v>
                </c:pt>
                <c:pt idx="25041">
                  <c:v>125809</c:v>
                </c:pt>
                <c:pt idx="25042">
                  <c:v>125814</c:v>
                </c:pt>
                <c:pt idx="25043">
                  <c:v>125819</c:v>
                </c:pt>
                <c:pt idx="25044">
                  <c:v>125824</c:v>
                </c:pt>
                <c:pt idx="25045">
                  <c:v>125829</c:v>
                </c:pt>
                <c:pt idx="25046">
                  <c:v>125834</c:v>
                </c:pt>
                <c:pt idx="25047">
                  <c:v>125839</c:v>
                </c:pt>
                <c:pt idx="25048">
                  <c:v>125844</c:v>
                </c:pt>
                <c:pt idx="25049">
                  <c:v>125849</c:v>
                </c:pt>
                <c:pt idx="25050">
                  <c:v>125854</c:v>
                </c:pt>
                <c:pt idx="25051">
                  <c:v>125859</c:v>
                </c:pt>
                <c:pt idx="25052">
                  <c:v>125864</c:v>
                </c:pt>
                <c:pt idx="25053">
                  <c:v>125869</c:v>
                </c:pt>
                <c:pt idx="25054">
                  <c:v>125874</c:v>
                </c:pt>
                <c:pt idx="25055">
                  <c:v>125879</c:v>
                </c:pt>
                <c:pt idx="25056">
                  <c:v>125884</c:v>
                </c:pt>
                <c:pt idx="25057">
                  <c:v>125889</c:v>
                </c:pt>
                <c:pt idx="25058">
                  <c:v>125894</c:v>
                </c:pt>
                <c:pt idx="25059">
                  <c:v>125899</c:v>
                </c:pt>
                <c:pt idx="25060">
                  <c:v>125904</c:v>
                </c:pt>
                <c:pt idx="25061">
                  <c:v>125909</c:v>
                </c:pt>
                <c:pt idx="25062">
                  <c:v>125914</c:v>
                </c:pt>
                <c:pt idx="25063">
                  <c:v>125919</c:v>
                </c:pt>
                <c:pt idx="25064">
                  <c:v>125924</c:v>
                </c:pt>
                <c:pt idx="25065">
                  <c:v>125929</c:v>
                </c:pt>
                <c:pt idx="25066">
                  <c:v>125934</c:v>
                </c:pt>
                <c:pt idx="25067">
                  <c:v>125939</c:v>
                </c:pt>
                <c:pt idx="25068">
                  <c:v>125944</c:v>
                </c:pt>
                <c:pt idx="25069">
                  <c:v>125949</c:v>
                </c:pt>
                <c:pt idx="25070">
                  <c:v>125954</c:v>
                </c:pt>
                <c:pt idx="25071">
                  <c:v>125959</c:v>
                </c:pt>
                <c:pt idx="25072">
                  <c:v>125964</c:v>
                </c:pt>
                <c:pt idx="25073">
                  <c:v>125969</c:v>
                </c:pt>
                <c:pt idx="25074">
                  <c:v>125974</c:v>
                </c:pt>
                <c:pt idx="25075">
                  <c:v>125979</c:v>
                </c:pt>
                <c:pt idx="25076">
                  <c:v>125984</c:v>
                </c:pt>
                <c:pt idx="25077">
                  <c:v>125989</c:v>
                </c:pt>
                <c:pt idx="25078">
                  <c:v>125994</c:v>
                </c:pt>
                <c:pt idx="25079">
                  <c:v>125999</c:v>
                </c:pt>
                <c:pt idx="25080">
                  <c:v>126004</c:v>
                </c:pt>
                <c:pt idx="25081">
                  <c:v>126009</c:v>
                </c:pt>
                <c:pt idx="25082">
                  <c:v>126014</c:v>
                </c:pt>
                <c:pt idx="25083">
                  <c:v>126019</c:v>
                </c:pt>
                <c:pt idx="25084">
                  <c:v>126024</c:v>
                </c:pt>
                <c:pt idx="25085">
                  <c:v>126029</c:v>
                </c:pt>
                <c:pt idx="25086">
                  <c:v>126034</c:v>
                </c:pt>
                <c:pt idx="25087">
                  <c:v>126039</c:v>
                </c:pt>
                <c:pt idx="25088">
                  <c:v>126044</c:v>
                </c:pt>
                <c:pt idx="25089">
                  <c:v>126049</c:v>
                </c:pt>
                <c:pt idx="25090">
                  <c:v>126054</c:v>
                </c:pt>
                <c:pt idx="25091">
                  <c:v>126059</c:v>
                </c:pt>
                <c:pt idx="25092">
                  <c:v>126064</c:v>
                </c:pt>
                <c:pt idx="25093">
                  <c:v>126069</c:v>
                </c:pt>
                <c:pt idx="25094">
                  <c:v>126074</c:v>
                </c:pt>
                <c:pt idx="25095">
                  <c:v>126079</c:v>
                </c:pt>
                <c:pt idx="25096">
                  <c:v>126084</c:v>
                </c:pt>
                <c:pt idx="25097">
                  <c:v>126089</c:v>
                </c:pt>
                <c:pt idx="25098">
                  <c:v>126094</c:v>
                </c:pt>
                <c:pt idx="25099">
                  <c:v>126099</c:v>
                </c:pt>
                <c:pt idx="25100">
                  <c:v>126104</c:v>
                </c:pt>
                <c:pt idx="25101">
                  <c:v>126109</c:v>
                </c:pt>
                <c:pt idx="25102">
                  <c:v>126114</c:v>
                </c:pt>
                <c:pt idx="25103">
                  <c:v>126119</c:v>
                </c:pt>
                <c:pt idx="25104">
                  <c:v>126124</c:v>
                </c:pt>
                <c:pt idx="25105">
                  <c:v>126129</c:v>
                </c:pt>
                <c:pt idx="25106">
                  <c:v>126134</c:v>
                </c:pt>
                <c:pt idx="25107">
                  <c:v>126139</c:v>
                </c:pt>
                <c:pt idx="25108">
                  <c:v>126144</c:v>
                </c:pt>
                <c:pt idx="25109">
                  <c:v>126149</c:v>
                </c:pt>
                <c:pt idx="25110">
                  <c:v>126154</c:v>
                </c:pt>
                <c:pt idx="25111">
                  <c:v>126159</c:v>
                </c:pt>
                <c:pt idx="25112">
                  <c:v>126164</c:v>
                </c:pt>
                <c:pt idx="25113">
                  <c:v>126169</c:v>
                </c:pt>
                <c:pt idx="25114">
                  <c:v>126174</c:v>
                </c:pt>
                <c:pt idx="25115">
                  <c:v>126179</c:v>
                </c:pt>
                <c:pt idx="25116">
                  <c:v>126184</c:v>
                </c:pt>
                <c:pt idx="25117">
                  <c:v>126189</c:v>
                </c:pt>
                <c:pt idx="25118">
                  <c:v>126194</c:v>
                </c:pt>
                <c:pt idx="25119">
                  <c:v>126199</c:v>
                </c:pt>
                <c:pt idx="25120">
                  <c:v>126204</c:v>
                </c:pt>
                <c:pt idx="25121">
                  <c:v>126209</c:v>
                </c:pt>
                <c:pt idx="25122">
                  <c:v>126214</c:v>
                </c:pt>
                <c:pt idx="25123">
                  <c:v>126219</c:v>
                </c:pt>
                <c:pt idx="25124">
                  <c:v>126224</c:v>
                </c:pt>
                <c:pt idx="25125">
                  <c:v>126229</c:v>
                </c:pt>
                <c:pt idx="25126">
                  <c:v>126234</c:v>
                </c:pt>
                <c:pt idx="25127">
                  <c:v>126239</c:v>
                </c:pt>
                <c:pt idx="25128">
                  <c:v>126244</c:v>
                </c:pt>
                <c:pt idx="25129">
                  <c:v>126249</c:v>
                </c:pt>
                <c:pt idx="25130">
                  <c:v>126254</c:v>
                </c:pt>
                <c:pt idx="25131">
                  <c:v>126259</c:v>
                </c:pt>
                <c:pt idx="25132">
                  <c:v>126264</c:v>
                </c:pt>
                <c:pt idx="25133">
                  <c:v>126269</c:v>
                </c:pt>
                <c:pt idx="25134">
                  <c:v>126274</c:v>
                </c:pt>
                <c:pt idx="25135">
                  <c:v>126279</c:v>
                </c:pt>
                <c:pt idx="25136">
                  <c:v>126284</c:v>
                </c:pt>
                <c:pt idx="25137">
                  <c:v>126289</c:v>
                </c:pt>
                <c:pt idx="25138">
                  <c:v>126294</c:v>
                </c:pt>
                <c:pt idx="25139">
                  <c:v>126299</c:v>
                </c:pt>
                <c:pt idx="25140">
                  <c:v>126304</c:v>
                </c:pt>
                <c:pt idx="25141">
                  <c:v>126309</c:v>
                </c:pt>
                <c:pt idx="25142">
                  <c:v>126314</c:v>
                </c:pt>
                <c:pt idx="25143">
                  <c:v>126319</c:v>
                </c:pt>
                <c:pt idx="25144">
                  <c:v>126324</c:v>
                </c:pt>
                <c:pt idx="25145">
                  <c:v>126329</c:v>
                </c:pt>
                <c:pt idx="25146">
                  <c:v>126334</c:v>
                </c:pt>
                <c:pt idx="25147">
                  <c:v>126339</c:v>
                </c:pt>
                <c:pt idx="25148">
                  <c:v>126344</c:v>
                </c:pt>
                <c:pt idx="25149">
                  <c:v>126349</c:v>
                </c:pt>
                <c:pt idx="25150">
                  <c:v>126354</c:v>
                </c:pt>
                <c:pt idx="25151">
                  <c:v>126359</c:v>
                </c:pt>
                <c:pt idx="25152">
                  <c:v>126364</c:v>
                </c:pt>
                <c:pt idx="25153">
                  <c:v>126369</c:v>
                </c:pt>
                <c:pt idx="25154">
                  <c:v>126374</c:v>
                </c:pt>
                <c:pt idx="25155">
                  <c:v>126379</c:v>
                </c:pt>
                <c:pt idx="25156">
                  <c:v>126384</c:v>
                </c:pt>
                <c:pt idx="25157">
                  <c:v>126389</c:v>
                </c:pt>
                <c:pt idx="25158">
                  <c:v>126394</c:v>
                </c:pt>
                <c:pt idx="25159">
                  <c:v>126399</c:v>
                </c:pt>
                <c:pt idx="25160">
                  <c:v>126404</c:v>
                </c:pt>
                <c:pt idx="25161">
                  <c:v>126409</c:v>
                </c:pt>
                <c:pt idx="25162">
                  <c:v>126414</c:v>
                </c:pt>
                <c:pt idx="25163">
                  <c:v>126419</c:v>
                </c:pt>
                <c:pt idx="25164">
                  <c:v>126424</c:v>
                </c:pt>
                <c:pt idx="25165">
                  <c:v>126429</c:v>
                </c:pt>
                <c:pt idx="25166">
                  <c:v>126434</c:v>
                </c:pt>
                <c:pt idx="25167">
                  <c:v>126439</c:v>
                </c:pt>
                <c:pt idx="25168">
                  <c:v>126444</c:v>
                </c:pt>
                <c:pt idx="25169">
                  <c:v>126449</c:v>
                </c:pt>
                <c:pt idx="25170">
                  <c:v>126454</c:v>
                </c:pt>
                <c:pt idx="25171">
                  <c:v>126459</c:v>
                </c:pt>
                <c:pt idx="25172">
                  <c:v>126464</c:v>
                </c:pt>
                <c:pt idx="25173">
                  <c:v>126469</c:v>
                </c:pt>
                <c:pt idx="25174">
                  <c:v>126474</c:v>
                </c:pt>
                <c:pt idx="25175">
                  <c:v>126479</c:v>
                </c:pt>
                <c:pt idx="25176">
                  <c:v>126484</c:v>
                </c:pt>
                <c:pt idx="25177">
                  <c:v>126489</c:v>
                </c:pt>
                <c:pt idx="25178">
                  <c:v>126494</c:v>
                </c:pt>
                <c:pt idx="25179">
                  <c:v>126499</c:v>
                </c:pt>
                <c:pt idx="25180">
                  <c:v>126504</c:v>
                </c:pt>
                <c:pt idx="25181">
                  <c:v>126509</c:v>
                </c:pt>
                <c:pt idx="25182">
                  <c:v>126514</c:v>
                </c:pt>
                <c:pt idx="25183">
                  <c:v>126519</c:v>
                </c:pt>
                <c:pt idx="25184">
                  <c:v>126524</c:v>
                </c:pt>
                <c:pt idx="25185">
                  <c:v>126529</c:v>
                </c:pt>
                <c:pt idx="25186">
                  <c:v>126534</c:v>
                </c:pt>
                <c:pt idx="25187">
                  <c:v>126539</c:v>
                </c:pt>
                <c:pt idx="25188">
                  <c:v>126544</c:v>
                </c:pt>
                <c:pt idx="25189">
                  <c:v>126549</c:v>
                </c:pt>
                <c:pt idx="25190">
                  <c:v>126554</c:v>
                </c:pt>
                <c:pt idx="25191">
                  <c:v>126559</c:v>
                </c:pt>
                <c:pt idx="25192">
                  <c:v>126564</c:v>
                </c:pt>
                <c:pt idx="25193">
                  <c:v>126569</c:v>
                </c:pt>
                <c:pt idx="25194">
                  <c:v>126574</c:v>
                </c:pt>
                <c:pt idx="25195">
                  <c:v>126579</c:v>
                </c:pt>
                <c:pt idx="25196">
                  <c:v>126584</c:v>
                </c:pt>
                <c:pt idx="25197">
                  <c:v>126589</c:v>
                </c:pt>
                <c:pt idx="25198">
                  <c:v>126594</c:v>
                </c:pt>
                <c:pt idx="25199">
                  <c:v>126599</c:v>
                </c:pt>
                <c:pt idx="25200">
                  <c:v>126604</c:v>
                </c:pt>
                <c:pt idx="25201">
                  <c:v>126609</c:v>
                </c:pt>
                <c:pt idx="25202">
                  <c:v>126614</c:v>
                </c:pt>
                <c:pt idx="25203">
                  <c:v>126619</c:v>
                </c:pt>
                <c:pt idx="25204">
                  <c:v>126624</c:v>
                </c:pt>
                <c:pt idx="25205">
                  <c:v>126629</c:v>
                </c:pt>
                <c:pt idx="25206">
                  <c:v>126634</c:v>
                </c:pt>
                <c:pt idx="25207">
                  <c:v>126639</c:v>
                </c:pt>
                <c:pt idx="25208">
                  <c:v>126644</c:v>
                </c:pt>
                <c:pt idx="25209">
                  <c:v>126649</c:v>
                </c:pt>
                <c:pt idx="25210">
                  <c:v>126654</c:v>
                </c:pt>
                <c:pt idx="25211">
                  <c:v>126659</c:v>
                </c:pt>
                <c:pt idx="25212">
                  <c:v>126664</c:v>
                </c:pt>
                <c:pt idx="25213">
                  <c:v>126669</c:v>
                </c:pt>
                <c:pt idx="25214">
                  <c:v>126674</c:v>
                </c:pt>
                <c:pt idx="25215">
                  <c:v>126679</c:v>
                </c:pt>
                <c:pt idx="25216">
                  <c:v>126684</c:v>
                </c:pt>
                <c:pt idx="25217">
                  <c:v>126689</c:v>
                </c:pt>
                <c:pt idx="25218">
                  <c:v>126694</c:v>
                </c:pt>
                <c:pt idx="25219">
                  <c:v>126699</c:v>
                </c:pt>
                <c:pt idx="25220">
                  <c:v>126704</c:v>
                </c:pt>
                <c:pt idx="25221">
                  <c:v>126709</c:v>
                </c:pt>
                <c:pt idx="25222">
                  <c:v>126714</c:v>
                </c:pt>
                <c:pt idx="25223">
                  <c:v>126719</c:v>
                </c:pt>
                <c:pt idx="25224">
                  <c:v>126724</c:v>
                </c:pt>
                <c:pt idx="25225">
                  <c:v>126729</c:v>
                </c:pt>
                <c:pt idx="25226">
                  <c:v>126734</c:v>
                </c:pt>
                <c:pt idx="25227">
                  <c:v>126739</c:v>
                </c:pt>
                <c:pt idx="25228">
                  <c:v>126744</c:v>
                </c:pt>
                <c:pt idx="25229">
                  <c:v>126749</c:v>
                </c:pt>
                <c:pt idx="25230">
                  <c:v>126754</c:v>
                </c:pt>
                <c:pt idx="25231">
                  <c:v>126759</c:v>
                </c:pt>
                <c:pt idx="25232">
                  <c:v>126764</c:v>
                </c:pt>
                <c:pt idx="25233">
                  <c:v>126769</c:v>
                </c:pt>
                <c:pt idx="25234">
                  <c:v>126774</c:v>
                </c:pt>
                <c:pt idx="25235">
                  <c:v>126779</c:v>
                </c:pt>
                <c:pt idx="25236">
                  <c:v>126784</c:v>
                </c:pt>
                <c:pt idx="25237">
                  <c:v>126789</c:v>
                </c:pt>
                <c:pt idx="25238">
                  <c:v>126794</c:v>
                </c:pt>
                <c:pt idx="25239">
                  <c:v>126799</c:v>
                </c:pt>
                <c:pt idx="25240">
                  <c:v>126804</c:v>
                </c:pt>
                <c:pt idx="25241">
                  <c:v>126809</c:v>
                </c:pt>
                <c:pt idx="25242">
                  <c:v>126814</c:v>
                </c:pt>
                <c:pt idx="25243">
                  <c:v>126819</c:v>
                </c:pt>
                <c:pt idx="25244">
                  <c:v>126824</c:v>
                </c:pt>
                <c:pt idx="25245">
                  <c:v>126829</c:v>
                </c:pt>
                <c:pt idx="25246">
                  <c:v>126834</c:v>
                </c:pt>
                <c:pt idx="25247">
                  <c:v>126839</c:v>
                </c:pt>
                <c:pt idx="25248">
                  <c:v>126844</c:v>
                </c:pt>
                <c:pt idx="25249">
                  <c:v>126849</c:v>
                </c:pt>
                <c:pt idx="25250">
                  <c:v>126854</c:v>
                </c:pt>
                <c:pt idx="25251">
                  <c:v>126859</c:v>
                </c:pt>
                <c:pt idx="25252">
                  <c:v>126864</c:v>
                </c:pt>
                <c:pt idx="25253">
                  <c:v>126869</c:v>
                </c:pt>
                <c:pt idx="25254">
                  <c:v>126874</c:v>
                </c:pt>
                <c:pt idx="25255">
                  <c:v>126879</c:v>
                </c:pt>
                <c:pt idx="25256">
                  <c:v>126884</c:v>
                </c:pt>
                <c:pt idx="25257">
                  <c:v>126889</c:v>
                </c:pt>
                <c:pt idx="25258">
                  <c:v>126894</c:v>
                </c:pt>
                <c:pt idx="25259">
                  <c:v>126899</c:v>
                </c:pt>
                <c:pt idx="25260">
                  <c:v>126904</c:v>
                </c:pt>
                <c:pt idx="25261">
                  <c:v>126909</c:v>
                </c:pt>
                <c:pt idx="25262">
                  <c:v>126914</c:v>
                </c:pt>
                <c:pt idx="25263">
                  <c:v>126919</c:v>
                </c:pt>
                <c:pt idx="25264">
                  <c:v>126924</c:v>
                </c:pt>
                <c:pt idx="25265">
                  <c:v>126929</c:v>
                </c:pt>
                <c:pt idx="25266">
                  <c:v>126934</c:v>
                </c:pt>
                <c:pt idx="25267">
                  <c:v>126939</c:v>
                </c:pt>
                <c:pt idx="25268">
                  <c:v>126944</c:v>
                </c:pt>
                <c:pt idx="25269">
                  <c:v>126949</c:v>
                </c:pt>
                <c:pt idx="25270">
                  <c:v>126954</c:v>
                </c:pt>
                <c:pt idx="25271">
                  <c:v>126959</c:v>
                </c:pt>
                <c:pt idx="25272">
                  <c:v>126964</c:v>
                </c:pt>
                <c:pt idx="25273">
                  <c:v>126969</c:v>
                </c:pt>
                <c:pt idx="25274">
                  <c:v>126974</c:v>
                </c:pt>
                <c:pt idx="25275">
                  <c:v>126979</c:v>
                </c:pt>
                <c:pt idx="25276">
                  <c:v>126984</c:v>
                </c:pt>
                <c:pt idx="25277">
                  <c:v>126989</c:v>
                </c:pt>
                <c:pt idx="25278">
                  <c:v>126994</c:v>
                </c:pt>
                <c:pt idx="25279">
                  <c:v>126999</c:v>
                </c:pt>
                <c:pt idx="25280">
                  <c:v>127004</c:v>
                </c:pt>
                <c:pt idx="25281">
                  <c:v>127009</c:v>
                </c:pt>
                <c:pt idx="25282">
                  <c:v>127014</c:v>
                </c:pt>
                <c:pt idx="25283">
                  <c:v>127019</c:v>
                </c:pt>
                <c:pt idx="25284">
                  <c:v>127024</c:v>
                </c:pt>
                <c:pt idx="25285">
                  <c:v>127029</c:v>
                </c:pt>
                <c:pt idx="25286">
                  <c:v>127034</c:v>
                </c:pt>
                <c:pt idx="25287">
                  <c:v>127039</c:v>
                </c:pt>
                <c:pt idx="25288">
                  <c:v>127044</c:v>
                </c:pt>
                <c:pt idx="25289">
                  <c:v>127049</c:v>
                </c:pt>
                <c:pt idx="25290">
                  <c:v>127054</c:v>
                </c:pt>
                <c:pt idx="25291">
                  <c:v>127059</c:v>
                </c:pt>
                <c:pt idx="25292">
                  <c:v>127064</c:v>
                </c:pt>
                <c:pt idx="25293">
                  <c:v>127069</c:v>
                </c:pt>
                <c:pt idx="25294">
                  <c:v>127074</c:v>
                </c:pt>
                <c:pt idx="25295">
                  <c:v>127079</c:v>
                </c:pt>
                <c:pt idx="25296">
                  <c:v>127084</c:v>
                </c:pt>
                <c:pt idx="25297">
                  <c:v>127089</c:v>
                </c:pt>
                <c:pt idx="25298">
                  <c:v>127094</c:v>
                </c:pt>
                <c:pt idx="25299">
                  <c:v>127099</c:v>
                </c:pt>
                <c:pt idx="25300">
                  <c:v>127104</c:v>
                </c:pt>
                <c:pt idx="25301">
                  <c:v>127109</c:v>
                </c:pt>
                <c:pt idx="25302">
                  <c:v>127114</c:v>
                </c:pt>
                <c:pt idx="25303">
                  <c:v>127119</c:v>
                </c:pt>
                <c:pt idx="25304">
                  <c:v>127124</c:v>
                </c:pt>
                <c:pt idx="25305">
                  <c:v>127129</c:v>
                </c:pt>
                <c:pt idx="25306">
                  <c:v>127134</c:v>
                </c:pt>
                <c:pt idx="25307">
                  <c:v>127139</c:v>
                </c:pt>
                <c:pt idx="25308">
                  <c:v>127144</c:v>
                </c:pt>
                <c:pt idx="25309">
                  <c:v>127149</c:v>
                </c:pt>
                <c:pt idx="25310">
                  <c:v>127154</c:v>
                </c:pt>
                <c:pt idx="25311">
                  <c:v>127159</c:v>
                </c:pt>
                <c:pt idx="25312">
                  <c:v>127164</c:v>
                </c:pt>
                <c:pt idx="25313">
                  <c:v>127169</c:v>
                </c:pt>
                <c:pt idx="25314">
                  <c:v>127174</c:v>
                </c:pt>
                <c:pt idx="25315">
                  <c:v>127179</c:v>
                </c:pt>
                <c:pt idx="25316">
                  <c:v>127184</c:v>
                </c:pt>
                <c:pt idx="25317">
                  <c:v>127189</c:v>
                </c:pt>
                <c:pt idx="25318">
                  <c:v>127194</c:v>
                </c:pt>
                <c:pt idx="25319">
                  <c:v>127199</c:v>
                </c:pt>
                <c:pt idx="25320">
                  <c:v>127204</c:v>
                </c:pt>
                <c:pt idx="25321">
                  <c:v>127209</c:v>
                </c:pt>
                <c:pt idx="25322">
                  <c:v>127214</c:v>
                </c:pt>
                <c:pt idx="25323">
                  <c:v>127219</c:v>
                </c:pt>
                <c:pt idx="25324">
                  <c:v>127224</c:v>
                </c:pt>
                <c:pt idx="25325">
                  <c:v>127229</c:v>
                </c:pt>
                <c:pt idx="25326">
                  <c:v>127234</c:v>
                </c:pt>
                <c:pt idx="25327">
                  <c:v>127239</c:v>
                </c:pt>
                <c:pt idx="25328">
                  <c:v>127244</c:v>
                </c:pt>
                <c:pt idx="25329">
                  <c:v>127249</c:v>
                </c:pt>
                <c:pt idx="25330">
                  <c:v>127254</c:v>
                </c:pt>
                <c:pt idx="25331">
                  <c:v>127259</c:v>
                </c:pt>
                <c:pt idx="25332">
                  <c:v>127264</c:v>
                </c:pt>
                <c:pt idx="25333">
                  <c:v>127269</c:v>
                </c:pt>
                <c:pt idx="25334">
                  <c:v>127274</c:v>
                </c:pt>
                <c:pt idx="25335">
                  <c:v>127279</c:v>
                </c:pt>
                <c:pt idx="25336">
                  <c:v>127284</c:v>
                </c:pt>
                <c:pt idx="25337">
                  <c:v>127289</c:v>
                </c:pt>
                <c:pt idx="25338">
                  <c:v>127294</c:v>
                </c:pt>
                <c:pt idx="25339">
                  <c:v>127299</c:v>
                </c:pt>
                <c:pt idx="25340">
                  <c:v>127304</c:v>
                </c:pt>
                <c:pt idx="25341">
                  <c:v>127309</c:v>
                </c:pt>
                <c:pt idx="25342">
                  <c:v>127314</c:v>
                </c:pt>
                <c:pt idx="25343">
                  <c:v>127319</c:v>
                </c:pt>
                <c:pt idx="25344">
                  <c:v>127324</c:v>
                </c:pt>
                <c:pt idx="25345">
                  <c:v>127329</c:v>
                </c:pt>
                <c:pt idx="25346">
                  <c:v>127334</c:v>
                </c:pt>
                <c:pt idx="25347">
                  <c:v>127339</c:v>
                </c:pt>
                <c:pt idx="25348">
                  <c:v>127344</c:v>
                </c:pt>
                <c:pt idx="25349">
                  <c:v>127349</c:v>
                </c:pt>
                <c:pt idx="25350">
                  <c:v>127354</c:v>
                </c:pt>
                <c:pt idx="25351">
                  <c:v>127359</c:v>
                </c:pt>
                <c:pt idx="25352">
                  <c:v>127364</c:v>
                </c:pt>
                <c:pt idx="25353">
                  <c:v>127369</c:v>
                </c:pt>
                <c:pt idx="25354">
                  <c:v>127374</c:v>
                </c:pt>
                <c:pt idx="25355">
                  <c:v>127379</c:v>
                </c:pt>
                <c:pt idx="25356">
                  <c:v>127384</c:v>
                </c:pt>
                <c:pt idx="25357">
                  <c:v>127389</c:v>
                </c:pt>
                <c:pt idx="25358">
                  <c:v>127394</c:v>
                </c:pt>
                <c:pt idx="25359">
                  <c:v>127399</c:v>
                </c:pt>
                <c:pt idx="25360">
                  <c:v>127404</c:v>
                </c:pt>
                <c:pt idx="25361">
                  <c:v>127409</c:v>
                </c:pt>
                <c:pt idx="25362">
                  <c:v>127414</c:v>
                </c:pt>
                <c:pt idx="25363">
                  <c:v>127419</c:v>
                </c:pt>
                <c:pt idx="25364">
                  <c:v>127424</c:v>
                </c:pt>
                <c:pt idx="25365">
                  <c:v>127429</c:v>
                </c:pt>
                <c:pt idx="25366">
                  <c:v>127434</c:v>
                </c:pt>
                <c:pt idx="25367">
                  <c:v>127439</c:v>
                </c:pt>
                <c:pt idx="25368">
                  <c:v>127444</c:v>
                </c:pt>
                <c:pt idx="25369">
                  <c:v>127449</c:v>
                </c:pt>
                <c:pt idx="25370">
                  <c:v>127454</c:v>
                </c:pt>
                <c:pt idx="25371">
                  <c:v>127459</c:v>
                </c:pt>
                <c:pt idx="25372">
                  <c:v>127464</c:v>
                </c:pt>
                <c:pt idx="25373">
                  <c:v>127469</c:v>
                </c:pt>
                <c:pt idx="25374">
                  <c:v>127474</c:v>
                </c:pt>
                <c:pt idx="25375">
                  <c:v>127479</c:v>
                </c:pt>
                <c:pt idx="25376">
                  <c:v>127484</c:v>
                </c:pt>
                <c:pt idx="25377">
                  <c:v>127489</c:v>
                </c:pt>
                <c:pt idx="25378">
                  <c:v>127494</c:v>
                </c:pt>
                <c:pt idx="25379">
                  <c:v>127499</c:v>
                </c:pt>
                <c:pt idx="25380">
                  <c:v>127504</c:v>
                </c:pt>
                <c:pt idx="25381">
                  <c:v>127509</c:v>
                </c:pt>
                <c:pt idx="25382">
                  <c:v>127514</c:v>
                </c:pt>
                <c:pt idx="25383">
                  <c:v>127519</c:v>
                </c:pt>
                <c:pt idx="25384">
                  <c:v>127524</c:v>
                </c:pt>
                <c:pt idx="25385">
                  <c:v>127529</c:v>
                </c:pt>
                <c:pt idx="25386">
                  <c:v>127534</c:v>
                </c:pt>
                <c:pt idx="25387">
                  <c:v>127539</c:v>
                </c:pt>
                <c:pt idx="25388">
                  <c:v>127544</c:v>
                </c:pt>
                <c:pt idx="25389">
                  <c:v>127549</c:v>
                </c:pt>
                <c:pt idx="25390">
                  <c:v>127554</c:v>
                </c:pt>
                <c:pt idx="25391">
                  <c:v>127559</c:v>
                </c:pt>
                <c:pt idx="25392">
                  <c:v>127564</c:v>
                </c:pt>
                <c:pt idx="25393">
                  <c:v>127569</c:v>
                </c:pt>
                <c:pt idx="25394">
                  <c:v>127574</c:v>
                </c:pt>
                <c:pt idx="25395">
                  <c:v>127579</c:v>
                </c:pt>
                <c:pt idx="25396">
                  <c:v>127584</c:v>
                </c:pt>
                <c:pt idx="25397">
                  <c:v>127589</c:v>
                </c:pt>
                <c:pt idx="25398">
                  <c:v>127594</c:v>
                </c:pt>
                <c:pt idx="25399">
                  <c:v>127599</c:v>
                </c:pt>
                <c:pt idx="25400">
                  <c:v>127604</c:v>
                </c:pt>
                <c:pt idx="25401">
                  <c:v>127609</c:v>
                </c:pt>
                <c:pt idx="25402">
                  <c:v>127614</c:v>
                </c:pt>
                <c:pt idx="25403">
                  <c:v>127619</c:v>
                </c:pt>
                <c:pt idx="25404">
                  <c:v>127624</c:v>
                </c:pt>
                <c:pt idx="25405">
                  <c:v>127629</c:v>
                </c:pt>
                <c:pt idx="25406">
                  <c:v>127634</c:v>
                </c:pt>
                <c:pt idx="25407">
                  <c:v>127639</c:v>
                </c:pt>
                <c:pt idx="25408">
                  <c:v>127644</c:v>
                </c:pt>
                <c:pt idx="25409">
                  <c:v>127649</c:v>
                </c:pt>
                <c:pt idx="25410">
                  <c:v>127654</c:v>
                </c:pt>
                <c:pt idx="25411">
                  <c:v>127659</c:v>
                </c:pt>
                <c:pt idx="25412">
                  <c:v>127664</c:v>
                </c:pt>
                <c:pt idx="25413">
                  <c:v>127669</c:v>
                </c:pt>
                <c:pt idx="25414">
                  <c:v>127674</c:v>
                </c:pt>
                <c:pt idx="25415">
                  <c:v>127679</c:v>
                </c:pt>
                <c:pt idx="25416">
                  <c:v>127684</c:v>
                </c:pt>
                <c:pt idx="25417">
                  <c:v>127689</c:v>
                </c:pt>
                <c:pt idx="25418">
                  <c:v>127694</c:v>
                </c:pt>
                <c:pt idx="25419">
                  <c:v>127699</c:v>
                </c:pt>
                <c:pt idx="25420">
                  <c:v>127704</c:v>
                </c:pt>
                <c:pt idx="25421">
                  <c:v>127709</c:v>
                </c:pt>
                <c:pt idx="25422">
                  <c:v>127714</c:v>
                </c:pt>
                <c:pt idx="25423">
                  <c:v>127719</c:v>
                </c:pt>
                <c:pt idx="25424">
                  <c:v>127724</c:v>
                </c:pt>
                <c:pt idx="25425">
                  <c:v>127729</c:v>
                </c:pt>
                <c:pt idx="25426">
                  <c:v>127734</c:v>
                </c:pt>
                <c:pt idx="25427">
                  <c:v>127739</c:v>
                </c:pt>
                <c:pt idx="25428">
                  <c:v>127744</c:v>
                </c:pt>
                <c:pt idx="25429">
                  <c:v>127749</c:v>
                </c:pt>
                <c:pt idx="25430">
                  <c:v>127754</c:v>
                </c:pt>
                <c:pt idx="25431">
                  <c:v>127759</c:v>
                </c:pt>
                <c:pt idx="25432">
                  <c:v>127764</c:v>
                </c:pt>
                <c:pt idx="25433">
                  <c:v>127769</c:v>
                </c:pt>
                <c:pt idx="25434">
                  <c:v>127774</c:v>
                </c:pt>
                <c:pt idx="25435">
                  <c:v>127779</c:v>
                </c:pt>
                <c:pt idx="25436">
                  <c:v>127784</c:v>
                </c:pt>
                <c:pt idx="25437">
                  <c:v>127789</c:v>
                </c:pt>
                <c:pt idx="25438">
                  <c:v>127794</c:v>
                </c:pt>
                <c:pt idx="25439">
                  <c:v>127799</c:v>
                </c:pt>
                <c:pt idx="25440">
                  <c:v>127804</c:v>
                </c:pt>
                <c:pt idx="25441">
                  <c:v>127809</c:v>
                </c:pt>
                <c:pt idx="25442">
                  <c:v>127814</c:v>
                </c:pt>
                <c:pt idx="25443">
                  <c:v>127819</c:v>
                </c:pt>
                <c:pt idx="25444">
                  <c:v>127824</c:v>
                </c:pt>
                <c:pt idx="25445">
                  <c:v>127829</c:v>
                </c:pt>
                <c:pt idx="25446">
                  <c:v>127834</c:v>
                </c:pt>
                <c:pt idx="25447">
                  <c:v>127839</c:v>
                </c:pt>
                <c:pt idx="25448">
                  <c:v>127844</c:v>
                </c:pt>
                <c:pt idx="25449">
                  <c:v>127849</c:v>
                </c:pt>
                <c:pt idx="25450">
                  <c:v>127854</c:v>
                </c:pt>
                <c:pt idx="25451">
                  <c:v>127859</c:v>
                </c:pt>
                <c:pt idx="25452">
                  <c:v>127864</c:v>
                </c:pt>
                <c:pt idx="25453">
                  <c:v>127869</c:v>
                </c:pt>
                <c:pt idx="25454">
                  <c:v>127874</c:v>
                </c:pt>
                <c:pt idx="25455">
                  <c:v>127879</c:v>
                </c:pt>
                <c:pt idx="25456">
                  <c:v>127884</c:v>
                </c:pt>
                <c:pt idx="25457">
                  <c:v>127889</c:v>
                </c:pt>
                <c:pt idx="25458">
                  <c:v>127894</c:v>
                </c:pt>
                <c:pt idx="25459">
                  <c:v>127899</c:v>
                </c:pt>
                <c:pt idx="25460">
                  <c:v>127904</c:v>
                </c:pt>
                <c:pt idx="25461">
                  <c:v>127909</c:v>
                </c:pt>
                <c:pt idx="25462">
                  <c:v>127914</c:v>
                </c:pt>
                <c:pt idx="25463">
                  <c:v>127919</c:v>
                </c:pt>
                <c:pt idx="25464">
                  <c:v>127924</c:v>
                </c:pt>
                <c:pt idx="25465">
                  <c:v>127929</c:v>
                </c:pt>
                <c:pt idx="25466">
                  <c:v>127934</c:v>
                </c:pt>
                <c:pt idx="25467">
                  <c:v>127939</c:v>
                </c:pt>
                <c:pt idx="25468">
                  <c:v>127944</c:v>
                </c:pt>
                <c:pt idx="25469">
                  <c:v>127949</c:v>
                </c:pt>
                <c:pt idx="25470">
                  <c:v>127954</c:v>
                </c:pt>
                <c:pt idx="25471">
                  <c:v>127959</c:v>
                </c:pt>
                <c:pt idx="25472">
                  <c:v>127964</c:v>
                </c:pt>
                <c:pt idx="25473">
                  <c:v>127969</c:v>
                </c:pt>
                <c:pt idx="25474">
                  <c:v>127974</c:v>
                </c:pt>
                <c:pt idx="25475">
                  <c:v>127979</c:v>
                </c:pt>
                <c:pt idx="25476">
                  <c:v>127984</c:v>
                </c:pt>
                <c:pt idx="25477">
                  <c:v>127989</c:v>
                </c:pt>
                <c:pt idx="25478">
                  <c:v>127994</c:v>
                </c:pt>
                <c:pt idx="25479">
                  <c:v>127999</c:v>
                </c:pt>
                <c:pt idx="25480">
                  <c:v>128004</c:v>
                </c:pt>
                <c:pt idx="25481">
                  <c:v>128009</c:v>
                </c:pt>
                <c:pt idx="25482">
                  <c:v>128014</c:v>
                </c:pt>
                <c:pt idx="25483">
                  <c:v>128019</c:v>
                </c:pt>
                <c:pt idx="25484">
                  <c:v>128024</c:v>
                </c:pt>
                <c:pt idx="25485">
                  <c:v>128029</c:v>
                </c:pt>
                <c:pt idx="25486">
                  <c:v>128034</c:v>
                </c:pt>
                <c:pt idx="25487">
                  <c:v>128039</c:v>
                </c:pt>
                <c:pt idx="25488">
                  <c:v>128044</c:v>
                </c:pt>
                <c:pt idx="25489">
                  <c:v>128049</c:v>
                </c:pt>
                <c:pt idx="25490">
                  <c:v>128054</c:v>
                </c:pt>
                <c:pt idx="25491">
                  <c:v>128059</c:v>
                </c:pt>
                <c:pt idx="25492">
                  <c:v>128064</c:v>
                </c:pt>
                <c:pt idx="25493">
                  <c:v>128069</c:v>
                </c:pt>
                <c:pt idx="25494">
                  <c:v>128074</c:v>
                </c:pt>
                <c:pt idx="25495">
                  <c:v>128079</c:v>
                </c:pt>
                <c:pt idx="25496">
                  <c:v>128084</c:v>
                </c:pt>
                <c:pt idx="25497">
                  <c:v>128089</c:v>
                </c:pt>
                <c:pt idx="25498">
                  <c:v>128094</c:v>
                </c:pt>
                <c:pt idx="25499">
                  <c:v>128099</c:v>
                </c:pt>
                <c:pt idx="25500">
                  <c:v>128104</c:v>
                </c:pt>
                <c:pt idx="25501">
                  <c:v>128109</c:v>
                </c:pt>
                <c:pt idx="25502">
                  <c:v>128114</c:v>
                </c:pt>
                <c:pt idx="25503">
                  <c:v>128119</c:v>
                </c:pt>
                <c:pt idx="25504">
                  <c:v>128124</c:v>
                </c:pt>
                <c:pt idx="25505">
                  <c:v>128129</c:v>
                </c:pt>
                <c:pt idx="25506">
                  <c:v>128134</c:v>
                </c:pt>
                <c:pt idx="25507">
                  <c:v>128139</c:v>
                </c:pt>
                <c:pt idx="25508">
                  <c:v>128144</c:v>
                </c:pt>
                <c:pt idx="25509">
                  <c:v>128149</c:v>
                </c:pt>
                <c:pt idx="25510">
                  <c:v>128154</c:v>
                </c:pt>
                <c:pt idx="25511">
                  <c:v>128159</c:v>
                </c:pt>
                <c:pt idx="25512">
                  <c:v>128164</c:v>
                </c:pt>
                <c:pt idx="25513">
                  <c:v>128169</c:v>
                </c:pt>
                <c:pt idx="25514">
                  <c:v>128174</c:v>
                </c:pt>
                <c:pt idx="25515">
                  <c:v>128179</c:v>
                </c:pt>
                <c:pt idx="25516">
                  <c:v>128184</c:v>
                </c:pt>
                <c:pt idx="25517">
                  <c:v>128189</c:v>
                </c:pt>
                <c:pt idx="25518">
                  <c:v>128194</c:v>
                </c:pt>
                <c:pt idx="25519">
                  <c:v>128199</c:v>
                </c:pt>
                <c:pt idx="25520">
                  <c:v>128204</c:v>
                </c:pt>
                <c:pt idx="25521">
                  <c:v>128209</c:v>
                </c:pt>
                <c:pt idx="25522">
                  <c:v>128214</c:v>
                </c:pt>
                <c:pt idx="25523">
                  <c:v>128219</c:v>
                </c:pt>
                <c:pt idx="25524">
                  <c:v>128224</c:v>
                </c:pt>
                <c:pt idx="25525">
                  <c:v>128229</c:v>
                </c:pt>
                <c:pt idx="25526">
                  <c:v>128234</c:v>
                </c:pt>
                <c:pt idx="25527">
                  <c:v>128239</c:v>
                </c:pt>
                <c:pt idx="25528">
                  <c:v>128244</c:v>
                </c:pt>
                <c:pt idx="25529">
                  <c:v>128249</c:v>
                </c:pt>
                <c:pt idx="25530">
                  <c:v>128254</c:v>
                </c:pt>
                <c:pt idx="25531">
                  <c:v>128259</c:v>
                </c:pt>
                <c:pt idx="25532">
                  <c:v>128264</c:v>
                </c:pt>
                <c:pt idx="25533">
                  <c:v>128269</c:v>
                </c:pt>
                <c:pt idx="25534">
                  <c:v>128274</c:v>
                </c:pt>
                <c:pt idx="25535">
                  <c:v>128279</c:v>
                </c:pt>
                <c:pt idx="25536">
                  <c:v>128284</c:v>
                </c:pt>
                <c:pt idx="25537">
                  <c:v>128289</c:v>
                </c:pt>
                <c:pt idx="25538">
                  <c:v>128294</c:v>
                </c:pt>
                <c:pt idx="25539">
                  <c:v>128299</c:v>
                </c:pt>
                <c:pt idx="25540">
                  <c:v>128304</c:v>
                </c:pt>
                <c:pt idx="25541">
                  <c:v>128309</c:v>
                </c:pt>
                <c:pt idx="25542">
                  <c:v>128314</c:v>
                </c:pt>
                <c:pt idx="25543">
                  <c:v>128319</c:v>
                </c:pt>
                <c:pt idx="25544">
                  <c:v>128324</c:v>
                </c:pt>
                <c:pt idx="25545">
                  <c:v>128329</c:v>
                </c:pt>
                <c:pt idx="25546">
                  <c:v>128334</c:v>
                </c:pt>
                <c:pt idx="25547">
                  <c:v>128339</c:v>
                </c:pt>
                <c:pt idx="25548">
                  <c:v>128344</c:v>
                </c:pt>
                <c:pt idx="25549">
                  <c:v>128349</c:v>
                </c:pt>
                <c:pt idx="25550">
                  <c:v>128354</c:v>
                </c:pt>
                <c:pt idx="25551">
                  <c:v>128359</c:v>
                </c:pt>
                <c:pt idx="25552">
                  <c:v>128364</c:v>
                </c:pt>
                <c:pt idx="25553">
                  <c:v>128369</c:v>
                </c:pt>
                <c:pt idx="25554">
                  <c:v>128374</c:v>
                </c:pt>
                <c:pt idx="25555">
                  <c:v>128379</c:v>
                </c:pt>
                <c:pt idx="25556">
                  <c:v>128384</c:v>
                </c:pt>
                <c:pt idx="25557">
                  <c:v>128389</c:v>
                </c:pt>
                <c:pt idx="25558">
                  <c:v>128394</c:v>
                </c:pt>
                <c:pt idx="25559">
                  <c:v>128399</c:v>
                </c:pt>
                <c:pt idx="25560">
                  <c:v>128404</c:v>
                </c:pt>
                <c:pt idx="25561">
                  <c:v>128409</c:v>
                </c:pt>
                <c:pt idx="25562">
                  <c:v>128414</c:v>
                </c:pt>
                <c:pt idx="25563">
                  <c:v>128419</c:v>
                </c:pt>
                <c:pt idx="25564">
                  <c:v>128424</c:v>
                </c:pt>
                <c:pt idx="25565">
                  <c:v>128429</c:v>
                </c:pt>
                <c:pt idx="25566">
                  <c:v>128434</c:v>
                </c:pt>
                <c:pt idx="25567">
                  <c:v>128439</c:v>
                </c:pt>
                <c:pt idx="25568">
                  <c:v>128444</c:v>
                </c:pt>
                <c:pt idx="25569">
                  <c:v>128449</c:v>
                </c:pt>
                <c:pt idx="25570">
                  <c:v>128454</c:v>
                </c:pt>
                <c:pt idx="25571">
                  <c:v>128459</c:v>
                </c:pt>
                <c:pt idx="25572">
                  <c:v>128464</c:v>
                </c:pt>
                <c:pt idx="25573">
                  <c:v>128469</c:v>
                </c:pt>
                <c:pt idx="25574">
                  <c:v>128474</c:v>
                </c:pt>
                <c:pt idx="25575">
                  <c:v>128479</c:v>
                </c:pt>
                <c:pt idx="25576">
                  <c:v>128484</c:v>
                </c:pt>
                <c:pt idx="25577">
                  <c:v>128489</c:v>
                </c:pt>
                <c:pt idx="25578">
                  <c:v>128494</c:v>
                </c:pt>
                <c:pt idx="25579">
                  <c:v>128499</c:v>
                </c:pt>
                <c:pt idx="25580">
                  <c:v>128504</c:v>
                </c:pt>
                <c:pt idx="25581">
                  <c:v>128509</c:v>
                </c:pt>
                <c:pt idx="25582">
                  <c:v>128514</c:v>
                </c:pt>
                <c:pt idx="25583">
                  <c:v>128519</c:v>
                </c:pt>
                <c:pt idx="25584">
                  <c:v>128524</c:v>
                </c:pt>
                <c:pt idx="25585">
                  <c:v>128529</c:v>
                </c:pt>
                <c:pt idx="25586">
                  <c:v>128534</c:v>
                </c:pt>
                <c:pt idx="25587">
                  <c:v>128539</c:v>
                </c:pt>
                <c:pt idx="25588">
                  <c:v>128544</c:v>
                </c:pt>
                <c:pt idx="25589">
                  <c:v>128549</c:v>
                </c:pt>
                <c:pt idx="25590">
                  <c:v>128554</c:v>
                </c:pt>
                <c:pt idx="25591">
                  <c:v>128559</c:v>
                </c:pt>
                <c:pt idx="25592">
                  <c:v>128564</c:v>
                </c:pt>
                <c:pt idx="25593">
                  <c:v>128569</c:v>
                </c:pt>
                <c:pt idx="25594">
                  <c:v>128574</c:v>
                </c:pt>
                <c:pt idx="25595">
                  <c:v>128579</c:v>
                </c:pt>
                <c:pt idx="25596">
                  <c:v>128584</c:v>
                </c:pt>
                <c:pt idx="25597">
                  <c:v>128589</c:v>
                </c:pt>
                <c:pt idx="25598">
                  <c:v>128594</c:v>
                </c:pt>
                <c:pt idx="25599">
                  <c:v>128599</c:v>
                </c:pt>
                <c:pt idx="25600">
                  <c:v>128604</c:v>
                </c:pt>
                <c:pt idx="25601">
                  <c:v>128609</c:v>
                </c:pt>
                <c:pt idx="25602">
                  <c:v>128614</c:v>
                </c:pt>
                <c:pt idx="25603">
                  <c:v>128619</c:v>
                </c:pt>
                <c:pt idx="25604">
                  <c:v>128624</c:v>
                </c:pt>
                <c:pt idx="25605">
                  <c:v>128629</c:v>
                </c:pt>
                <c:pt idx="25606">
                  <c:v>128634</c:v>
                </c:pt>
                <c:pt idx="25607">
                  <c:v>128639</c:v>
                </c:pt>
                <c:pt idx="25608">
                  <c:v>128644</c:v>
                </c:pt>
                <c:pt idx="25609">
                  <c:v>128649</c:v>
                </c:pt>
                <c:pt idx="25610">
                  <c:v>128654</c:v>
                </c:pt>
                <c:pt idx="25611">
                  <c:v>128659</c:v>
                </c:pt>
                <c:pt idx="25612">
                  <c:v>128664</c:v>
                </c:pt>
                <c:pt idx="25613">
                  <c:v>128669</c:v>
                </c:pt>
                <c:pt idx="25614">
                  <c:v>128674</c:v>
                </c:pt>
                <c:pt idx="25615">
                  <c:v>128679</c:v>
                </c:pt>
                <c:pt idx="25616">
                  <c:v>128684</c:v>
                </c:pt>
                <c:pt idx="25617">
                  <c:v>128689</c:v>
                </c:pt>
                <c:pt idx="25618">
                  <c:v>128694</c:v>
                </c:pt>
                <c:pt idx="25619">
                  <c:v>128699</c:v>
                </c:pt>
                <c:pt idx="25620">
                  <c:v>128704</c:v>
                </c:pt>
                <c:pt idx="25621">
                  <c:v>128709</c:v>
                </c:pt>
                <c:pt idx="25622">
                  <c:v>128714</c:v>
                </c:pt>
                <c:pt idx="25623">
                  <c:v>128719</c:v>
                </c:pt>
                <c:pt idx="25624">
                  <c:v>128724</c:v>
                </c:pt>
                <c:pt idx="25625">
                  <c:v>128729</c:v>
                </c:pt>
                <c:pt idx="25626">
                  <c:v>128734</c:v>
                </c:pt>
                <c:pt idx="25627">
                  <c:v>128739</c:v>
                </c:pt>
                <c:pt idx="25628">
                  <c:v>128744</c:v>
                </c:pt>
                <c:pt idx="25629">
                  <c:v>128749</c:v>
                </c:pt>
                <c:pt idx="25630">
                  <c:v>128754</c:v>
                </c:pt>
                <c:pt idx="25631">
                  <c:v>128759</c:v>
                </c:pt>
                <c:pt idx="25632">
                  <c:v>128764</c:v>
                </c:pt>
                <c:pt idx="25633">
                  <c:v>128769</c:v>
                </c:pt>
                <c:pt idx="25634">
                  <c:v>128774</c:v>
                </c:pt>
                <c:pt idx="25635">
                  <c:v>128779</c:v>
                </c:pt>
                <c:pt idx="25636">
                  <c:v>128784</c:v>
                </c:pt>
                <c:pt idx="25637">
                  <c:v>128789</c:v>
                </c:pt>
                <c:pt idx="25638">
                  <c:v>128794</c:v>
                </c:pt>
                <c:pt idx="25639">
                  <c:v>128799</c:v>
                </c:pt>
                <c:pt idx="25640">
                  <c:v>128804</c:v>
                </c:pt>
                <c:pt idx="25641">
                  <c:v>128809</c:v>
                </c:pt>
                <c:pt idx="25642">
                  <c:v>128814</c:v>
                </c:pt>
                <c:pt idx="25643">
                  <c:v>128819</c:v>
                </c:pt>
                <c:pt idx="25644">
                  <c:v>128824</c:v>
                </c:pt>
                <c:pt idx="25645">
                  <c:v>128829</c:v>
                </c:pt>
                <c:pt idx="25646">
                  <c:v>128834</c:v>
                </c:pt>
                <c:pt idx="25647">
                  <c:v>128839</c:v>
                </c:pt>
                <c:pt idx="25648">
                  <c:v>128844</c:v>
                </c:pt>
                <c:pt idx="25649">
                  <c:v>128849</c:v>
                </c:pt>
                <c:pt idx="25650">
                  <c:v>128854</c:v>
                </c:pt>
                <c:pt idx="25651">
                  <c:v>128859</c:v>
                </c:pt>
                <c:pt idx="25652">
                  <c:v>128864</c:v>
                </c:pt>
                <c:pt idx="25653">
                  <c:v>128869</c:v>
                </c:pt>
                <c:pt idx="25654">
                  <c:v>128874</c:v>
                </c:pt>
                <c:pt idx="25655">
                  <c:v>128879</c:v>
                </c:pt>
                <c:pt idx="25656">
                  <c:v>128884</c:v>
                </c:pt>
                <c:pt idx="25657">
                  <c:v>128889</c:v>
                </c:pt>
                <c:pt idx="25658">
                  <c:v>128894</c:v>
                </c:pt>
                <c:pt idx="25659">
                  <c:v>128899</c:v>
                </c:pt>
                <c:pt idx="25660">
                  <c:v>128904</c:v>
                </c:pt>
                <c:pt idx="25661">
                  <c:v>128909</c:v>
                </c:pt>
                <c:pt idx="25662">
                  <c:v>128914</c:v>
                </c:pt>
                <c:pt idx="25663">
                  <c:v>128919</c:v>
                </c:pt>
                <c:pt idx="25664">
                  <c:v>128924</c:v>
                </c:pt>
                <c:pt idx="25665">
                  <c:v>128929</c:v>
                </c:pt>
                <c:pt idx="25666">
                  <c:v>128934</c:v>
                </c:pt>
                <c:pt idx="25667">
                  <c:v>128939</c:v>
                </c:pt>
                <c:pt idx="25668">
                  <c:v>128944</c:v>
                </c:pt>
                <c:pt idx="25669">
                  <c:v>128949</c:v>
                </c:pt>
                <c:pt idx="25670">
                  <c:v>128954</c:v>
                </c:pt>
                <c:pt idx="25671">
                  <c:v>128959</c:v>
                </c:pt>
                <c:pt idx="25672">
                  <c:v>128964</c:v>
                </c:pt>
                <c:pt idx="25673">
                  <c:v>128969</c:v>
                </c:pt>
                <c:pt idx="25674">
                  <c:v>128974</c:v>
                </c:pt>
                <c:pt idx="25675">
                  <c:v>128979</c:v>
                </c:pt>
                <c:pt idx="25676">
                  <c:v>128984</c:v>
                </c:pt>
                <c:pt idx="25677">
                  <c:v>128989</c:v>
                </c:pt>
                <c:pt idx="25678">
                  <c:v>128994</c:v>
                </c:pt>
                <c:pt idx="25679">
                  <c:v>128999</c:v>
                </c:pt>
                <c:pt idx="25680">
                  <c:v>129004</c:v>
                </c:pt>
                <c:pt idx="25681">
                  <c:v>129009</c:v>
                </c:pt>
                <c:pt idx="25682">
                  <c:v>129014</c:v>
                </c:pt>
                <c:pt idx="25683">
                  <c:v>129019</c:v>
                </c:pt>
                <c:pt idx="25684">
                  <c:v>129024</c:v>
                </c:pt>
                <c:pt idx="25685">
                  <c:v>129029</c:v>
                </c:pt>
                <c:pt idx="25686">
                  <c:v>129034</c:v>
                </c:pt>
                <c:pt idx="25687">
                  <c:v>129039</c:v>
                </c:pt>
                <c:pt idx="25688">
                  <c:v>129044</c:v>
                </c:pt>
                <c:pt idx="25689">
                  <c:v>129049</c:v>
                </c:pt>
                <c:pt idx="25690">
                  <c:v>129054</c:v>
                </c:pt>
                <c:pt idx="25691">
                  <c:v>129059</c:v>
                </c:pt>
                <c:pt idx="25692">
                  <c:v>129064</c:v>
                </c:pt>
                <c:pt idx="25693">
                  <c:v>129069</c:v>
                </c:pt>
                <c:pt idx="25694">
                  <c:v>129074</c:v>
                </c:pt>
                <c:pt idx="25695">
                  <c:v>129079</c:v>
                </c:pt>
                <c:pt idx="25696">
                  <c:v>129084</c:v>
                </c:pt>
                <c:pt idx="25697">
                  <c:v>129089</c:v>
                </c:pt>
                <c:pt idx="25698">
                  <c:v>129094</c:v>
                </c:pt>
                <c:pt idx="25699">
                  <c:v>129099</c:v>
                </c:pt>
                <c:pt idx="25700">
                  <c:v>129104</c:v>
                </c:pt>
                <c:pt idx="25701">
                  <c:v>129109</c:v>
                </c:pt>
                <c:pt idx="25702">
                  <c:v>129114</c:v>
                </c:pt>
                <c:pt idx="25703">
                  <c:v>129119</c:v>
                </c:pt>
                <c:pt idx="25704">
                  <c:v>129124</c:v>
                </c:pt>
                <c:pt idx="25705">
                  <c:v>129129</c:v>
                </c:pt>
                <c:pt idx="25706">
                  <c:v>129134</c:v>
                </c:pt>
                <c:pt idx="25707">
                  <c:v>129139</c:v>
                </c:pt>
                <c:pt idx="25708">
                  <c:v>129144</c:v>
                </c:pt>
                <c:pt idx="25709">
                  <c:v>129149</c:v>
                </c:pt>
                <c:pt idx="25710">
                  <c:v>129154</c:v>
                </c:pt>
                <c:pt idx="25711">
                  <c:v>129159</c:v>
                </c:pt>
                <c:pt idx="25712">
                  <c:v>129164</c:v>
                </c:pt>
                <c:pt idx="25713">
                  <c:v>129169</c:v>
                </c:pt>
                <c:pt idx="25714">
                  <c:v>129174</c:v>
                </c:pt>
                <c:pt idx="25715">
                  <c:v>129179</c:v>
                </c:pt>
                <c:pt idx="25716">
                  <c:v>129184</c:v>
                </c:pt>
                <c:pt idx="25717">
                  <c:v>129189</c:v>
                </c:pt>
                <c:pt idx="25718">
                  <c:v>129194</c:v>
                </c:pt>
                <c:pt idx="25719">
                  <c:v>129199</c:v>
                </c:pt>
                <c:pt idx="25720">
                  <c:v>129204</c:v>
                </c:pt>
                <c:pt idx="25721">
                  <c:v>129209</c:v>
                </c:pt>
                <c:pt idx="25722">
                  <c:v>129214</c:v>
                </c:pt>
                <c:pt idx="25723">
                  <c:v>129219</c:v>
                </c:pt>
                <c:pt idx="25724">
                  <c:v>129224</c:v>
                </c:pt>
                <c:pt idx="25725">
                  <c:v>129229</c:v>
                </c:pt>
                <c:pt idx="25726">
                  <c:v>129234</c:v>
                </c:pt>
                <c:pt idx="25727">
                  <c:v>129239</c:v>
                </c:pt>
                <c:pt idx="25728">
                  <c:v>129244</c:v>
                </c:pt>
                <c:pt idx="25729">
                  <c:v>129249</c:v>
                </c:pt>
                <c:pt idx="25730">
                  <c:v>129254</c:v>
                </c:pt>
                <c:pt idx="25731">
                  <c:v>129259</c:v>
                </c:pt>
                <c:pt idx="25732">
                  <c:v>129264</c:v>
                </c:pt>
                <c:pt idx="25733">
                  <c:v>129269</c:v>
                </c:pt>
                <c:pt idx="25734">
                  <c:v>129274</c:v>
                </c:pt>
                <c:pt idx="25735">
                  <c:v>129279</c:v>
                </c:pt>
                <c:pt idx="25736">
                  <c:v>129284</c:v>
                </c:pt>
                <c:pt idx="25737">
                  <c:v>129289</c:v>
                </c:pt>
                <c:pt idx="25738">
                  <c:v>129294</c:v>
                </c:pt>
                <c:pt idx="25739">
                  <c:v>129299</c:v>
                </c:pt>
                <c:pt idx="25740">
                  <c:v>129304</c:v>
                </c:pt>
                <c:pt idx="25741">
                  <c:v>129309</c:v>
                </c:pt>
                <c:pt idx="25742">
                  <c:v>129314</c:v>
                </c:pt>
                <c:pt idx="25743">
                  <c:v>129319</c:v>
                </c:pt>
                <c:pt idx="25744">
                  <c:v>129324</c:v>
                </c:pt>
                <c:pt idx="25745">
                  <c:v>129329</c:v>
                </c:pt>
                <c:pt idx="25746">
                  <c:v>129334</c:v>
                </c:pt>
                <c:pt idx="25747">
                  <c:v>129339</c:v>
                </c:pt>
                <c:pt idx="25748">
                  <c:v>129344</c:v>
                </c:pt>
                <c:pt idx="25749">
                  <c:v>129349</c:v>
                </c:pt>
                <c:pt idx="25750">
                  <c:v>129354</c:v>
                </c:pt>
                <c:pt idx="25751">
                  <c:v>129359</c:v>
                </c:pt>
                <c:pt idx="25752">
                  <c:v>129364</c:v>
                </c:pt>
                <c:pt idx="25753">
                  <c:v>129369</c:v>
                </c:pt>
                <c:pt idx="25754">
                  <c:v>129374</c:v>
                </c:pt>
                <c:pt idx="25755">
                  <c:v>129379</c:v>
                </c:pt>
                <c:pt idx="25756">
                  <c:v>129384</c:v>
                </c:pt>
                <c:pt idx="25757">
                  <c:v>129389</c:v>
                </c:pt>
                <c:pt idx="25758">
                  <c:v>129394</c:v>
                </c:pt>
                <c:pt idx="25759">
                  <c:v>129399</c:v>
                </c:pt>
                <c:pt idx="25760">
                  <c:v>129404</c:v>
                </c:pt>
                <c:pt idx="25761">
                  <c:v>129409</c:v>
                </c:pt>
                <c:pt idx="25762">
                  <c:v>129414</c:v>
                </c:pt>
                <c:pt idx="25763">
                  <c:v>129419</c:v>
                </c:pt>
                <c:pt idx="25764">
                  <c:v>129424</c:v>
                </c:pt>
                <c:pt idx="25765">
                  <c:v>129429</c:v>
                </c:pt>
                <c:pt idx="25766">
                  <c:v>129434</c:v>
                </c:pt>
                <c:pt idx="25767">
                  <c:v>129439</c:v>
                </c:pt>
                <c:pt idx="25768">
                  <c:v>129444</c:v>
                </c:pt>
                <c:pt idx="25769">
                  <c:v>129449</c:v>
                </c:pt>
                <c:pt idx="25770">
                  <c:v>129454</c:v>
                </c:pt>
                <c:pt idx="25771">
                  <c:v>129459</c:v>
                </c:pt>
                <c:pt idx="25772">
                  <c:v>129464</c:v>
                </c:pt>
                <c:pt idx="25773">
                  <c:v>129469</c:v>
                </c:pt>
                <c:pt idx="25774">
                  <c:v>129474</c:v>
                </c:pt>
                <c:pt idx="25775">
                  <c:v>129479</c:v>
                </c:pt>
                <c:pt idx="25776">
                  <c:v>129484</c:v>
                </c:pt>
                <c:pt idx="25777">
                  <c:v>129489</c:v>
                </c:pt>
                <c:pt idx="25778">
                  <c:v>129494</c:v>
                </c:pt>
                <c:pt idx="25779">
                  <c:v>129499</c:v>
                </c:pt>
                <c:pt idx="25780">
                  <c:v>129504</c:v>
                </c:pt>
                <c:pt idx="25781">
                  <c:v>129509</c:v>
                </c:pt>
                <c:pt idx="25782">
                  <c:v>129514</c:v>
                </c:pt>
                <c:pt idx="25783">
                  <c:v>129519</c:v>
                </c:pt>
                <c:pt idx="25784">
                  <c:v>129524</c:v>
                </c:pt>
                <c:pt idx="25785">
                  <c:v>129529</c:v>
                </c:pt>
                <c:pt idx="25786">
                  <c:v>129534</c:v>
                </c:pt>
                <c:pt idx="25787">
                  <c:v>129539</c:v>
                </c:pt>
                <c:pt idx="25788">
                  <c:v>129544</c:v>
                </c:pt>
                <c:pt idx="25789">
                  <c:v>129549</c:v>
                </c:pt>
                <c:pt idx="25790">
                  <c:v>129554</c:v>
                </c:pt>
                <c:pt idx="25791">
                  <c:v>129559</c:v>
                </c:pt>
                <c:pt idx="25792">
                  <c:v>129564</c:v>
                </c:pt>
                <c:pt idx="25793">
                  <c:v>129569</c:v>
                </c:pt>
                <c:pt idx="25794">
                  <c:v>129574</c:v>
                </c:pt>
                <c:pt idx="25795">
                  <c:v>129579</c:v>
                </c:pt>
                <c:pt idx="25796">
                  <c:v>129584</c:v>
                </c:pt>
                <c:pt idx="25797">
                  <c:v>129589</c:v>
                </c:pt>
                <c:pt idx="25798">
                  <c:v>129594</c:v>
                </c:pt>
                <c:pt idx="25799">
                  <c:v>129599</c:v>
                </c:pt>
                <c:pt idx="25800">
                  <c:v>129604</c:v>
                </c:pt>
                <c:pt idx="25801">
                  <c:v>129609</c:v>
                </c:pt>
                <c:pt idx="25802">
                  <c:v>129614</c:v>
                </c:pt>
                <c:pt idx="25803">
                  <c:v>129619</c:v>
                </c:pt>
                <c:pt idx="25804">
                  <c:v>129624</c:v>
                </c:pt>
                <c:pt idx="25805">
                  <c:v>129629</c:v>
                </c:pt>
                <c:pt idx="25806">
                  <c:v>129634</c:v>
                </c:pt>
                <c:pt idx="25807">
                  <c:v>129639</c:v>
                </c:pt>
                <c:pt idx="25808">
                  <c:v>129644</c:v>
                </c:pt>
                <c:pt idx="25809">
                  <c:v>129649</c:v>
                </c:pt>
                <c:pt idx="25810">
                  <c:v>129654</c:v>
                </c:pt>
                <c:pt idx="25811">
                  <c:v>129659</c:v>
                </c:pt>
                <c:pt idx="25812">
                  <c:v>129664</c:v>
                </c:pt>
                <c:pt idx="25813">
                  <c:v>129669</c:v>
                </c:pt>
                <c:pt idx="25814">
                  <c:v>129674</c:v>
                </c:pt>
                <c:pt idx="25815">
                  <c:v>129679</c:v>
                </c:pt>
                <c:pt idx="25816">
                  <c:v>129684</c:v>
                </c:pt>
                <c:pt idx="25817">
                  <c:v>129689</c:v>
                </c:pt>
                <c:pt idx="25818">
                  <c:v>129694</c:v>
                </c:pt>
                <c:pt idx="25819">
                  <c:v>129699</c:v>
                </c:pt>
                <c:pt idx="25820">
                  <c:v>129704</c:v>
                </c:pt>
                <c:pt idx="25821">
                  <c:v>129709</c:v>
                </c:pt>
                <c:pt idx="25822">
                  <c:v>129714</c:v>
                </c:pt>
                <c:pt idx="25823">
                  <c:v>129719</c:v>
                </c:pt>
                <c:pt idx="25824">
                  <c:v>129724</c:v>
                </c:pt>
                <c:pt idx="25825">
                  <c:v>129729</c:v>
                </c:pt>
                <c:pt idx="25826">
                  <c:v>129734</c:v>
                </c:pt>
                <c:pt idx="25827">
                  <c:v>129739</c:v>
                </c:pt>
                <c:pt idx="25828">
                  <c:v>129744</c:v>
                </c:pt>
                <c:pt idx="25829">
                  <c:v>129749</c:v>
                </c:pt>
                <c:pt idx="25830">
                  <c:v>129754</c:v>
                </c:pt>
                <c:pt idx="25831">
                  <c:v>129759</c:v>
                </c:pt>
                <c:pt idx="25832">
                  <c:v>129764</c:v>
                </c:pt>
                <c:pt idx="25833">
                  <c:v>129769</c:v>
                </c:pt>
                <c:pt idx="25834">
                  <c:v>129774</c:v>
                </c:pt>
                <c:pt idx="25835">
                  <c:v>129779</c:v>
                </c:pt>
                <c:pt idx="25836">
                  <c:v>129784</c:v>
                </c:pt>
                <c:pt idx="25837">
                  <c:v>129789</c:v>
                </c:pt>
                <c:pt idx="25838">
                  <c:v>129794</c:v>
                </c:pt>
                <c:pt idx="25839">
                  <c:v>129799</c:v>
                </c:pt>
                <c:pt idx="25840">
                  <c:v>129804</c:v>
                </c:pt>
                <c:pt idx="25841">
                  <c:v>129809</c:v>
                </c:pt>
                <c:pt idx="25842">
                  <c:v>129814</c:v>
                </c:pt>
                <c:pt idx="25843">
                  <c:v>129819</c:v>
                </c:pt>
                <c:pt idx="25844">
                  <c:v>129824</c:v>
                </c:pt>
                <c:pt idx="25845">
                  <c:v>129829</c:v>
                </c:pt>
                <c:pt idx="25846">
                  <c:v>129834</c:v>
                </c:pt>
                <c:pt idx="25847">
                  <c:v>129839</c:v>
                </c:pt>
                <c:pt idx="25848">
                  <c:v>129844</c:v>
                </c:pt>
                <c:pt idx="25849">
                  <c:v>129849</c:v>
                </c:pt>
                <c:pt idx="25850">
                  <c:v>129854</c:v>
                </c:pt>
                <c:pt idx="25851">
                  <c:v>129859</c:v>
                </c:pt>
                <c:pt idx="25852">
                  <c:v>129864</c:v>
                </c:pt>
                <c:pt idx="25853">
                  <c:v>129869</c:v>
                </c:pt>
                <c:pt idx="25854">
                  <c:v>129874</c:v>
                </c:pt>
                <c:pt idx="25855">
                  <c:v>129879</c:v>
                </c:pt>
                <c:pt idx="25856">
                  <c:v>129884</c:v>
                </c:pt>
                <c:pt idx="25857">
                  <c:v>129889</c:v>
                </c:pt>
                <c:pt idx="25858">
                  <c:v>129894</c:v>
                </c:pt>
                <c:pt idx="25859">
                  <c:v>129899</c:v>
                </c:pt>
                <c:pt idx="25860">
                  <c:v>129904</c:v>
                </c:pt>
                <c:pt idx="25861">
                  <c:v>129909</c:v>
                </c:pt>
                <c:pt idx="25862">
                  <c:v>129914</c:v>
                </c:pt>
                <c:pt idx="25863">
                  <c:v>129919</c:v>
                </c:pt>
                <c:pt idx="25864">
                  <c:v>129924</c:v>
                </c:pt>
                <c:pt idx="25865">
                  <c:v>129929</c:v>
                </c:pt>
                <c:pt idx="25866">
                  <c:v>129934</c:v>
                </c:pt>
                <c:pt idx="25867">
                  <c:v>129939</c:v>
                </c:pt>
                <c:pt idx="25868">
                  <c:v>129944</c:v>
                </c:pt>
                <c:pt idx="25869">
                  <c:v>129949</c:v>
                </c:pt>
                <c:pt idx="25870">
                  <c:v>129954</c:v>
                </c:pt>
                <c:pt idx="25871">
                  <c:v>129959</c:v>
                </c:pt>
                <c:pt idx="25872">
                  <c:v>129964</c:v>
                </c:pt>
                <c:pt idx="25873">
                  <c:v>129969</c:v>
                </c:pt>
                <c:pt idx="25874">
                  <c:v>129974</c:v>
                </c:pt>
                <c:pt idx="25875">
                  <c:v>129979</c:v>
                </c:pt>
                <c:pt idx="25876">
                  <c:v>129984</c:v>
                </c:pt>
                <c:pt idx="25877">
                  <c:v>129989</c:v>
                </c:pt>
                <c:pt idx="25878">
                  <c:v>129994</c:v>
                </c:pt>
                <c:pt idx="25879">
                  <c:v>129999</c:v>
                </c:pt>
                <c:pt idx="25880">
                  <c:v>130004</c:v>
                </c:pt>
                <c:pt idx="25881">
                  <c:v>130009</c:v>
                </c:pt>
                <c:pt idx="25882">
                  <c:v>130014</c:v>
                </c:pt>
                <c:pt idx="25883">
                  <c:v>130019</c:v>
                </c:pt>
                <c:pt idx="25884">
                  <c:v>130024</c:v>
                </c:pt>
                <c:pt idx="25885">
                  <c:v>130029</c:v>
                </c:pt>
                <c:pt idx="25886">
                  <c:v>130034</c:v>
                </c:pt>
                <c:pt idx="25887">
                  <c:v>130039</c:v>
                </c:pt>
                <c:pt idx="25888">
                  <c:v>130044</c:v>
                </c:pt>
                <c:pt idx="25889">
                  <c:v>130049</c:v>
                </c:pt>
                <c:pt idx="25890">
                  <c:v>130054</c:v>
                </c:pt>
                <c:pt idx="25891">
                  <c:v>130059</c:v>
                </c:pt>
                <c:pt idx="25892">
                  <c:v>130064</c:v>
                </c:pt>
                <c:pt idx="25893">
                  <c:v>130069</c:v>
                </c:pt>
                <c:pt idx="25894">
                  <c:v>130074</c:v>
                </c:pt>
                <c:pt idx="25895">
                  <c:v>130079</c:v>
                </c:pt>
                <c:pt idx="25896">
                  <c:v>130084</c:v>
                </c:pt>
                <c:pt idx="25897">
                  <c:v>130089</c:v>
                </c:pt>
                <c:pt idx="25898">
                  <c:v>130094</c:v>
                </c:pt>
                <c:pt idx="25899">
                  <c:v>130099</c:v>
                </c:pt>
                <c:pt idx="25900">
                  <c:v>130104</c:v>
                </c:pt>
                <c:pt idx="25901">
                  <c:v>130109</c:v>
                </c:pt>
                <c:pt idx="25902">
                  <c:v>130114</c:v>
                </c:pt>
                <c:pt idx="25903">
                  <c:v>130119</c:v>
                </c:pt>
                <c:pt idx="25904">
                  <c:v>130124</c:v>
                </c:pt>
                <c:pt idx="25905">
                  <c:v>130129</c:v>
                </c:pt>
                <c:pt idx="25906">
                  <c:v>130134</c:v>
                </c:pt>
                <c:pt idx="25907">
                  <c:v>130139</c:v>
                </c:pt>
                <c:pt idx="25908">
                  <c:v>130144</c:v>
                </c:pt>
                <c:pt idx="25909">
                  <c:v>130149</c:v>
                </c:pt>
                <c:pt idx="25910">
                  <c:v>130154</c:v>
                </c:pt>
                <c:pt idx="25911">
                  <c:v>130159</c:v>
                </c:pt>
                <c:pt idx="25912">
                  <c:v>130164</c:v>
                </c:pt>
                <c:pt idx="25913">
                  <c:v>130169</c:v>
                </c:pt>
                <c:pt idx="25914">
                  <c:v>130174</c:v>
                </c:pt>
                <c:pt idx="25915">
                  <c:v>130179</c:v>
                </c:pt>
                <c:pt idx="25916">
                  <c:v>130184</c:v>
                </c:pt>
                <c:pt idx="25917">
                  <c:v>130189</c:v>
                </c:pt>
                <c:pt idx="25918">
                  <c:v>130194</c:v>
                </c:pt>
                <c:pt idx="25919">
                  <c:v>130199</c:v>
                </c:pt>
                <c:pt idx="25920">
                  <c:v>130204</c:v>
                </c:pt>
                <c:pt idx="25921">
                  <c:v>130209</c:v>
                </c:pt>
                <c:pt idx="25922">
                  <c:v>130214</c:v>
                </c:pt>
                <c:pt idx="25923">
                  <c:v>130219</c:v>
                </c:pt>
                <c:pt idx="25924">
                  <c:v>130224</c:v>
                </c:pt>
                <c:pt idx="25925">
                  <c:v>130229</c:v>
                </c:pt>
                <c:pt idx="25926">
                  <c:v>130234</c:v>
                </c:pt>
                <c:pt idx="25927">
                  <c:v>130239</c:v>
                </c:pt>
                <c:pt idx="25928">
                  <c:v>130244</c:v>
                </c:pt>
                <c:pt idx="25929">
                  <c:v>130249</c:v>
                </c:pt>
                <c:pt idx="25930">
                  <c:v>130254</c:v>
                </c:pt>
                <c:pt idx="25931">
                  <c:v>130259</c:v>
                </c:pt>
                <c:pt idx="25932">
                  <c:v>130264</c:v>
                </c:pt>
                <c:pt idx="25933">
                  <c:v>130269</c:v>
                </c:pt>
                <c:pt idx="25934">
                  <c:v>130274</c:v>
                </c:pt>
                <c:pt idx="25935">
                  <c:v>130279</c:v>
                </c:pt>
                <c:pt idx="25936">
                  <c:v>130284</c:v>
                </c:pt>
                <c:pt idx="25937">
                  <c:v>130289</c:v>
                </c:pt>
                <c:pt idx="25938">
                  <c:v>130294</c:v>
                </c:pt>
                <c:pt idx="25939">
                  <c:v>130299</c:v>
                </c:pt>
                <c:pt idx="25940">
                  <c:v>130304</c:v>
                </c:pt>
                <c:pt idx="25941">
                  <c:v>130309</c:v>
                </c:pt>
                <c:pt idx="25942">
                  <c:v>130314</c:v>
                </c:pt>
                <c:pt idx="25943">
                  <c:v>130319</c:v>
                </c:pt>
                <c:pt idx="25944">
                  <c:v>130324</c:v>
                </c:pt>
                <c:pt idx="25945">
                  <c:v>130329</c:v>
                </c:pt>
                <c:pt idx="25946">
                  <c:v>130334</c:v>
                </c:pt>
                <c:pt idx="25947">
                  <c:v>130339</c:v>
                </c:pt>
                <c:pt idx="25948">
                  <c:v>130344</c:v>
                </c:pt>
                <c:pt idx="25949">
                  <c:v>130349</c:v>
                </c:pt>
                <c:pt idx="25950">
                  <c:v>130354</c:v>
                </c:pt>
                <c:pt idx="25951">
                  <c:v>130359</c:v>
                </c:pt>
                <c:pt idx="25952">
                  <c:v>130364</c:v>
                </c:pt>
                <c:pt idx="25953">
                  <c:v>130369</c:v>
                </c:pt>
                <c:pt idx="25954">
                  <c:v>130374</c:v>
                </c:pt>
                <c:pt idx="25955">
                  <c:v>130379</c:v>
                </c:pt>
                <c:pt idx="25956">
                  <c:v>130384</c:v>
                </c:pt>
                <c:pt idx="25957">
                  <c:v>130389</c:v>
                </c:pt>
                <c:pt idx="25958">
                  <c:v>130394</c:v>
                </c:pt>
                <c:pt idx="25959">
                  <c:v>130399</c:v>
                </c:pt>
                <c:pt idx="25960">
                  <c:v>130404</c:v>
                </c:pt>
                <c:pt idx="25961">
                  <c:v>130409</c:v>
                </c:pt>
                <c:pt idx="25962">
                  <c:v>130414</c:v>
                </c:pt>
                <c:pt idx="25963">
                  <c:v>130419</c:v>
                </c:pt>
                <c:pt idx="25964">
                  <c:v>130424</c:v>
                </c:pt>
                <c:pt idx="25965">
                  <c:v>130429</c:v>
                </c:pt>
                <c:pt idx="25966">
                  <c:v>130434</c:v>
                </c:pt>
                <c:pt idx="25967">
                  <c:v>130439</c:v>
                </c:pt>
                <c:pt idx="25968">
                  <c:v>130444</c:v>
                </c:pt>
                <c:pt idx="25969">
                  <c:v>130449</c:v>
                </c:pt>
                <c:pt idx="25970">
                  <c:v>130454</c:v>
                </c:pt>
                <c:pt idx="25971">
                  <c:v>130459</c:v>
                </c:pt>
                <c:pt idx="25972">
                  <c:v>130464</c:v>
                </c:pt>
                <c:pt idx="25973">
                  <c:v>130469</c:v>
                </c:pt>
                <c:pt idx="25974">
                  <c:v>130474</c:v>
                </c:pt>
                <c:pt idx="25975">
                  <c:v>130479</c:v>
                </c:pt>
                <c:pt idx="25976">
                  <c:v>130484</c:v>
                </c:pt>
                <c:pt idx="25977">
                  <c:v>130489</c:v>
                </c:pt>
                <c:pt idx="25978">
                  <c:v>130494</c:v>
                </c:pt>
                <c:pt idx="25979">
                  <c:v>130499</c:v>
                </c:pt>
                <c:pt idx="25980">
                  <c:v>130504</c:v>
                </c:pt>
                <c:pt idx="25981">
                  <c:v>130509</c:v>
                </c:pt>
                <c:pt idx="25982">
                  <c:v>130514</c:v>
                </c:pt>
                <c:pt idx="25983">
                  <c:v>130519</c:v>
                </c:pt>
                <c:pt idx="25984">
                  <c:v>130524</c:v>
                </c:pt>
                <c:pt idx="25985">
                  <c:v>130529</c:v>
                </c:pt>
                <c:pt idx="25986">
                  <c:v>130534</c:v>
                </c:pt>
                <c:pt idx="25987">
                  <c:v>130539</c:v>
                </c:pt>
                <c:pt idx="25988">
                  <c:v>130544</c:v>
                </c:pt>
                <c:pt idx="25989">
                  <c:v>130549</c:v>
                </c:pt>
                <c:pt idx="25990">
                  <c:v>130554</c:v>
                </c:pt>
                <c:pt idx="25991">
                  <c:v>130559</c:v>
                </c:pt>
                <c:pt idx="25992">
                  <c:v>130564</c:v>
                </c:pt>
                <c:pt idx="25993">
                  <c:v>130569</c:v>
                </c:pt>
                <c:pt idx="25994">
                  <c:v>130574</c:v>
                </c:pt>
                <c:pt idx="25995">
                  <c:v>130579</c:v>
                </c:pt>
                <c:pt idx="25996">
                  <c:v>130584</c:v>
                </c:pt>
                <c:pt idx="25997">
                  <c:v>130589</c:v>
                </c:pt>
                <c:pt idx="25998">
                  <c:v>130594</c:v>
                </c:pt>
                <c:pt idx="25999">
                  <c:v>130599</c:v>
                </c:pt>
                <c:pt idx="26000">
                  <c:v>130604</c:v>
                </c:pt>
                <c:pt idx="26001">
                  <c:v>130609</c:v>
                </c:pt>
                <c:pt idx="26002">
                  <c:v>130614</c:v>
                </c:pt>
                <c:pt idx="26003">
                  <c:v>130619</c:v>
                </c:pt>
                <c:pt idx="26004">
                  <c:v>130624</c:v>
                </c:pt>
                <c:pt idx="26005">
                  <c:v>130629</c:v>
                </c:pt>
                <c:pt idx="26006">
                  <c:v>130634</c:v>
                </c:pt>
                <c:pt idx="26007">
                  <c:v>130639</c:v>
                </c:pt>
                <c:pt idx="26008">
                  <c:v>130644</c:v>
                </c:pt>
                <c:pt idx="26009">
                  <c:v>130649</c:v>
                </c:pt>
                <c:pt idx="26010">
                  <c:v>130654</c:v>
                </c:pt>
                <c:pt idx="26011">
                  <c:v>130659</c:v>
                </c:pt>
                <c:pt idx="26012">
                  <c:v>130664</c:v>
                </c:pt>
                <c:pt idx="26013">
                  <c:v>130669</c:v>
                </c:pt>
                <c:pt idx="26014">
                  <c:v>130674</c:v>
                </c:pt>
                <c:pt idx="26015">
                  <c:v>130679</c:v>
                </c:pt>
                <c:pt idx="26016">
                  <c:v>130684</c:v>
                </c:pt>
                <c:pt idx="26017">
                  <c:v>130689</c:v>
                </c:pt>
                <c:pt idx="26018">
                  <c:v>130694</c:v>
                </c:pt>
                <c:pt idx="26019">
                  <c:v>130699</c:v>
                </c:pt>
                <c:pt idx="26020">
                  <c:v>130704</c:v>
                </c:pt>
                <c:pt idx="26021">
                  <c:v>130709</c:v>
                </c:pt>
                <c:pt idx="26022">
                  <c:v>130714</c:v>
                </c:pt>
                <c:pt idx="26023">
                  <c:v>130719</c:v>
                </c:pt>
                <c:pt idx="26024">
                  <c:v>130724</c:v>
                </c:pt>
                <c:pt idx="26025">
                  <c:v>130729</c:v>
                </c:pt>
                <c:pt idx="26026">
                  <c:v>130734</c:v>
                </c:pt>
                <c:pt idx="26027">
                  <c:v>130739</c:v>
                </c:pt>
                <c:pt idx="26028">
                  <c:v>130744</c:v>
                </c:pt>
                <c:pt idx="26029">
                  <c:v>130749</c:v>
                </c:pt>
                <c:pt idx="26030">
                  <c:v>130754</c:v>
                </c:pt>
                <c:pt idx="26031">
                  <c:v>130759</c:v>
                </c:pt>
                <c:pt idx="26032">
                  <c:v>130764</c:v>
                </c:pt>
                <c:pt idx="26033">
                  <c:v>130769</c:v>
                </c:pt>
                <c:pt idx="26034">
                  <c:v>130774</c:v>
                </c:pt>
                <c:pt idx="26035">
                  <c:v>130779</c:v>
                </c:pt>
                <c:pt idx="26036">
                  <c:v>130784</c:v>
                </c:pt>
                <c:pt idx="26037">
                  <c:v>130789</c:v>
                </c:pt>
                <c:pt idx="26038">
                  <c:v>130794</c:v>
                </c:pt>
                <c:pt idx="26039">
                  <c:v>130799</c:v>
                </c:pt>
                <c:pt idx="26040">
                  <c:v>130804</c:v>
                </c:pt>
                <c:pt idx="26041">
                  <c:v>130809</c:v>
                </c:pt>
                <c:pt idx="26042">
                  <c:v>130814</c:v>
                </c:pt>
                <c:pt idx="26043">
                  <c:v>130819</c:v>
                </c:pt>
                <c:pt idx="26044">
                  <c:v>130824</c:v>
                </c:pt>
                <c:pt idx="26045">
                  <c:v>130829</c:v>
                </c:pt>
                <c:pt idx="26046">
                  <c:v>130834</c:v>
                </c:pt>
                <c:pt idx="26047">
                  <c:v>130839</c:v>
                </c:pt>
                <c:pt idx="26048">
                  <c:v>130844</c:v>
                </c:pt>
                <c:pt idx="26049">
                  <c:v>130849</c:v>
                </c:pt>
                <c:pt idx="26050">
                  <c:v>130854</c:v>
                </c:pt>
                <c:pt idx="26051">
                  <c:v>130859</c:v>
                </c:pt>
                <c:pt idx="26052">
                  <c:v>130864</c:v>
                </c:pt>
                <c:pt idx="26053">
                  <c:v>130869</c:v>
                </c:pt>
                <c:pt idx="26054">
                  <c:v>130874</c:v>
                </c:pt>
                <c:pt idx="26055">
                  <c:v>130879</c:v>
                </c:pt>
                <c:pt idx="26056">
                  <c:v>130884</c:v>
                </c:pt>
                <c:pt idx="26057">
                  <c:v>130889</c:v>
                </c:pt>
                <c:pt idx="26058">
                  <c:v>130894</c:v>
                </c:pt>
                <c:pt idx="26059">
                  <c:v>130899</c:v>
                </c:pt>
                <c:pt idx="26060">
                  <c:v>130904</c:v>
                </c:pt>
                <c:pt idx="26061">
                  <c:v>130909</c:v>
                </c:pt>
                <c:pt idx="26062">
                  <c:v>130914</c:v>
                </c:pt>
                <c:pt idx="26063">
                  <c:v>130919</c:v>
                </c:pt>
                <c:pt idx="26064">
                  <c:v>130924</c:v>
                </c:pt>
                <c:pt idx="26065">
                  <c:v>130929</c:v>
                </c:pt>
                <c:pt idx="26066">
                  <c:v>130934</c:v>
                </c:pt>
                <c:pt idx="26067">
                  <c:v>130939</c:v>
                </c:pt>
                <c:pt idx="26068">
                  <c:v>130944</c:v>
                </c:pt>
                <c:pt idx="26069">
                  <c:v>130949</c:v>
                </c:pt>
                <c:pt idx="26070">
                  <c:v>130954</c:v>
                </c:pt>
                <c:pt idx="26071">
                  <c:v>130959</c:v>
                </c:pt>
                <c:pt idx="26072">
                  <c:v>130964</c:v>
                </c:pt>
                <c:pt idx="26073">
                  <c:v>130969</c:v>
                </c:pt>
                <c:pt idx="26074">
                  <c:v>130974</c:v>
                </c:pt>
                <c:pt idx="26075">
                  <c:v>130979</c:v>
                </c:pt>
                <c:pt idx="26076">
                  <c:v>130984</c:v>
                </c:pt>
                <c:pt idx="26077">
                  <c:v>130989</c:v>
                </c:pt>
                <c:pt idx="26078">
                  <c:v>130994</c:v>
                </c:pt>
                <c:pt idx="26079">
                  <c:v>130999</c:v>
                </c:pt>
                <c:pt idx="26080">
                  <c:v>131004</c:v>
                </c:pt>
                <c:pt idx="26081">
                  <c:v>131009</c:v>
                </c:pt>
                <c:pt idx="26082">
                  <c:v>131014</c:v>
                </c:pt>
                <c:pt idx="26083">
                  <c:v>131019</c:v>
                </c:pt>
                <c:pt idx="26084">
                  <c:v>131024</c:v>
                </c:pt>
                <c:pt idx="26085">
                  <c:v>131029</c:v>
                </c:pt>
                <c:pt idx="26086">
                  <c:v>131034</c:v>
                </c:pt>
                <c:pt idx="26087">
                  <c:v>131039</c:v>
                </c:pt>
                <c:pt idx="26088">
                  <c:v>131044</c:v>
                </c:pt>
                <c:pt idx="26089">
                  <c:v>131049</c:v>
                </c:pt>
                <c:pt idx="26090">
                  <c:v>131054</c:v>
                </c:pt>
                <c:pt idx="26091">
                  <c:v>131059</c:v>
                </c:pt>
                <c:pt idx="26092">
                  <c:v>131064</c:v>
                </c:pt>
                <c:pt idx="26093">
                  <c:v>131069</c:v>
                </c:pt>
                <c:pt idx="26094">
                  <c:v>131074</c:v>
                </c:pt>
                <c:pt idx="26095">
                  <c:v>131079</c:v>
                </c:pt>
                <c:pt idx="26096">
                  <c:v>131084</c:v>
                </c:pt>
                <c:pt idx="26097">
                  <c:v>131089</c:v>
                </c:pt>
                <c:pt idx="26098">
                  <c:v>131094</c:v>
                </c:pt>
                <c:pt idx="26099">
                  <c:v>131099</c:v>
                </c:pt>
                <c:pt idx="26100">
                  <c:v>131104</c:v>
                </c:pt>
                <c:pt idx="26101">
                  <c:v>131109</c:v>
                </c:pt>
                <c:pt idx="26102">
                  <c:v>131114</c:v>
                </c:pt>
                <c:pt idx="26103">
                  <c:v>131119</c:v>
                </c:pt>
                <c:pt idx="26104">
                  <c:v>131124</c:v>
                </c:pt>
                <c:pt idx="26105">
                  <c:v>131129</c:v>
                </c:pt>
                <c:pt idx="26106">
                  <c:v>131134</c:v>
                </c:pt>
                <c:pt idx="26107">
                  <c:v>131139</c:v>
                </c:pt>
                <c:pt idx="26108">
                  <c:v>131144</c:v>
                </c:pt>
                <c:pt idx="26109">
                  <c:v>131149</c:v>
                </c:pt>
                <c:pt idx="26110">
                  <c:v>131154</c:v>
                </c:pt>
                <c:pt idx="26111">
                  <c:v>131159</c:v>
                </c:pt>
                <c:pt idx="26112">
                  <c:v>131164</c:v>
                </c:pt>
                <c:pt idx="26113">
                  <c:v>131169</c:v>
                </c:pt>
                <c:pt idx="26114">
                  <c:v>131174</c:v>
                </c:pt>
                <c:pt idx="26115">
                  <c:v>131179</c:v>
                </c:pt>
                <c:pt idx="26116">
                  <c:v>131184</c:v>
                </c:pt>
                <c:pt idx="26117">
                  <c:v>131189</c:v>
                </c:pt>
                <c:pt idx="26118">
                  <c:v>131194</c:v>
                </c:pt>
                <c:pt idx="26119">
                  <c:v>131199</c:v>
                </c:pt>
                <c:pt idx="26120">
                  <c:v>131204</c:v>
                </c:pt>
                <c:pt idx="26121">
                  <c:v>131209</c:v>
                </c:pt>
                <c:pt idx="26122">
                  <c:v>131214</c:v>
                </c:pt>
                <c:pt idx="26123">
                  <c:v>131219</c:v>
                </c:pt>
                <c:pt idx="26124">
                  <c:v>131224</c:v>
                </c:pt>
                <c:pt idx="26125">
                  <c:v>131229</c:v>
                </c:pt>
                <c:pt idx="26126">
                  <c:v>131234</c:v>
                </c:pt>
                <c:pt idx="26127">
                  <c:v>131239</c:v>
                </c:pt>
                <c:pt idx="26128">
                  <c:v>131244</c:v>
                </c:pt>
                <c:pt idx="26129">
                  <c:v>131249</c:v>
                </c:pt>
                <c:pt idx="26130">
                  <c:v>131254</c:v>
                </c:pt>
                <c:pt idx="26131">
                  <c:v>131259</c:v>
                </c:pt>
                <c:pt idx="26132">
                  <c:v>131264</c:v>
                </c:pt>
                <c:pt idx="26133">
                  <c:v>131269</c:v>
                </c:pt>
                <c:pt idx="26134">
                  <c:v>131274</c:v>
                </c:pt>
                <c:pt idx="26135">
                  <c:v>131279</c:v>
                </c:pt>
                <c:pt idx="26136">
                  <c:v>131284</c:v>
                </c:pt>
                <c:pt idx="26137">
                  <c:v>131289</c:v>
                </c:pt>
                <c:pt idx="26138">
                  <c:v>131294</c:v>
                </c:pt>
                <c:pt idx="26139">
                  <c:v>131299</c:v>
                </c:pt>
                <c:pt idx="26140">
                  <c:v>131304</c:v>
                </c:pt>
                <c:pt idx="26141">
                  <c:v>131309</c:v>
                </c:pt>
                <c:pt idx="26142">
                  <c:v>131314</c:v>
                </c:pt>
                <c:pt idx="26143">
                  <c:v>131319</c:v>
                </c:pt>
                <c:pt idx="26144">
                  <c:v>131324</c:v>
                </c:pt>
                <c:pt idx="26145">
                  <c:v>131329</c:v>
                </c:pt>
                <c:pt idx="26146">
                  <c:v>131334</c:v>
                </c:pt>
                <c:pt idx="26147">
                  <c:v>131339</c:v>
                </c:pt>
                <c:pt idx="26148">
                  <c:v>131344</c:v>
                </c:pt>
                <c:pt idx="26149">
                  <c:v>131349</c:v>
                </c:pt>
                <c:pt idx="26150">
                  <c:v>131354</c:v>
                </c:pt>
                <c:pt idx="26151">
                  <c:v>131359</c:v>
                </c:pt>
                <c:pt idx="26152">
                  <c:v>131364</c:v>
                </c:pt>
                <c:pt idx="26153">
                  <c:v>131369</c:v>
                </c:pt>
                <c:pt idx="26154">
                  <c:v>131374</c:v>
                </c:pt>
                <c:pt idx="26155">
                  <c:v>131379</c:v>
                </c:pt>
                <c:pt idx="26156">
                  <c:v>131384</c:v>
                </c:pt>
                <c:pt idx="26157">
                  <c:v>131389</c:v>
                </c:pt>
                <c:pt idx="26158">
                  <c:v>131394</c:v>
                </c:pt>
                <c:pt idx="26159">
                  <c:v>131399</c:v>
                </c:pt>
                <c:pt idx="26160">
                  <c:v>131404</c:v>
                </c:pt>
                <c:pt idx="26161">
                  <c:v>131409</c:v>
                </c:pt>
                <c:pt idx="26162">
                  <c:v>131414</c:v>
                </c:pt>
                <c:pt idx="26163">
                  <c:v>131419</c:v>
                </c:pt>
                <c:pt idx="26164">
                  <c:v>131424</c:v>
                </c:pt>
                <c:pt idx="26165">
                  <c:v>131429</c:v>
                </c:pt>
                <c:pt idx="26166">
                  <c:v>131434</c:v>
                </c:pt>
                <c:pt idx="26167">
                  <c:v>131439</c:v>
                </c:pt>
                <c:pt idx="26168">
                  <c:v>131444</c:v>
                </c:pt>
                <c:pt idx="26169">
                  <c:v>131449</c:v>
                </c:pt>
                <c:pt idx="26170">
                  <c:v>131454</c:v>
                </c:pt>
                <c:pt idx="26171">
                  <c:v>131459</c:v>
                </c:pt>
                <c:pt idx="26172">
                  <c:v>131464</c:v>
                </c:pt>
                <c:pt idx="26173">
                  <c:v>131469</c:v>
                </c:pt>
                <c:pt idx="26174">
                  <c:v>131474</c:v>
                </c:pt>
                <c:pt idx="26175">
                  <c:v>131479</c:v>
                </c:pt>
                <c:pt idx="26176">
                  <c:v>131484</c:v>
                </c:pt>
                <c:pt idx="26177">
                  <c:v>131489</c:v>
                </c:pt>
                <c:pt idx="26178">
                  <c:v>131494</c:v>
                </c:pt>
                <c:pt idx="26179">
                  <c:v>131499</c:v>
                </c:pt>
                <c:pt idx="26180">
                  <c:v>131504</c:v>
                </c:pt>
                <c:pt idx="26181">
                  <c:v>131509</c:v>
                </c:pt>
                <c:pt idx="26182">
                  <c:v>131514</c:v>
                </c:pt>
                <c:pt idx="26183">
                  <c:v>131519</c:v>
                </c:pt>
                <c:pt idx="26184">
                  <c:v>131524</c:v>
                </c:pt>
                <c:pt idx="26185">
                  <c:v>131529</c:v>
                </c:pt>
                <c:pt idx="26186">
                  <c:v>131534</c:v>
                </c:pt>
                <c:pt idx="26187">
                  <c:v>131539</c:v>
                </c:pt>
                <c:pt idx="26188">
                  <c:v>131544</c:v>
                </c:pt>
                <c:pt idx="26189">
                  <c:v>131549</c:v>
                </c:pt>
                <c:pt idx="26190">
                  <c:v>131554</c:v>
                </c:pt>
                <c:pt idx="26191">
                  <c:v>131559</c:v>
                </c:pt>
                <c:pt idx="26192">
                  <c:v>131564</c:v>
                </c:pt>
                <c:pt idx="26193">
                  <c:v>131569</c:v>
                </c:pt>
                <c:pt idx="26194">
                  <c:v>131574</c:v>
                </c:pt>
                <c:pt idx="26195">
                  <c:v>131579</c:v>
                </c:pt>
                <c:pt idx="26196">
                  <c:v>131584</c:v>
                </c:pt>
                <c:pt idx="26197">
                  <c:v>131589</c:v>
                </c:pt>
                <c:pt idx="26198">
                  <c:v>131594</c:v>
                </c:pt>
                <c:pt idx="26199">
                  <c:v>131599</c:v>
                </c:pt>
                <c:pt idx="26200">
                  <c:v>131604</c:v>
                </c:pt>
                <c:pt idx="26201">
                  <c:v>131609</c:v>
                </c:pt>
                <c:pt idx="26202">
                  <c:v>131614</c:v>
                </c:pt>
                <c:pt idx="26203">
                  <c:v>131619</c:v>
                </c:pt>
                <c:pt idx="26204">
                  <c:v>131624</c:v>
                </c:pt>
                <c:pt idx="26205">
                  <c:v>131629</c:v>
                </c:pt>
                <c:pt idx="26206">
                  <c:v>131634</c:v>
                </c:pt>
                <c:pt idx="26207">
                  <c:v>131639</c:v>
                </c:pt>
                <c:pt idx="26208">
                  <c:v>131644</c:v>
                </c:pt>
                <c:pt idx="26209">
                  <c:v>131649</c:v>
                </c:pt>
                <c:pt idx="26210">
                  <c:v>131654</c:v>
                </c:pt>
                <c:pt idx="26211">
                  <c:v>131659</c:v>
                </c:pt>
                <c:pt idx="26212">
                  <c:v>131664</c:v>
                </c:pt>
                <c:pt idx="26213">
                  <c:v>131669</c:v>
                </c:pt>
                <c:pt idx="26214">
                  <c:v>131674</c:v>
                </c:pt>
                <c:pt idx="26215">
                  <c:v>131679</c:v>
                </c:pt>
                <c:pt idx="26216">
                  <c:v>131684</c:v>
                </c:pt>
                <c:pt idx="26217">
                  <c:v>131689</c:v>
                </c:pt>
                <c:pt idx="26218">
                  <c:v>131694</c:v>
                </c:pt>
                <c:pt idx="26219">
                  <c:v>131699</c:v>
                </c:pt>
                <c:pt idx="26220">
                  <c:v>131704</c:v>
                </c:pt>
                <c:pt idx="26221">
                  <c:v>131709</c:v>
                </c:pt>
                <c:pt idx="26222">
                  <c:v>131714</c:v>
                </c:pt>
                <c:pt idx="26223">
                  <c:v>131719</c:v>
                </c:pt>
                <c:pt idx="26224">
                  <c:v>131724</c:v>
                </c:pt>
                <c:pt idx="26225">
                  <c:v>131729</c:v>
                </c:pt>
                <c:pt idx="26226">
                  <c:v>131734</c:v>
                </c:pt>
                <c:pt idx="26227">
                  <c:v>131739</c:v>
                </c:pt>
                <c:pt idx="26228">
                  <c:v>131744</c:v>
                </c:pt>
                <c:pt idx="26229">
                  <c:v>131749</c:v>
                </c:pt>
                <c:pt idx="26230">
                  <c:v>131754</c:v>
                </c:pt>
                <c:pt idx="26231">
                  <c:v>131759</c:v>
                </c:pt>
                <c:pt idx="26232">
                  <c:v>131764</c:v>
                </c:pt>
                <c:pt idx="26233">
                  <c:v>131769</c:v>
                </c:pt>
                <c:pt idx="26234">
                  <c:v>131774</c:v>
                </c:pt>
                <c:pt idx="26235">
                  <c:v>131779</c:v>
                </c:pt>
                <c:pt idx="26236">
                  <c:v>131784</c:v>
                </c:pt>
                <c:pt idx="26237">
                  <c:v>131789</c:v>
                </c:pt>
                <c:pt idx="26238">
                  <c:v>131794</c:v>
                </c:pt>
                <c:pt idx="26239">
                  <c:v>131799</c:v>
                </c:pt>
                <c:pt idx="26240">
                  <c:v>131804</c:v>
                </c:pt>
                <c:pt idx="26241">
                  <c:v>131809</c:v>
                </c:pt>
                <c:pt idx="26242">
                  <c:v>131814</c:v>
                </c:pt>
                <c:pt idx="26243">
                  <c:v>131819</c:v>
                </c:pt>
                <c:pt idx="26244">
                  <c:v>131824</c:v>
                </c:pt>
                <c:pt idx="26245">
                  <c:v>131829</c:v>
                </c:pt>
                <c:pt idx="26246">
                  <c:v>131834</c:v>
                </c:pt>
                <c:pt idx="26247">
                  <c:v>131839</c:v>
                </c:pt>
                <c:pt idx="26248">
                  <c:v>131844</c:v>
                </c:pt>
                <c:pt idx="26249">
                  <c:v>131849</c:v>
                </c:pt>
                <c:pt idx="26250">
                  <c:v>131854</c:v>
                </c:pt>
                <c:pt idx="26251">
                  <c:v>131859</c:v>
                </c:pt>
                <c:pt idx="26252">
                  <c:v>131864</c:v>
                </c:pt>
                <c:pt idx="26253">
                  <c:v>131869</c:v>
                </c:pt>
                <c:pt idx="26254">
                  <c:v>131874</c:v>
                </c:pt>
                <c:pt idx="26255">
                  <c:v>131879</c:v>
                </c:pt>
                <c:pt idx="26256">
                  <c:v>131884</c:v>
                </c:pt>
                <c:pt idx="26257">
                  <c:v>131889</c:v>
                </c:pt>
                <c:pt idx="26258">
                  <c:v>131894</c:v>
                </c:pt>
                <c:pt idx="26259">
                  <c:v>131899</c:v>
                </c:pt>
                <c:pt idx="26260">
                  <c:v>131904</c:v>
                </c:pt>
                <c:pt idx="26261">
                  <c:v>131909</c:v>
                </c:pt>
                <c:pt idx="26262">
                  <c:v>131914</c:v>
                </c:pt>
                <c:pt idx="26263">
                  <c:v>131919</c:v>
                </c:pt>
                <c:pt idx="26264">
                  <c:v>131924</c:v>
                </c:pt>
                <c:pt idx="26265">
                  <c:v>131929</c:v>
                </c:pt>
                <c:pt idx="26266">
                  <c:v>131934</c:v>
                </c:pt>
                <c:pt idx="26267">
                  <c:v>131939</c:v>
                </c:pt>
                <c:pt idx="26268">
                  <c:v>131944</c:v>
                </c:pt>
                <c:pt idx="26269">
                  <c:v>131949</c:v>
                </c:pt>
                <c:pt idx="26270">
                  <c:v>131954</c:v>
                </c:pt>
                <c:pt idx="26271">
                  <c:v>131959</c:v>
                </c:pt>
                <c:pt idx="26272">
                  <c:v>131964</c:v>
                </c:pt>
                <c:pt idx="26273">
                  <c:v>131969</c:v>
                </c:pt>
                <c:pt idx="26274">
                  <c:v>131974</c:v>
                </c:pt>
                <c:pt idx="26275">
                  <c:v>131979</c:v>
                </c:pt>
                <c:pt idx="26276">
                  <c:v>131984</c:v>
                </c:pt>
                <c:pt idx="26277">
                  <c:v>131989</c:v>
                </c:pt>
                <c:pt idx="26278">
                  <c:v>131994</c:v>
                </c:pt>
                <c:pt idx="26279">
                  <c:v>131999</c:v>
                </c:pt>
                <c:pt idx="26280">
                  <c:v>132004</c:v>
                </c:pt>
                <c:pt idx="26281">
                  <c:v>132009</c:v>
                </c:pt>
                <c:pt idx="26282">
                  <c:v>132014</c:v>
                </c:pt>
                <c:pt idx="26283">
                  <c:v>132019</c:v>
                </c:pt>
                <c:pt idx="26284">
                  <c:v>132024</c:v>
                </c:pt>
                <c:pt idx="26285">
                  <c:v>132029</c:v>
                </c:pt>
                <c:pt idx="26286">
                  <c:v>132034</c:v>
                </c:pt>
                <c:pt idx="26287">
                  <c:v>132039</c:v>
                </c:pt>
                <c:pt idx="26288">
                  <c:v>132044</c:v>
                </c:pt>
                <c:pt idx="26289">
                  <c:v>132049</c:v>
                </c:pt>
                <c:pt idx="26290">
                  <c:v>132054</c:v>
                </c:pt>
                <c:pt idx="26291">
                  <c:v>132059</c:v>
                </c:pt>
                <c:pt idx="26292">
                  <c:v>132064</c:v>
                </c:pt>
                <c:pt idx="26293">
                  <c:v>132069</c:v>
                </c:pt>
                <c:pt idx="26294">
                  <c:v>132074</c:v>
                </c:pt>
                <c:pt idx="26295">
                  <c:v>132079</c:v>
                </c:pt>
                <c:pt idx="26296">
                  <c:v>132084</c:v>
                </c:pt>
                <c:pt idx="26297">
                  <c:v>132089</c:v>
                </c:pt>
                <c:pt idx="26298">
                  <c:v>132094</c:v>
                </c:pt>
                <c:pt idx="26299">
                  <c:v>132099</c:v>
                </c:pt>
                <c:pt idx="26300">
                  <c:v>132104</c:v>
                </c:pt>
                <c:pt idx="26301">
                  <c:v>132109</c:v>
                </c:pt>
                <c:pt idx="26302">
                  <c:v>132114</c:v>
                </c:pt>
                <c:pt idx="26303">
                  <c:v>132119</c:v>
                </c:pt>
                <c:pt idx="26304">
                  <c:v>132124</c:v>
                </c:pt>
                <c:pt idx="26305">
                  <c:v>132129</c:v>
                </c:pt>
                <c:pt idx="26306">
                  <c:v>132134</c:v>
                </c:pt>
                <c:pt idx="26307">
                  <c:v>132139</c:v>
                </c:pt>
                <c:pt idx="26308">
                  <c:v>132144</c:v>
                </c:pt>
                <c:pt idx="26309">
                  <c:v>132149</c:v>
                </c:pt>
                <c:pt idx="26310">
                  <c:v>132154</c:v>
                </c:pt>
                <c:pt idx="26311">
                  <c:v>132159</c:v>
                </c:pt>
                <c:pt idx="26312">
                  <c:v>132164</c:v>
                </c:pt>
                <c:pt idx="26313">
                  <c:v>132169</c:v>
                </c:pt>
                <c:pt idx="26314">
                  <c:v>132174</c:v>
                </c:pt>
                <c:pt idx="26315">
                  <c:v>132179</c:v>
                </c:pt>
                <c:pt idx="26316">
                  <c:v>132184</c:v>
                </c:pt>
                <c:pt idx="26317">
                  <c:v>132189</c:v>
                </c:pt>
                <c:pt idx="26318">
                  <c:v>132194</c:v>
                </c:pt>
                <c:pt idx="26319">
                  <c:v>132199</c:v>
                </c:pt>
                <c:pt idx="26320">
                  <c:v>132204</c:v>
                </c:pt>
                <c:pt idx="26321">
                  <c:v>132209</c:v>
                </c:pt>
                <c:pt idx="26322">
                  <c:v>132214</c:v>
                </c:pt>
                <c:pt idx="26323">
                  <c:v>132219</c:v>
                </c:pt>
                <c:pt idx="26324">
                  <c:v>132224</c:v>
                </c:pt>
                <c:pt idx="26325">
                  <c:v>132229</c:v>
                </c:pt>
                <c:pt idx="26326">
                  <c:v>132234</c:v>
                </c:pt>
                <c:pt idx="26327">
                  <c:v>132239</c:v>
                </c:pt>
                <c:pt idx="26328">
                  <c:v>132244</c:v>
                </c:pt>
                <c:pt idx="26329">
                  <c:v>132249</c:v>
                </c:pt>
                <c:pt idx="26330">
                  <c:v>132254</c:v>
                </c:pt>
                <c:pt idx="26331">
                  <c:v>132259</c:v>
                </c:pt>
                <c:pt idx="26332">
                  <c:v>132264</c:v>
                </c:pt>
                <c:pt idx="26333">
                  <c:v>132269</c:v>
                </c:pt>
                <c:pt idx="26334">
                  <c:v>132274</c:v>
                </c:pt>
                <c:pt idx="26335">
                  <c:v>132279</c:v>
                </c:pt>
                <c:pt idx="26336">
                  <c:v>132284</c:v>
                </c:pt>
                <c:pt idx="26337">
                  <c:v>132289</c:v>
                </c:pt>
                <c:pt idx="26338">
                  <c:v>132294</c:v>
                </c:pt>
                <c:pt idx="26339">
                  <c:v>132299</c:v>
                </c:pt>
                <c:pt idx="26340">
                  <c:v>132304</c:v>
                </c:pt>
                <c:pt idx="26341">
                  <c:v>132309</c:v>
                </c:pt>
                <c:pt idx="26342">
                  <c:v>132314</c:v>
                </c:pt>
                <c:pt idx="26343">
                  <c:v>132319</c:v>
                </c:pt>
                <c:pt idx="26344">
                  <c:v>132324</c:v>
                </c:pt>
                <c:pt idx="26345">
                  <c:v>132329</c:v>
                </c:pt>
                <c:pt idx="26346">
                  <c:v>132334</c:v>
                </c:pt>
                <c:pt idx="26347">
                  <c:v>132339</c:v>
                </c:pt>
                <c:pt idx="26348">
                  <c:v>132344</c:v>
                </c:pt>
                <c:pt idx="26349">
                  <c:v>132349</c:v>
                </c:pt>
                <c:pt idx="26350">
                  <c:v>132354</c:v>
                </c:pt>
                <c:pt idx="26351">
                  <c:v>132359</c:v>
                </c:pt>
                <c:pt idx="26352">
                  <c:v>132364</c:v>
                </c:pt>
                <c:pt idx="26353">
                  <c:v>132369</c:v>
                </c:pt>
                <c:pt idx="26354">
                  <c:v>132374</c:v>
                </c:pt>
                <c:pt idx="26355">
                  <c:v>132379</c:v>
                </c:pt>
                <c:pt idx="26356">
                  <c:v>132384</c:v>
                </c:pt>
                <c:pt idx="26357">
                  <c:v>132389</c:v>
                </c:pt>
                <c:pt idx="26358">
                  <c:v>132394</c:v>
                </c:pt>
                <c:pt idx="26359">
                  <c:v>132399</c:v>
                </c:pt>
                <c:pt idx="26360">
                  <c:v>132404</c:v>
                </c:pt>
                <c:pt idx="26361">
                  <c:v>132409</c:v>
                </c:pt>
                <c:pt idx="26362">
                  <c:v>132414</c:v>
                </c:pt>
                <c:pt idx="26363">
                  <c:v>132419</c:v>
                </c:pt>
                <c:pt idx="26364">
                  <c:v>132424</c:v>
                </c:pt>
                <c:pt idx="26365">
                  <c:v>132429</c:v>
                </c:pt>
                <c:pt idx="26366">
                  <c:v>132434</c:v>
                </c:pt>
                <c:pt idx="26367">
                  <c:v>132439</c:v>
                </c:pt>
                <c:pt idx="26368">
                  <c:v>132444</c:v>
                </c:pt>
                <c:pt idx="26369">
                  <c:v>132449</c:v>
                </c:pt>
                <c:pt idx="26370">
                  <c:v>132454</c:v>
                </c:pt>
                <c:pt idx="26371">
                  <c:v>132459</c:v>
                </c:pt>
                <c:pt idx="26372">
                  <c:v>132464</c:v>
                </c:pt>
                <c:pt idx="26373">
                  <c:v>132469</c:v>
                </c:pt>
                <c:pt idx="26374">
                  <c:v>132474</c:v>
                </c:pt>
                <c:pt idx="26375">
                  <c:v>132479</c:v>
                </c:pt>
                <c:pt idx="26376">
                  <c:v>132484</c:v>
                </c:pt>
                <c:pt idx="26377">
                  <c:v>132489</c:v>
                </c:pt>
                <c:pt idx="26378">
                  <c:v>132494</c:v>
                </c:pt>
                <c:pt idx="26379">
                  <c:v>132499</c:v>
                </c:pt>
                <c:pt idx="26380">
                  <c:v>132504</c:v>
                </c:pt>
                <c:pt idx="26381">
                  <c:v>132509</c:v>
                </c:pt>
                <c:pt idx="26382">
                  <c:v>132514</c:v>
                </c:pt>
                <c:pt idx="26383">
                  <c:v>132519</c:v>
                </c:pt>
                <c:pt idx="26384">
                  <c:v>132524</c:v>
                </c:pt>
                <c:pt idx="26385">
                  <c:v>132529</c:v>
                </c:pt>
                <c:pt idx="26386">
                  <c:v>132534</c:v>
                </c:pt>
                <c:pt idx="26387">
                  <c:v>132539</c:v>
                </c:pt>
                <c:pt idx="26388">
                  <c:v>132544</c:v>
                </c:pt>
                <c:pt idx="26389">
                  <c:v>132549</c:v>
                </c:pt>
                <c:pt idx="26390">
                  <c:v>132554</c:v>
                </c:pt>
                <c:pt idx="26391">
                  <c:v>132559</c:v>
                </c:pt>
                <c:pt idx="26392">
                  <c:v>132564</c:v>
                </c:pt>
                <c:pt idx="26393">
                  <c:v>132569</c:v>
                </c:pt>
                <c:pt idx="26394">
                  <c:v>132574</c:v>
                </c:pt>
                <c:pt idx="26395">
                  <c:v>132579</c:v>
                </c:pt>
                <c:pt idx="26396">
                  <c:v>132584</c:v>
                </c:pt>
                <c:pt idx="26397">
                  <c:v>132589</c:v>
                </c:pt>
                <c:pt idx="26398">
                  <c:v>132594</c:v>
                </c:pt>
                <c:pt idx="26399">
                  <c:v>132599</c:v>
                </c:pt>
                <c:pt idx="26400">
                  <c:v>132604</c:v>
                </c:pt>
                <c:pt idx="26401">
                  <c:v>132609</c:v>
                </c:pt>
                <c:pt idx="26402">
                  <c:v>132614</c:v>
                </c:pt>
                <c:pt idx="26403">
                  <c:v>132619</c:v>
                </c:pt>
                <c:pt idx="26404">
                  <c:v>132624</c:v>
                </c:pt>
                <c:pt idx="26405">
                  <c:v>132629</c:v>
                </c:pt>
                <c:pt idx="26406">
                  <c:v>132634</c:v>
                </c:pt>
                <c:pt idx="26407">
                  <c:v>132639</c:v>
                </c:pt>
                <c:pt idx="26408">
                  <c:v>132644</c:v>
                </c:pt>
                <c:pt idx="26409">
                  <c:v>132649</c:v>
                </c:pt>
                <c:pt idx="26410">
                  <c:v>132654</c:v>
                </c:pt>
                <c:pt idx="26411">
                  <c:v>132659</c:v>
                </c:pt>
                <c:pt idx="26412">
                  <c:v>132664</c:v>
                </c:pt>
                <c:pt idx="26413">
                  <c:v>132669</c:v>
                </c:pt>
                <c:pt idx="26414">
                  <c:v>132674</c:v>
                </c:pt>
                <c:pt idx="26415">
                  <c:v>132679</c:v>
                </c:pt>
                <c:pt idx="26416">
                  <c:v>132684</c:v>
                </c:pt>
                <c:pt idx="26417">
                  <c:v>132689</c:v>
                </c:pt>
                <c:pt idx="26418">
                  <c:v>132694</c:v>
                </c:pt>
                <c:pt idx="26419">
                  <c:v>132699</c:v>
                </c:pt>
                <c:pt idx="26420">
                  <c:v>132704</c:v>
                </c:pt>
                <c:pt idx="26421">
                  <c:v>132709</c:v>
                </c:pt>
                <c:pt idx="26422">
                  <c:v>132714</c:v>
                </c:pt>
                <c:pt idx="26423">
                  <c:v>132719</c:v>
                </c:pt>
                <c:pt idx="26424">
                  <c:v>132724</c:v>
                </c:pt>
                <c:pt idx="26425">
                  <c:v>132729</c:v>
                </c:pt>
                <c:pt idx="26426">
                  <c:v>132734</c:v>
                </c:pt>
                <c:pt idx="26427">
                  <c:v>132739</c:v>
                </c:pt>
                <c:pt idx="26428">
                  <c:v>132744</c:v>
                </c:pt>
                <c:pt idx="26429">
                  <c:v>132749</c:v>
                </c:pt>
                <c:pt idx="26430">
                  <c:v>132754</c:v>
                </c:pt>
                <c:pt idx="26431">
                  <c:v>132759</c:v>
                </c:pt>
                <c:pt idx="26432">
                  <c:v>132764</c:v>
                </c:pt>
                <c:pt idx="26433">
                  <c:v>132769</c:v>
                </c:pt>
                <c:pt idx="26434">
                  <c:v>132774</c:v>
                </c:pt>
                <c:pt idx="26435">
                  <c:v>132779</c:v>
                </c:pt>
                <c:pt idx="26436">
                  <c:v>132784</c:v>
                </c:pt>
                <c:pt idx="26437">
                  <c:v>132789</c:v>
                </c:pt>
                <c:pt idx="26438">
                  <c:v>132794</c:v>
                </c:pt>
                <c:pt idx="26439">
                  <c:v>132799</c:v>
                </c:pt>
                <c:pt idx="26440">
                  <c:v>132804</c:v>
                </c:pt>
                <c:pt idx="26441">
                  <c:v>132809</c:v>
                </c:pt>
                <c:pt idx="26442">
                  <c:v>132814</c:v>
                </c:pt>
                <c:pt idx="26443">
                  <c:v>132819</c:v>
                </c:pt>
                <c:pt idx="26444">
                  <c:v>132824</c:v>
                </c:pt>
                <c:pt idx="26445">
                  <c:v>132829</c:v>
                </c:pt>
                <c:pt idx="26446">
                  <c:v>132834</c:v>
                </c:pt>
                <c:pt idx="26447">
                  <c:v>132839</c:v>
                </c:pt>
                <c:pt idx="26448">
                  <c:v>132844</c:v>
                </c:pt>
                <c:pt idx="26449">
                  <c:v>132849</c:v>
                </c:pt>
                <c:pt idx="26450">
                  <c:v>132854</c:v>
                </c:pt>
                <c:pt idx="26451">
                  <c:v>132859</c:v>
                </c:pt>
                <c:pt idx="26452">
                  <c:v>132864</c:v>
                </c:pt>
                <c:pt idx="26453">
                  <c:v>132869</c:v>
                </c:pt>
                <c:pt idx="26454">
                  <c:v>132874</c:v>
                </c:pt>
                <c:pt idx="26455">
                  <c:v>132879</c:v>
                </c:pt>
                <c:pt idx="26456">
                  <c:v>132884</c:v>
                </c:pt>
                <c:pt idx="26457">
                  <c:v>132889</c:v>
                </c:pt>
                <c:pt idx="26458">
                  <c:v>132894</c:v>
                </c:pt>
                <c:pt idx="26459">
                  <c:v>132899</c:v>
                </c:pt>
                <c:pt idx="26460">
                  <c:v>132904</c:v>
                </c:pt>
                <c:pt idx="26461">
                  <c:v>132909</c:v>
                </c:pt>
                <c:pt idx="26462">
                  <c:v>132914</c:v>
                </c:pt>
                <c:pt idx="26463">
                  <c:v>132919</c:v>
                </c:pt>
                <c:pt idx="26464">
                  <c:v>132924</c:v>
                </c:pt>
                <c:pt idx="26465">
                  <c:v>132929</c:v>
                </c:pt>
                <c:pt idx="26466">
                  <c:v>132934</c:v>
                </c:pt>
                <c:pt idx="26467">
                  <c:v>132939</c:v>
                </c:pt>
                <c:pt idx="26468">
                  <c:v>132944</c:v>
                </c:pt>
                <c:pt idx="26469">
                  <c:v>132949</c:v>
                </c:pt>
                <c:pt idx="26470">
                  <c:v>132954</c:v>
                </c:pt>
                <c:pt idx="26471">
                  <c:v>132959</c:v>
                </c:pt>
                <c:pt idx="26472">
                  <c:v>132964</c:v>
                </c:pt>
                <c:pt idx="26473">
                  <c:v>132969</c:v>
                </c:pt>
                <c:pt idx="26474">
                  <c:v>132974</c:v>
                </c:pt>
                <c:pt idx="26475">
                  <c:v>132979</c:v>
                </c:pt>
                <c:pt idx="26476">
                  <c:v>132984</c:v>
                </c:pt>
                <c:pt idx="26477">
                  <c:v>132989</c:v>
                </c:pt>
                <c:pt idx="26478">
                  <c:v>132994</c:v>
                </c:pt>
                <c:pt idx="26479">
                  <c:v>132999</c:v>
                </c:pt>
                <c:pt idx="26480">
                  <c:v>133004</c:v>
                </c:pt>
                <c:pt idx="26481">
                  <c:v>133009</c:v>
                </c:pt>
                <c:pt idx="26482">
                  <c:v>133014</c:v>
                </c:pt>
                <c:pt idx="26483">
                  <c:v>133019</c:v>
                </c:pt>
                <c:pt idx="26484">
                  <c:v>133024</c:v>
                </c:pt>
                <c:pt idx="26485">
                  <c:v>133029</c:v>
                </c:pt>
                <c:pt idx="26486">
                  <c:v>133034</c:v>
                </c:pt>
                <c:pt idx="26487">
                  <c:v>133039</c:v>
                </c:pt>
                <c:pt idx="26488">
                  <c:v>133044</c:v>
                </c:pt>
                <c:pt idx="26489">
                  <c:v>133049</c:v>
                </c:pt>
                <c:pt idx="26490">
                  <c:v>133054</c:v>
                </c:pt>
                <c:pt idx="26491">
                  <c:v>133059</c:v>
                </c:pt>
                <c:pt idx="26492">
                  <c:v>133064</c:v>
                </c:pt>
                <c:pt idx="26493">
                  <c:v>133069</c:v>
                </c:pt>
                <c:pt idx="26494">
                  <c:v>133074</c:v>
                </c:pt>
                <c:pt idx="26495">
                  <c:v>133079</c:v>
                </c:pt>
                <c:pt idx="26496">
                  <c:v>133084</c:v>
                </c:pt>
                <c:pt idx="26497">
                  <c:v>133089</c:v>
                </c:pt>
                <c:pt idx="26498">
                  <c:v>133094</c:v>
                </c:pt>
                <c:pt idx="26499">
                  <c:v>133099</c:v>
                </c:pt>
                <c:pt idx="26500">
                  <c:v>133104</c:v>
                </c:pt>
                <c:pt idx="26501">
                  <c:v>133109</c:v>
                </c:pt>
                <c:pt idx="26502">
                  <c:v>133114</c:v>
                </c:pt>
                <c:pt idx="26503">
                  <c:v>133119</c:v>
                </c:pt>
                <c:pt idx="26504">
                  <c:v>133124</c:v>
                </c:pt>
                <c:pt idx="26505">
                  <c:v>133129</c:v>
                </c:pt>
                <c:pt idx="26506">
                  <c:v>133134</c:v>
                </c:pt>
                <c:pt idx="26507">
                  <c:v>133139</c:v>
                </c:pt>
                <c:pt idx="26508">
                  <c:v>133144</c:v>
                </c:pt>
                <c:pt idx="26509">
                  <c:v>133149</c:v>
                </c:pt>
                <c:pt idx="26510">
                  <c:v>133154</c:v>
                </c:pt>
                <c:pt idx="26511">
                  <c:v>133159</c:v>
                </c:pt>
                <c:pt idx="26512">
                  <c:v>133164</c:v>
                </c:pt>
                <c:pt idx="26513">
                  <c:v>133169</c:v>
                </c:pt>
                <c:pt idx="26514">
                  <c:v>133174</c:v>
                </c:pt>
                <c:pt idx="26515">
                  <c:v>133179</c:v>
                </c:pt>
                <c:pt idx="26516">
                  <c:v>133184</c:v>
                </c:pt>
                <c:pt idx="26517">
                  <c:v>133189</c:v>
                </c:pt>
                <c:pt idx="26518">
                  <c:v>133194</c:v>
                </c:pt>
                <c:pt idx="26519">
                  <c:v>133199</c:v>
                </c:pt>
                <c:pt idx="26520">
                  <c:v>133204</c:v>
                </c:pt>
                <c:pt idx="26521">
                  <c:v>133209</c:v>
                </c:pt>
                <c:pt idx="26522">
                  <c:v>133214</c:v>
                </c:pt>
                <c:pt idx="26523">
                  <c:v>133219</c:v>
                </c:pt>
                <c:pt idx="26524">
                  <c:v>133224</c:v>
                </c:pt>
                <c:pt idx="26525">
                  <c:v>133229</c:v>
                </c:pt>
                <c:pt idx="26526">
                  <c:v>133234</c:v>
                </c:pt>
                <c:pt idx="26527">
                  <c:v>133239</c:v>
                </c:pt>
                <c:pt idx="26528">
                  <c:v>133244</c:v>
                </c:pt>
                <c:pt idx="26529">
                  <c:v>133249</c:v>
                </c:pt>
                <c:pt idx="26530">
                  <c:v>133254</c:v>
                </c:pt>
                <c:pt idx="26531">
                  <c:v>133259</c:v>
                </c:pt>
                <c:pt idx="26532">
                  <c:v>133264</c:v>
                </c:pt>
                <c:pt idx="26533">
                  <c:v>133269</c:v>
                </c:pt>
                <c:pt idx="26534">
                  <c:v>133274</c:v>
                </c:pt>
                <c:pt idx="26535">
                  <c:v>133279</c:v>
                </c:pt>
                <c:pt idx="26536">
                  <c:v>133284</c:v>
                </c:pt>
                <c:pt idx="26537">
                  <c:v>133289</c:v>
                </c:pt>
                <c:pt idx="26538">
                  <c:v>133294</c:v>
                </c:pt>
                <c:pt idx="26539">
                  <c:v>133299</c:v>
                </c:pt>
                <c:pt idx="26540">
                  <c:v>133304</c:v>
                </c:pt>
                <c:pt idx="26541">
                  <c:v>133309</c:v>
                </c:pt>
                <c:pt idx="26542">
                  <c:v>133314</c:v>
                </c:pt>
                <c:pt idx="26543">
                  <c:v>133319</c:v>
                </c:pt>
                <c:pt idx="26544">
                  <c:v>133324</c:v>
                </c:pt>
                <c:pt idx="26545">
                  <c:v>133329</c:v>
                </c:pt>
                <c:pt idx="26546">
                  <c:v>133334</c:v>
                </c:pt>
                <c:pt idx="26547">
                  <c:v>133339</c:v>
                </c:pt>
                <c:pt idx="26548">
                  <c:v>133344</c:v>
                </c:pt>
                <c:pt idx="26549">
                  <c:v>133349</c:v>
                </c:pt>
                <c:pt idx="26550">
                  <c:v>133354</c:v>
                </c:pt>
                <c:pt idx="26551">
                  <c:v>133359</c:v>
                </c:pt>
                <c:pt idx="26552">
                  <c:v>133364</c:v>
                </c:pt>
                <c:pt idx="26553">
                  <c:v>133369</c:v>
                </c:pt>
                <c:pt idx="26554">
                  <c:v>133374</c:v>
                </c:pt>
                <c:pt idx="26555">
                  <c:v>133379</c:v>
                </c:pt>
                <c:pt idx="26556">
                  <c:v>133384</c:v>
                </c:pt>
                <c:pt idx="26557">
                  <c:v>133389</c:v>
                </c:pt>
                <c:pt idx="26558">
                  <c:v>133394</c:v>
                </c:pt>
                <c:pt idx="26559">
                  <c:v>133399</c:v>
                </c:pt>
                <c:pt idx="26560">
                  <c:v>133404</c:v>
                </c:pt>
                <c:pt idx="26561">
                  <c:v>133409</c:v>
                </c:pt>
                <c:pt idx="26562">
                  <c:v>133414</c:v>
                </c:pt>
                <c:pt idx="26563">
                  <c:v>133419</c:v>
                </c:pt>
                <c:pt idx="26564">
                  <c:v>133424</c:v>
                </c:pt>
                <c:pt idx="26565">
                  <c:v>133429</c:v>
                </c:pt>
                <c:pt idx="26566">
                  <c:v>133434</c:v>
                </c:pt>
                <c:pt idx="26567">
                  <c:v>133439</c:v>
                </c:pt>
                <c:pt idx="26568">
                  <c:v>133444</c:v>
                </c:pt>
                <c:pt idx="26569">
                  <c:v>133449</c:v>
                </c:pt>
                <c:pt idx="26570">
                  <c:v>133454</c:v>
                </c:pt>
                <c:pt idx="26571">
                  <c:v>133459</c:v>
                </c:pt>
                <c:pt idx="26572">
                  <c:v>133464</c:v>
                </c:pt>
                <c:pt idx="26573">
                  <c:v>133469</c:v>
                </c:pt>
                <c:pt idx="26574">
                  <c:v>133474</c:v>
                </c:pt>
                <c:pt idx="26575">
                  <c:v>133479</c:v>
                </c:pt>
                <c:pt idx="26576">
                  <c:v>133484</c:v>
                </c:pt>
                <c:pt idx="26577">
                  <c:v>133489</c:v>
                </c:pt>
                <c:pt idx="26578">
                  <c:v>133494</c:v>
                </c:pt>
                <c:pt idx="26579">
                  <c:v>133499</c:v>
                </c:pt>
                <c:pt idx="26580">
                  <c:v>133504</c:v>
                </c:pt>
                <c:pt idx="26581">
                  <c:v>133509</c:v>
                </c:pt>
                <c:pt idx="26582">
                  <c:v>133514</c:v>
                </c:pt>
                <c:pt idx="26583">
                  <c:v>133519</c:v>
                </c:pt>
                <c:pt idx="26584">
                  <c:v>133524</c:v>
                </c:pt>
                <c:pt idx="26585">
                  <c:v>133529</c:v>
                </c:pt>
                <c:pt idx="26586">
                  <c:v>133534</c:v>
                </c:pt>
                <c:pt idx="26587">
                  <c:v>133539</c:v>
                </c:pt>
                <c:pt idx="26588">
                  <c:v>133544</c:v>
                </c:pt>
                <c:pt idx="26589">
                  <c:v>133549</c:v>
                </c:pt>
                <c:pt idx="26590">
                  <c:v>133554</c:v>
                </c:pt>
                <c:pt idx="26591">
                  <c:v>133559</c:v>
                </c:pt>
                <c:pt idx="26592">
                  <c:v>133564</c:v>
                </c:pt>
                <c:pt idx="26593">
                  <c:v>133569</c:v>
                </c:pt>
                <c:pt idx="26594">
                  <c:v>133574</c:v>
                </c:pt>
                <c:pt idx="26595">
                  <c:v>133579</c:v>
                </c:pt>
                <c:pt idx="26596">
                  <c:v>133584</c:v>
                </c:pt>
                <c:pt idx="26597">
                  <c:v>133589</c:v>
                </c:pt>
                <c:pt idx="26598">
                  <c:v>133594</c:v>
                </c:pt>
                <c:pt idx="26599">
                  <c:v>133599</c:v>
                </c:pt>
                <c:pt idx="26600">
                  <c:v>133604</c:v>
                </c:pt>
                <c:pt idx="26601">
                  <c:v>133609</c:v>
                </c:pt>
                <c:pt idx="26602">
                  <c:v>133614</c:v>
                </c:pt>
                <c:pt idx="26603">
                  <c:v>133619</c:v>
                </c:pt>
                <c:pt idx="26604">
                  <c:v>133624</c:v>
                </c:pt>
                <c:pt idx="26605">
                  <c:v>133629</c:v>
                </c:pt>
                <c:pt idx="26606">
                  <c:v>133634</c:v>
                </c:pt>
                <c:pt idx="26607">
                  <c:v>133639</c:v>
                </c:pt>
                <c:pt idx="26608">
                  <c:v>133644</c:v>
                </c:pt>
                <c:pt idx="26609">
                  <c:v>133649</c:v>
                </c:pt>
                <c:pt idx="26610">
                  <c:v>133654</c:v>
                </c:pt>
                <c:pt idx="26611">
                  <c:v>133659</c:v>
                </c:pt>
                <c:pt idx="26612">
                  <c:v>133664</c:v>
                </c:pt>
                <c:pt idx="26613">
                  <c:v>133669</c:v>
                </c:pt>
                <c:pt idx="26614">
                  <c:v>133674</c:v>
                </c:pt>
                <c:pt idx="26615">
                  <c:v>133679</c:v>
                </c:pt>
                <c:pt idx="26616">
                  <c:v>133684</c:v>
                </c:pt>
                <c:pt idx="26617">
                  <c:v>133689</c:v>
                </c:pt>
                <c:pt idx="26618">
                  <c:v>133694</c:v>
                </c:pt>
                <c:pt idx="26619">
                  <c:v>133699</c:v>
                </c:pt>
                <c:pt idx="26620">
                  <c:v>133704</c:v>
                </c:pt>
                <c:pt idx="26621">
                  <c:v>133709</c:v>
                </c:pt>
                <c:pt idx="26622">
                  <c:v>133714</c:v>
                </c:pt>
                <c:pt idx="26623">
                  <c:v>133719</c:v>
                </c:pt>
                <c:pt idx="26624">
                  <c:v>133724</c:v>
                </c:pt>
                <c:pt idx="26625">
                  <c:v>133729</c:v>
                </c:pt>
                <c:pt idx="26626">
                  <c:v>133734</c:v>
                </c:pt>
                <c:pt idx="26627">
                  <c:v>133739</c:v>
                </c:pt>
                <c:pt idx="26628">
                  <c:v>133744</c:v>
                </c:pt>
                <c:pt idx="26629">
                  <c:v>133749</c:v>
                </c:pt>
                <c:pt idx="26630">
                  <c:v>133754</c:v>
                </c:pt>
                <c:pt idx="26631">
                  <c:v>133759</c:v>
                </c:pt>
                <c:pt idx="26632">
                  <c:v>133764</c:v>
                </c:pt>
                <c:pt idx="26633">
                  <c:v>133769</c:v>
                </c:pt>
                <c:pt idx="26634">
                  <c:v>133774</c:v>
                </c:pt>
                <c:pt idx="26635">
                  <c:v>133779</c:v>
                </c:pt>
                <c:pt idx="26636">
                  <c:v>133784</c:v>
                </c:pt>
                <c:pt idx="26637">
                  <c:v>133789</c:v>
                </c:pt>
                <c:pt idx="26638">
                  <c:v>133794</c:v>
                </c:pt>
                <c:pt idx="26639">
                  <c:v>133799</c:v>
                </c:pt>
                <c:pt idx="26640">
                  <c:v>133804</c:v>
                </c:pt>
                <c:pt idx="26641">
                  <c:v>133809</c:v>
                </c:pt>
                <c:pt idx="26642">
                  <c:v>133814</c:v>
                </c:pt>
                <c:pt idx="26643">
                  <c:v>133819</c:v>
                </c:pt>
                <c:pt idx="26644">
                  <c:v>133824</c:v>
                </c:pt>
                <c:pt idx="26645">
                  <c:v>133829</c:v>
                </c:pt>
                <c:pt idx="26646">
                  <c:v>133834</c:v>
                </c:pt>
                <c:pt idx="26647">
                  <c:v>133839</c:v>
                </c:pt>
                <c:pt idx="26648">
                  <c:v>133844</c:v>
                </c:pt>
                <c:pt idx="26649">
                  <c:v>133849</c:v>
                </c:pt>
                <c:pt idx="26650">
                  <c:v>133854</c:v>
                </c:pt>
                <c:pt idx="26651">
                  <c:v>133859</c:v>
                </c:pt>
                <c:pt idx="26652">
                  <c:v>133864</c:v>
                </c:pt>
                <c:pt idx="26653">
                  <c:v>133869</c:v>
                </c:pt>
                <c:pt idx="26654">
                  <c:v>133874</c:v>
                </c:pt>
                <c:pt idx="26655">
                  <c:v>133879</c:v>
                </c:pt>
                <c:pt idx="26656">
                  <c:v>133884</c:v>
                </c:pt>
                <c:pt idx="26657">
                  <c:v>133889</c:v>
                </c:pt>
                <c:pt idx="26658">
                  <c:v>133894</c:v>
                </c:pt>
                <c:pt idx="26659">
                  <c:v>133899</c:v>
                </c:pt>
                <c:pt idx="26660">
                  <c:v>133904</c:v>
                </c:pt>
                <c:pt idx="26661">
                  <c:v>133909</c:v>
                </c:pt>
                <c:pt idx="26662">
                  <c:v>133914</c:v>
                </c:pt>
                <c:pt idx="26663">
                  <c:v>133919</c:v>
                </c:pt>
                <c:pt idx="26664">
                  <c:v>133924</c:v>
                </c:pt>
                <c:pt idx="26665">
                  <c:v>133929</c:v>
                </c:pt>
                <c:pt idx="26666">
                  <c:v>133934</c:v>
                </c:pt>
                <c:pt idx="26667">
                  <c:v>133939</c:v>
                </c:pt>
                <c:pt idx="26668">
                  <c:v>133944</c:v>
                </c:pt>
                <c:pt idx="26669">
                  <c:v>133949</c:v>
                </c:pt>
                <c:pt idx="26670">
                  <c:v>133954</c:v>
                </c:pt>
                <c:pt idx="26671">
                  <c:v>133959</c:v>
                </c:pt>
                <c:pt idx="26672">
                  <c:v>133964</c:v>
                </c:pt>
                <c:pt idx="26673">
                  <c:v>133969</c:v>
                </c:pt>
                <c:pt idx="26674">
                  <c:v>133974</c:v>
                </c:pt>
                <c:pt idx="26675">
                  <c:v>133979</c:v>
                </c:pt>
                <c:pt idx="26676">
                  <c:v>133984</c:v>
                </c:pt>
                <c:pt idx="26677">
                  <c:v>133989</c:v>
                </c:pt>
                <c:pt idx="26678">
                  <c:v>133994</c:v>
                </c:pt>
                <c:pt idx="26679">
                  <c:v>133999</c:v>
                </c:pt>
                <c:pt idx="26680">
                  <c:v>134004</c:v>
                </c:pt>
                <c:pt idx="26681">
                  <c:v>134009</c:v>
                </c:pt>
                <c:pt idx="26682">
                  <c:v>134014</c:v>
                </c:pt>
                <c:pt idx="26683">
                  <c:v>134019</c:v>
                </c:pt>
                <c:pt idx="26684">
                  <c:v>134024</c:v>
                </c:pt>
                <c:pt idx="26685">
                  <c:v>134029</c:v>
                </c:pt>
                <c:pt idx="26686">
                  <c:v>134034</c:v>
                </c:pt>
                <c:pt idx="26687">
                  <c:v>134039</c:v>
                </c:pt>
                <c:pt idx="26688">
                  <c:v>134044</c:v>
                </c:pt>
                <c:pt idx="26689">
                  <c:v>134049</c:v>
                </c:pt>
                <c:pt idx="26690">
                  <c:v>134054</c:v>
                </c:pt>
                <c:pt idx="26691">
                  <c:v>134059</c:v>
                </c:pt>
                <c:pt idx="26692">
                  <c:v>134064</c:v>
                </c:pt>
                <c:pt idx="26693">
                  <c:v>134069</c:v>
                </c:pt>
                <c:pt idx="26694">
                  <c:v>134074</c:v>
                </c:pt>
                <c:pt idx="26695">
                  <c:v>134079</c:v>
                </c:pt>
                <c:pt idx="26696">
                  <c:v>134084</c:v>
                </c:pt>
                <c:pt idx="26697">
                  <c:v>134089</c:v>
                </c:pt>
                <c:pt idx="26698">
                  <c:v>134094</c:v>
                </c:pt>
                <c:pt idx="26699">
                  <c:v>134099</c:v>
                </c:pt>
                <c:pt idx="26700">
                  <c:v>134104</c:v>
                </c:pt>
                <c:pt idx="26701">
                  <c:v>134109</c:v>
                </c:pt>
                <c:pt idx="26702">
                  <c:v>134114</c:v>
                </c:pt>
                <c:pt idx="26703">
                  <c:v>134119</c:v>
                </c:pt>
                <c:pt idx="26704">
                  <c:v>134124</c:v>
                </c:pt>
                <c:pt idx="26705">
                  <c:v>134129</c:v>
                </c:pt>
                <c:pt idx="26706">
                  <c:v>134134</c:v>
                </c:pt>
                <c:pt idx="26707">
                  <c:v>134139</c:v>
                </c:pt>
                <c:pt idx="26708">
                  <c:v>134144</c:v>
                </c:pt>
                <c:pt idx="26709">
                  <c:v>134149</c:v>
                </c:pt>
                <c:pt idx="26710">
                  <c:v>134154</c:v>
                </c:pt>
                <c:pt idx="26711">
                  <c:v>134159</c:v>
                </c:pt>
                <c:pt idx="26712">
                  <c:v>134164</c:v>
                </c:pt>
                <c:pt idx="26713">
                  <c:v>134169</c:v>
                </c:pt>
                <c:pt idx="26714">
                  <c:v>134174</c:v>
                </c:pt>
                <c:pt idx="26715">
                  <c:v>134179</c:v>
                </c:pt>
                <c:pt idx="26716">
                  <c:v>134184</c:v>
                </c:pt>
                <c:pt idx="26717">
                  <c:v>134189</c:v>
                </c:pt>
                <c:pt idx="26718">
                  <c:v>134194</c:v>
                </c:pt>
                <c:pt idx="26719">
                  <c:v>134199</c:v>
                </c:pt>
                <c:pt idx="26720">
                  <c:v>134204</c:v>
                </c:pt>
                <c:pt idx="26721">
                  <c:v>134209</c:v>
                </c:pt>
                <c:pt idx="26722">
                  <c:v>134214</c:v>
                </c:pt>
                <c:pt idx="26723">
                  <c:v>134219</c:v>
                </c:pt>
                <c:pt idx="26724">
                  <c:v>134224</c:v>
                </c:pt>
                <c:pt idx="26725">
                  <c:v>134229</c:v>
                </c:pt>
                <c:pt idx="26726">
                  <c:v>134234</c:v>
                </c:pt>
                <c:pt idx="26727">
                  <c:v>134239</c:v>
                </c:pt>
                <c:pt idx="26728">
                  <c:v>134244</c:v>
                </c:pt>
                <c:pt idx="26729">
                  <c:v>134249</c:v>
                </c:pt>
                <c:pt idx="26730">
                  <c:v>134254</c:v>
                </c:pt>
                <c:pt idx="26731">
                  <c:v>134259</c:v>
                </c:pt>
                <c:pt idx="26732">
                  <c:v>134264</c:v>
                </c:pt>
                <c:pt idx="26733">
                  <c:v>134269</c:v>
                </c:pt>
                <c:pt idx="26734">
                  <c:v>134274</c:v>
                </c:pt>
                <c:pt idx="26735">
                  <c:v>134279</c:v>
                </c:pt>
                <c:pt idx="26736">
                  <c:v>134284</c:v>
                </c:pt>
                <c:pt idx="26737">
                  <c:v>134289</c:v>
                </c:pt>
                <c:pt idx="26738">
                  <c:v>134294</c:v>
                </c:pt>
                <c:pt idx="26739">
                  <c:v>134299</c:v>
                </c:pt>
                <c:pt idx="26740">
                  <c:v>134304</c:v>
                </c:pt>
                <c:pt idx="26741">
                  <c:v>134309</c:v>
                </c:pt>
                <c:pt idx="26742">
                  <c:v>134314</c:v>
                </c:pt>
                <c:pt idx="26743">
                  <c:v>134319</c:v>
                </c:pt>
                <c:pt idx="26744">
                  <c:v>134324</c:v>
                </c:pt>
                <c:pt idx="26745">
                  <c:v>134329</c:v>
                </c:pt>
                <c:pt idx="26746">
                  <c:v>134334</c:v>
                </c:pt>
                <c:pt idx="26747">
                  <c:v>134339</c:v>
                </c:pt>
                <c:pt idx="26748">
                  <c:v>134344</c:v>
                </c:pt>
                <c:pt idx="26749">
                  <c:v>134349</c:v>
                </c:pt>
                <c:pt idx="26750">
                  <c:v>134354</c:v>
                </c:pt>
                <c:pt idx="26751">
                  <c:v>134359</c:v>
                </c:pt>
                <c:pt idx="26752">
                  <c:v>134364</c:v>
                </c:pt>
                <c:pt idx="26753">
                  <c:v>134369</c:v>
                </c:pt>
                <c:pt idx="26754">
                  <c:v>134374</c:v>
                </c:pt>
                <c:pt idx="26755">
                  <c:v>134379</c:v>
                </c:pt>
                <c:pt idx="26756">
                  <c:v>134384</c:v>
                </c:pt>
                <c:pt idx="26757">
                  <c:v>134389</c:v>
                </c:pt>
                <c:pt idx="26758">
                  <c:v>134394</c:v>
                </c:pt>
                <c:pt idx="26759">
                  <c:v>134399</c:v>
                </c:pt>
                <c:pt idx="26760">
                  <c:v>134404</c:v>
                </c:pt>
                <c:pt idx="26761">
                  <c:v>134409</c:v>
                </c:pt>
                <c:pt idx="26762">
                  <c:v>134414</c:v>
                </c:pt>
                <c:pt idx="26763">
                  <c:v>134419</c:v>
                </c:pt>
                <c:pt idx="26764">
                  <c:v>134424</c:v>
                </c:pt>
                <c:pt idx="26765">
                  <c:v>134429</c:v>
                </c:pt>
                <c:pt idx="26766">
                  <c:v>134434</c:v>
                </c:pt>
                <c:pt idx="26767">
                  <c:v>134439</c:v>
                </c:pt>
                <c:pt idx="26768">
                  <c:v>134444</c:v>
                </c:pt>
                <c:pt idx="26769">
                  <c:v>134449</c:v>
                </c:pt>
                <c:pt idx="26770">
                  <c:v>134454</c:v>
                </c:pt>
                <c:pt idx="26771">
                  <c:v>134459</c:v>
                </c:pt>
                <c:pt idx="26772">
                  <c:v>134464</c:v>
                </c:pt>
                <c:pt idx="26773">
                  <c:v>134469</c:v>
                </c:pt>
                <c:pt idx="26774">
                  <c:v>134474</c:v>
                </c:pt>
                <c:pt idx="26775">
                  <c:v>134479</c:v>
                </c:pt>
                <c:pt idx="26776">
                  <c:v>134484</c:v>
                </c:pt>
                <c:pt idx="26777">
                  <c:v>134489</c:v>
                </c:pt>
                <c:pt idx="26778">
                  <c:v>134494</c:v>
                </c:pt>
                <c:pt idx="26779">
                  <c:v>134499</c:v>
                </c:pt>
                <c:pt idx="26780">
                  <c:v>134504</c:v>
                </c:pt>
                <c:pt idx="26781">
                  <c:v>134509</c:v>
                </c:pt>
                <c:pt idx="26782">
                  <c:v>134514</c:v>
                </c:pt>
                <c:pt idx="26783">
                  <c:v>134519</c:v>
                </c:pt>
                <c:pt idx="26784">
                  <c:v>134524</c:v>
                </c:pt>
                <c:pt idx="26785">
                  <c:v>134529</c:v>
                </c:pt>
                <c:pt idx="26786">
                  <c:v>134534</c:v>
                </c:pt>
                <c:pt idx="26787">
                  <c:v>134539</c:v>
                </c:pt>
                <c:pt idx="26788">
                  <c:v>134544</c:v>
                </c:pt>
                <c:pt idx="26789">
                  <c:v>134549</c:v>
                </c:pt>
                <c:pt idx="26790">
                  <c:v>134554</c:v>
                </c:pt>
                <c:pt idx="26791">
                  <c:v>134559</c:v>
                </c:pt>
                <c:pt idx="26792">
                  <c:v>134564</c:v>
                </c:pt>
                <c:pt idx="26793">
                  <c:v>134569</c:v>
                </c:pt>
                <c:pt idx="26794">
                  <c:v>134574</c:v>
                </c:pt>
                <c:pt idx="26795">
                  <c:v>134579</c:v>
                </c:pt>
                <c:pt idx="26796">
                  <c:v>134584</c:v>
                </c:pt>
                <c:pt idx="26797">
                  <c:v>134589</c:v>
                </c:pt>
                <c:pt idx="26798">
                  <c:v>134594</c:v>
                </c:pt>
                <c:pt idx="26799">
                  <c:v>134599</c:v>
                </c:pt>
                <c:pt idx="26800">
                  <c:v>134604</c:v>
                </c:pt>
                <c:pt idx="26801">
                  <c:v>134609</c:v>
                </c:pt>
                <c:pt idx="26802">
                  <c:v>134614</c:v>
                </c:pt>
                <c:pt idx="26803">
                  <c:v>134619</c:v>
                </c:pt>
                <c:pt idx="26804">
                  <c:v>134624</c:v>
                </c:pt>
                <c:pt idx="26805">
                  <c:v>134629</c:v>
                </c:pt>
                <c:pt idx="26806">
                  <c:v>134634</c:v>
                </c:pt>
                <c:pt idx="26807">
                  <c:v>134639</c:v>
                </c:pt>
                <c:pt idx="26808">
                  <c:v>134644</c:v>
                </c:pt>
                <c:pt idx="26809">
                  <c:v>134649</c:v>
                </c:pt>
                <c:pt idx="26810">
                  <c:v>134654</c:v>
                </c:pt>
                <c:pt idx="26811">
                  <c:v>134659</c:v>
                </c:pt>
                <c:pt idx="26812">
                  <c:v>134664</c:v>
                </c:pt>
                <c:pt idx="26813">
                  <c:v>134669</c:v>
                </c:pt>
                <c:pt idx="26814">
                  <c:v>134674</c:v>
                </c:pt>
                <c:pt idx="26815">
                  <c:v>134679</c:v>
                </c:pt>
                <c:pt idx="26816">
                  <c:v>134684</c:v>
                </c:pt>
                <c:pt idx="26817">
                  <c:v>134689</c:v>
                </c:pt>
                <c:pt idx="26818">
                  <c:v>134694</c:v>
                </c:pt>
                <c:pt idx="26819">
                  <c:v>134699</c:v>
                </c:pt>
                <c:pt idx="26820">
                  <c:v>134704</c:v>
                </c:pt>
                <c:pt idx="26821">
                  <c:v>134709</c:v>
                </c:pt>
                <c:pt idx="26822">
                  <c:v>134714</c:v>
                </c:pt>
                <c:pt idx="26823">
                  <c:v>134719</c:v>
                </c:pt>
                <c:pt idx="26824">
                  <c:v>134724</c:v>
                </c:pt>
                <c:pt idx="26825">
                  <c:v>134729</c:v>
                </c:pt>
                <c:pt idx="26826">
                  <c:v>134734</c:v>
                </c:pt>
                <c:pt idx="26827">
                  <c:v>134739</c:v>
                </c:pt>
                <c:pt idx="26828">
                  <c:v>134744</c:v>
                </c:pt>
                <c:pt idx="26829">
                  <c:v>134749</c:v>
                </c:pt>
                <c:pt idx="26830">
                  <c:v>134754</c:v>
                </c:pt>
                <c:pt idx="26831">
                  <c:v>134759</c:v>
                </c:pt>
                <c:pt idx="26832">
                  <c:v>134764</c:v>
                </c:pt>
                <c:pt idx="26833">
                  <c:v>134769</c:v>
                </c:pt>
                <c:pt idx="26834">
                  <c:v>134774</c:v>
                </c:pt>
                <c:pt idx="26835">
                  <c:v>134779</c:v>
                </c:pt>
                <c:pt idx="26836">
                  <c:v>134784</c:v>
                </c:pt>
                <c:pt idx="26837">
                  <c:v>134789</c:v>
                </c:pt>
                <c:pt idx="26838">
                  <c:v>134794</c:v>
                </c:pt>
                <c:pt idx="26839">
                  <c:v>134799</c:v>
                </c:pt>
                <c:pt idx="26840">
                  <c:v>134804</c:v>
                </c:pt>
                <c:pt idx="26841">
                  <c:v>134809</c:v>
                </c:pt>
                <c:pt idx="26842">
                  <c:v>134814</c:v>
                </c:pt>
                <c:pt idx="26843">
                  <c:v>134819</c:v>
                </c:pt>
                <c:pt idx="26844">
                  <c:v>134824</c:v>
                </c:pt>
                <c:pt idx="26845">
                  <c:v>134829</c:v>
                </c:pt>
                <c:pt idx="26846">
                  <c:v>134834</c:v>
                </c:pt>
                <c:pt idx="26847">
                  <c:v>134839</c:v>
                </c:pt>
                <c:pt idx="26848">
                  <c:v>134844</c:v>
                </c:pt>
                <c:pt idx="26849">
                  <c:v>134849</c:v>
                </c:pt>
                <c:pt idx="26850">
                  <c:v>134854</c:v>
                </c:pt>
                <c:pt idx="26851">
                  <c:v>134859</c:v>
                </c:pt>
                <c:pt idx="26852">
                  <c:v>134864</c:v>
                </c:pt>
                <c:pt idx="26853">
                  <c:v>134869</c:v>
                </c:pt>
                <c:pt idx="26854">
                  <c:v>134874</c:v>
                </c:pt>
                <c:pt idx="26855">
                  <c:v>134879</c:v>
                </c:pt>
                <c:pt idx="26856">
                  <c:v>134884</c:v>
                </c:pt>
                <c:pt idx="26857">
                  <c:v>134889</c:v>
                </c:pt>
                <c:pt idx="26858">
                  <c:v>134894</c:v>
                </c:pt>
                <c:pt idx="26859">
                  <c:v>134899</c:v>
                </c:pt>
                <c:pt idx="26860">
                  <c:v>134904</c:v>
                </c:pt>
                <c:pt idx="26861">
                  <c:v>134909</c:v>
                </c:pt>
                <c:pt idx="26862">
                  <c:v>134914</c:v>
                </c:pt>
                <c:pt idx="26863">
                  <c:v>134919</c:v>
                </c:pt>
                <c:pt idx="26864">
                  <c:v>134924</c:v>
                </c:pt>
                <c:pt idx="26865">
                  <c:v>134929</c:v>
                </c:pt>
                <c:pt idx="26866">
                  <c:v>134934</c:v>
                </c:pt>
                <c:pt idx="26867">
                  <c:v>134939</c:v>
                </c:pt>
                <c:pt idx="26868">
                  <c:v>134944</c:v>
                </c:pt>
                <c:pt idx="26869">
                  <c:v>134949</c:v>
                </c:pt>
                <c:pt idx="26870">
                  <c:v>134954</c:v>
                </c:pt>
                <c:pt idx="26871">
                  <c:v>134959</c:v>
                </c:pt>
                <c:pt idx="26872">
                  <c:v>134964</c:v>
                </c:pt>
                <c:pt idx="26873">
                  <c:v>134969</c:v>
                </c:pt>
                <c:pt idx="26874">
                  <c:v>134974</c:v>
                </c:pt>
                <c:pt idx="26875">
                  <c:v>134979</c:v>
                </c:pt>
                <c:pt idx="26876">
                  <c:v>134984</c:v>
                </c:pt>
                <c:pt idx="26877">
                  <c:v>134989</c:v>
                </c:pt>
                <c:pt idx="26878">
                  <c:v>134994</c:v>
                </c:pt>
                <c:pt idx="26879">
                  <c:v>134999</c:v>
                </c:pt>
                <c:pt idx="26880">
                  <c:v>135004</c:v>
                </c:pt>
                <c:pt idx="26881">
                  <c:v>135009</c:v>
                </c:pt>
                <c:pt idx="26882">
                  <c:v>135014</c:v>
                </c:pt>
                <c:pt idx="26883">
                  <c:v>135019</c:v>
                </c:pt>
                <c:pt idx="26884">
                  <c:v>135024</c:v>
                </c:pt>
                <c:pt idx="26885">
                  <c:v>135029</c:v>
                </c:pt>
                <c:pt idx="26886">
                  <c:v>135034</c:v>
                </c:pt>
                <c:pt idx="26887">
                  <c:v>135039</c:v>
                </c:pt>
                <c:pt idx="26888">
                  <c:v>135044</c:v>
                </c:pt>
                <c:pt idx="26889">
                  <c:v>135049</c:v>
                </c:pt>
                <c:pt idx="26890">
                  <c:v>135054</c:v>
                </c:pt>
                <c:pt idx="26891">
                  <c:v>135059</c:v>
                </c:pt>
                <c:pt idx="26892">
                  <c:v>135064</c:v>
                </c:pt>
                <c:pt idx="26893">
                  <c:v>135069</c:v>
                </c:pt>
                <c:pt idx="26894">
                  <c:v>135074</c:v>
                </c:pt>
                <c:pt idx="26895">
                  <c:v>135079</c:v>
                </c:pt>
                <c:pt idx="26896">
                  <c:v>135084</c:v>
                </c:pt>
                <c:pt idx="26897">
                  <c:v>135089</c:v>
                </c:pt>
                <c:pt idx="26898">
                  <c:v>135094</c:v>
                </c:pt>
                <c:pt idx="26899">
                  <c:v>135099</c:v>
                </c:pt>
                <c:pt idx="26900">
                  <c:v>135104</c:v>
                </c:pt>
                <c:pt idx="26901">
                  <c:v>135109</c:v>
                </c:pt>
                <c:pt idx="26902">
                  <c:v>135114</c:v>
                </c:pt>
                <c:pt idx="26903">
                  <c:v>135119</c:v>
                </c:pt>
                <c:pt idx="26904">
                  <c:v>135124</c:v>
                </c:pt>
                <c:pt idx="26905">
                  <c:v>135129</c:v>
                </c:pt>
                <c:pt idx="26906">
                  <c:v>135134</c:v>
                </c:pt>
                <c:pt idx="26907">
                  <c:v>135139</c:v>
                </c:pt>
                <c:pt idx="26908">
                  <c:v>135144</c:v>
                </c:pt>
                <c:pt idx="26909">
                  <c:v>135149</c:v>
                </c:pt>
                <c:pt idx="26910">
                  <c:v>135154</c:v>
                </c:pt>
                <c:pt idx="26911">
                  <c:v>135159</c:v>
                </c:pt>
                <c:pt idx="26912">
                  <c:v>135164</c:v>
                </c:pt>
                <c:pt idx="26913">
                  <c:v>135169</c:v>
                </c:pt>
                <c:pt idx="26914">
                  <c:v>135174</c:v>
                </c:pt>
                <c:pt idx="26915">
                  <c:v>135179</c:v>
                </c:pt>
                <c:pt idx="26916">
                  <c:v>135184</c:v>
                </c:pt>
                <c:pt idx="26917">
                  <c:v>135189</c:v>
                </c:pt>
                <c:pt idx="26918">
                  <c:v>135194</c:v>
                </c:pt>
                <c:pt idx="26919">
                  <c:v>135199</c:v>
                </c:pt>
                <c:pt idx="26920">
                  <c:v>135204</c:v>
                </c:pt>
                <c:pt idx="26921">
                  <c:v>135209</c:v>
                </c:pt>
                <c:pt idx="26922">
                  <c:v>135214</c:v>
                </c:pt>
                <c:pt idx="26923">
                  <c:v>135219</c:v>
                </c:pt>
                <c:pt idx="26924">
                  <c:v>135224</c:v>
                </c:pt>
                <c:pt idx="26925">
                  <c:v>135229</c:v>
                </c:pt>
                <c:pt idx="26926">
                  <c:v>135234</c:v>
                </c:pt>
                <c:pt idx="26927">
                  <c:v>135239</c:v>
                </c:pt>
                <c:pt idx="26928">
                  <c:v>135244</c:v>
                </c:pt>
                <c:pt idx="26929">
                  <c:v>135249</c:v>
                </c:pt>
                <c:pt idx="26930">
                  <c:v>135254</c:v>
                </c:pt>
                <c:pt idx="26931">
                  <c:v>135259</c:v>
                </c:pt>
                <c:pt idx="26932">
                  <c:v>135264</c:v>
                </c:pt>
                <c:pt idx="26933">
                  <c:v>135269</c:v>
                </c:pt>
                <c:pt idx="26934">
                  <c:v>135274</c:v>
                </c:pt>
                <c:pt idx="26935">
                  <c:v>135279</c:v>
                </c:pt>
                <c:pt idx="26936">
                  <c:v>135284</c:v>
                </c:pt>
                <c:pt idx="26937">
                  <c:v>135289</c:v>
                </c:pt>
                <c:pt idx="26938">
                  <c:v>135294</c:v>
                </c:pt>
                <c:pt idx="26939">
                  <c:v>135299</c:v>
                </c:pt>
                <c:pt idx="26940">
                  <c:v>135304</c:v>
                </c:pt>
                <c:pt idx="26941">
                  <c:v>135309</c:v>
                </c:pt>
                <c:pt idx="26942">
                  <c:v>135314</c:v>
                </c:pt>
                <c:pt idx="26943">
                  <c:v>135319</c:v>
                </c:pt>
                <c:pt idx="26944">
                  <c:v>135324</c:v>
                </c:pt>
                <c:pt idx="26945">
                  <c:v>135329</c:v>
                </c:pt>
                <c:pt idx="26946">
                  <c:v>135334</c:v>
                </c:pt>
                <c:pt idx="26947">
                  <c:v>135339</c:v>
                </c:pt>
                <c:pt idx="26948">
                  <c:v>135344</c:v>
                </c:pt>
                <c:pt idx="26949">
                  <c:v>135349</c:v>
                </c:pt>
                <c:pt idx="26950">
                  <c:v>135354</c:v>
                </c:pt>
                <c:pt idx="26951">
                  <c:v>135359</c:v>
                </c:pt>
                <c:pt idx="26952">
                  <c:v>135364</c:v>
                </c:pt>
                <c:pt idx="26953">
                  <c:v>135369</c:v>
                </c:pt>
                <c:pt idx="26954">
                  <c:v>135374</c:v>
                </c:pt>
                <c:pt idx="26955">
                  <c:v>135379</c:v>
                </c:pt>
                <c:pt idx="26956">
                  <c:v>135384</c:v>
                </c:pt>
                <c:pt idx="26957">
                  <c:v>135389</c:v>
                </c:pt>
                <c:pt idx="26958">
                  <c:v>135394</c:v>
                </c:pt>
                <c:pt idx="26959">
                  <c:v>135399</c:v>
                </c:pt>
                <c:pt idx="26960">
                  <c:v>135404</c:v>
                </c:pt>
                <c:pt idx="26961">
                  <c:v>135409</c:v>
                </c:pt>
                <c:pt idx="26962">
                  <c:v>135414</c:v>
                </c:pt>
                <c:pt idx="26963">
                  <c:v>135419</c:v>
                </c:pt>
                <c:pt idx="26964">
                  <c:v>135424</c:v>
                </c:pt>
                <c:pt idx="26965">
                  <c:v>135429</c:v>
                </c:pt>
                <c:pt idx="26966">
                  <c:v>135434</c:v>
                </c:pt>
                <c:pt idx="26967">
                  <c:v>135439</c:v>
                </c:pt>
                <c:pt idx="26968">
                  <c:v>135444</c:v>
                </c:pt>
                <c:pt idx="26969">
                  <c:v>135449</c:v>
                </c:pt>
                <c:pt idx="26970">
                  <c:v>135454</c:v>
                </c:pt>
                <c:pt idx="26971">
                  <c:v>135459</c:v>
                </c:pt>
                <c:pt idx="26972">
                  <c:v>135464</c:v>
                </c:pt>
                <c:pt idx="26973">
                  <c:v>135469</c:v>
                </c:pt>
                <c:pt idx="26974">
                  <c:v>135474</c:v>
                </c:pt>
                <c:pt idx="26975">
                  <c:v>135479</c:v>
                </c:pt>
                <c:pt idx="26976">
                  <c:v>135484</c:v>
                </c:pt>
                <c:pt idx="26977">
                  <c:v>135489</c:v>
                </c:pt>
                <c:pt idx="26978">
                  <c:v>135494</c:v>
                </c:pt>
                <c:pt idx="26979">
                  <c:v>135499</c:v>
                </c:pt>
                <c:pt idx="26980">
                  <c:v>135504</c:v>
                </c:pt>
                <c:pt idx="26981">
                  <c:v>135509</c:v>
                </c:pt>
                <c:pt idx="26982">
                  <c:v>135514</c:v>
                </c:pt>
                <c:pt idx="26983">
                  <c:v>135519</c:v>
                </c:pt>
                <c:pt idx="26984">
                  <c:v>135524</c:v>
                </c:pt>
                <c:pt idx="26985">
                  <c:v>135529</c:v>
                </c:pt>
                <c:pt idx="26986">
                  <c:v>135534</c:v>
                </c:pt>
                <c:pt idx="26987">
                  <c:v>135539</c:v>
                </c:pt>
                <c:pt idx="26988">
                  <c:v>135544</c:v>
                </c:pt>
                <c:pt idx="26989">
                  <c:v>135549</c:v>
                </c:pt>
                <c:pt idx="26990">
                  <c:v>135554</c:v>
                </c:pt>
                <c:pt idx="26991">
                  <c:v>135559</c:v>
                </c:pt>
                <c:pt idx="26992">
                  <c:v>135564</c:v>
                </c:pt>
                <c:pt idx="26993">
                  <c:v>135569</c:v>
                </c:pt>
                <c:pt idx="26994">
                  <c:v>135574</c:v>
                </c:pt>
                <c:pt idx="26995">
                  <c:v>135579</c:v>
                </c:pt>
                <c:pt idx="26996">
                  <c:v>135584</c:v>
                </c:pt>
                <c:pt idx="26997">
                  <c:v>135589</c:v>
                </c:pt>
                <c:pt idx="26998">
                  <c:v>135594</c:v>
                </c:pt>
                <c:pt idx="26999">
                  <c:v>135599</c:v>
                </c:pt>
                <c:pt idx="27000">
                  <c:v>135604</c:v>
                </c:pt>
                <c:pt idx="27001">
                  <c:v>135609</c:v>
                </c:pt>
                <c:pt idx="27002">
                  <c:v>135614</c:v>
                </c:pt>
                <c:pt idx="27003">
                  <c:v>135619</c:v>
                </c:pt>
                <c:pt idx="27004">
                  <c:v>135624</c:v>
                </c:pt>
                <c:pt idx="27005">
                  <c:v>135629</c:v>
                </c:pt>
                <c:pt idx="27006">
                  <c:v>135634</c:v>
                </c:pt>
                <c:pt idx="27007">
                  <c:v>135639</c:v>
                </c:pt>
                <c:pt idx="27008">
                  <c:v>135644</c:v>
                </c:pt>
                <c:pt idx="27009">
                  <c:v>135649</c:v>
                </c:pt>
                <c:pt idx="27010">
                  <c:v>135654</c:v>
                </c:pt>
                <c:pt idx="27011">
                  <c:v>135659</c:v>
                </c:pt>
                <c:pt idx="27012">
                  <c:v>135664</c:v>
                </c:pt>
                <c:pt idx="27013">
                  <c:v>135669</c:v>
                </c:pt>
                <c:pt idx="27014">
                  <c:v>135674</c:v>
                </c:pt>
                <c:pt idx="27015">
                  <c:v>135679</c:v>
                </c:pt>
                <c:pt idx="27016">
                  <c:v>135684</c:v>
                </c:pt>
                <c:pt idx="27017">
                  <c:v>135689</c:v>
                </c:pt>
                <c:pt idx="27018">
                  <c:v>135694</c:v>
                </c:pt>
                <c:pt idx="27019">
                  <c:v>135699</c:v>
                </c:pt>
                <c:pt idx="27020">
                  <c:v>135704</c:v>
                </c:pt>
                <c:pt idx="27021">
                  <c:v>135709</c:v>
                </c:pt>
                <c:pt idx="27022">
                  <c:v>135714</c:v>
                </c:pt>
                <c:pt idx="27023">
                  <c:v>135719</c:v>
                </c:pt>
                <c:pt idx="27024">
                  <c:v>135724</c:v>
                </c:pt>
                <c:pt idx="27025">
                  <c:v>135729</c:v>
                </c:pt>
                <c:pt idx="27026">
                  <c:v>135734</c:v>
                </c:pt>
                <c:pt idx="27027">
                  <c:v>135739</c:v>
                </c:pt>
                <c:pt idx="27028">
                  <c:v>135744</c:v>
                </c:pt>
                <c:pt idx="27029">
                  <c:v>135749</c:v>
                </c:pt>
                <c:pt idx="27030">
                  <c:v>135754</c:v>
                </c:pt>
                <c:pt idx="27031">
                  <c:v>135759</c:v>
                </c:pt>
                <c:pt idx="27032">
                  <c:v>135764</c:v>
                </c:pt>
                <c:pt idx="27033">
                  <c:v>135769</c:v>
                </c:pt>
                <c:pt idx="27034">
                  <c:v>135774</c:v>
                </c:pt>
                <c:pt idx="27035">
                  <c:v>135779</c:v>
                </c:pt>
                <c:pt idx="27036">
                  <c:v>135784</c:v>
                </c:pt>
                <c:pt idx="27037">
                  <c:v>135789</c:v>
                </c:pt>
                <c:pt idx="27038">
                  <c:v>135794</c:v>
                </c:pt>
                <c:pt idx="27039">
                  <c:v>135799</c:v>
                </c:pt>
                <c:pt idx="27040">
                  <c:v>135804</c:v>
                </c:pt>
                <c:pt idx="27041">
                  <c:v>135809</c:v>
                </c:pt>
                <c:pt idx="27042">
                  <c:v>135814</c:v>
                </c:pt>
                <c:pt idx="27043">
                  <c:v>135819</c:v>
                </c:pt>
                <c:pt idx="27044">
                  <c:v>135824</c:v>
                </c:pt>
                <c:pt idx="27045">
                  <c:v>135829</c:v>
                </c:pt>
                <c:pt idx="27046">
                  <c:v>135834</c:v>
                </c:pt>
                <c:pt idx="27047">
                  <c:v>135839</c:v>
                </c:pt>
                <c:pt idx="27048">
                  <c:v>135844</c:v>
                </c:pt>
                <c:pt idx="27049">
                  <c:v>135849</c:v>
                </c:pt>
                <c:pt idx="27050">
                  <c:v>135854</c:v>
                </c:pt>
                <c:pt idx="27051">
                  <c:v>135859</c:v>
                </c:pt>
                <c:pt idx="27052">
                  <c:v>135864</c:v>
                </c:pt>
                <c:pt idx="27053">
                  <c:v>135869</c:v>
                </c:pt>
                <c:pt idx="27054">
                  <c:v>135874</c:v>
                </c:pt>
                <c:pt idx="27055">
                  <c:v>135879</c:v>
                </c:pt>
                <c:pt idx="27056">
                  <c:v>135884</c:v>
                </c:pt>
                <c:pt idx="27057">
                  <c:v>135889</c:v>
                </c:pt>
                <c:pt idx="27058">
                  <c:v>135894</c:v>
                </c:pt>
                <c:pt idx="27059">
                  <c:v>135899</c:v>
                </c:pt>
                <c:pt idx="27060">
                  <c:v>135904</c:v>
                </c:pt>
                <c:pt idx="27061">
                  <c:v>135909</c:v>
                </c:pt>
                <c:pt idx="27062">
                  <c:v>135914</c:v>
                </c:pt>
                <c:pt idx="27063">
                  <c:v>135919</c:v>
                </c:pt>
                <c:pt idx="27064">
                  <c:v>135924</c:v>
                </c:pt>
                <c:pt idx="27065">
                  <c:v>135929</c:v>
                </c:pt>
                <c:pt idx="27066">
                  <c:v>135934</c:v>
                </c:pt>
                <c:pt idx="27067">
                  <c:v>135939</c:v>
                </c:pt>
                <c:pt idx="27068">
                  <c:v>135944</c:v>
                </c:pt>
                <c:pt idx="27069">
                  <c:v>135949</c:v>
                </c:pt>
                <c:pt idx="27070">
                  <c:v>135954</c:v>
                </c:pt>
                <c:pt idx="27071">
                  <c:v>135959</c:v>
                </c:pt>
                <c:pt idx="27072">
                  <c:v>135964</c:v>
                </c:pt>
                <c:pt idx="27073">
                  <c:v>135969</c:v>
                </c:pt>
                <c:pt idx="27074">
                  <c:v>135974</c:v>
                </c:pt>
                <c:pt idx="27075">
                  <c:v>135979</c:v>
                </c:pt>
                <c:pt idx="27076">
                  <c:v>135984</c:v>
                </c:pt>
                <c:pt idx="27077">
                  <c:v>135989</c:v>
                </c:pt>
                <c:pt idx="27078">
                  <c:v>135994</c:v>
                </c:pt>
                <c:pt idx="27079">
                  <c:v>135999</c:v>
                </c:pt>
                <c:pt idx="27080">
                  <c:v>136004</c:v>
                </c:pt>
                <c:pt idx="27081">
                  <c:v>136009</c:v>
                </c:pt>
                <c:pt idx="27082">
                  <c:v>136014</c:v>
                </c:pt>
                <c:pt idx="27083">
                  <c:v>136019</c:v>
                </c:pt>
                <c:pt idx="27084">
                  <c:v>136024</c:v>
                </c:pt>
                <c:pt idx="27085">
                  <c:v>136029</c:v>
                </c:pt>
                <c:pt idx="27086">
                  <c:v>136034</c:v>
                </c:pt>
                <c:pt idx="27087">
                  <c:v>136039</c:v>
                </c:pt>
                <c:pt idx="27088">
                  <c:v>136044</c:v>
                </c:pt>
                <c:pt idx="27089">
                  <c:v>136049</c:v>
                </c:pt>
                <c:pt idx="27090">
                  <c:v>136054</c:v>
                </c:pt>
                <c:pt idx="27091">
                  <c:v>136059</c:v>
                </c:pt>
                <c:pt idx="27092">
                  <c:v>136064</c:v>
                </c:pt>
                <c:pt idx="27093">
                  <c:v>136069</c:v>
                </c:pt>
                <c:pt idx="27094">
                  <c:v>136074</c:v>
                </c:pt>
                <c:pt idx="27095">
                  <c:v>136079</c:v>
                </c:pt>
                <c:pt idx="27096">
                  <c:v>136084</c:v>
                </c:pt>
                <c:pt idx="27097">
                  <c:v>136089</c:v>
                </c:pt>
                <c:pt idx="27098">
                  <c:v>136094</c:v>
                </c:pt>
                <c:pt idx="27099">
                  <c:v>136099</c:v>
                </c:pt>
                <c:pt idx="27100">
                  <c:v>136104</c:v>
                </c:pt>
                <c:pt idx="27101">
                  <c:v>136109</c:v>
                </c:pt>
                <c:pt idx="27102">
                  <c:v>136114</c:v>
                </c:pt>
                <c:pt idx="27103">
                  <c:v>136119</c:v>
                </c:pt>
                <c:pt idx="27104">
                  <c:v>136124</c:v>
                </c:pt>
                <c:pt idx="27105">
                  <c:v>136129</c:v>
                </c:pt>
                <c:pt idx="27106">
                  <c:v>136134</c:v>
                </c:pt>
                <c:pt idx="27107">
                  <c:v>136139</c:v>
                </c:pt>
                <c:pt idx="27108">
                  <c:v>136144</c:v>
                </c:pt>
                <c:pt idx="27109">
                  <c:v>136149</c:v>
                </c:pt>
                <c:pt idx="27110">
                  <c:v>136154</c:v>
                </c:pt>
                <c:pt idx="27111">
                  <c:v>136159</c:v>
                </c:pt>
                <c:pt idx="27112">
                  <c:v>136164</c:v>
                </c:pt>
                <c:pt idx="27113">
                  <c:v>136169</c:v>
                </c:pt>
                <c:pt idx="27114">
                  <c:v>136174</c:v>
                </c:pt>
                <c:pt idx="27115">
                  <c:v>136179</c:v>
                </c:pt>
                <c:pt idx="27116">
                  <c:v>136184</c:v>
                </c:pt>
                <c:pt idx="27117">
                  <c:v>136189</c:v>
                </c:pt>
                <c:pt idx="27118">
                  <c:v>136194</c:v>
                </c:pt>
                <c:pt idx="27119">
                  <c:v>136199</c:v>
                </c:pt>
                <c:pt idx="27120">
                  <c:v>136204</c:v>
                </c:pt>
                <c:pt idx="27121">
                  <c:v>136209</c:v>
                </c:pt>
                <c:pt idx="27122">
                  <c:v>136214</c:v>
                </c:pt>
                <c:pt idx="27123">
                  <c:v>136219</c:v>
                </c:pt>
                <c:pt idx="27124">
                  <c:v>136224</c:v>
                </c:pt>
                <c:pt idx="27125">
                  <c:v>136229</c:v>
                </c:pt>
                <c:pt idx="27126">
                  <c:v>136234</c:v>
                </c:pt>
                <c:pt idx="27127">
                  <c:v>136239</c:v>
                </c:pt>
                <c:pt idx="27128">
                  <c:v>136244</c:v>
                </c:pt>
                <c:pt idx="27129">
                  <c:v>136249</c:v>
                </c:pt>
                <c:pt idx="27130">
                  <c:v>136254</c:v>
                </c:pt>
                <c:pt idx="27131">
                  <c:v>136259</c:v>
                </c:pt>
                <c:pt idx="27132">
                  <c:v>136264</c:v>
                </c:pt>
                <c:pt idx="27133">
                  <c:v>136269</c:v>
                </c:pt>
                <c:pt idx="27134">
                  <c:v>136274</c:v>
                </c:pt>
                <c:pt idx="27135">
                  <c:v>136279</c:v>
                </c:pt>
                <c:pt idx="27136">
                  <c:v>136284</c:v>
                </c:pt>
                <c:pt idx="27137">
                  <c:v>136289</c:v>
                </c:pt>
                <c:pt idx="27138">
                  <c:v>136294</c:v>
                </c:pt>
                <c:pt idx="27139">
                  <c:v>136299</c:v>
                </c:pt>
                <c:pt idx="27140">
                  <c:v>136304</c:v>
                </c:pt>
                <c:pt idx="27141">
                  <c:v>136309</c:v>
                </c:pt>
                <c:pt idx="27142">
                  <c:v>136314</c:v>
                </c:pt>
                <c:pt idx="27143">
                  <c:v>136319</c:v>
                </c:pt>
                <c:pt idx="27144">
                  <c:v>136324</c:v>
                </c:pt>
                <c:pt idx="27145">
                  <c:v>136329</c:v>
                </c:pt>
                <c:pt idx="27146">
                  <c:v>136334</c:v>
                </c:pt>
                <c:pt idx="27147">
                  <c:v>136339</c:v>
                </c:pt>
                <c:pt idx="27148">
                  <c:v>136344</c:v>
                </c:pt>
                <c:pt idx="27149">
                  <c:v>136349</c:v>
                </c:pt>
                <c:pt idx="27150">
                  <c:v>136354</c:v>
                </c:pt>
                <c:pt idx="27151">
                  <c:v>136359</c:v>
                </c:pt>
                <c:pt idx="27152">
                  <c:v>136364</c:v>
                </c:pt>
                <c:pt idx="27153">
                  <c:v>136369</c:v>
                </c:pt>
                <c:pt idx="27154">
                  <c:v>136374</c:v>
                </c:pt>
                <c:pt idx="27155">
                  <c:v>136379</c:v>
                </c:pt>
                <c:pt idx="27156">
                  <c:v>136384</c:v>
                </c:pt>
                <c:pt idx="27157">
                  <c:v>136389</c:v>
                </c:pt>
                <c:pt idx="27158">
                  <c:v>136394</c:v>
                </c:pt>
                <c:pt idx="27159">
                  <c:v>136399</c:v>
                </c:pt>
                <c:pt idx="27160">
                  <c:v>136404</c:v>
                </c:pt>
                <c:pt idx="27161">
                  <c:v>136409</c:v>
                </c:pt>
                <c:pt idx="27162">
                  <c:v>136414</c:v>
                </c:pt>
                <c:pt idx="27163">
                  <c:v>136419</c:v>
                </c:pt>
                <c:pt idx="27164">
                  <c:v>136424</c:v>
                </c:pt>
                <c:pt idx="27165">
                  <c:v>136429</c:v>
                </c:pt>
                <c:pt idx="27166">
                  <c:v>136434</c:v>
                </c:pt>
                <c:pt idx="27167">
                  <c:v>136439</c:v>
                </c:pt>
                <c:pt idx="27168">
                  <c:v>136444</c:v>
                </c:pt>
                <c:pt idx="27169">
                  <c:v>136449</c:v>
                </c:pt>
                <c:pt idx="27170">
                  <c:v>136454</c:v>
                </c:pt>
                <c:pt idx="27171">
                  <c:v>136459</c:v>
                </c:pt>
                <c:pt idx="27172">
                  <c:v>136464</c:v>
                </c:pt>
                <c:pt idx="27173">
                  <c:v>136469</c:v>
                </c:pt>
                <c:pt idx="27174">
                  <c:v>136474</c:v>
                </c:pt>
                <c:pt idx="27175">
                  <c:v>136479</c:v>
                </c:pt>
                <c:pt idx="27176">
                  <c:v>136484</c:v>
                </c:pt>
                <c:pt idx="27177">
                  <c:v>136489</c:v>
                </c:pt>
                <c:pt idx="27178">
                  <c:v>136494</c:v>
                </c:pt>
                <c:pt idx="27179">
                  <c:v>136499</c:v>
                </c:pt>
                <c:pt idx="27180">
                  <c:v>136504</c:v>
                </c:pt>
                <c:pt idx="27181">
                  <c:v>136509</c:v>
                </c:pt>
                <c:pt idx="27182">
                  <c:v>136514</c:v>
                </c:pt>
                <c:pt idx="27183">
                  <c:v>136519</c:v>
                </c:pt>
                <c:pt idx="27184">
                  <c:v>136524</c:v>
                </c:pt>
                <c:pt idx="27185">
                  <c:v>136529</c:v>
                </c:pt>
                <c:pt idx="27186">
                  <c:v>136534</c:v>
                </c:pt>
                <c:pt idx="27187">
                  <c:v>136539</c:v>
                </c:pt>
                <c:pt idx="27188">
                  <c:v>136544</c:v>
                </c:pt>
                <c:pt idx="27189">
                  <c:v>136549</c:v>
                </c:pt>
                <c:pt idx="27190">
                  <c:v>136554</c:v>
                </c:pt>
                <c:pt idx="27191">
                  <c:v>136559</c:v>
                </c:pt>
                <c:pt idx="27192">
                  <c:v>136564</c:v>
                </c:pt>
                <c:pt idx="27193">
                  <c:v>136569</c:v>
                </c:pt>
                <c:pt idx="27194">
                  <c:v>136574</c:v>
                </c:pt>
                <c:pt idx="27195">
                  <c:v>136579</c:v>
                </c:pt>
                <c:pt idx="27196">
                  <c:v>136584</c:v>
                </c:pt>
                <c:pt idx="27197">
                  <c:v>136589</c:v>
                </c:pt>
                <c:pt idx="27198">
                  <c:v>136594</c:v>
                </c:pt>
                <c:pt idx="27199">
                  <c:v>136599</c:v>
                </c:pt>
                <c:pt idx="27200">
                  <c:v>136604</c:v>
                </c:pt>
                <c:pt idx="27201">
                  <c:v>136609</c:v>
                </c:pt>
                <c:pt idx="27202">
                  <c:v>136614</c:v>
                </c:pt>
                <c:pt idx="27203">
                  <c:v>136619</c:v>
                </c:pt>
                <c:pt idx="27204">
                  <c:v>136624</c:v>
                </c:pt>
                <c:pt idx="27205">
                  <c:v>136629</c:v>
                </c:pt>
                <c:pt idx="27206">
                  <c:v>136634</c:v>
                </c:pt>
                <c:pt idx="27207">
                  <c:v>136639</c:v>
                </c:pt>
                <c:pt idx="27208">
                  <c:v>136644</c:v>
                </c:pt>
                <c:pt idx="27209">
                  <c:v>136649</c:v>
                </c:pt>
                <c:pt idx="27210">
                  <c:v>136654</c:v>
                </c:pt>
                <c:pt idx="27211">
                  <c:v>136659</c:v>
                </c:pt>
                <c:pt idx="27212">
                  <c:v>136664</c:v>
                </c:pt>
                <c:pt idx="27213">
                  <c:v>136669</c:v>
                </c:pt>
                <c:pt idx="27214">
                  <c:v>136674</c:v>
                </c:pt>
                <c:pt idx="27215">
                  <c:v>136679</c:v>
                </c:pt>
                <c:pt idx="27216">
                  <c:v>136684</c:v>
                </c:pt>
                <c:pt idx="27217">
                  <c:v>136689</c:v>
                </c:pt>
                <c:pt idx="27218">
                  <c:v>136694</c:v>
                </c:pt>
                <c:pt idx="27219">
                  <c:v>136699</c:v>
                </c:pt>
                <c:pt idx="27220">
                  <c:v>136704</c:v>
                </c:pt>
                <c:pt idx="27221">
                  <c:v>136709</c:v>
                </c:pt>
                <c:pt idx="27222">
                  <c:v>136714</c:v>
                </c:pt>
                <c:pt idx="27223">
                  <c:v>136719</c:v>
                </c:pt>
                <c:pt idx="27224">
                  <c:v>136724</c:v>
                </c:pt>
                <c:pt idx="27225">
                  <c:v>136729</c:v>
                </c:pt>
                <c:pt idx="27226">
                  <c:v>136734</c:v>
                </c:pt>
                <c:pt idx="27227">
                  <c:v>136739</c:v>
                </c:pt>
                <c:pt idx="27228">
                  <c:v>136744</c:v>
                </c:pt>
                <c:pt idx="27229">
                  <c:v>136749</c:v>
                </c:pt>
                <c:pt idx="27230">
                  <c:v>136754</c:v>
                </c:pt>
                <c:pt idx="27231">
                  <c:v>136759</c:v>
                </c:pt>
                <c:pt idx="27232">
                  <c:v>136764</c:v>
                </c:pt>
                <c:pt idx="27233">
                  <c:v>136769</c:v>
                </c:pt>
                <c:pt idx="27234">
                  <c:v>136774</c:v>
                </c:pt>
                <c:pt idx="27235">
                  <c:v>136779</c:v>
                </c:pt>
                <c:pt idx="27236">
                  <c:v>136784</c:v>
                </c:pt>
                <c:pt idx="27237">
                  <c:v>136789</c:v>
                </c:pt>
                <c:pt idx="27238">
                  <c:v>136794</c:v>
                </c:pt>
                <c:pt idx="27239">
                  <c:v>136799</c:v>
                </c:pt>
                <c:pt idx="27240">
                  <c:v>136804</c:v>
                </c:pt>
                <c:pt idx="27241">
                  <c:v>136809</c:v>
                </c:pt>
                <c:pt idx="27242">
                  <c:v>136814</c:v>
                </c:pt>
                <c:pt idx="27243">
                  <c:v>136819</c:v>
                </c:pt>
                <c:pt idx="27244">
                  <c:v>136824</c:v>
                </c:pt>
                <c:pt idx="27245">
                  <c:v>136829</c:v>
                </c:pt>
                <c:pt idx="27246">
                  <c:v>136834</c:v>
                </c:pt>
                <c:pt idx="27247">
                  <c:v>136839</c:v>
                </c:pt>
                <c:pt idx="27248">
                  <c:v>136844</c:v>
                </c:pt>
                <c:pt idx="27249">
                  <c:v>136849</c:v>
                </c:pt>
                <c:pt idx="27250">
                  <c:v>136854</c:v>
                </c:pt>
                <c:pt idx="27251">
                  <c:v>136859</c:v>
                </c:pt>
                <c:pt idx="27252">
                  <c:v>136864</c:v>
                </c:pt>
                <c:pt idx="27253">
                  <c:v>136869</c:v>
                </c:pt>
                <c:pt idx="27254">
                  <c:v>136874</c:v>
                </c:pt>
                <c:pt idx="27255">
                  <c:v>136879</c:v>
                </c:pt>
                <c:pt idx="27256">
                  <c:v>136884</c:v>
                </c:pt>
                <c:pt idx="27257">
                  <c:v>136889</c:v>
                </c:pt>
                <c:pt idx="27258">
                  <c:v>136894</c:v>
                </c:pt>
                <c:pt idx="27259">
                  <c:v>136899</c:v>
                </c:pt>
                <c:pt idx="27260">
                  <c:v>136904</c:v>
                </c:pt>
                <c:pt idx="27261">
                  <c:v>136909</c:v>
                </c:pt>
                <c:pt idx="27262">
                  <c:v>136914</c:v>
                </c:pt>
                <c:pt idx="27263">
                  <c:v>136919</c:v>
                </c:pt>
                <c:pt idx="27264">
                  <c:v>136924</c:v>
                </c:pt>
                <c:pt idx="27265">
                  <c:v>136929</c:v>
                </c:pt>
                <c:pt idx="27266">
                  <c:v>136934</c:v>
                </c:pt>
                <c:pt idx="27267">
                  <c:v>136939</c:v>
                </c:pt>
                <c:pt idx="27268">
                  <c:v>136944</c:v>
                </c:pt>
                <c:pt idx="27269">
                  <c:v>136949</c:v>
                </c:pt>
                <c:pt idx="27270">
                  <c:v>136954</c:v>
                </c:pt>
                <c:pt idx="27271">
                  <c:v>136959</c:v>
                </c:pt>
                <c:pt idx="27272">
                  <c:v>136964</c:v>
                </c:pt>
                <c:pt idx="27273">
                  <c:v>136969</c:v>
                </c:pt>
                <c:pt idx="27274">
                  <c:v>136974</c:v>
                </c:pt>
                <c:pt idx="27275">
                  <c:v>136979</c:v>
                </c:pt>
                <c:pt idx="27276">
                  <c:v>136984</c:v>
                </c:pt>
                <c:pt idx="27277">
                  <c:v>136989</c:v>
                </c:pt>
                <c:pt idx="27278">
                  <c:v>136994</c:v>
                </c:pt>
                <c:pt idx="27279">
                  <c:v>136999</c:v>
                </c:pt>
                <c:pt idx="27280">
                  <c:v>137004</c:v>
                </c:pt>
                <c:pt idx="27281">
                  <c:v>137009</c:v>
                </c:pt>
                <c:pt idx="27282">
                  <c:v>137014</c:v>
                </c:pt>
                <c:pt idx="27283">
                  <c:v>137019</c:v>
                </c:pt>
                <c:pt idx="27284">
                  <c:v>137024</c:v>
                </c:pt>
                <c:pt idx="27285">
                  <c:v>137029</c:v>
                </c:pt>
                <c:pt idx="27286">
                  <c:v>137034</c:v>
                </c:pt>
                <c:pt idx="27287">
                  <c:v>137039</c:v>
                </c:pt>
                <c:pt idx="27288">
                  <c:v>137044</c:v>
                </c:pt>
                <c:pt idx="27289">
                  <c:v>137049</c:v>
                </c:pt>
                <c:pt idx="27290">
                  <c:v>137054</c:v>
                </c:pt>
                <c:pt idx="27291">
                  <c:v>137059</c:v>
                </c:pt>
                <c:pt idx="27292">
                  <c:v>137064</c:v>
                </c:pt>
                <c:pt idx="27293">
                  <c:v>137069</c:v>
                </c:pt>
                <c:pt idx="27294">
                  <c:v>137074</c:v>
                </c:pt>
                <c:pt idx="27295">
                  <c:v>137079</c:v>
                </c:pt>
                <c:pt idx="27296">
                  <c:v>137084</c:v>
                </c:pt>
                <c:pt idx="27297">
                  <c:v>137089</c:v>
                </c:pt>
                <c:pt idx="27298">
                  <c:v>137094</c:v>
                </c:pt>
                <c:pt idx="27299">
                  <c:v>137099</c:v>
                </c:pt>
                <c:pt idx="27300">
                  <c:v>137104</c:v>
                </c:pt>
                <c:pt idx="27301">
                  <c:v>137109</c:v>
                </c:pt>
                <c:pt idx="27302">
                  <c:v>137114</c:v>
                </c:pt>
                <c:pt idx="27303">
                  <c:v>137119</c:v>
                </c:pt>
                <c:pt idx="27304">
                  <c:v>137124</c:v>
                </c:pt>
                <c:pt idx="27305">
                  <c:v>137129</c:v>
                </c:pt>
                <c:pt idx="27306">
                  <c:v>137134</c:v>
                </c:pt>
                <c:pt idx="27307">
                  <c:v>137139</c:v>
                </c:pt>
                <c:pt idx="27308">
                  <c:v>137144</c:v>
                </c:pt>
                <c:pt idx="27309">
                  <c:v>137149</c:v>
                </c:pt>
                <c:pt idx="27310">
                  <c:v>137154</c:v>
                </c:pt>
                <c:pt idx="27311">
                  <c:v>137159</c:v>
                </c:pt>
                <c:pt idx="27312">
                  <c:v>137164</c:v>
                </c:pt>
                <c:pt idx="27313">
                  <c:v>137169</c:v>
                </c:pt>
                <c:pt idx="27314">
                  <c:v>137174</c:v>
                </c:pt>
                <c:pt idx="27315">
                  <c:v>137179</c:v>
                </c:pt>
                <c:pt idx="27316">
                  <c:v>137184</c:v>
                </c:pt>
                <c:pt idx="27317">
                  <c:v>137189</c:v>
                </c:pt>
                <c:pt idx="27318">
                  <c:v>137194</c:v>
                </c:pt>
                <c:pt idx="27319">
                  <c:v>137199</c:v>
                </c:pt>
                <c:pt idx="27320">
                  <c:v>137204</c:v>
                </c:pt>
                <c:pt idx="27321">
                  <c:v>137209</c:v>
                </c:pt>
                <c:pt idx="27322">
                  <c:v>137214</c:v>
                </c:pt>
                <c:pt idx="27323">
                  <c:v>137219</c:v>
                </c:pt>
                <c:pt idx="27324">
                  <c:v>137224</c:v>
                </c:pt>
                <c:pt idx="27325">
                  <c:v>137229</c:v>
                </c:pt>
                <c:pt idx="27326">
                  <c:v>137234</c:v>
                </c:pt>
                <c:pt idx="27327">
                  <c:v>137239</c:v>
                </c:pt>
                <c:pt idx="27328">
                  <c:v>137244</c:v>
                </c:pt>
                <c:pt idx="27329">
                  <c:v>137249</c:v>
                </c:pt>
                <c:pt idx="27330">
                  <c:v>137254</c:v>
                </c:pt>
                <c:pt idx="27331">
                  <c:v>137259</c:v>
                </c:pt>
                <c:pt idx="27332">
                  <c:v>137264</c:v>
                </c:pt>
                <c:pt idx="27333">
                  <c:v>137269</c:v>
                </c:pt>
                <c:pt idx="27334">
                  <c:v>137274</c:v>
                </c:pt>
                <c:pt idx="27335">
                  <c:v>137279</c:v>
                </c:pt>
                <c:pt idx="27336">
                  <c:v>137284</c:v>
                </c:pt>
                <c:pt idx="27337">
                  <c:v>137289</c:v>
                </c:pt>
                <c:pt idx="27338">
                  <c:v>137294</c:v>
                </c:pt>
                <c:pt idx="27339">
                  <c:v>137299</c:v>
                </c:pt>
                <c:pt idx="27340">
                  <c:v>137304</c:v>
                </c:pt>
                <c:pt idx="27341">
                  <c:v>137309</c:v>
                </c:pt>
                <c:pt idx="27342">
                  <c:v>137314</c:v>
                </c:pt>
                <c:pt idx="27343">
                  <c:v>137319</c:v>
                </c:pt>
                <c:pt idx="27344">
                  <c:v>137324</c:v>
                </c:pt>
                <c:pt idx="27345">
                  <c:v>137329</c:v>
                </c:pt>
                <c:pt idx="27346">
                  <c:v>137334</c:v>
                </c:pt>
                <c:pt idx="27347">
                  <c:v>137339</c:v>
                </c:pt>
                <c:pt idx="27348">
                  <c:v>137344</c:v>
                </c:pt>
                <c:pt idx="27349">
                  <c:v>137349</c:v>
                </c:pt>
                <c:pt idx="27350">
                  <c:v>137354</c:v>
                </c:pt>
                <c:pt idx="27351">
                  <c:v>137359</c:v>
                </c:pt>
                <c:pt idx="27352">
                  <c:v>137364</c:v>
                </c:pt>
                <c:pt idx="27353">
                  <c:v>137369</c:v>
                </c:pt>
                <c:pt idx="27354">
                  <c:v>137374</c:v>
                </c:pt>
                <c:pt idx="27355">
                  <c:v>137379</c:v>
                </c:pt>
                <c:pt idx="27356">
                  <c:v>137384</c:v>
                </c:pt>
                <c:pt idx="27357">
                  <c:v>137389</c:v>
                </c:pt>
                <c:pt idx="27358">
                  <c:v>137394</c:v>
                </c:pt>
                <c:pt idx="27359">
                  <c:v>137399</c:v>
                </c:pt>
                <c:pt idx="27360">
                  <c:v>137404</c:v>
                </c:pt>
                <c:pt idx="27361">
                  <c:v>137409</c:v>
                </c:pt>
                <c:pt idx="27362">
                  <c:v>137414</c:v>
                </c:pt>
                <c:pt idx="27363">
                  <c:v>137419</c:v>
                </c:pt>
                <c:pt idx="27364">
                  <c:v>137424</c:v>
                </c:pt>
                <c:pt idx="27365">
                  <c:v>137429</c:v>
                </c:pt>
                <c:pt idx="27366">
                  <c:v>137434</c:v>
                </c:pt>
                <c:pt idx="27367">
                  <c:v>137439</c:v>
                </c:pt>
                <c:pt idx="27368">
                  <c:v>137444</c:v>
                </c:pt>
                <c:pt idx="27369">
                  <c:v>137449</c:v>
                </c:pt>
                <c:pt idx="27370">
                  <c:v>137454</c:v>
                </c:pt>
                <c:pt idx="27371">
                  <c:v>137459</c:v>
                </c:pt>
                <c:pt idx="27372">
                  <c:v>137464</c:v>
                </c:pt>
                <c:pt idx="27373">
                  <c:v>137469</c:v>
                </c:pt>
                <c:pt idx="27374">
                  <c:v>137474</c:v>
                </c:pt>
                <c:pt idx="27375">
                  <c:v>137479</c:v>
                </c:pt>
                <c:pt idx="27376">
                  <c:v>137484</c:v>
                </c:pt>
                <c:pt idx="27377">
                  <c:v>137489</c:v>
                </c:pt>
                <c:pt idx="27378">
                  <c:v>137494</c:v>
                </c:pt>
                <c:pt idx="27379">
                  <c:v>137499</c:v>
                </c:pt>
                <c:pt idx="27380">
                  <c:v>137504</c:v>
                </c:pt>
                <c:pt idx="27381">
                  <c:v>137509</c:v>
                </c:pt>
                <c:pt idx="27382">
                  <c:v>137514</c:v>
                </c:pt>
                <c:pt idx="27383">
                  <c:v>137519</c:v>
                </c:pt>
                <c:pt idx="27384">
                  <c:v>137524</c:v>
                </c:pt>
                <c:pt idx="27385">
                  <c:v>137529</c:v>
                </c:pt>
                <c:pt idx="27386">
                  <c:v>137534</c:v>
                </c:pt>
                <c:pt idx="27387">
                  <c:v>137539</c:v>
                </c:pt>
                <c:pt idx="27388">
                  <c:v>137544</c:v>
                </c:pt>
                <c:pt idx="27389">
                  <c:v>137549</c:v>
                </c:pt>
                <c:pt idx="27390">
                  <c:v>137554</c:v>
                </c:pt>
                <c:pt idx="27391">
                  <c:v>137559</c:v>
                </c:pt>
                <c:pt idx="27392">
                  <c:v>137564</c:v>
                </c:pt>
                <c:pt idx="27393">
                  <c:v>137569</c:v>
                </c:pt>
                <c:pt idx="27394">
                  <c:v>137574</c:v>
                </c:pt>
                <c:pt idx="27395">
                  <c:v>137579</c:v>
                </c:pt>
                <c:pt idx="27396">
                  <c:v>137584</c:v>
                </c:pt>
                <c:pt idx="27397">
                  <c:v>137589</c:v>
                </c:pt>
                <c:pt idx="27398">
                  <c:v>137594</c:v>
                </c:pt>
                <c:pt idx="27399">
                  <c:v>137599</c:v>
                </c:pt>
                <c:pt idx="27400">
                  <c:v>137604</c:v>
                </c:pt>
                <c:pt idx="27401">
                  <c:v>137609</c:v>
                </c:pt>
                <c:pt idx="27402">
                  <c:v>137614</c:v>
                </c:pt>
                <c:pt idx="27403">
                  <c:v>137619</c:v>
                </c:pt>
                <c:pt idx="27404">
                  <c:v>137624</c:v>
                </c:pt>
                <c:pt idx="27405">
                  <c:v>137629</c:v>
                </c:pt>
                <c:pt idx="27406">
                  <c:v>137634</c:v>
                </c:pt>
                <c:pt idx="27407">
                  <c:v>137639</c:v>
                </c:pt>
                <c:pt idx="27408">
                  <c:v>137644</c:v>
                </c:pt>
                <c:pt idx="27409">
                  <c:v>137649</c:v>
                </c:pt>
                <c:pt idx="27410">
                  <c:v>137654</c:v>
                </c:pt>
                <c:pt idx="27411">
                  <c:v>137659</c:v>
                </c:pt>
                <c:pt idx="27412">
                  <c:v>137664</c:v>
                </c:pt>
                <c:pt idx="27413">
                  <c:v>137669</c:v>
                </c:pt>
                <c:pt idx="27414">
                  <c:v>137674</c:v>
                </c:pt>
                <c:pt idx="27415">
                  <c:v>137679</c:v>
                </c:pt>
                <c:pt idx="27416">
                  <c:v>137684</c:v>
                </c:pt>
                <c:pt idx="27417">
                  <c:v>137689</c:v>
                </c:pt>
                <c:pt idx="27418">
                  <c:v>137694</c:v>
                </c:pt>
                <c:pt idx="27419">
                  <c:v>137699</c:v>
                </c:pt>
                <c:pt idx="27420">
                  <c:v>137704</c:v>
                </c:pt>
                <c:pt idx="27421">
                  <c:v>137709</c:v>
                </c:pt>
                <c:pt idx="27422">
                  <c:v>137714</c:v>
                </c:pt>
                <c:pt idx="27423">
                  <c:v>137719</c:v>
                </c:pt>
                <c:pt idx="27424">
                  <c:v>137724</c:v>
                </c:pt>
                <c:pt idx="27425">
                  <c:v>137729</c:v>
                </c:pt>
                <c:pt idx="27426">
                  <c:v>137734</c:v>
                </c:pt>
                <c:pt idx="27427">
                  <c:v>137739</c:v>
                </c:pt>
                <c:pt idx="27428">
                  <c:v>137744</c:v>
                </c:pt>
                <c:pt idx="27429">
                  <c:v>137749</c:v>
                </c:pt>
                <c:pt idx="27430">
                  <c:v>137754</c:v>
                </c:pt>
                <c:pt idx="27431">
                  <c:v>137759</c:v>
                </c:pt>
                <c:pt idx="27432">
                  <c:v>137764</c:v>
                </c:pt>
                <c:pt idx="27433">
                  <c:v>137769</c:v>
                </c:pt>
                <c:pt idx="27434">
                  <c:v>137774</c:v>
                </c:pt>
                <c:pt idx="27435">
                  <c:v>137779</c:v>
                </c:pt>
                <c:pt idx="27436">
                  <c:v>137784</c:v>
                </c:pt>
                <c:pt idx="27437">
                  <c:v>137789</c:v>
                </c:pt>
                <c:pt idx="27438">
                  <c:v>137794</c:v>
                </c:pt>
                <c:pt idx="27439">
                  <c:v>137799</c:v>
                </c:pt>
                <c:pt idx="27440">
                  <c:v>137804</c:v>
                </c:pt>
                <c:pt idx="27441">
                  <c:v>137809</c:v>
                </c:pt>
                <c:pt idx="27442">
                  <c:v>137814</c:v>
                </c:pt>
                <c:pt idx="27443">
                  <c:v>137819</c:v>
                </c:pt>
                <c:pt idx="27444">
                  <c:v>137824</c:v>
                </c:pt>
                <c:pt idx="27445">
                  <c:v>137829</c:v>
                </c:pt>
                <c:pt idx="27446">
                  <c:v>137834</c:v>
                </c:pt>
                <c:pt idx="27447">
                  <c:v>137839</c:v>
                </c:pt>
                <c:pt idx="27448">
                  <c:v>137844</c:v>
                </c:pt>
                <c:pt idx="27449">
                  <c:v>137849</c:v>
                </c:pt>
                <c:pt idx="27450">
                  <c:v>137854</c:v>
                </c:pt>
                <c:pt idx="27451">
                  <c:v>137859</c:v>
                </c:pt>
                <c:pt idx="27452">
                  <c:v>137864</c:v>
                </c:pt>
                <c:pt idx="27453">
                  <c:v>137869</c:v>
                </c:pt>
                <c:pt idx="27454">
                  <c:v>137874</c:v>
                </c:pt>
                <c:pt idx="27455">
                  <c:v>137879</c:v>
                </c:pt>
                <c:pt idx="27456">
                  <c:v>137884</c:v>
                </c:pt>
                <c:pt idx="27457">
                  <c:v>137889</c:v>
                </c:pt>
                <c:pt idx="27458">
                  <c:v>137894</c:v>
                </c:pt>
                <c:pt idx="27459">
                  <c:v>137899</c:v>
                </c:pt>
                <c:pt idx="27460">
                  <c:v>137904</c:v>
                </c:pt>
                <c:pt idx="27461">
                  <c:v>137909</c:v>
                </c:pt>
                <c:pt idx="27462">
                  <c:v>137914</c:v>
                </c:pt>
                <c:pt idx="27463">
                  <c:v>137919</c:v>
                </c:pt>
                <c:pt idx="27464">
                  <c:v>137924</c:v>
                </c:pt>
                <c:pt idx="27465">
                  <c:v>137929</c:v>
                </c:pt>
                <c:pt idx="27466">
                  <c:v>137934</c:v>
                </c:pt>
                <c:pt idx="27467">
                  <c:v>137939</c:v>
                </c:pt>
                <c:pt idx="27468">
                  <c:v>137944</c:v>
                </c:pt>
                <c:pt idx="27469">
                  <c:v>137949</c:v>
                </c:pt>
                <c:pt idx="27470">
                  <c:v>137954</c:v>
                </c:pt>
                <c:pt idx="27471">
                  <c:v>137959</c:v>
                </c:pt>
                <c:pt idx="27472">
                  <c:v>137964</c:v>
                </c:pt>
                <c:pt idx="27473">
                  <c:v>137969</c:v>
                </c:pt>
                <c:pt idx="27474">
                  <c:v>137974</c:v>
                </c:pt>
                <c:pt idx="27475">
                  <c:v>137979</c:v>
                </c:pt>
                <c:pt idx="27476">
                  <c:v>137984</c:v>
                </c:pt>
                <c:pt idx="27477">
                  <c:v>137989</c:v>
                </c:pt>
                <c:pt idx="27478">
                  <c:v>137994</c:v>
                </c:pt>
                <c:pt idx="27479">
                  <c:v>137999</c:v>
                </c:pt>
                <c:pt idx="27480">
                  <c:v>138004</c:v>
                </c:pt>
                <c:pt idx="27481">
                  <c:v>138009</c:v>
                </c:pt>
                <c:pt idx="27482">
                  <c:v>138014</c:v>
                </c:pt>
                <c:pt idx="27483">
                  <c:v>138019</c:v>
                </c:pt>
                <c:pt idx="27484">
                  <c:v>138024</c:v>
                </c:pt>
                <c:pt idx="27485">
                  <c:v>138029</c:v>
                </c:pt>
                <c:pt idx="27486">
                  <c:v>138034</c:v>
                </c:pt>
                <c:pt idx="27487">
                  <c:v>138039</c:v>
                </c:pt>
                <c:pt idx="27488">
                  <c:v>138044</c:v>
                </c:pt>
                <c:pt idx="27489">
                  <c:v>138049</c:v>
                </c:pt>
                <c:pt idx="27490">
                  <c:v>138054</c:v>
                </c:pt>
                <c:pt idx="27491">
                  <c:v>138059</c:v>
                </c:pt>
                <c:pt idx="27492">
                  <c:v>138064</c:v>
                </c:pt>
                <c:pt idx="27493">
                  <c:v>138069</c:v>
                </c:pt>
                <c:pt idx="27494">
                  <c:v>138074</c:v>
                </c:pt>
                <c:pt idx="27495">
                  <c:v>138079</c:v>
                </c:pt>
                <c:pt idx="27496">
                  <c:v>138084</c:v>
                </c:pt>
                <c:pt idx="27497">
                  <c:v>138089</c:v>
                </c:pt>
                <c:pt idx="27498">
                  <c:v>138094</c:v>
                </c:pt>
                <c:pt idx="27499">
                  <c:v>138099</c:v>
                </c:pt>
                <c:pt idx="27500">
                  <c:v>138104</c:v>
                </c:pt>
                <c:pt idx="27501">
                  <c:v>138109</c:v>
                </c:pt>
                <c:pt idx="27502">
                  <c:v>138114</c:v>
                </c:pt>
                <c:pt idx="27503">
                  <c:v>138119</c:v>
                </c:pt>
                <c:pt idx="27504">
                  <c:v>138124</c:v>
                </c:pt>
                <c:pt idx="27505">
                  <c:v>138129</c:v>
                </c:pt>
                <c:pt idx="27506">
                  <c:v>138134</c:v>
                </c:pt>
                <c:pt idx="27507">
                  <c:v>138139</c:v>
                </c:pt>
                <c:pt idx="27508">
                  <c:v>138144</c:v>
                </c:pt>
                <c:pt idx="27509">
                  <c:v>138149</c:v>
                </c:pt>
                <c:pt idx="27510">
                  <c:v>138154</c:v>
                </c:pt>
                <c:pt idx="27511">
                  <c:v>138159</c:v>
                </c:pt>
                <c:pt idx="27512">
                  <c:v>138164</c:v>
                </c:pt>
                <c:pt idx="27513">
                  <c:v>138169</c:v>
                </c:pt>
                <c:pt idx="27514">
                  <c:v>138174</c:v>
                </c:pt>
                <c:pt idx="27515">
                  <c:v>138179</c:v>
                </c:pt>
                <c:pt idx="27516">
                  <c:v>138184</c:v>
                </c:pt>
                <c:pt idx="27517">
                  <c:v>138189</c:v>
                </c:pt>
                <c:pt idx="27518">
                  <c:v>138194</c:v>
                </c:pt>
                <c:pt idx="27519">
                  <c:v>138199</c:v>
                </c:pt>
                <c:pt idx="27520">
                  <c:v>138204</c:v>
                </c:pt>
                <c:pt idx="27521">
                  <c:v>138209</c:v>
                </c:pt>
                <c:pt idx="27522">
                  <c:v>138214</c:v>
                </c:pt>
                <c:pt idx="27523">
                  <c:v>138219</c:v>
                </c:pt>
                <c:pt idx="27524">
                  <c:v>138224</c:v>
                </c:pt>
                <c:pt idx="27525">
                  <c:v>138229</c:v>
                </c:pt>
                <c:pt idx="27526">
                  <c:v>138234</c:v>
                </c:pt>
                <c:pt idx="27527">
                  <c:v>138239</c:v>
                </c:pt>
                <c:pt idx="27528">
                  <c:v>138244</c:v>
                </c:pt>
                <c:pt idx="27529">
                  <c:v>138249</c:v>
                </c:pt>
                <c:pt idx="27530">
                  <c:v>138254</c:v>
                </c:pt>
                <c:pt idx="27531">
                  <c:v>138259</c:v>
                </c:pt>
                <c:pt idx="27532">
                  <c:v>138264</c:v>
                </c:pt>
                <c:pt idx="27533">
                  <c:v>138269</c:v>
                </c:pt>
                <c:pt idx="27534">
                  <c:v>138274</c:v>
                </c:pt>
                <c:pt idx="27535">
                  <c:v>138279</c:v>
                </c:pt>
                <c:pt idx="27536">
                  <c:v>138284</c:v>
                </c:pt>
                <c:pt idx="27537">
                  <c:v>138289</c:v>
                </c:pt>
                <c:pt idx="27538">
                  <c:v>138294</c:v>
                </c:pt>
                <c:pt idx="27539">
                  <c:v>138299</c:v>
                </c:pt>
                <c:pt idx="27540">
                  <c:v>138304</c:v>
                </c:pt>
                <c:pt idx="27541">
                  <c:v>138309</c:v>
                </c:pt>
                <c:pt idx="27542">
                  <c:v>138314</c:v>
                </c:pt>
                <c:pt idx="27543">
                  <c:v>138319</c:v>
                </c:pt>
                <c:pt idx="27544">
                  <c:v>138324</c:v>
                </c:pt>
                <c:pt idx="27545">
                  <c:v>138329</c:v>
                </c:pt>
                <c:pt idx="27546">
                  <c:v>138334</c:v>
                </c:pt>
                <c:pt idx="27547">
                  <c:v>138339</c:v>
                </c:pt>
                <c:pt idx="27548">
                  <c:v>138344</c:v>
                </c:pt>
                <c:pt idx="27549">
                  <c:v>138349</c:v>
                </c:pt>
                <c:pt idx="27550">
                  <c:v>138354</c:v>
                </c:pt>
                <c:pt idx="27551">
                  <c:v>138359</c:v>
                </c:pt>
                <c:pt idx="27552">
                  <c:v>138364</c:v>
                </c:pt>
                <c:pt idx="27553">
                  <c:v>138369</c:v>
                </c:pt>
                <c:pt idx="27554">
                  <c:v>138374</c:v>
                </c:pt>
                <c:pt idx="27555">
                  <c:v>138379</c:v>
                </c:pt>
                <c:pt idx="27556">
                  <c:v>138384</c:v>
                </c:pt>
                <c:pt idx="27557">
                  <c:v>138389</c:v>
                </c:pt>
                <c:pt idx="27558">
                  <c:v>138394</c:v>
                </c:pt>
                <c:pt idx="27559">
                  <c:v>138399</c:v>
                </c:pt>
                <c:pt idx="27560">
                  <c:v>138404</c:v>
                </c:pt>
                <c:pt idx="27561">
                  <c:v>138409</c:v>
                </c:pt>
                <c:pt idx="27562">
                  <c:v>138414</c:v>
                </c:pt>
                <c:pt idx="27563">
                  <c:v>138419</c:v>
                </c:pt>
                <c:pt idx="27564">
                  <c:v>138424</c:v>
                </c:pt>
                <c:pt idx="27565">
                  <c:v>138429</c:v>
                </c:pt>
                <c:pt idx="27566">
                  <c:v>138434</c:v>
                </c:pt>
                <c:pt idx="27567">
                  <c:v>138439</c:v>
                </c:pt>
                <c:pt idx="27568">
                  <c:v>138444</c:v>
                </c:pt>
                <c:pt idx="27569">
                  <c:v>138449</c:v>
                </c:pt>
                <c:pt idx="27570">
                  <c:v>138454</c:v>
                </c:pt>
                <c:pt idx="27571">
                  <c:v>138459</c:v>
                </c:pt>
                <c:pt idx="27572">
                  <c:v>138464</c:v>
                </c:pt>
                <c:pt idx="27573">
                  <c:v>138469</c:v>
                </c:pt>
                <c:pt idx="27574">
                  <c:v>138474</c:v>
                </c:pt>
                <c:pt idx="27575">
                  <c:v>138479</c:v>
                </c:pt>
                <c:pt idx="27576">
                  <c:v>138484</c:v>
                </c:pt>
                <c:pt idx="27577">
                  <c:v>138489</c:v>
                </c:pt>
                <c:pt idx="27578">
                  <c:v>138494</c:v>
                </c:pt>
                <c:pt idx="27579">
                  <c:v>138499</c:v>
                </c:pt>
                <c:pt idx="27580">
                  <c:v>138504</c:v>
                </c:pt>
                <c:pt idx="27581">
                  <c:v>138509</c:v>
                </c:pt>
                <c:pt idx="27582">
                  <c:v>138514</c:v>
                </c:pt>
                <c:pt idx="27583">
                  <c:v>138519</c:v>
                </c:pt>
                <c:pt idx="27584">
                  <c:v>138524</c:v>
                </c:pt>
                <c:pt idx="27585">
                  <c:v>138529</c:v>
                </c:pt>
                <c:pt idx="27586">
                  <c:v>138534</c:v>
                </c:pt>
                <c:pt idx="27587">
                  <c:v>138539</c:v>
                </c:pt>
                <c:pt idx="27588">
                  <c:v>138544</c:v>
                </c:pt>
                <c:pt idx="27589">
                  <c:v>138549</c:v>
                </c:pt>
                <c:pt idx="27590">
                  <c:v>138554</c:v>
                </c:pt>
                <c:pt idx="27591">
                  <c:v>138559</c:v>
                </c:pt>
                <c:pt idx="27592">
                  <c:v>138564</c:v>
                </c:pt>
                <c:pt idx="27593">
                  <c:v>138569</c:v>
                </c:pt>
                <c:pt idx="27594">
                  <c:v>138574</c:v>
                </c:pt>
                <c:pt idx="27595">
                  <c:v>138579</c:v>
                </c:pt>
                <c:pt idx="27596">
                  <c:v>138584</c:v>
                </c:pt>
                <c:pt idx="27597">
                  <c:v>138589</c:v>
                </c:pt>
                <c:pt idx="27598">
                  <c:v>138594</c:v>
                </c:pt>
                <c:pt idx="27599">
                  <c:v>138599</c:v>
                </c:pt>
                <c:pt idx="27600">
                  <c:v>138604</c:v>
                </c:pt>
                <c:pt idx="27601">
                  <c:v>138609</c:v>
                </c:pt>
                <c:pt idx="27602">
                  <c:v>138614</c:v>
                </c:pt>
                <c:pt idx="27603">
                  <c:v>138619</c:v>
                </c:pt>
                <c:pt idx="27604">
                  <c:v>138624</c:v>
                </c:pt>
                <c:pt idx="27605">
                  <c:v>138629</c:v>
                </c:pt>
                <c:pt idx="27606">
                  <c:v>138634</c:v>
                </c:pt>
                <c:pt idx="27607">
                  <c:v>138639</c:v>
                </c:pt>
                <c:pt idx="27608">
                  <c:v>138644</c:v>
                </c:pt>
                <c:pt idx="27609">
                  <c:v>138649</c:v>
                </c:pt>
                <c:pt idx="27610">
                  <c:v>138654</c:v>
                </c:pt>
                <c:pt idx="27611">
                  <c:v>138659</c:v>
                </c:pt>
                <c:pt idx="27612">
                  <c:v>138664</c:v>
                </c:pt>
                <c:pt idx="27613">
                  <c:v>138669</c:v>
                </c:pt>
                <c:pt idx="27614">
                  <c:v>138674</c:v>
                </c:pt>
                <c:pt idx="27615">
                  <c:v>138679</c:v>
                </c:pt>
                <c:pt idx="27616">
                  <c:v>138684</c:v>
                </c:pt>
                <c:pt idx="27617">
                  <c:v>138689</c:v>
                </c:pt>
                <c:pt idx="27618">
                  <c:v>138694</c:v>
                </c:pt>
                <c:pt idx="27619">
                  <c:v>138699</c:v>
                </c:pt>
                <c:pt idx="27620">
                  <c:v>138704</c:v>
                </c:pt>
                <c:pt idx="27621">
                  <c:v>138709</c:v>
                </c:pt>
                <c:pt idx="27622">
                  <c:v>138714</c:v>
                </c:pt>
                <c:pt idx="27623">
                  <c:v>138719</c:v>
                </c:pt>
                <c:pt idx="27624">
                  <c:v>138724</c:v>
                </c:pt>
                <c:pt idx="27625">
                  <c:v>138729</c:v>
                </c:pt>
                <c:pt idx="27626">
                  <c:v>138734</c:v>
                </c:pt>
                <c:pt idx="27627">
                  <c:v>138739</c:v>
                </c:pt>
                <c:pt idx="27628">
                  <c:v>138744</c:v>
                </c:pt>
                <c:pt idx="27629">
                  <c:v>138749</c:v>
                </c:pt>
                <c:pt idx="27630">
                  <c:v>138754</c:v>
                </c:pt>
                <c:pt idx="27631">
                  <c:v>138759</c:v>
                </c:pt>
                <c:pt idx="27632">
                  <c:v>138764</c:v>
                </c:pt>
                <c:pt idx="27633">
                  <c:v>138769</c:v>
                </c:pt>
                <c:pt idx="27634">
                  <c:v>138774</c:v>
                </c:pt>
                <c:pt idx="27635">
                  <c:v>138779</c:v>
                </c:pt>
                <c:pt idx="27636">
                  <c:v>138784</c:v>
                </c:pt>
                <c:pt idx="27637">
                  <c:v>138789</c:v>
                </c:pt>
                <c:pt idx="27638">
                  <c:v>138794</c:v>
                </c:pt>
                <c:pt idx="27639">
                  <c:v>138799</c:v>
                </c:pt>
                <c:pt idx="27640">
                  <c:v>138804</c:v>
                </c:pt>
                <c:pt idx="27641">
                  <c:v>138809</c:v>
                </c:pt>
                <c:pt idx="27642">
                  <c:v>138814</c:v>
                </c:pt>
                <c:pt idx="27643">
                  <c:v>138819</c:v>
                </c:pt>
                <c:pt idx="27644">
                  <c:v>138824</c:v>
                </c:pt>
                <c:pt idx="27645">
                  <c:v>138829</c:v>
                </c:pt>
                <c:pt idx="27646">
                  <c:v>138834</c:v>
                </c:pt>
                <c:pt idx="27647">
                  <c:v>138839</c:v>
                </c:pt>
                <c:pt idx="27648">
                  <c:v>138844</c:v>
                </c:pt>
                <c:pt idx="27649">
                  <c:v>138849</c:v>
                </c:pt>
                <c:pt idx="27650">
                  <c:v>138854</c:v>
                </c:pt>
                <c:pt idx="27651">
                  <c:v>138859</c:v>
                </c:pt>
                <c:pt idx="27652">
                  <c:v>138864</c:v>
                </c:pt>
                <c:pt idx="27653">
                  <c:v>138869</c:v>
                </c:pt>
                <c:pt idx="27654">
                  <c:v>138874</c:v>
                </c:pt>
                <c:pt idx="27655">
                  <c:v>138879</c:v>
                </c:pt>
                <c:pt idx="27656">
                  <c:v>138884</c:v>
                </c:pt>
                <c:pt idx="27657">
                  <c:v>138889</c:v>
                </c:pt>
                <c:pt idx="27658">
                  <c:v>138894</c:v>
                </c:pt>
                <c:pt idx="27659">
                  <c:v>138899</c:v>
                </c:pt>
                <c:pt idx="27660">
                  <c:v>138904</c:v>
                </c:pt>
                <c:pt idx="27661">
                  <c:v>138909</c:v>
                </c:pt>
                <c:pt idx="27662">
                  <c:v>138914</c:v>
                </c:pt>
                <c:pt idx="27663">
                  <c:v>138919</c:v>
                </c:pt>
                <c:pt idx="27664">
                  <c:v>138924</c:v>
                </c:pt>
                <c:pt idx="27665">
                  <c:v>138929</c:v>
                </c:pt>
                <c:pt idx="27666">
                  <c:v>138934</c:v>
                </c:pt>
                <c:pt idx="27667">
                  <c:v>138939</c:v>
                </c:pt>
                <c:pt idx="27668">
                  <c:v>138944</c:v>
                </c:pt>
                <c:pt idx="27669">
                  <c:v>138949</c:v>
                </c:pt>
                <c:pt idx="27670">
                  <c:v>138954</c:v>
                </c:pt>
                <c:pt idx="27671">
                  <c:v>138959</c:v>
                </c:pt>
                <c:pt idx="27672">
                  <c:v>138964</c:v>
                </c:pt>
                <c:pt idx="27673">
                  <c:v>138969</c:v>
                </c:pt>
                <c:pt idx="27674">
                  <c:v>138974</c:v>
                </c:pt>
                <c:pt idx="27675">
                  <c:v>138979</c:v>
                </c:pt>
                <c:pt idx="27676">
                  <c:v>138984</c:v>
                </c:pt>
                <c:pt idx="27677">
                  <c:v>138989</c:v>
                </c:pt>
                <c:pt idx="27678">
                  <c:v>138994</c:v>
                </c:pt>
                <c:pt idx="27679">
                  <c:v>138999</c:v>
                </c:pt>
                <c:pt idx="27680">
                  <c:v>139004</c:v>
                </c:pt>
                <c:pt idx="27681">
                  <c:v>139009</c:v>
                </c:pt>
                <c:pt idx="27682">
                  <c:v>139014</c:v>
                </c:pt>
                <c:pt idx="27683">
                  <c:v>139019</c:v>
                </c:pt>
                <c:pt idx="27684">
                  <c:v>139024</c:v>
                </c:pt>
                <c:pt idx="27685">
                  <c:v>139029</c:v>
                </c:pt>
                <c:pt idx="27686">
                  <c:v>139034</c:v>
                </c:pt>
                <c:pt idx="27687">
                  <c:v>139039</c:v>
                </c:pt>
                <c:pt idx="27688">
                  <c:v>139044</c:v>
                </c:pt>
                <c:pt idx="27689">
                  <c:v>139049</c:v>
                </c:pt>
                <c:pt idx="27690">
                  <c:v>139054</c:v>
                </c:pt>
                <c:pt idx="27691">
                  <c:v>139059</c:v>
                </c:pt>
                <c:pt idx="27692">
                  <c:v>139064</c:v>
                </c:pt>
                <c:pt idx="27693">
                  <c:v>139069</c:v>
                </c:pt>
                <c:pt idx="27694">
                  <c:v>139074</c:v>
                </c:pt>
                <c:pt idx="27695">
                  <c:v>139079</c:v>
                </c:pt>
                <c:pt idx="27696">
                  <c:v>139084</c:v>
                </c:pt>
                <c:pt idx="27697">
                  <c:v>139089</c:v>
                </c:pt>
                <c:pt idx="27698">
                  <c:v>139094</c:v>
                </c:pt>
                <c:pt idx="27699">
                  <c:v>139099</c:v>
                </c:pt>
                <c:pt idx="27700">
                  <c:v>139104</c:v>
                </c:pt>
                <c:pt idx="27701">
                  <c:v>139109</c:v>
                </c:pt>
                <c:pt idx="27702">
                  <c:v>139114</c:v>
                </c:pt>
                <c:pt idx="27703">
                  <c:v>139119</c:v>
                </c:pt>
                <c:pt idx="27704">
                  <c:v>139124</c:v>
                </c:pt>
                <c:pt idx="27705">
                  <c:v>139129</c:v>
                </c:pt>
                <c:pt idx="27706">
                  <c:v>139134</c:v>
                </c:pt>
                <c:pt idx="27707">
                  <c:v>139139</c:v>
                </c:pt>
                <c:pt idx="27708">
                  <c:v>139144</c:v>
                </c:pt>
                <c:pt idx="27709">
                  <c:v>139149</c:v>
                </c:pt>
                <c:pt idx="27710">
                  <c:v>139154</c:v>
                </c:pt>
                <c:pt idx="27711">
                  <c:v>139159</c:v>
                </c:pt>
                <c:pt idx="27712">
                  <c:v>139164</c:v>
                </c:pt>
                <c:pt idx="27713">
                  <c:v>139169</c:v>
                </c:pt>
                <c:pt idx="27714">
                  <c:v>139174</c:v>
                </c:pt>
                <c:pt idx="27715">
                  <c:v>139179</c:v>
                </c:pt>
                <c:pt idx="27716">
                  <c:v>139184</c:v>
                </c:pt>
                <c:pt idx="27717">
                  <c:v>139189</c:v>
                </c:pt>
                <c:pt idx="27718">
                  <c:v>139194</c:v>
                </c:pt>
                <c:pt idx="27719">
                  <c:v>139199</c:v>
                </c:pt>
                <c:pt idx="27720">
                  <c:v>139204</c:v>
                </c:pt>
                <c:pt idx="27721">
                  <c:v>139209</c:v>
                </c:pt>
                <c:pt idx="27722">
                  <c:v>139214</c:v>
                </c:pt>
                <c:pt idx="27723">
                  <c:v>139219</c:v>
                </c:pt>
                <c:pt idx="27724">
                  <c:v>139224</c:v>
                </c:pt>
                <c:pt idx="27725">
                  <c:v>139229</c:v>
                </c:pt>
                <c:pt idx="27726">
                  <c:v>139234</c:v>
                </c:pt>
                <c:pt idx="27727">
                  <c:v>139239</c:v>
                </c:pt>
                <c:pt idx="27728">
                  <c:v>139244</c:v>
                </c:pt>
                <c:pt idx="27729">
                  <c:v>139249</c:v>
                </c:pt>
                <c:pt idx="27730">
                  <c:v>139254</c:v>
                </c:pt>
                <c:pt idx="27731">
                  <c:v>139259</c:v>
                </c:pt>
                <c:pt idx="27732">
                  <c:v>139264</c:v>
                </c:pt>
                <c:pt idx="27733">
                  <c:v>139269</c:v>
                </c:pt>
                <c:pt idx="27734">
                  <c:v>139274</c:v>
                </c:pt>
                <c:pt idx="27735">
                  <c:v>139279</c:v>
                </c:pt>
                <c:pt idx="27736">
                  <c:v>139284</c:v>
                </c:pt>
                <c:pt idx="27737">
                  <c:v>139289</c:v>
                </c:pt>
                <c:pt idx="27738">
                  <c:v>139294</c:v>
                </c:pt>
                <c:pt idx="27739">
                  <c:v>139299</c:v>
                </c:pt>
                <c:pt idx="27740">
                  <c:v>139304</c:v>
                </c:pt>
                <c:pt idx="27741">
                  <c:v>139309</c:v>
                </c:pt>
                <c:pt idx="27742">
                  <c:v>139314</c:v>
                </c:pt>
                <c:pt idx="27743">
                  <c:v>139319</c:v>
                </c:pt>
                <c:pt idx="27744">
                  <c:v>139324</c:v>
                </c:pt>
                <c:pt idx="27745">
                  <c:v>139329</c:v>
                </c:pt>
                <c:pt idx="27746">
                  <c:v>139334</c:v>
                </c:pt>
                <c:pt idx="27747">
                  <c:v>139339</c:v>
                </c:pt>
                <c:pt idx="27748">
                  <c:v>139344</c:v>
                </c:pt>
                <c:pt idx="27749">
                  <c:v>139349</c:v>
                </c:pt>
                <c:pt idx="27750">
                  <c:v>139354</c:v>
                </c:pt>
                <c:pt idx="27751">
                  <c:v>139359</c:v>
                </c:pt>
                <c:pt idx="27752">
                  <c:v>139364</c:v>
                </c:pt>
                <c:pt idx="27753">
                  <c:v>139369</c:v>
                </c:pt>
                <c:pt idx="27754">
                  <c:v>139374</c:v>
                </c:pt>
                <c:pt idx="27755">
                  <c:v>139379</c:v>
                </c:pt>
                <c:pt idx="27756">
                  <c:v>139384</c:v>
                </c:pt>
                <c:pt idx="27757">
                  <c:v>139389</c:v>
                </c:pt>
                <c:pt idx="27758">
                  <c:v>139394</c:v>
                </c:pt>
                <c:pt idx="27759">
                  <c:v>139399</c:v>
                </c:pt>
                <c:pt idx="27760">
                  <c:v>139404</c:v>
                </c:pt>
                <c:pt idx="27761">
                  <c:v>139409</c:v>
                </c:pt>
                <c:pt idx="27762">
                  <c:v>139414</c:v>
                </c:pt>
                <c:pt idx="27763">
                  <c:v>139419</c:v>
                </c:pt>
                <c:pt idx="27764">
                  <c:v>139424</c:v>
                </c:pt>
                <c:pt idx="27765">
                  <c:v>139429</c:v>
                </c:pt>
                <c:pt idx="27766">
                  <c:v>139434</c:v>
                </c:pt>
                <c:pt idx="27767">
                  <c:v>139439</c:v>
                </c:pt>
                <c:pt idx="27768">
                  <c:v>139444</c:v>
                </c:pt>
                <c:pt idx="27769">
                  <c:v>139449</c:v>
                </c:pt>
                <c:pt idx="27770">
                  <c:v>139454</c:v>
                </c:pt>
                <c:pt idx="27771">
                  <c:v>139459</c:v>
                </c:pt>
                <c:pt idx="27772">
                  <c:v>139464</c:v>
                </c:pt>
                <c:pt idx="27773">
                  <c:v>139469</c:v>
                </c:pt>
                <c:pt idx="27774">
                  <c:v>139474</c:v>
                </c:pt>
                <c:pt idx="27775">
                  <c:v>139479</c:v>
                </c:pt>
                <c:pt idx="27776">
                  <c:v>139484</c:v>
                </c:pt>
                <c:pt idx="27777">
                  <c:v>139489</c:v>
                </c:pt>
                <c:pt idx="27778">
                  <c:v>139494</c:v>
                </c:pt>
                <c:pt idx="27779">
                  <c:v>139499</c:v>
                </c:pt>
                <c:pt idx="27780">
                  <c:v>139504</c:v>
                </c:pt>
                <c:pt idx="27781">
                  <c:v>139509</c:v>
                </c:pt>
                <c:pt idx="27782">
                  <c:v>139514</c:v>
                </c:pt>
                <c:pt idx="27783">
                  <c:v>139519</c:v>
                </c:pt>
                <c:pt idx="27784">
                  <c:v>139524</c:v>
                </c:pt>
                <c:pt idx="27785">
                  <c:v>139529</c:v>
                </c:pt>
                <c:pt idx="27786">
                  <c:v>139534</c:v>
                </c:pt>
                <c:pt idx="27787">
                  <c:v>139539</c:v>
                </c:pt>
                <c:pt idx="27788">
                  <c:v>139544</c:v>
                </c:pt>
                <c:pt idx="27789">
                  <c:v>139549</c:v>
                </c:pt>
                <c:pt idx="27790">
                  <c:v>139554</c:v>
                </c:pt>
                <c:pt idx="27791">
                  <c:v>139559</c:v>
                </c:pt>
                <c:pt idx="27792">
                  <c:v>139564</c:v>
                </c:pt>
                <c:pt idx="27793">
                  <c:v>139569</c:v>
                </c:pt>
                <c:pt idx="27794">
                  <c:v>139574</c:v>
                </c:pt>
                <c:pt idx="27795">
                  <c:v>139579</c:v>
                </c:pt>
                <c:pt idx="27796">
                  <c:v>139584</c:v>
                </c:pt>
                <c:pt idx="27797">
                  <c:v>139589</c:v>
                </c:pt>
                <c:pt idx="27798">
                  <c:v>139594</c:v>
                </c:pt>
                <c:pt idx="27799">
                  <c:v>139599</c:v>
                </c:pt>
                <c:pt idx="27800">
                  <c:v>139604</c:v>
                </c:pt>
                <c:pt idx="27801">
                  <c:v>139609</c:v>
                </c:pt>
                <c:pt idx="27802">
                  <c:v>139614</c:v>
                </c:pt>
                <c:pt idx="27803">
                  <c:v>139619</c:v>
                </c:pt>
                <c:pt idx="27804">
                  <c:v>139624</c:v>
                </c:pt>
                <c:pt idx="27805">
                  <c:v>139629</c:v>
                </c:pt>
                <c:pt idx="27806">
                  <c:v>139634</c:v>
                </c:pt>
                <c:pt idx="27807">
                  <c:v>139639</c:v>
                </c:pt>
                <c:pt idx="27808">
                  <c:v>139644</c:v>
                </c:pt>
                <c:pt idx="27809">
                  <c:v>139649</c:v>
                </c:pt>
                <c:pt idx="27810">
                  <c:v>139654</c:v>
                </c:pt>
                <c:pt idx="27811">
                  <c:v>139659</c:v>
                </c:pt>
                <c:pt idx="27812">
                  <c:v>139664</c:v>
                </c:pt>
                <c:pt idx="27813">
                  <c:v>139669</c:v>
                </c:pt>
                <c:pt idx="27814">
                  <c:v>139674</c:v>
                </c:pt>
                <c:pt idx="27815">
                  <c:v>139679</c:v>
                </c:pt>
                <c:pt idx="27816">
                  <c:v>139684</c:v>
                </c:pt>
                <c:pt idx="27817">
                  <c:v>139689</c:v>
                </c:pt>
                <c:pt idx="27818">
                  <c:v>139694</c:v>
                </c:pt>
                <c:pt idx="27819">
                  <c:v>139699</c:v>
                </c:pt>
                <c:pt idx="27820">
                  <c:v>139704</c:v>
                </c:pt>
                <c:pt idx="27821">
                  <c:v>139709</c:v>
                </c:pt>
                <c:pt idx="27822">
                  <c:v>139714</c:v>
                </c:pt>
                <c:pt idx="27823">
                  <c:v>139719</c:v>
                </c:pt>
                <c:pt idx="27824">
                  <c:v>139724</c:v>
                </c:pt>
                <c:pt idx="27825">
                  <c:v>139729</c:v>
                </c:pt>
                <c:pt idx="27826">
                  <c:v>139734</c:v>
                </c:pt>
                <c:pt idx="27827">
                  <c:v>139739</c:v>
                </c:pt>
                <c:pt idx="27828">
                  <c:v>139744</c:v>
                </c:pt>
                <c:pt idx="27829">
                  <c:v>139749</c:v>
                </c:pt>
                <c:pt idx="27830">
                  <c:v>139754</c:v>
                </c:pt>
                <c:pt idx="27831">
                  <c:v>139759</c:v>
                </c:pt>
                <c:pt idx="27832">
                  <c:v>139764</c:v>
                </c:pt>
                <c:pt idx="27833">
                  <c:v>139769</c:v>
                </c:pt>
                <c:pt idx="27834">
                  <c:v>139774</c:v>
                </c:pt>
                <c:pt idx="27835">
                  <c:v>139779</c:v>
                </c:pt>
                <c:pt idx="27836">
                  <c:v>139784</c:v>
                </c:pt>
                <c:pt idx="27837">
                  <c:v>139789</c:v>
                </c:pt>
                <c:pt idx="27838">
                  <c:v>139794</c:v>
                </c:pt>
                <c:pt idx="27839">
                  <c:v>139799</c:v>
                </c:pt>
                <c:pt idx="27840">
                  <c:v>139804</c:v>
                </c:pt>
                <c:pt idx="27841">
                  <c:v>139809</c:v>
                </c:pt>
                <c:pt idx="27842">
                  <c:v>139814</c:v>
                </c:pt>
                <c:pt idx="27843">
                  <c:v>139819</c:v>
                </c:pt>
                <c:pt idx="27844">
                  <c:v>139824</c:v>
                </c:pt>
                <c:pt idx="27845">
                  <c:v>139829</c:v>
                </c:pt>
                <c:pt idx="27846">
                  <c:v>139834</c:v>
                </c:pt>
                <c:pt idx="27847">
                  <c:v>139839</c:v>
                </c:pt>
                <c:pt idx="27848">
                  <c:v>139844</c:v>
                </c:pt>
                <c:pt idx="27849">
                  <c:v>139849</c:v>
                </c:pt>
                <c:pt idx="27850">
                  <c:v>139854</c:v>
                </c:pt>
                <c:pt idx="27851">
                  <c:v>139859</c:v>
                </c:pt>
                <c:pt idx="27852">
                  <c:v>139864</c:v>
                </c:pt>
                <c:pt idx="27853">
                  <c:v>139869</c:v>
                </c:pt>
                <c:pt idx="27854">
                  <c:v>139874</c:v>
                </c:pt>
                <c:pt idx="27855">
                  <c:v>139879</c:v>
                </c:pt>
                <c:pt idx="27856">
                  <c:v>139884</c:v>
                </c:pt>
                <c:pt idx="27857">
                  <c:v>139889</c:v>
                </c:pt>
                <c:pt idx="27858">
                  <c:v>139894</c:v>
                </c:pt>
                <c:pt idx="27859">
                  <c:v>139899</c:v>
                </c:pt>
                <c:pt idx="27860">
                  <c:v>139904</c:v>
                </c:pt>
                <c:pt idx="27861">
                  <c:v>139909</c:v>
                </c:pt>
                <c:pt idx="27862">
                  <c:v>139914</c:v>
                </c:pt>
                <c:pt idx="27863">
                  <c:v>139919</c:v>
                </c:pt>
                <c:pt idx="27864">
                  <c:v>139924</c:v>
                </c:pt>
                <c:pt idx="27865">
                  <c:v>139929</c:v>
                </c:pt>
                <c:pt idx="27866">
                  <c:v>139934</c:v>
                </c:pt>
                <c:pt idx="27867">
                  <c:v>139939</c:v>
                </c:pt>
                <c:pt idx="27868">
                  <c:v>139944</c:v>
                </c:pt>
                <c:pt idx="27869">
                  <c:v>139949</c:v>
                </c:pt>
                <c:pt idx="27870">
                  <c:v>139954</c:v>
                </c:pt>
                <c:pt idx="27871">
                  <c:v>139959</c:v>
                </c:pt>
                <c:pt idx="27872">
                  <c:v>139964</c:v>
                </c:pt>
                <c:pt idx="27873">
                  <c:v>139969</c:v>
                </c:pt>
                <c:pt idx="27874">
                  <c:v>139974</c:v>
                </c:pt>
                <c:pt idx="27875">
                  <c:v>139979</c:v>
                </c:pt>
                <c:pt idx="27876">
                  <c:v>139984</c:v>
                </c:pt>
                <c:pt idx="27877">
                  <c:v>139989</c:v>
                </c:pt>
                <c:pt idx="27878">
                  <c:v>139994</c:v>
                </c:pt>
                <c:pt idx="27879">
                  <c:v>139999</c:v>
                </c:pt>
                <c:pt idx="27880">
                  <c:v>140004</c:v>
                </c:pt>
                <c:pt idx="27881">
                  <c:v>140009</c:v>
                </c:pt>
                <c:pt idx="27882">
                  <c:v>140014</c:v>
                </c:pt>
                <c:pt idx="27883">
                  <c:v>140019</c:v>
                </c:pt>
                <c:pt idx="27884">
                  <c:v>140024</c:v>
                </c:pt>
                <c:pt idx="27885">
                  <c:v>140029</c:v>
                </c:pt>
                <c:pt idx="27886">
                  <c:v>140034</c:v>
                </c:pt>
                <c:pt idx="27887">
                  <c:v>140039</c:v>
                </c:pt>
                <c:pt idx="27888">
                  <c:v>140044</c:v>
                </c:pt>
                <c:pt idx="27889">
                  <c:v>140049</c:v>
                </c:pt>
                <c:pt idx="27890">
                  <c:v>140054</c:v>
                </c:pt>
                <c:pt idx="27891">
                  <c:v>140059</c:v>
                </c:pt>
                <c:pt idx="27892">
                  <c:v>140064</c:v>
                </c:pt>
                <c:pt idx="27893">
                  <c:v>140069</c:v>
                </c:pt>
                <c:pt idx="27894">
                  <c:v>140074</c:v>
                </c:pt>
                <c:pt idx="27895">
                  <c:v>140079</c:v>
                </c:pt>
                <c:pt idx="27896">
                  <c:v>140084</c:v>
                </c:pt>
                <c:pt idx="27897">
                  <c:v>140089</c:v>
                </c:pt>
                <c:pt idx="27898">
                  <c:v>140094</c:v>
                </c:pt>
                <c:pt idx="27899">
                  <c:v>140099</c:v>
                </c:pt>
                <c:pt idx="27900">
                  <c:v>140104</c:v>
                </c:pt>
                <c:pt idx="27901">
                  <c:v>140109</c:v>
                </c:pt>
                <c:pt idx="27902">
                  <c:v>140114</c:v>
                </c:pt>
                <c:pt idx="27903">
                  <c:v>140119</c:v>
                </c:pt>
                <c:pt idx="27904">
                  <c:v>140124</c:v>
                </c:pt>
                <c:pt idx="27905">
                  <c:v>140129</c:v>
                </c:pt>
                <c:pt idx="27906">
                  <c:v>140134</c:v>
                </c:pt>
                <c:pt idx="27907">
                  <c:v>140139</c:v>
                </c:pt>
                <c:pt idx="27908">
                  <c:v>140144</c:v>
                </c:pt>
                <c:pt idx="27909">
                  <c:v>140149</c:v>
                </c:pt>
                <c:pt idx="27910">
                  <c:v>140154</c:v>
                </c:pt>
                <c:pt idx="27911">
                  <c:v>140159</c:v>
                </c:pt>
                <c:pt idx="27912">
                  <c:v>140164</c:v>
                </c:pt>
                <c:pt idx="27913">
                  <c:v>140169</c:v>
                </c:pt>
                <c:pt idx="27914">
                  <c:v>140174</c:v>
                </c:pt>
                <c:pt idx="27915">
                  <c:v>140179</c:v>
                </c:pt>
                <c:pt idx="27916">
                  <c:v>140184</c:v>
                </c:pt>
                <c:pt idx="27917">
                  <c:v>140189</c:v>
                </c:pt>
                <c:pt idx="27918">
                  <c:v>140194</c:v>
                </c:pt>
                <c:pt idx="27919">
                  <c:v>140199</c:v>
                </c:pt>
                <c:pt idx="27920">
                  <c:v>140204</c:v>
                </c:pt>
                <c:pt idx="27921">
                  <c:v>140209</c:v>
                </c:pt>
                <c:pt idx="27922">
                  <c:v>140214</c:v>
                </c:pt>
                <c:pt idx="27923">
                  <c:v>140219</c:v>
                </c:pt>
                <c:pt idx="27924">
                  <c:v>140224</c:v>
                </c:pt>
                <c:pt idx="27925">
                  <c:v>140229</c:v>
                </c:pt>
                <c:pt idx="27926">
                  <c:v>140234</c:v>
                </c:pt>
                <c:pt idx="27927">
                  <c:v>140239</c:v>
                </c:pt>
                <c:pt idx="27928">
                  <c:v>140244</c:v>
                </c:pt>
                <c:pt idx="27929">
                  <c:v>140249</c:v>
                </c:pt>
                <c:pt idx="27930">
                  <c:v>140254</c:v>
                </c:pt>
                <c:pt idx="27931">
                  <c:v>140259</c:v>
                </c:pt>
                <c:pt idx="27932">
                  <c:v>140264</c:v>
                </c:pt>
                <c:pt idx="27933">
                  <c:v>140269</c:v>
                </c:pt>
                <c:pt idx="27934">
                  <c:v>140274</c:v>
                </c:pt>
                <c:pt idx="27935">
                  <c:v>140279</c:v>
                </c:pt>
                <c:pt idx="27936">
                  <c:v>140284</c:v>
                </c:pt>
                <c:pt idx="27937">
                  <c:v>140289</c:v>
                </c:pt>
                <c:pt idx="27938">
                  <c:v>140294</c:v>
                </c:pt>
                <c:pt idx="27939">
                  <c:v>140299</c:v>
                </c:pt>
                <c:pt idx="27940">
                  <c:v>140304</c:v>
                </c:pt>
                <c:pt idx="27941">
                  <c:v>140309</c:v>
                </c:pt>
                <c:pt idx="27942">
                  <c:v>140314</c:v>
                </c:pt>
                <c:pt idx="27943">
                  <c:v>140319</c:v>
                </c:pt>
                <c:pt idx="27944">
                  <c:v>140324</c:v>
                </c:pt>
                <c:pt idx="27945">
                  <c:v>140329</c:v>
                </c:pt>
                <c:pt idx="27946">
                  <c:v>140334</c:v>
                </c:pt>
                <c:pt idx="27947">
                  <c:v>140339</c:v>
                </c:pt>
                <c:pt idx="27948">
                  <c:v>140344</c:v>
                </c:pt>
                <c:pt idx="27949">
                  <c:v>140349</c:v>
                </c:pt>
                <c:pt idx="27950">
                  <c:v>140354</c:v>
                </c:pt>
                <c:pt idx="27951">
                  <c:v>140359</c:v>
                </c:pt>
                <c:pt idx="27952">
                  <c:v>140364</c:v>
                </c:pt>
                <c:pt idx="27953">
                  <c:v>140369</c:v>
                </c:pt>
                <c:pt idx="27954">
                  <c:v>140374</c:v>
                </c:pt>
                <c:pt idx="27955">
                  <c:v>140379</c:v>
                </c:pt>
                <c:pt idx="27956">
                  <c:v>140384</c:v>
                </c:pt>
                <c:pt idx="27957">
                  <c:v>140389</c:v>
                </c:pt>
                <c:pt idx="27958">
                  <c:v>140394</c:v>
                </c:pt>
                <c:pt idx="27959">
                  <c:v>140399</c:v>
                </c:pt>
                <c:pt idx="27960">
                  <c:v>140404</c:v>
                </c:pt>
                <c:pt idx="27961">
                  <c:v>140409</c:v>
                </c:pt>
                <c:pt idx="27962">
                  <c:v>140414</c:v>
                </c:pt>
                <c:pt idx="27963">
                  <c:v>140419</c:v>
                </c:pt>
                <c:pt idx="27964">
                  <c:v>140424</c:v>
                </c:pt>
                <c:pt idx="27965">
                  <c:v>140429</c:v>
                </c:pt>
                <c:pt idx="27966">
                  <c:v>140434</c:v>
                </c:pt>
                <c:pt idx="27967">
                  <c:v>140439</c:v>
                </c:pt>
                <c:pt idx="27968">
                  <c:v>140444</c:v>
                </c:pt>
                <c:pt idx="27969">
                  <c:v>140449</c:v>
                </c:pt>
                <c:pt idx="27970">
                  <c:v>140454</c:v>
                </c:pt>
                <c:pt idx="27971">
                  <c:v>140459</c:v>
                </c:pt>
                <c:pt idx="27972">
                  <c:v>140464</c:v>
                </c:pt>
                <c:pt idx="27973">
                  <c:v>140469</c:v>
                </c:pt>
                <c:pt idx="27974">
                  <c:v>140474</c:v>
                </c:pt>
                <c:pt idx="27975">
                  <c:v>140479</c:v>
                </c:pt>
                <c:pt idx="27976">
                  <c:v>140484</c:v>
                </c:pt>
                <c:pt idx="27977">
                  <c:v>140489</c:v>
                </c:pt>
                <c:pt idx="27978">
                  <c:v>140494</c:v>
                </c:pt>
                <c:pt idx="27979">
                  <c:v>140499</c:v>
                </c:pt>
                <c:pt idx="27980">
                  <c:v>140504</c:v>
                </c:pt>
                <c:pt idx="27981">
                  <c:v>140509</c:v>
                </c:pt>
                <c:pt idx="27982">
                  <c:v>140514</c:v>
                </c:pt>
                <c:pt idx="27983">
                  <c:v>140519</c:v>
                </c:pt>
                <c:pt idx="27984">
                  <c:v>140524</c:v>
                </c:pt>
                <c:pt idx="27985">
                  <c:v>140529</c:v>
                </c:pt>
                <c:pt idx="27986">
                  <c:v>140534</c:v>
                </c:pt>
                <c:pt idx="27987">
                  <c:v>140539</c:v>
                </c:pt>
                <c:pt idx="27988">
                  <c:v>140544</c:v>
                </c:pt>
                <c:pt idx="27989">
                  <c:v>140549</c:v>
                </c:pt>
                <c:pt idx="27990">
                  <c:v>140554</c:v>
                </c:pt>
                <c:pt idx="27991">
                  <c:v>140559</c:v>
                </c:pt>
                <c:pt idx="27992">
                  <c:v>140564</c:v>
                </c:pt>
                <c:pt idx="27993">
                  <c:v>140569</c:v>
                </c:pt>
                <c:pt idx="27994">
                  <c:v>140574</c:v>
                </c:pt>
                <c:pt idx="27995">
                  <c:v>140579</c:v>
                </c:pt>
                <c:pt idx="27996">
                  <c:v>140584</c:v>
                </c:pt>
                <c:pt idx="27997">
                  <c:v>140589</c:v>
                </c:pt>
                <c:pt idx="27998">
                  <c:v>140594</c:v>
                </c:pt>
                <c:pt idx="27999">
                  <c:v>140599</c:v>
                </c:pt>
                <c:pt idx="28000">
                  <c:v>140604</c:v>
                </c:pt>
                <c:pt idx="28001">
                  <c:v>140609</c:v>
                </c:pt>
                <c:pt idx="28002">
                  <c:v>140614</c:v>
                </c:pt>
                <c:pt idx="28003">
                  <c:v>140619</c:v>
                </c:pt>
                <c:pt idx="28004">
                  <c:v>140624</c:v>
                </c:pt>
                <c:pt idx="28005">
                  <c:v>140629</c:v>
                </c:pt>
                <c:pt idx="28006">
                  <c:v>140634</c:v>
                </c:pt>
                <c:pt idx="28007">
                  <c:v>140639</c:v>
                </c:pt>
                <c:pt idx="28008">
                  <c:v>140644</c:v>
                </c:pt>
                <c:pt idx="28009">
                  <c:v>140649</c:v>
                </c:pt>
                <c:pt idx="28010">
                  <c:v>140654</c:v>
                </c:pt>
                <c:pt idx="28011">
                  <c:v>140659</c:v>
                </c:pt>
                <c:pt idx="28012">
                  <c:v>140664</c:v>
                </c:pt>
                <c:pt idx="28013">
                  <c:v>140669</c:v>
                </c:pt>
                <c:pt idx="28014">
                  <c:v>140674</c:v>
                </c:pt>
                <c:pt idx="28015">
                  <c:v>140679</c:v>
                </c:pt>
                <c:pt idx="28016">
                  <c:v>140684</c:v>
                </c:pt>
                <c:pt idx="28017">
                  <c:v>140689</c:v>
                </c:pt>
                <c:pt idx="28018">
                  <c:v>140694</c:v>
                </c:pt>
                <c:pt idx="28019">
                  <c:v>140699</c:v>
                </c:pt>
                <c:pt idx="28020">
                  <c:v>140704</c:v>
                </c:pt>
                <c:pt idx="28021">
                  <c:v>140709</c:v>
                </c:pt>
                <c:pt idx="28022">
                  <c:v>140714</c:v>
                </c:pt>
                <c:pt idx="28023">
                  <c:v>140719</c:v>
                </c:pt>
                <c:pt idx="28024">
                  <c:v>140724</c:v>
                </c:pt>
                <c:pt idx="28025">
                  <c:v>140729</c:v>
                </c:pt>
                <c:pt idx="28026">
                  <c:v>140734</c:v>
                </c:pt>
                <c:pt idx="28027">
                  <c:v>140739</c:v>
                </c:pt>
                <c:pt idx="28028">
                  <c:v>140744</c:v>
                </c:pt>
                <c:pt idx="28029">
                  <c:v>140749</c:v>
                </c:pt>
                <c:pt idx="28030">
                  <c:v>140754</c:v>
                </c:pt>
                <c:pt idx="28031">
                  <c:v>140759</c:v>
                </c:pt>
                <c:pt idx="28032">
                  <c:v>140764</c:v>
                </c:pt>
                <c:pt idx="28033">
                  <c:v>140769</c:v>
                </c:pt>
                <c:pt idx="28034">
                  <c:v>140774</c:v>
                </c:pt>
                <c:pt idx="28035">
                  <c:v>140779</c:v>
                </c:pt>
                <c:pt idx="28036">
                  <c:v>140784</c:v>
                </c:pt>
                <c:pt idx="28037">
                  <c:v>140789</c:v>
                </c:pt>
                <c:pt idx="28038">
                  <c:v>140794</c:v>
                </c:pt>
                <c:pt idx="28039">
                  <c:v>140799</c:v>
                </c:pt>
                <c:pt idx="28040">
                  <c:v>140804</c:v>
                </c:pt>
                <c:pt idx="28041">
                  <c:v>140809</c:v>
                </c:pt>
                <c:pt idx="28042">
                  <c:v>140814</c:v>
                </c:pt>
                <c:pt idx="28043">
                  <c:v>140819</c:v>
                </c:pt>
                <c:pt idx="28044">
                  <c:v>140824</c:v>
                </c:pt>
                <c:pt idx="28045">
                  <c:v>140829</c:v>
                </c:pt>
                <c:pt idx="28046">
                  <c:v>140834</c:v>
                </c:pt>
                <c:pt idx="28047">
                  <c:v>140839</c:v>
                </c:pt>
                <c:pt idx="28048">
                  <c:v>140844</c:v>
                </c:pt>
                <c:pt idx="28049">
                  <c:v>140849</c:v>
                </c:pt>
                <c:pt idx="28050">
                  <c:v>140854</c:v>
                </c:pt>
                <c:pt idx="28051">
                  <c:v>140859</c:v>
                </c:pt>
                <c:pt idx="28052">
                  <c:v>140864</c:v>
                </c:pt>
                <c:pt idx="28053">
                  <c:v>140869</c:v>
                </c:pt>
                <c:pt idx="28054">
                  <c:v>140874</c:v>
                </c:pt>
                <c:pt idx="28055">
                  <c:v>140879</c:v>
                </c:pt>
                <c:pt idx="28056">
                  <c:v>140884</c:v>
                </c:pt>
                <c:pt idx="28057">
                  <c:v>140889</c:v>
                </c:pt>
                <c:pt idx="28058">
                  <c:v>140894</c:v>
                </c:pt>
                <c:pt idx="28059">
                  <c:v>140899</c:v>
                </c:pt>
                <c:pt idx="28060">
                  <c:v>140904</c:v>
                </c:pt>
                <c:pt idx="28061">
                  <c:v>140909</c:v>
                </c:pt>
                <c:pt idx="28062">
                  <c:v>140914</c:v>
                </c:pt>
                <c:pt idx="28063">
                  <c:v>140919</c:v>
                </c:pt>
                <c:pt idx="28064">
                  <c:v>140924</c:v>
                </c:pt>
                <c:pt idx="28065">
                  <c:v>140929</c:v>
                </c:pt>
                <c:pt idx="28066">
                  <c:v>140934</c:v>
                </c:pt>
                <c:pt idx="28067">
                  <c:v>140939</c:v>
                </c:pt>
                <c:pt idx="28068">
                  <c:v>140944</c:v>
                </c:pt>
                <c:pt idx="28069">
                  <c:v>140949</c:v>
                </c:pt>
                <c:pt idx="28070">
                  <c:v>140954</c:v>
                </c:pt>
                <c:pt idx="28071">
                  <c:v>140959</c:v>
                </c:pt>
                <c:pt idx="28072">
                  <c:v>140964</c:v>
                </c:pt>
                <c:pt idx="28073">
                  <c:v>140969</c:v>
                </c:pt>
                <c:pt idx="28074">
                  <c:v>140974</c:v>
                </c:pt>
                <c:pt idx="28075">
                  <c:v>140979</c:v>
                </c:pt>
                <c:pt idx="28076">
                  <c:v>140984</c:v>
                </c:pt>
                <c:pt idx="28077">
                  <c:v>140989</c:v>
                </c:pt>
                <c:pt idx="28078">
                  <c:v>140994</c:v>
                </c:pt>
                <c:pt idx="28079">
                  <c:v>140999</c:v>
                </c:pt>
                <c:pt idx="28080">
                  <c:v>141004</c:v>
                </c:pt>
                <c:pt idx="28081">
                  <c:v>141009</c:v>
                </c:pt>
                <c:pt idx="28082">
                  <c:v>141014</c:v>
                </c:pt>
                <c:pt idx="28083">
                  <c:v>141019</c:v>
                </c:pt>
                <c:pt idx="28084">
                  <c:v>141024</c:v>
                </c:pt>
                <c:pt idx="28085">
                  <c:v>141029</c:v>
                </c:pt>
                <c:pt idx="28086">
                  <c:v>141034</c:v>
                </c:pt>
                <c:pt idx="28087">
                  <c:v>141039</c:v>
                </c:pt>
                <c:pt idx="28088">
                  <c:v>141044</c:v>
                </c:pt>
                <c:pt idx="28089">
                  <c:v>141049</c:v>
                </c:pt>
                <c:pt idx="28090">
                  <c:v>141054</c:v>
                </c:pt>
                <c:pt idx="28091">
                  <c:v>141059</c:v>
                </c:pt>
                <c:pt idx="28092">
                  <c:v>141064</c:v>
                </c:pt>
                <c:pt idx="28093">
                  <c:v>141069</c:v>
                </c:pt>
                <c:pt idx="28094">
                  <c:v>141074</c:v>
                </c:pt>
                <c:pt idx="28095">
                  <c:v>141079</c:v>
                </c:pt>
                <c:pt idx="28096">
                  <c:v>141084</c:v>
                </c:pt>
                <c:pt idx="28097">
                  <c:v>141089</c:v>
                </c:pt>
                <c:pt idx="28098">
                  <c:v>141094</c:v>
                </c:pt>
                <c:pt idx="28099">
                  <c:v>141099</c:v>
                </c:pt>
                <c:pt idx="28100">
                  <c:v>141104</c:v>
                </c:pt>
                <c:pt idx="28101">
                  <c:v>141109</c:v>
                </c:pt>
                <c:pt idx="28102">
                  <c:v>141114</c:v>
                </c:pt>
                <c:pt idx="28103">
                  <c:v>141119</c:v>
                </c:pt>
                <c:pt idx="28104">
                  <c:v>141124</c:v>
                </c:pt>
                <c:pt idx="28105">
                  <c:v>141129</c:v>
                </c:pt>
                <c:pt idx="28106">
                  <c:v>141134</c:v>
                </c:pt>
                <c:pt idx="28107">
                  <c:v>141139</c:v>
                </c:pt>
                <c:pt idx="28108">
                  <c:v>141144</c:v>
                </c:pt>
                <c:pt idx="28109">
                  <c:v>141149</c:v>
                </c:pt>
                <c:pt idx="28110">
                  <c:v>141154</c:v>
                </c:pt>
                <c:pt idx="28111">
                  <c:v>141159</c:v>
                </c:pt>
                <c:pt idx="28112">
                  <c:v>141164</c:v>
                </c:pt>
                <c:pt idx="28113">
                  <c:v>141169</c:v>
                </c:pt>
                <c:pt idx="28114">
                  <c:v>141174</c:v>
                </c:pt>
                <c:pt idx="28115">
                  <c:v>141179</c:v>
                </c:pt>
                <c:pt idx="28116">
                  <c:v>141184</c:v>
                </c:pt>
                <c:pt idx="28117">
                  <c:v>141189</c:v>
                </c:pt>
                <c:pt idx="28118">
                  <c:v>141194</c:v>
                </c:pt>
                <c:pt idx="28119">
                  <c:v>141199</c:v>
                </c:pt>
                <c:pt idx="28120">
                  <c:v>141204</c:v>
                </c:pt>
                <c:pt idx="28121">
                  <c:v>141209</c:v>
                </c:pt>
                <c:pt idx="28122">
                  <c:v>141214</c:v>
                </c:pt>
                <c:pt idx="28123">
                  <c:v>141219</c:v>
                </c:pt>
                <c:pt idx="28124">
                  <c:v>141224</c:v>
                </c:pt>
                <c:pt idx="28125">
                  <c:v>141229</c:v>
                </c:pt>
                <c:pt idx="28126">
                  <c:v>141234</c:v>
                </c:pt>
                <c:pt idx="28127">
                  <c:v>141239</c:v>
                </c:pt>
                <c:pt idx="28128">
                  <c:v>141244</c:v>
                </c:pt>
                <c:pt idx="28129">
                  <c:v>141249</c:v>
                </c:pt>
                <c:pt idx="28130">
                  <c:v>141254</c:v>
                </c:pt>
                <c:pt idx="28131">
                  <c:v>141259</c:v>
                </c:pt>
                <c:pt idx="28132">
                  <c:v>141264</c:v>
                </c:pt>
                <c:pt idx="28133">
                  <c:v>141269</c:v>
                </c:pt>
                <c:pt idx="28134">
                  <c:v>141274</c:v>
                </c:pt>
                <c:pt idx="28135">
                  <c:v>141279</c:v>
                </c:pt>
                <c:pt idx="28136">
                  <c:v>141284</c:v>
                </c:pt>
                <c:pt idx="28137">
                  <c:v>141289</c:v>
                </c:pt>
                <c:pt idx="28138">
                  <c:v>141294</c:v>
                </c:pt>
                <c:pt idx="28139">
                  <c:v>141299</c:v>
                </c:pt>
                <c:pt idx="28140">
                  <c:v>141304</c:v>
                </c:pt>
                <c:pt idx="28141">
                  <c:v>141309</c:v>
                </c:pt>
                <c:pt idx="28142">
                  <c:v>141314</c:v>
                </c:pt>
                <c:pt idx="28143">
                  <c:v>141319</c:v>
                </c:pt>
                <c:pt idx="28144">
                  <c:v>141324</c:v>
                </c:pt>
                <c:pt idx="28145">
                  <c:v>141329</c:v>
                </c:pt>
                <c:pt idx="28146">
                  <c:v>141334</c:v>
                </c:pt>
                <c:pt idx="28147">
                  <c:v>141339</c:v>
                </c:pt>
                <c:pt idx="28148">
                  <c:v>141344</c:v>
                </c:pt>
                <c:pt idx="28149">
                  <c:v>141349</c:v>
                </c:pt>
                <c:pt idx="28150">
                  <c:v>141354</c:v>
                </c:pt>
                <c:pt idx="28151">
                  <c:v>141359</c:v>
                </c:pt>
                <c:pt idx="28152">
                  <c:v>141364</c:v>
                </c:pt>
                <c:pt idx="28153">
                  <c:v>141369</c:v>
                </c:pt>
                <c:pt idx="28154">
                  <c:v>141374</c:v>
                </c:pt>
                <c:pt idx="28155">
                  <c:v>141379</c:v>
                </c:pt>
                <c:pt idx="28156">
                  <c:v>141384</c:v>
                </c:pt>
                <c:pt idx="28157">
                  <c:v>141389</c:v>
                </c:pt>
                <c:pt idx="28158">
                  <c:v>141394</c:v>
                </c:pt>
                <c:pt idx="28159">
                  <c:v>141399</c:v>
                </c:pt>
                <c:pt idx="28160">
                  <c:v>141404</c:v>
                </c:pt>
                <c:pt idx="28161">
                  <c:v>141409</c:v>
                </c:pt>
                <c:pt idx="28162">
                  <c:v>141414</c:v>
                </c:pt>
                <c:pt idx="28163">
                  <c:v>141419</c:v>
                </c:pt>
                <c:pt idx="28164">
                  <c:v>141424</c:v>
                </c:pt>
                <c:pt idx="28165">
                  <c:v>141429</c:v>
                </c:pt>
                <c:pt idx="28166">
                  <c:v>141434</c:v>
                </c:pt>
                <c:pt idx="28167">
                  <c:v>141439</c:v>
                </c:pt>
                <c:pt idx="28168">
                  <c:v>141444</c:v>
                </c:pt>
                <c:pt idx="28169">
                  <c:v>141449</c:v>
                </c:pt>
                <c:pt idx="28170">
                  <c:v>141454</c:v>
                </c:pt>
                <c:pt idx="28171">
                  <c:v>141459</c:v>
                </c:pt>
                <c:pt idx="28172">
                  <c:v>141464</c:v>
                </c:pt>
                <c:pt idx="28173">
                  <c:v>141469</c:v>
                </c:pt>
                <c:pt idx="28174">
                  <c:v>141474</c:v>
                </c:pt>
                <c:pt idx="28175">
                  <c:v>141479</c:v>
                </c:pt>
                <c:pt idx="28176">
                  <c:v>141484</c:v>
                </c:pt>
                <c:pt idx="28177">
                  <c:v>141489</c:v>
                </c:pt>
                <c:pt idx="28178">
                  <c:v>141494</c:v>
                </c:pt>
                <c:pt idx="28179">
                  <c:v>141499</c:v>
                </c:pt>
                <c:pt idx="28180">
                  <c:v>141504</c:v>
                </c:pt>
                <c:pt idx="28181">
                  <c:v>141509</c:v>
                </c:pt>
                <c:pt idx="28182">
                  <c:v>141514</c:v>
                </c:pt>
                <c:pt idx="28183">
                  <c:v>141519</c:v>
                </c:pt>
                <c:pt idx="28184">
                  <c:v>141524</c:v>
                </c:pt>
                <c:pt idx="28185">
                  <c:v>141529</c:v>
                </c:pt>
                <c:pt idx="28186">
                  <c:v>141534</c:v>
                </c:pt>
                <c:pt idx="28187">
                  <c:v>141539</c:v>
                </c:pt>
                <c:pt idx="28188">
                  <c:v>141544</c:v>
                </c:pt>
                <c:pt idx="28189">
                  <c:v>141549</c:v>
                </c:pt>
                <c:pt idx="28190">
                  <c:v>141554</c:v>
                </c:pt>
                <c:pt idx="28191">
                  <c:v>141559</c:v>
                </c:pt>
                <c:pt idx="28192">
                  <c:v>141564</c:v>
                </c:pt>
                <c:pt idx="28193">
                  <c:v>141569</c:v>
                </c:pt>
                <c:pt idx="28194">
                  <c:v>141574</c:v>
                </c:pt>
                <c:pt idx="28195">
                  <c:v>141579</c:v>
                </c:pt>
                <c:pt idx="28196">
                  <c:v>141584</c:v>
                </c:pt>
                <c:pt idx="28197">
                  <c:v>141589</c:v>
                </c:pt>
                <c:pt idx="28198">
                  <c:v>141594</c:v>
                </c:pt>
                <c:pt idx="28199">
                  <c:v>141599</c:v>
                </c:pt>
                <c:pt idx="28200">
                  <c:v>141604</c:v>
                </c:pt>
                <c:pt idx="28201">
                  <c:v>141609</c:v>
                </c:pt>
                <c:pt idx="28202">
                  <c:v>141614</c:v>
                </c:pt>
                <c:pt idx="28203">
                  <c:v>141619</c:v>
                </c:pt>
                <c:pt idx="28204">
                  <c:v>141624</c:v>
                </c:pt>
                <c:pt idx="28205">
                  <c:v>141629</c:v>
                </c:pt>
                <c:pt idx="28206">
                  <c:v>141634</c:v>
                </c:pt>
                <c:pt idx="28207">
                  <c:v>141639</c:v>
                </c:pt>
                <c:pt idx="28208">
                  <c:v>141644</c:v>
                </c:pt>
                <c:pt idx="28209">
                  <c:v>141649</c:v>
                </c:pt>
                <c:pt idx="28210">
                  <c:v>141654</c:v>
                </c:pt>
                <c:pt idx="28211">
                  <c:v>141659</c:v>
                </c:pt>
                <c:pt idx="28212">
                  <c:v>141664</c:v>
                </c:pt>
                <c:pt idx="28213">
                  <c:v>141669</c:v>
                </c:pt>
                <c:pt idx="28214">
                  <c:v>141674</c:v>
                </c:pt>
                <c:pt idx="28215">
                  <c:v>141679</c:v>
                </c:pt>
                <c:pt idx="28216">
                  <c:v>141684</c:v>
                </c:pt>
                <c:pt idx="28217">
                  <c:v>141689</c:v>
                </c:pt>
                <c:pt idx="28218">
                  <c:v>141694</c:v>
                </c:pt>
                <c:pt idx="28219">
                  <c:v>141699</c:v>
                </c:pt>
                <c:pt idx="28220">
                  <c:v>141704</c:v>
                </c:pt>
                <c:pt idx="28221">
                  <c:v>141709</c:v>
                </c:pt>
                <c:pt idx="28222">
                  <c:v>141714</c:v>
                </c:pt>
                <c:pt idx="28223">
                  <c:v>141719</c:v>
                </c:pt>
                <c:pt idx="28224">
                  <c:v>141724</c:v>
                </c:pt>
                <c:pt idx="28225">
                  <c:v>141729</c:v>
                </c:pt>
                <c:pt idx="28226">
                  <c:v>141734</c:v>
                </c:pt>
                <c:pt idx="28227">
                  <c:v>141739</c:v>
                </c:pt>
                <c:pt idx="28228">
                  <c:v>141744</c:v>
                </c:pt>
                <c:pt idx="28229">
                  <c:v>141749</c:v>
                </c:pt>
                <c:pt idx="28230">
                  <c:v>141754</c:v>
                </c:pt>
                <c:pt idx="28231">
                  <c:v>141759</c:v>
                </c:pt>
                <c:pt idx="28232">
                  <c:v>141764</c:v>
                </c:pt>
                <c:pt idx="28233">
                  <c:v>141769</c:v>
                </c:pt>
                <c:pt idx="28234">
                  <c:v>141774</c:v>
                </c:pt>
                <c:pt idx="28235">
                  <c:v>141779</c:v>
                </c:pt>
                <c:pt idx="28236">
                  <c:v>141784</c:v>
                </c:pt>
                <c:pt idx="28237">
                  <c:v>141789</c:v>
                </c:pt>
                <c:pt idx="28238">
                  <c:v>141794</c:v>
                </c:pt>
                <c:pt idx="28239">
                  <c:v>141799</c:v>
                </c:pt>
                <c:pt idx="28240">
                  <c:v>141804</c:v>
                </c:pt>
                <c:pt idx="28241">
                  <c:v>141809</c:v>
                </c:pt>
                <c:pt idx="28242">
                  <c:v>141814</c:v>
                </c:pt>
                <c:pt idx="28243">
                  <c:v>141819</c:v>
                </c:pt>
                <c:pt idx="28244">
                  <c:v>141824</c:v>
                </c:pt>
                <c:pt idx="28245">
                  <c:v>141829</c:v>
                </c:pt>
                <c:pt idx="28246">
                  <c:v>141834</c:v>
                </c:pt>
                <c:pt idx="28247">
                  <c:v>141839</c:v>
                </c:pt>
                <c:pt idx="28248">
                  <c:v>141844</c:v>
                </c:pt>
                <c:pt idx="28249">
                  <c:v>141849</c:v>
                </c:pt>
                <c:pt idx="28250">
                  <c:v>141854</c:v>
                </c:pt>
                <c:pt idx="28251">
                  <c:v>141859</c:v>
                </c:pt>
                <c:pt idx="28252">
                  <c:v>141864</c:v>
                </c:pt>
                <c:pt idx="28253">
                  <c:v>141869</c:v>
                </c:pt>
                <c:pt idx="28254">
                  <c:v>141874</c:v>
                </c:pt>
                <c:pt idx="28255">
                  <c:v>141879</c:v>
                </c:pt>
                <c:pt idx="28256">
                  <c:v>141884</c:v>
                </c:pt>
                <c:pt idx="28257">
                  <c:v>141889</c:v>
                </c:pt>
                <c:pt idx="28258">
                  <c:v>141894</c:v>
                </c:pt>
                <c:pt idx="28259">
                  <c:v>141899</c:v>
                </c:pt>
                <c:pt idx="28260">
                  <c:v>141904</c:v>
                </c:pt>
                <c:pt idx="28261">
                  <c:v>141909</c:v>
                </c:pt>
                <c:pt idx="28262">
                  <c:v>141914</c:v>
                </c:pt>
                <c:pt idx="28263">
                  <c:v>141919</c:v>
                </c:pt>
                <c:pt idx="28264">
                  <c:v>141924</c:v>
                </c:pt>
                <c:pt idx="28265">
                  <c:v>141929</c:v>
                </c:pt>
                <c:pt idx="28266">
                  <c:v>141934</c:v>
                </c:pt>
                <c:pt idx="28267">
                  <c:v>141939</c:v>
                </c:pt>
                <c:pt idx="28268">
                  <c:v>141944</c:v>
                </c:pt>
                <c:pt idx="28269">
                  <c:v>141949</c:v>
                </c:pt>
                <c:pt idx="28270">
                  <c:v>141954</c:v>
                </c:pt>
                <c:pt idx="28271">
                  <c:v>141959</c:v>
                </c:pt>
                <c:pt idx="28272">
                  <c:v>141964</c:v>
                </c:pt>
                <c:pt idx="28273">
                  <c:v>141969</c:v>
                </c:pt>
                <c:pt idx="28274">
                  <c:v>141974</c:v>
                </c:pt>
                <c:pt idx="28275">
                  <c:v>141979</c:v>
                </c:pt>
                <c:pt idx="28276">
                  <c:v>141984</c:v>
                </c:pt>
                <c:pt idx="28277">
                  <c:v>141989</c:v>
                </c:pt>
                <c:pt idx="28278">
                  <c:v>141994</c:v>
                </c:pt>
                <c:pt idx="28279">
                  <c:v>141999</c:v>
                </c:pt>
                <c:pt idx="28280">
                  <c:v>142004</c:v>
                </c:pt>
                <c:pt idx="28281">
                  <c:v>142009</c:v>
                </c:pt>
                <c:pt idx="28282">
                  <c:v>142014</c:v>
                </c:pt>
                <c:pt idx="28283">
                  <c:v>142019</c:v>
                </c:pt>
                <c:pt idx="28284">
                  <c:v>142024</c:v>
                </c:pt>
                <c:pt idx="28285">
                  <c:v>142029</c:v>
                </c:pt>
                <c:pt idx="28286">
                  <c:v>142034</c:v>
                </c:pt>
                <c:pt idx="28287">
                  <c:v>142039</c:v>
                </c:pt>
                <c:pt idx="28288">
                  <c:v>142044</c:v>
                </c:pt>
                <c:pt idx="28289">
                  <c:v>142049</c:v>
                </c:pt>
                <c:pt idx="28290">
                  <c:v>142054</c:v>
                </c:pt>
                <c:pt idx="28291">
                  <c:v>142059</c:v>
                </c:pt>
                <c:pt idx="28292">
                  <c:v>142064</c:v>
                </c:pt>
                <c:pt idx="28293">
                  <c:v>142069</c:v>
                </c:pt>
                <c:pt idx="28294">
                  <c:v>142074</c:v>
                </c:pt>
                <c:pt idx="28295">
                  <c:v>142079</c:v>
                </c:pt>
                <c:pt idx="28296">
                  <c:v>142084</c:v>
                </c:pt>
                <c:pt idx="28297">
                  <c:v>142089</c:v>
                </c:pt>
                <c:pt idx="28298">
                  <c:v>142094</c:v>
                </c:pt>
                <c:pt idx="28299">
                  <c:v>142099</c:v>
                </c:pt>
                <c:pt idx="28300">
                  <c:v>142104</c:v>
                </c:pt>
                <c:pt idx="28301">
                  <c:v>142109</c:v>
                </c:pt>
                <c:pt idx="28302">
                  <c:v>142114</c:v>
                </c:pt>
                <c:pt idx="28303">
                  <c:v>142119</c:v>
                </c:pt>
                <c:pt idx="28304">
                  <c:v>142124</c:v>
                </c:pt>
                <c:pt idx="28305">
                  <c:v>142129</c:v>
                </c:pt>
                <c:pt idx="28306">
                  <c:v>142134</c:v>
                </c:pt>
                <c:pt idx="28307">
                  <c:v>142139</c:v>
                </c:pt>
                <c:pt idx="28308">
                  <c:v>142144</c:v>
                </c:pt>
                <c:pt idx="28309">
                  <c:v>142149</c:v>
                </c:pt>
                <c:pt idx="28310">
                  <c:v>142154</c:v>
                </c:pt>
                <c:pt idx="28311">
                  <c:v>142159</c:v>
                </c:pt>
                <c:pt idx="28312">
                  <c:v>142164</c:v>
                </c:pt>
                <c:pt idx="28313">
                  <c:v>142169</c:v>
                </c:pt>
                <c:pt idx="28314">
                  <c:v>142174</c:v>
                </c:pt>
                <c:pt idx="28315">
                  <c:v>142179</c:v>
                </c:pt>
                <c:pt idx="28316">
                  <c:v>142184</c:v>
                </c:pt>
                <c:pt idx="28317">
                  <c:v>142189</c:v>
                </c:pt>
                <c:pt idx="28318">
                  <c:v>142194</c:v>
                </c:pt>
                <c:pt idx="28319">
                  <c:v>142199</c:v>
                </c:pt>
                <c:pt idx="28320">
                  <c:v>142204</c:v>
                </c:pt>
                <c:pt idx="28321">
                  <c:v>142209</c:v>
                </c:pt>
                <c:pt idx="28322">
                  <c:v>142214</c:v>
                </c:pt>
                <c:pt idx="28323">
                  <c:v>142219</c:v>
                </c:pt>
                <c:pt idx="28324">
                  <c:v>142224</c:v>
                </c:pt>
                <c:pt idx="28325">
                  <c:v>142229</c:v>
                </c:pt>
                <c:pt idx="28326">
                  <c:v>142234</c:v>
                </c:pt>
                <c:pt idx="28327">
                  <c:v>142239</c:v>
                </c:pt>
                <c:pt idx="28328">
                  <c:v>142244</c:v>
                </c:pt>
                <c:pt idx="28329">
                  <c:v>142249</c:v>
                </c:pt>
                <c:pt idx="28330">
                  <c:v>142254</c:v>
                </c:pt>
                <c:pt idx="28331">
                  <c:v>142259</c:v>
                </c:pt>
                <c:pt idx="28332">
                  <c:v>142264</c:v>
                </c:pt>
                <c:pt idx="28333">
                  <c:v>142269</c:v>
                </c:pt>
                <c:pt idx="28334">
                  <c:v>142274</c:v>
                </c:pt>
                <c:pt idx="28335">
                  <c:v>142279</c:v>
                </c:pt>
                <c:pt idx="28336">
                  <c:v>142284</c:v>
                </c:pt>
                <c:pt idx="28337">
                  <c:v>142289</c:v>
                </c:pt>
                <c:pt idx="28338">
                  <c:v>142294</c:v>
                </c:pt>
                <c:pt idx="28339">
                  <c:v>142299</c:v>
                </c:pt>
                <c:pt idx="28340">
                  <c:v>142304</c:v>
                </c:pt>
                <c:pt idx="28341">
                  <c:v>142309</c:v>
                </c:pt>
                <c:pt idx="28342">
                  <c:v>142314</c:v>
                </c:pt>
                <c:pt idx="28343">
                  <c:v>142319</c:v>
                </c:pt>
                <c:pt idx="28344">
                  <c:v>142324</c:v>
                </c:pt>
                <c:pt idx="28345">
                  <c:v>142329</c:v>
                </c:pt>
                <c:pt idx="28346">
                  <c:v>142334</c:v>
                </c:pt>
                <c:pt idx="28347">
                  <c:v>142339</c:v>
                </c:pt>
                <c:pt idx="28348">
                  <c:v>142344</c:v>
                </c:pt>
                <c:pt idx="28349">
                  <c:v>142349</c:v>
                </c:pt>
                <c:pt idx="28350">
                  <c:v>142354</c:v>
                </c:pt>
                <c:pt idx="28351">
                  <c:v>142359</c:v>
                </c:pt>
                <c:pt idx="28352">
                  <c:v>142364</c:v>
                </c:pt>
                <c:pt idx="28353">
                  <c:v>142369</c:v>
                </c:pt>
                <c:pt idx="28354">
                  <c:v>142374</c:v>
                </c:pt>
                <c:pt idx="28355">
                  <c:v>142379</c:v>
                </c:pt>
                <c:pt idx="28356">
                  <c:v>142384</c:v>
                </c:pt>
                <c:pt idx="28357">
                  <c:v>142389</c:v>
                </c:pt>
                <c:pt idx="28358">
                  <c:v>142394</c:v>
                </c:pt>
                <c:pt idx="28359">
                  <c:v>142399</c:v>
                </c:pt>
                <c:pt idx="28360">
                  <c:v>142404</c:v>
                </c:pt>
                <c:pt idx="28361">
                  <c:v>142409</c:v>
                </c:pt>
                <c:pt idx="28362">
                  <c:v>142414</c:v>
                </c:pt>
                <c:pt idx="28363">
                  <c:v>142419</c:v>
                </c:pt>
                <c:pt idx="28364">
                  <c:v>142424</c:v>
                </c:pt>
                <c:pt idx="28365">
                  <c:v>142429</c:v>
                </c:pt>
                <c:pt idx="28366">
                  <c:v>142434</c:v>
                </c:pt>
                <c:pt idx="28367">
                  <c:v>142439</c:v>
                </c:pt>
                <c:pt idx="28368">
                  <c:v>142444</c:v>
                </c:pt>
                <c:pt idx="28369">
                  <c:v>142449</c:v>
                </c:pt>
                <c:pt idx="28370">
                  <c:v>142454</c:v>
                </c:pt>
                <c:pt idx="28371">
                  <c:v>142459</c:v>
                </c:pt>
                <c:pt idx="28372">
                  <c:v>142464</c:v>
                </c:pt>
                <c:pt idx="28373">
                  <c:v>142469</c:v>
                </c:pt>
                <c:pt idx="28374">
                  <c:v>142474</c:v>
                </c:pt>
                <c:pt idx="28375">
                  <c:v>142479</c:v>
                </c:pt>
                <c:pt idx="28376">
                  <c:v>142484</c:v>
                </c:pt>
                <c:pt idx="28377">
                  <c:v>142489</c:v>
                </c:pt>
                <c:pt idx="28378">
                  <c:v>142494</c:v>
                </c:pt>
                <c:pt idx="28379">
                  <c:v>142499</c:v>
                </c:pt>
                <c:pt idx="28380">
                  <c:v>142504</c:v>
                </c:pt>
                <c:pt idx="28381">
                  <c:v>142509</c:v>
                </c:pt>
                <c:pt idx="28382">
                  <c:v>142514</c:v>
                </c:pt>
                <c:pt idx="28383">
                  <c:v>142519</c:v>
                </c:pt>
                <c:pt idx="28384">
                  <c:v>142524</c:v>
                </c:pt>
                <c:pt idx="28385">
                  <c:v>142529</c:v>
                </c:pt>
                <c:pt idx="28386">
                  <c:v>142534</c:v>
                </c:pt>
                <c:pt idx="28387">
                  <c:v>142539</c:v>
                </c:pt>
                <c:pt idx="28388">
                  <c:v>142544</c:v>
                </c:pt>
                <c:pt idx="28389">
                  <c:v>142549</c:v>
                </c:pt>
                <c:pt idx="28390">
                  <c:v>142554</c:v>
                </c:pt>
                <c:pt idx="28391">
                  <c:v>142559</c:v>
                </c:pt>
                <c:pt idx="28392">
                  <c:v>142564</c:v>
                </c:pt>
                <c:pt idx="28393">
                  <c:v>142569</c:v>
                </c:pt>
                <c:pt idx="28394">
                  <c:v>142574</c:v>
                </c:pt>
                <c:pt idx="28395">
                  <c:v>142579</c:v>
                </c:pt>
                <c:pt idx="28396">
                  <c:v>142584</c:v>
                </c:pt>
                <c:pt idx="28397">
                  <c:v>142589</c:v>
                </c:pt>
                <c:pt idx="28398">
                  <c:v>142594</c:v>
                </c:pt>
                <c:pt idx="28399">
                  <c:v>142599</c:v>
                </c:pt>
                <c:pt idx="28400">
                  <c:v>142604</c:v>
                </c:pt>
                <c:pt idx="28401">
                  <c:v>142609</c:v>
                </c:pt>
                <c:pt idx="28402">
                  <c:v>142614</c:v>
                </c:pt>
                <c:pt idx="28403">
                  <c:v>142619</c:v>
                </c:pt>
                <c:pt idx="28404">
                  <c:v>142624</c:v>
                </c:pt>
                <c:pt idx="28405">
                  <c:v>142629</c:v>
                </c:pt>
                <c:pt idx="28406">
                  <c:v>142634</c:v>
                </c:pt>
                <c:pt idx="28407">
                  <c:v>142639</c:v>
                </c:pt>
                <c:pt idx="28408">
                  <c:v>142644</c:v>
                </c:pt>
                <c:pt idx="28409">
                  <c:v>142649</c:v>
                </c:pt>
                <c:pt idx="28410">
                  <c:v>142654</c:v>
                </c:pt>
                <c:pt idx="28411">
                  <c:v>142659</c:v>
                </c:pt>
                <c:pt idx="28412">
                  <c:v>142664</c:v>
                </c:pt>
                <c:pt idx="28413">
                  <c:v>142669</c:v>
                </c:pt>
                <c:pt idx="28414">
                  <c:v>142674</c:v>
                </c:pt>
                <c:pt idx="28415">
                  <c:v>142679</c:v>
                </c:pt>
                <c:pt idx="28416">
                  <c:v>142684</c:v>
                </c:pt>
                <c:pt idx="28417">
                  <c:v>142689</c:v>
                </c:pt>
                <c:pt idx="28418">
                  <c:v>142694</c:v>
                </c:pt>
                <c:pt idx="28419">
                  <c:v>142699</c:v>
                </c:pt>
                <c:pt idx="28420">
                  <c:v>142704</c:v>
                </c:pt>
                <c:pt idx="28421">
                  <c:v>142709</c:v>
                </c:pt>
                <c:pt idx="28422">
                  <c:v>142714</c:v>
                </c:pt>
                <c:pt idx="28423">
                  <c:v>142719</c:v>
                </c:pt>
                <c:pt idx="28424">
                  <c:v>142724</c:v>
                </c:pt>
                <c:pt idx="28425">
                  <c:v>142729</c:v>
                </c:pt>
                <c:pt idx="28426">
                  <c:v>142734</c:v>
                </c:pt>
                <c:pt idx="28427">
                  <c:v>142739</c:v>
                </c:pt>
                <c:pt idx="28428">
                  <c:v>142744</c:v>
                </c:pt>
                <c:pt idx="28429">
                  <c:v>142749</c:v>
                </c:pt>
                <c:pt idx="28430">
                  <c:v>142754</c:v>
                </c:pt>
                <c:pt idx="28431">
                  <c:v>142759</c:v>
                </c:pt>
                <c:pt idx="28432">
                  <c:v>142764</c:v>
                </c:pt>
                <c:pt idx="28433">
                  <c:v>142769</c:v>
                </c:pt>
                <c:pt idx="28434">
                  <c:v>142774</c:v>
                </c:pt>
                <c:pt idx="28435">
                  <c:v>142779</c:v>
                </c:pt>
                <c:pt idx="28436">
                  <c:v>142784</c:v>
                </c:pt>
                <c:pt idx="28437">
                  <c:v>142789</c:v>
                </c:pt>
                <c:pt idx="28438">
                  <c:v>142794</c:v>
                </c:pt>
                <c:pt idx="28439">
                  <c:v>142799</c:v>
                </c:pt>
                <c:pt idx="28440">
                  <c:v>142804</c:v>
                </c:pt>
                <c:pt idx="28441">
                  <c:v>142809</c:v>
                </c:pt>
                <c:pt idx="28442">
                  <c:v>142814</c:v>
                </c:pt>
                <c:pt idx="28443">
                  <c:v>142819</c:v>
                </c:pt>
                <c:pt idx="28444">
                  <c:v>142824</c:v>
                </c:pt>
                <c:pt idx="28445">
                  <c:v>142829</c:v>
                </c:pt>
                <c:pt idx="28446">
                  <c:v>142834</c:v>
                </c:pt>
                <c:pt idx="28447">
                  <c:v>142839</c:v>
                </c:pt>
                <c:pt idx="28448">
                  <c:v>142844</c:v>
                </c:pt>
                <c:pt idx="28449">
                  <c:v>142849</c:v>
                </c:pt>
                <c:pt idx="28450">
                  <c:v>142854</c:v>
                </c:pt>
                <c:pt idx="28451">
                  <c:v>142859</c:v>
                </c:pt>
                <c:pt idx="28452">
                  <c:v>142864</c:v>
                </c:pt>
                <c:pt idx="28453">
                  <c:v>142869</c:v>
                </c:pt>
                <c:pt idx="28454">
                  <c:v>142874</c:v>
                </c:pt>
                <c:pt idx="28455">
                  <c:v>142879</c:v>
                </c:pt>
                <c:pt idx="28456">
                  <c:v>142884</c:v>
                </c:pt>
                <c:pt idx="28457">
                  <c:v>142889</c:v>
                </c:pt>
                <c:pt idx="28458">
                  <c:v>142894</c:v>
                </c:pt>
                <c:pt idx="28459">
                  <c:v>142899</c:v>
                </c:pt>
                <c:pt idx="28460">
                  <c:v>142904</c:v>
                </c:pt>
                <c:pt idx="28461">
                  <c:v>142909</c:v>
                </c:pt>
                <c:pt idx="28462">
                  <c:v>142914</c:v>
                </c:pt>
                <c:pt idx="28463">
                  <c:v>142919</c:v>
                </c:pt>
                <c:pt idx="28464">
                  <c:v>142924</c:v>
                </c:pt>
                <c:pt idx="28465">
                  <c:v>142929</c:v>
                </c:pt>
                <c:pt idx="28466">
                  <c:v>142934</c:v>
                </c:pt>
                <c:pt idx="28467">
                  <c:v>142939</c:v>
                </c:pt>
                <c:pt idx="28468">
                  <c:v>142944</c:v>
                </c:pt>
                <c:pt idx="28469">
                  <c:v>142949</c:v>
                </c:pt>
                <c:pt idx="28470">
                  <c:v>142954</c:v>
                </c:pt>
                <c:pt idx="28471">
                  <c:v>142959</c:v>
                </c:pt>
                <c:pt idx="28472">
                  <c:v>142964</c:v>
                </c:pt>
                <c:pt idx="28473">
                  <c:v>142969</c:v>
                </c:pt>
                <c:pt idx="28474">
                  <c:v>142974</c:v>
                </c:pt>
                <c:pt idx="28475">
                  <c:v>142979</c:v>
                </c:pt>
                <c:pt idx="28476">
                  <c:v>142984</c:v>
                </c:pt>
                <c:pt idx="28477">
                  <c:v>142989</c:v>
                </c:pt>
                <c:pt idx="28478">
                  <c:v>142994</c:v>
                </c:pt>
                <c:pt idx="28479">
                  <c:v>142999</c:v>
                </c:pt>
                <c:pt idx="28480">
                  <c:v>143004</c:v>
                </c:pt>
                <c:pt idx="28481">
                  <c:v>143009</c:v>
                </c:pt>
                <c:pt idx="28482">
                  <c:v>143014</c:v>
                </c:pt>
                <c:pt idx="28483">
                  <c:v>143019</c:v>
                </c:pt>
                <c:pt idx="28484">
                  <c:v>143024</c:v>
                </c:pt>
                <c:pt idx="28485">
                  <c:v>143029</c:v>
                </c:pt>
                <c:pt idx="28486">
                  <c:v>143034</c:v>
                </c:pt>
                <c:pt idx="28487">
                  <c:v>143039</c:v>
                </c:pt>
                <c:pt idx="28488">
                  <c:v>143044</c:v>
                </c:pt>
                <c:pt idx="28489">
                  <c:v>143049</c:v>
                </c:pt>
                <c:pt idx="28490">
                  <c:v>143054</c:v>
                </c:pt>
                <c:pt idx="28491">
                  <c:v>143059</c:v>
                </c:pt>
                <c:pt idx="28492">
                  <c:v>143064</c:v>
                </c:pt>
                <c:pt idx="28493">
                  <c:v>143069</c:v>
                </c:pt>
                <c:pt idx="28494">
                  <c:v>143074</c:v>
                </c:pt>
                <c:pt idx="28495">
                  <c:v>143079</c:v>
                </c:pt>
                <c:pt idx="28496">
                  <c:v>143084</c:v>
                </c:pt>
                <c:pt idx="28497">
                  <c:v>143089</c:v>
                </c:pt>
                <c:pt idx="28498">
                  <c:v>143094</c:v>
                </c:pt>
                <c:pt idx="28499">
                  <c:v>143099</c:v>
                </c:pt>
                <c:pt idx="28500">
                  <c:v>143104</c:v>
                </c:pt>
                <c:pt idx="28501">
                  <c:v>143109</c:v>
                </c:pt>
                <c:pt idx="28502">
                  <c:v>143114</c:v>
                </c:pt>
                <c:pt idx="28503">
                  <c:v>143119</c:v>
                </c:pt>
                <c:pt idx="28504">
                  <c:v>143124</c:v>
                </c:pt>
                <c:pt idx="28505">
                  <c:v>143129</c:v>
                </c:pt>
                <c:pt idx="28506">
                  <c:v>143134</c:v>
                </c:pt>
                <c:pt idx="28507">
                  <c:v>143139</c:v>
                </c:pt>
                <c:pt idx="28508">
                  <c:v>143144</c:v>
                </c:pt>
                <c:pt idx="28509">
                  <c:v>143149</c:v>
                </c:pt>
                <c:pt idx="28510">
                  <c:v>143154</c:v>
                </c:pt>
                <c:pt idx="28511">
                  <c:v>143159</c:v>
                </c:pt>
                <c:pt idx="28512">
                  <c:v>143164</c:v>
                </c:pt>
                <c:pt idx="28513">
                  <c:v>143169</c:v>
                </c:pt>
                <c:pt idx="28514">
                  <c:v>143174</c:v>
                </c:pt>
                <c:pt idx="28515">
                  <c:v>143179</c:v>
                </c:pt>
                <c:pt idx="28516">
                  <c:v>143184</c:v>
                </c:pt>
                <c:pt idx="28517">
                  <c:v>143189</c:v>
                </c:pt>
                <c:pt idx="28518">
                  <c:v>143194</c:v>
                </c:pt>
                <c:pt idx="28519">
                  <c:v>143199</c:v>
                </c:pt>
                <c:pt idx="28520">
                  <c:v>143204</c:v>
                </c:pt>
                <c:pt idx="28521">
                  <c:v>143209</c:v>
                </c:pt>
                <c:pt idx="28522">
                  <c:v>143214</c:v>
                </c:pt>
                <c:pt idx="28523">
                  <c:v>143219</c:v>
                </c:pt>
                <c:pt idx="28524">
                  <c:v>143224</c:v>
                </c:pt>
                <c:pt idx="28525">
                  <c:v>143229</c:v>
                </c:pt>
                <c:pt idx="28526">
                  <c:v>143234</c:v>
                </c:pt>
                <c:pt idx="28527">
                  <c:v>143239</c:v>
                </c:pt>
                <c:pt idx="28528">
                  <c:v>143244</c:v>
                </c:pt>
                <c:pt idx="28529">
                  <c:v>143249</c:v>
                </c:pt>
                <c:pt idx="28530">
                  <c:v>143254</c:v>
                </c:pt>
                <c:pt idx="28531">
                  <c:v>143259</c:v>
                </c:pt>
                <c:pt idx="28532">
                  <c:v>143264</c:v>
                </c:pt>
                <c:pt idx="28533">
                  <c:v>143269</c:v>
                </c:pt>
                <c:pt idx="28534">
                  <c:v>143274</c:v>
                </c:pt>
                <c:pt idx="28535">
                  <c:v>143279</c:v>
                </c:pt>
                <c:pt idx="28536">
                  <c:v>143284</c:v>
                </c:pt>
                <c:pt idx="28537">
                  <c:v>143289</c:v>
                </c:pt>
                <c:pt idx="28538">
                  <c:v>143294</c:v>
                </c:pt>
                <c:pt idx="28539">
                  <c:v>143299</c:v>
                </c:pt>
                <c:pt idx="28540">
                  <c:v>143304</c:v>
                </c:pt>
                <c:pt idx="28541">
                  <c:v>143309</c:v>
                </c:pt>
                <c:pt idx="28542">
                  <c:v>143314</c:v>
                </c:pt>
                <c:pt idx="28543">
                  <c:v>143319</c:v>
                </c:pt>
                <c:pt idx="28544">
                  <c:v>143324</c:v>
                </c:pt>
                <c:pt idx="28545">
                  <c:v>143329</c:v>
                </c:pt>
                <c:pt idx="28546">
                  <c:v>143334</c:v>
                </c:pt>
                <c:pt idx="28547">
                  <c:v>143339</c:v>
                </c:pt>
                <c:pt idx="28548">
                  <c:v>143344</c:v>
                </c:pt>
                <c:pt idx="28549">
                  <c:v>143349</c:v>
                </c:pt>
                <c:pt idx="28550">
                  <c:v>143354</c:v>
                </c:pt>
                <c:pt idx="28551">
                  <c:v>143359</c:v>
                </c:pt>
                <c:pt idx="28552">
                  <c:v>143364</c:v>
                </c:pt>
                <c:pt idx="28553">
                  <c:v>143369</c:v>
                </c:pt>
                <c:pt idx="28554">
                  <c:v>143374</c:v>
                </c:pt>
                <c:pt idx="28555">
                  <c:v>143379</c:v>
                </c:pt>
                <c:pt idx="28556">
                  <c:v>143384</c:v>
                </c:pt>
                <c:pt idx="28557">
                  <c:v>143389</c:v>
                </c:pt>
                <c:pt idx="28558">
                  <c:v>143394</c:v>
                </c:pt>
                <c:pt idx="28559">
                  <c:v>143399</c:v>
                </c:pt>
                <c:pt idx="28560">
                  <c:v>143404</c:v>
                </c:pt>
                <c:pt idx="28561">
                  <c:v>143409</c:v>
                </c:pt>
                <c:pt idx="28562">
                  <c:v>143414</c:v>
                </c:pt>
                <c:pt idx="28563">
                  <c:v>143419</c:v>
                </c:pt>
                <c:pt idx="28564">
                  <c:v>143424</c:v>
                </c:pt>
                <c:pt idx="28565">
                  <c:v>143429</c:v>
                </c:pt>
                <c:pt idx="28566">
                  <c:v>143434</c:v>
                </c:pt>
                <c:pt idx="28567">
                  <c:v>143439</c:v>
                </c:pt>
                <c:pt idx="28568">
                  <c:v>143444</c:v>
                </c:pt>
                <c:pt idx="28569">
                  <c:v>143449</c:v>
                </c:pt>
                <c:pt idx="28570">
                  <c:v>143454</c:v>
                </c:pt>
                <c:pt idx="28571">
                  <c:v>143459</c:v>
                </c:pt>
                <c:pt idx="28572">
                  <c:v>143464</c:v>
                </c:pt>
                <c:pt idx="28573">
                  <c:v>143469</c:v>
                </c:pt>
                <c:pt idx="28574">
                  <c:v>143474</c:v>
                </c:pt>
                <c:pt idx="28575">
                  <c:v>143479</c:v>
                </c:pt>
                <c:pt idx="28576">
                  <c:v>143484</c:v>
                </c:pt>
                <c:pt idx="28577">
                  <c:v>143489</c:v>
                </c:pt>
                <c:pt idx="28578">
                  <c:v>143494</c:v>
                </c:pt>
                <c:pt idx="28579">
                  <c:v>143499</c:v>
                </c:pt>
                <c:pt idx="28580">
                  <c:v>143504</c:v>
                </c:pt>
                <c:pt idx="28581">
                  <c:v>143509</c:v>
                </c:pt>
                <c:pt idx="28582">
                  <c:v>143514</c:v>
                </c:pt>
                <c:pt idx="28583">
                  <c:v>143519</c:v>
                </c:pt>
                <c:pt idx="28584">
                  <c:v>143524</c:v>
                </c:pt>
                <c:pt idx="28585">
                  <c:v>143529</c:v>
                </c:pt>
                <c:pt idx="28586">
                  <c:v>143534</c:v>
                </c:pt>
                <c:pt idx="28587">
                  <c:v>143539</c:v>
                </c:pt>
                <c:pt idx="28588">
                  <c:v>143544</c:v>
                </c:pt>
                <c:pt idx="28589">
                  <c:v>143549</c:v>
                </c:pt>
                <c:pt idx="28590">
                  <c:v>143554</c:v>
                </c:pt>
                <c:pt idx="28591">
                  <c:v>143559</c:v>
                </c:pt>
                <c:pt idx="28592">
                  <c:v>143564</c:v>
                </c:pt>
                <c:pt idx="28593">
                  <c:v>143569</c:v>
                </c:pt>
                <c:pt idx="28594">
                  <c:v>143574</c:v>
                </c:pt>
                <c:pt idx="28595">
                  <c:v>143579</c:v>
                </c:pt>
                <c:pt idx="28596">
                  <c:v>143584</c:v>
                </c:pt>
                <c:pt idx="28597">
                  <c:v>143589</c:v>
                </c:pt>
                <c:pt idx="28598">
                  <c:v>143594</c:v>
                </c:pt>
                <c:pt idx="28599">
                  <c:v>143599</c:v>
                </c:pt>
                <c:pt idx="28600">
                  <c:v>143604</c:v>
                </c:pt>
                <c:pt idx="28601">
                  <c:v>143609</c:v>
                </c:pt>
                <c:pt idx="28602">
                  <c:v>143614</c:v>
                </c:pt>
                <c:pt idx="28603">
                  <c:v>143619</c:v>
                </c:pt>
                <c:pt idx="28604">
                  <c:v>143624</c:v>
                </c:pt>
                <c:pt idx="28605">
                  <c:v>143629</c:v>
                </c:pt>
                <c:pt idx="28606">
                  <c:v>143634</c:v>
                </c:pt>
                <c:pt idx="28607">
                  <c:v>143639</c:v>
                </c:pt>
                <c:pt idx="28608">
                  <c:v>143644</c:v>
                </c:pt>
                <c:pt idx="28609">
                  <c:v>143649</c:v>
                </c:pt>
                <c:pt idx="28610">
                  <c:v>143654</c:v>
                </c:pt>
                <c:pt idx="28611">
                  <c:v>143659</c:v>
                </c:pt>
                <c:pt idx="28612">
                  <c:v>143664</c:v>
                </c:pt>
                <c:pt idx="28613">
                  <c:v>143669</c:v>
                </c:pt>
                <c:pt idx="28614">
                  <c:v>143674</c:v>
                </c:pt>
                <c:pt idx="28615">
                  <c:v>143679</c:v>
                </c:pt>
                <c:pt idx="28616">
                  <c:v>143684</c:v>
                </c:pt>
                <c:pt idx="28617">
                  <c:v>143689</c:v>
                </c:pt>
                <c:pt idx="28618">
                  <c:v>143694</c:v>
                </c:pt>
                <c:pt idx="28619">
                  <c:v>143699</c:v>
                </c:pt>
                <c:pt idx="28620">
                  <c:v>143704</c:v>
                </c:pt>
                <c:pt idx="28621">
                  <c:v>143709</c:v>
                </c:pt>
                <c:pt idx="28622">
                  <c:v>143714</c:v>
                </c:pt>
                <c:pt idx="28623">
                  <c:v>143719</c:v>
                </c:pt>
                <c:pt idx="28624">
                  <c:v>143724</c:v>
                </c:pt>
                <c:pt idx="28625">
                  <c:v>143729</c:v>
                </c:pt>
                <c:pt idx="28626">
                  <c:v>143734</c:v>
                </c:pt>
                <c:pt idx="28627">
                  <c:v>143739</c:v>
                </c:pt>
                <c:pt idx="28628">
                  <c:v>143744</c:v>
                </c:pt>
                <c:pt idx="28629">
                  <c:v>143749</c:v>
                </c:pt>
                <c:pt idx="28630">
                  <c:v>143754</c:v>
                </c:pt>
                <c:pt idx="28631">
                  <c:v>143759</c:v>
                </c:pt>
                <c:pt idx="28632">
                  <c:v>143764</c:v>
                </c:pt>
                <c:pt idx="28633">
                  <c:v>143769</c:v>
                </c:pt>
                <c:pt idx="28634">
                  <c:v>143774</c:v>
                </c:pt>
                <c:pt idx="28635">
                  <c:v>143779</c:v>
                </c:pt>
                <c:pt idx="28636">
                  <c:v>143784</c:v>
                </c:pt>
                <c:pt idx="28637">
                  <c:v>143789</c:v>
                </c:pt>
                <c:pt idx="28638">
                  <c:v>143794</c:v>
                </c:pt>
                <c:pt idx="28639">
                  <c:v>143799</c:v>
                </c:pt>
                <c:pt idx="28640">
                  <c:v>143804</c:v>
                </c:pt>
                <c:pt idx="28641">
                  <c:v>143809</c:v>
                </c:pt>
                <c:pt idx="28642">
                  <c:v>143814</c:v>
                </c:pt>
                <c:pt idx="28643">
                  <c:v>143819</c:v>
                </c:pt>
                <c:pt idx="28644">
                  <c:v>143824</c:v>
                </c:pt>
                <c:pt idx="28645">
                  <c:v>143829</c:v>
                </c:pt>
                <c:pt idx="28646">
                  <c:v>143834</c:v>
                </c:pt>
                <c:pt idx="28647">
                  <c:v>143839</c:v>
                </c:pt>
                <c:pt idx="28648">
                  <c:v>143844</c:v>
                </c:pt>
                <c:pt idx="28649">
                  <c:v>143849</c:v>
                </c:pt>
                <c:pt idx="28650">
                  <c:v>143854</c:v>
                </c:pt>
                <c:pt idx="28651">
                  <c:v>143859</c:v>
                </c:pt>
                <c:pt idx="28652">
                  <c:v>143864</c:v>
                </c:pt>
                <c:pt idx="28653">
                  <c:v>143869</c:v>
                </c:pt>
                <c:pt idx="28654">
                  <c:v>143874</c:v>
                </c:pt>
                <c:pt idx="28655">
                  <c:v>143879</c:v>
                </c:pt>
                <c:pt idx="28656">
                  <c:v>143884</c:v>
                </c:pt>
                <c:pt idx="28657">
                  <c:v>143889</c:v>
                </c:pt>
                <c:pt idx="28658">
                  <c:v>143894</c:v>
                </c:pt>
                <c:pt idx="28659">
                  <c:v>143899</c:v>
                </c:pt>
                <c:pt idx="28660">
                  <c:v>143904</c:v>
                </c:pt>
                <c:pt idx="28661">
                  <c:v>143909</c:v>
                </c:pt>
                <c:pt idx="28662">
                  <c:v>143914</c:v>
                </c:pt>
                <c:pt idx="28663">
                  <c:v>143919</c:v>
                </c:pt>
                <c:pt idx="28664">
                  <c:v>143924</c:v>
                </c:pt>
                <c:pt idx="28665">
                  <c:v>143929</c:v>
                </c:pt>
                <c:pt idx="28666">
                  <c:v>143934</c:v>
                </c:pt>
                <c:pt idx="28667">
                  <c:v>143939</c:v>
                </c:pt>
                <c:pt idx="28668">
                  <c:v>143944</c:v>
                </c:pt>
                <c:pt idx="28669">
                  <c:v>143949</c:v>
                </c:pt>
                <c:pt idx="28670">
                  <c:v>143954</c:v>
                </c:pt>
                <c:pt idx="28671">
                  <c:v>143959</c:v>
                </c:pt>
                <c:pt idx="28672">
                  <c:v>143964</c:v>
                </c:pt>
                <c:pt idx="28673">
                  <c:v>143969</c:v>
                </c:pt>
                <c:pt idx="28674">
                  <c:v>143974</c:v>
                </c:pt>
                <c:pt idx="28675">
                  <c:v>143979</c:v>
                </c:pt>
                <c:pt idx="28676">
                  <c:v>143984</c:v>
                </c:pt>
                <c:pt idx="28677">
                  <c:v>143989</c:v>
                </c:pt>
                <c:pt idx="28678">
                  <c:v>143994</c:v>
                </c:pt>
                <c:pt idx="28679">
                  <c:v>143999</c:v>
                </c:pt>
                <c:pt idx="28680">
                  <c:v>144004</c:v>
                </c:pt>
                <c:pt idx="28681">
                  <c:v>144009</c:v>
                </c:pt>
                <c:pt idx="28682">
                  <c:v>144014</c:v>
                </c:pt>
                <c:pt idx="28683">
                  <c:v>144019</c:v>
                </c:pt>
                <c:pt idx="28684">
                  <c:v>144024</c:v>
                </c:pt>
                <c:pt idx="28685">
                  <c:v>144029</c:v>
                </c:pt>
                <c:pt idx="28686">
                  <c:v>144034</c:v>
                </c:pt>
                <c:pt idx="28687">
                  <c:v>144039</c:v>
                </c:pt>
                <c:pt idx="28688">
                  <c:v>144044</c:v>
                </c:pt>
                <c:pt idx="28689">
                  <c:v>144049</c:v>
                </c:pt>
                <c:pt idx="28690">
                  <c:v>144054</c:v>
                </c:pt>
                <c:pt idx="28691">
                  <c:v>144059</c:v>
                </c:pt>
                <c:pt idx="28692">
                  <c:v>144064</c:v>
                </c:pt>
                <c:pt idx="28693">
                  <c:v>144069</c:v>
                </c:pt>
                <c:pt idx="28694">
                  <c:v>144074</c:v>
                </c:pt>
                <c:pt idx="28695">
                  <c:v>144079</c:v>
                </c:pt>
                <c:pt idx="28696">
                  <c:v>144084</c:v>
                </c:pt>
                <c:pt idx="28697">
                  <c:v>144089</c:v>
                </c:pt>
                <c:pt idx="28698">
                  <c:v>144094</c:v>
                </c:pt>
                <c:pt idx="28699">
                  <c:v>144099</c:v>
                </c:pt>
                <c:pt idx="28700">
                  <c:v>144104</c:v>
                </c:pt>
                <c:pt idx="28701">
                  <c:v>144109</c:v>
                </c:pt>
                <c:pt idx="28702">
                  <c:v>144114</c:v>
                </c:pt>
                <c:pt idx="28703">
                  <c:v>144119</c:v>
                </c:pt>
                <c:pt idx="28704">
                  <c:v>144124</c:v>
                </c:pt>
                <c:pt idx="28705">
                  <c:v>144129</c:v>
                </c:pt>
                <c:pt idx="28706">
                  <c:v>144134</c:v>
                </c:pt>
                <c:pt idx="28707">
                  <c:v>144139</c:v>
                </c:pt>
                <c:pt idx="28708">
                  <c:v>144144</c:v>
                </c:pt>
                <c:pt idx="28709">
                  <c:v>144149</c:v>
                </c:pt>
                <c:pt idx="28710">
                  <c:v>144154</c:v>
                </c:pt>
                <c:pt idx="28711">
                  <c:v>144159</c:v>
                </c:pt>
                <c:pt idx="28712">
                  <c:v>144164</c:v>
                </c:pt>
                <c:pt idx="28713">
                  <c:v>144169</c:v>
                </c:pt>
                <c:pt idx="28714">
                  <c:v>144174</c:v>
                </c:pt>
                <c:pt idx="28715">
                  <c:v>144179</c:v>
                </c:pt>
                <c:pt idx="28716">
                  <c:v>144184</c:v>
                </c:pt>
                <c:pt idx="28717">
                  <c:v>144189</c:v>
                </c:pt>
                <c:pt idx="28718">
                  <c:v>144194</c:v>
                </c:pt>
                <c:pt idx="28719">
                  <c:v>144199</c:v>
                </c:pt>
                <c:pt idx="28720">
                  <c:v>144204</c:v>
                </c:pt>
                <c:pt idx="28721">
                  <c:v>144209</c:v>
                </c:pt>
                <c:pt idx="28722">
                  <c:v>144214</c:v>
                </c:pt>
                <c:pt idx="28723">
                  <c:v>144219</c:v>
                </c:pt>
                <c:pt idx="28724">
                  <c:v>144224</c:v>
                </c:pt>
                <c:pt idx="28725">
                  <c:v>144229</c:v>
                </c:pt>
                <c:pt idx="28726">
                  <c:v>144234</c:v>
                </c:pt>
                <c:pt idx="28727">
                  <c:v>144239</c:v>
                </c:pt>
                <c:pt idx="28728">
                  <c:v>144244</c:v>
                </c:pt>
                <c:pt idx="28729">
                  <c:v>144249</c:v>
                </c:pt>
                <c:pt idx="28730">
                  <c:v>144254</c:v>
                </c:pt>
                <c:pt idx="28731">
                  <c:v>144259</c:v>
                </c:pt>
                <c:pt idx="28732">
                  <c:v>144264</c:v>
                </c:pt>
                <c:pt idx="28733">
                  <c:v>144269</c:v>
                </c:pt>
                <c:pt idx="28734">
                  <c:v>144274</c:v>
                </c:pt>
                <c:pt idx="28735">
                  <c:v>144279</c:v>
                </c:pt>
                <c:pt idx="28736">
                  <c:v>144284</c:v>
                </c:pt>
                <c:pt idx="28737">
                  <c:v>144289</c:v>
                </c:pt>
                <c:pt idx="28738">
                  <c:v>144294</c:v>
                </c:pt>
                <c:pt idx="28739">
                  <c:v>144299</c:v>
                </c:pt>
                <c:pt idx="28740">
                  <c:v>144304</c:v>
                </c:pt>
                <c:pt idx="28741">
                  <c:v>144309</c:v>
                </c:pt>
                <c:pt idx="28742">
                  <c:v>144314</c:v>
                </c:pt>
                <c:pt idx="28743">
                  <c:v>144319</c:v>
                </c:pt>
                <c:pt idx="28744">
                  <c:v>144324</c:v>
                </c:pt>
                <c:pt idx="28745">
                  <c:v>144329</c:v>
                </c:pt>
                <c:pt idx="28746">
                  <c:v>144334</c:v>
                </c:pt>
                <c:pt idx="28747">
                  <c:v>144339</c:v>
                </c:pt>
                <c:pt idx="28748">
                  <c:v>144344</c:v>
                </c:pt>
                <c:pt idx="28749">
                  <c:v>144349</c:v>
                </c:pt>
                <c:pt idx="28750">
                  <c:v>144354</c:v>
                </c:pt>
                <c:pt idx="28751">
                  <c:v>144359</c:v>
                </c:pt>
                <c:pt idx="28752">
                  <c:v>144364</c:v>
                </c:pt>
                <c:pt idx="28753">
                  <c:v>144369</c:v>
                </c:pt>
                <c:pt idx="28754">
                  <c:v>144374</c:v>
                </c:pt>
                <c:pt idx="28755">
                  <c:v>144379</c:v>
                </c:pt>
                <c:pt idx="28756">
                  <c:v>144384</c:v>
                </c:pt>
                <c:pt idx="28757">
                  <c:v>144389</c:v>
                </c:pt>
                <c:pt idx="28758">
                  <c:v>144394</c:v>
                </c:pt>
                <c:pt idx="28759">
                  <c:v>144399</c:v>
                </c:pt>
                <c:pt idx="28760">
                  <c:v>144404</c:v>
                </c:pt>
                <c:pt idx="28761">
                  <c:v>144409</c:v>
                </c:pt>
                <c:pt idx="28762">
                  <c:v>144414</c:v>
                </c:pt>
                <c:pt idx="28763">
                  <c:v>144419</c:v>
                </c:pt>
                <c:pt idx="28764">
                  <c:v>144424</c:v>
                </c:pt>
                <c:pt idx="28765">
                  <c:v>144429</c:v>
                </c:pt>
                <c:pt idx="28766">
                  <c:v>144434</c:v>
                </c:pt>
                <c:pt idx="28767">
                  <c:v>144439</c:v>
                </c:pt>
                <c:pt idx="28768">
                  <c:v>144444</c:v>
                </c:pt>
                <c:pt idx="28769">
                  <c:v>144449</c:v>
                </c:pt>
                <c:pt idx="28770">
                  <c:v>144454</c:v>
                </c:pt>
                <c:pt idx="28771">
                  <c:v>144459</c:v>
                </c:pt>
                <c:pt idx="28772">
                  <c:v>144464</c:v>
                </c:pt>
                <c:pt idx="28773">
                  <c:v>144469</c:v>
                </c:pt>
                <c:pt idx="28774">
                  <c:v>144474</c:v>
                </c:pt>
                <c:pt idx="28775">
                  <c:v>144479</c:v>
                </c:pt>
                <c:pt idx="28776">
                  <c:v>144484</c:v>
                </c:pt>
                <c:pt idx="28777">
                  <c:v>144489</c:v>
                </c:pt>
                <c:pt idx="28778">
                  <c:v>144494</c:v>
                </c:pt>
                <c:pt idx="28779">
                  <c:v>144499</c:v>
                </c:pt>
                <c:pt idx="28780">
                  <c:v>144504</c:v>
                </c:pt>
                <c:pt idx="28781">
                  <c:v>144509</c:v>
                </c:pt>
                <c:pt idx="28782">
                  <c:v>144514</c:v>
                </c:pt>
                <c:pt idx="28783">
                  <c:v>144519</c:v>
                </c:pt>
                <c:pt idx="28784">
                  <c:v>144524</c:v>
                </c:pt>
                <c:pt idx="28785">
                  <c:v>144529</c:v>
                </c:pt>
                <c:pt idx="28786">
                  <c:v>144534</c:v>
                </c:pt>
                <c:pt idx="28787">
                  <c:v>144539</c:v>
                </c:pt>
                <c:pt idx="28788">
                  <c:v>144544</c:v>
                </c:pt>
                <c:pt idx="28789">
                  <c:v>144549</c:v>
                </c:pt>
                <c:pt idx="28790">
                  <c:v>144554</c:v>
                </c:pt>
                <c:pt idx="28791">
                  <c:v>144559</c:v>
                </c:pt>
                <c:pt idx="28792">
                  <c:v>144564</c:v>
                </c:pt>
                <c:pt idx="28793">
                  <c:v>144569</c:v>
                </c:pt>
                <c:pt idx="28794">
                  <c:v>144574</c:v>
                </c:pt>
                <c:pt idx="28795">
                  <c:v>144579</c:v>
                </c:pt>
                <c:pt idx="28796">
                  <c:v>144584</c:v>
                </c:pt>
                <c:pt idx="28797">
                  <c:v>144589</c:v>
                </c:pt>
                <c:pt idx="28798">
                  <c:v>144594</c:v>
                </c:pt>
                <c:pt idx="28799">
                  <c:v>144599</c:v>
                </c:pt>
                <c:pt idx="28800">
                  <c:v>144604</c:v>
                </c:pt>
                <c:pt idx="28801">
                  <c:v>144609</c:v>
                </c:pt>
                <c:pt idx="28802">
                  <c:v>144614</c:v>
                </c:pt>
                <c:pt idx="28803">
                  <c:v>144619</c:v>
                </c:pt>
                <c:pt idx="28804">
                  <c:v>144624</c:v>
                </c:pt>
                <c:pt idx="28805">
                  <c:v>144629</c:v>
                </c:pt>
                <c:pt idx="28806">
                  <c:v>144634</c:v>
                </c:pt>
                <c:pt idx="28807">
                  <c:v>144639</c:v>
                </c:pt>
                <c:pt idx="28808">
                  <c:v>144644</c:v>
                </c:pt>
                <c:pt idx="28809">
                  <c:v>144649</c:v>
                </c:pt>
                <c:pt idx="28810">
                  <c:v>144654</c:v>
                </c:pt>
                <c:pt idx="28811">
                  <c:v>144659</c:v>
                </c:pt>
                <c:pt idx="28812">
                  <c:v>144664</c:v>
                </c:pt>
                <c:pt idx="28813">
                  <c:v>144669</c:v>
                </c:pt>
                <c:pt idx="28814">
                  <c:v>144674</c:v>
                </c:pt>
                <c:pt idx="28815">
                  <c:v>144679</c:v>
                </c:pt>
                <c:pt idx="28816">
                  <c:v>144684</c:v>
                </c:pt>
                <c:pt idx="28817">
                  <c:v>144689</c:v>
                </c:pt>
                <c:pt idx="28818">
                  <c:v>144694</c:v>
                </c:pt>
                <c:pt idx="28819">
                  <c:v>144699</c:v>
                </c:pt>
                <c:pt idx="28820">
                  <c:v>144704</c:v>
                </c:pt>
                <c:pt idx="28821">
                  <c:v>144709</c:v>
                </c:pt>
                <c:pt idx="28822">
                  <c:v>144714</c:v>
                </c:pt>
                <c:pt idx="28823">
                  <c:v>144719</c:v>
                </c:pt>
                <c:pt idx="28824">
                  <c:v>144724</c:v>
                </c:pt>
                <c:pt idx="28825">
                  <c:v>144729</c:v>
                </c:pt>
                <c:pt idx="28826">
                  <c:v>144734</c:v>
                </c:pt>
                <c:pt idx="28827">
                  <c:v>144739</c:v>
                </c:pt>
                <c:pt idx="28828">
                  <c:v>144744</c:v>
                </c:pt>
                <c:pt idx="28829">
                  <c:v>144749</c:v>
                </c:pt>
                <c:pt idx="28830">
                  <c:v>144754</c:v>
                </c:pt>
                <c:pt idx="28831">
                  <c:v>144759</c:v>
                </c:pt>
                <c:pt idx="28832">
                  <c:v>144764</c:v>
                </c:pt>
                <c:pt idx="28833">
                  <c:v>144769</c:v>
                </c:pt>
                <c:pt idx="28834">
                  <c:v>144774</c:v>
                </c:pt>
                <c:pt idx="28835">
                  <c:v>144779</c:v>
                </c:pt>
                <c:pt idx="28836">
                  <c:v>144784</c:v>
                </c:pt>
                <c:pt idx="28837">
                  <c:v>144789</c:v>
                </c:pt>
                <c:pt idx="28838">
                  <c:v>144794</c:v>
                </c:pt>
                <c:pt idx="28839">
                  <c:v>144799</c:v>
                </c:pt>
                <c:pt idx="28840">
                  <c:v>144804</c:v>
                </c:pt>
                <c:pt idx="28841">
                  <c:v>144809</c:v>
                </c:pt>
                <c:pt idx="28842">
                  <c:v>144814</c:v>
                </c:pt>
                <c:pt idx="28843">
                  <c:v>144819</c:v>
                </c:pt>
                <c:pt idx="28844">
                  <c:v>144824</c:v>
                </c:pt>
                <c:pt idx="28845">
                  <c:v>144829</c:v>
                </c:pt>
                <c:pt idx="28846">
                  <c:v>144834</c:v>
                </c:pt>
                <c:pt idx="28847">
                  <c:v>144839</c:v>
                </c:pt>
                <c:pt idx="28848">
                  <c:v>144844</c:v>
                </c:pt>
                <c:pt idx="28849">
                  <c:v>144849</c:v>
                </c:pt>
                <c:pt idx="28850">
                  <c:v>144854</c:v>
                </c:pt>
                <c:pt idx="28851">
                  <c:v>144859</c:v>
                </c:pt>
                <c:pt idx="28852">
                  <c:v>144864</c:v>
                </c:pt>
                <c:pt idx="28853">
                  <c:v>144869</c:v>
                </c:pt>
                <c:pt idx="28854">
                  <c:v>144874</c:v>
                </c:pt>
                <c:pt idx="28855">
                  <c:v>144879</c:v>
                </c:pt>
                <c:pt idx="28856">
                  <c:v>144884</c:v>
                </c:pt>
                <c:pt idx="28857">
                  <c:v>144889</c:v>
                </c:pt>
                <c:pt idx="28858">
                  <c:v>144894</c:v>
                </c:pt>
                <c:pt idx="28859">
                  <c:v>144899</c:v>
                </c:pt>
                <c:pt idx="28860">
                  <c:v>144904</c:v>
                </c:pt>
                <c:pt idx="28861">
                  <c:v>144909</c:v>
                </c:pt>
                <c:pt idx="28862">
                  <c:v>144914</c:v>
                </c:pt>
                <c:pt idx="28863">
                  <c:v>144919</c:v>
                </c:pt>
                <c:pt idx="28864">
                  <c:v>144924</c:v>
                </c:pt>
                <c:pt idx="28865">
                  <c:v>144929</c:v>
                </c:pt>
                <c:pt idx="28866">
                  <c:v>144934</c:v>
                </c:pt>
                <c:pt idx="28867">
                  <c:v>144939</c:v>
                </c:pt>
                <c:pt idx="28868">
                  <c:v>144944</c:v>
                </c:pt>
                <c:pt idx="28869">
                  <c:v>144949</c:v>
                </c:pt>
                <c:pt idx="28870">
                  <c:v>144954</c:v>
                </c:pt>
                <c:pt idx="28871">
                  <c:v>144959</c:v>
                </c:pt>
                <c:pt idx="28872">
                  <c:v>144964</c:v>
                </c:pt>
                <c:pt idx="28873">
                  <c:v>144969</c:v>
                </c:pt>
                <c:pt idx="28874">
                  <c:v>144974</c:v>
                </c:pt>
                <c:pt idx="28875">
                  <c:v>144979</c:v>
                </c:pt>
                <c:pt idx="28876">
                  <c:v>144984</c:v>
                </c:pt>
                <c:pt idx="28877">
                  <c:v>144989</c:v>
                </c:pt>
                <c:pt idx="28878">
                  <c:v>144994</c:v>
                </c:pt>
                <c:pt idx="28879">
                  <c:v>144999</c:v>
                </c:pt>
                <c:pt idx="28880">
                  <c:v>145004</c:v>
                </c:pt>
                <c:pt idx="28881">
                  <c:v>145009</c:v>
                </c:pt>
                <c:pt idx="28882">
                  <c:v>145014</c:v>
                </c:pt>
                <c:pt idx="28883">
                  <c:v>145019</c:v>
                </c:pt>
                <c:pt idx="28884">
                  <c:v>145024</c:v>
                </c:pt>
                <c:pt idx="28885">
                  <c:v>145029</c:v>
                </c:pt>
                <c:pt idx="28886">
                  <c:v>145034</c:v>
                </c:pt>
                <c:pt idx="28887">
                  <c:v>145039</c:v>
                </c:pt>
                <c:pt idx="28888">
                  <c:v>145044</c:v>
                </c:pt>
                <c:pt idx="28889">
                  <c:v>145049</c:v>
                </c:pt>
                <c:pt idx="28890">
                  <c:v>145054</c:v>
                </c:pt>
                <c:pt idx="28891">
                  <c:v>145059</c:v>
                </c:pt>
                <c:pt idx="28892">
                  <c:v>145064</c:v>
                </c:pt>
                <c:pt idx="28893">
                  <c:v>145069</c:v>
                </c:pt>
                <c:pt idx="28894">
                  <c:v>145074</c:v>
                </c:pt>
                <c:pt idx="28895">
                  <c:v>145079</c:v>
                </c:pt>
                <c:pt idx="28896">
                  <c:v>145084</c:v>
                </c:pt>
                <c:pt idx="28897">
                  <c:v>145089</c:v>
                </c:pt>
                <c:pt idx="28898">
                  <c:v>145094</c:v>
                </c:pt>
                <c:pt idx="28899">
                  <c:v>145099</c:v>
                </c:pt>
                <c:pt idx="28900">
                  <c:v>145104</c:v>
                </c:pt>
                <c:pt idx="28901">
                  <c:v>145109</c:v>
                </c:pt>
                <c:pt idx="28902">
                  <c:v>145114</c:v>
                </c:pt>
                <c:pt idx="28903">
                  <c:v>145119</c:v>
                </c:pt>
                <c:pt idx="28904">
                  <c:v>145124</c:v>
                </c:pt>
                <c:pt idx="28905">
                  <c:v>145129</c:v>
                </c:pt>
                <c:pt idx="28906">
                  <c:v>145134</c:v>
                </c:pt>
                <c:pt idx="28907">
                  <c:v>145139</c:v>
                </c:pt>
                <c:pt idx="28908">
                  <c:v>145144</c:v>
                </c:pt>
                <c:pt idx="28909">
                  <c:v>145149</c:v>
                </c:pt>
                <c:pt idx="28910">
                  <c:v>145154</c:v>
                </c:pt>
                <c:pt idx="28911">
                  <c:v>145159</c:v>
                </c:pt>
                <c:pt idx="28912">
                  <c:v>145164</c:v>
                </c:pt>
                <c:pt idx="28913">
                  <c:v>145169</c:v>
                </c:pt>
                <c:pt idx="28914">
                  <c:v>145174</c:v>
                </c:pt>
                <c:pt idx="28915">
                  <c:v>145179</c:v>
                </c:pt>
                <c:pt idx="28916">
                  <c:v>145184</c:v>
                </c:pt>
                <c:pt idx="28917">
                  <c:v>145189</c:v>
                </c:pt>
                <c:pt idx="28918">
                  <c:v>145194</c:v>
                </c:pt>
                <c:pt idx="28919">
                  <c:v>145199</c:v>
                </c:pt>
                <c:pt idx="28920">
                  <c:v>145204</c:v>
                </c:pt>
                <c:pt idx="28921">
                  <c:v>145209</c:v>
                </c:pt>
                <c:pt idx="28922">
                  <c:v>145214</c:v>
                </c:pt>
                <c:pt idx="28923">
                  <c:v>145219</c:v>
                </c:pt>
                <c:pt idx="28924">
                  <c:v>145224</c:v>
                </c:pt>
                <c:pt idx="28925">
                  <c:v>145229</c:v>
                </c:pt>
                <c:pt idx="28926">
                  <c:v>145234</c:v>
                </c:pt>
                <c:pt idx="28927">
                  <c:v>145239</c:v>
                </c:pt>
                <c:pt idx="28928">
                  <c:v>145244</c:v>
                </c:pt>
                <c:pt idx="28929">
                  <c:v>145249</c:v>
                </c:pt>
                <c:pt idx="28930">
                  <c:v>145254</c:v>
                </c:pt>
                <c:pt idx="28931">
                  <c:v>145259</c:v>
                </c:pt>
                <c:pt idx="28932">
                  <c:v>145264</c:v>
                </c:pt>
                <c:pt idx="28933">
                  <c:v>145269</c:v>
                </c:pt>
                <c:pt idx="28934">
                  <c:v>145274</c:v>
                </c:pt>
                <c:pt idx="28935">
                  <c:v>145279</c:v>
                </c:pt>
                <c:pt idx="28936">
                  <c:v>145284</c:v>
                </c:pt>
                <c:pt idx="28937">
                  <c:v>145289</c:v>
                </c:pt>
                <c:pt idx="28938">
                  <c:v>145294</c:v>
                </c:pt>
                <c:pt idx="28939">
                  <c:v>145299</c:v>
                </c:pt>
                <c:pt idx="28940">
                  <c:v>145304</c:v>
                </c:pt>
                <c:pt idx="28941">
                  <c:v>145309</c:v>
                </c:pt>
                <c:pt idx="28942">
                  <c:v>145314</c:v>
                </c:pt>
                <c:pt idx="28943">
                  <c:v>145319</c:v>
                </c:pt>
                <c:pt idx="28944">
                  <c:v>145324</c:v>
                </c:pt>
                <c:pt idx="28945">
                  <c:v>145329</c:v>
                </c:pt>
                <c:pt idx="28946">
                  <c:v>145334</c:v>
                </c:pt>
                <c:pt idx="28947">
                  <c:v>145339</c:v>
                </c:pt>
                <c:pt idx="28948">
                  <c:v>145344</c:v>
                </c:pt>
                <c:pt idx="28949">
                  <c:v>145349</c:v>
                </c:pt>
                <c:pt idx="28950">
                  <c:v>145354</c:v>
                </c:pt>
                <c:pt idx="28951">
                  <c:v>145359</c:v>
                </c:pt>
                <c:pt idx="28952">
                  <c:v>145364</c:v>
                </c:pt>
                <c:pt idx="28953">
                  <c:v>145369</c:v>
                </c:pt>
                <c:pt idx="28954">
                  <c:v>145374</c:v>
                </c:pt>
                <c:pt idx="28955">
                  <c:v>145379</c:v>
                </c:pt>
                <c:pt idx="28956">
                  <c:v>145384</c:v>
                </c:pt>
                <c:pt idx="28957">
                  <c:v>145389</c:v>
                </c:pt>
                <c:pt idx="28958">
                  <c:v>145394</c:v>
                </c:pt>
                <c:pt idx="28959">
                  <c:v>145399</c:v>
                </c:pt>
                <c:pt idx="28960">
                  <c:v>145404</c:v>
                </c:pt>
                <c:pt idx="28961">
                  <c:v>145409</c:v>
                </c:pt>
                <c:pt idx="28962">
                  <c:v>145414</c:v>
                </c:pt>
                <c:pt idx="28963">
                  <c:v>145419</c:v>
                </c:pt>
                <c:pt idx="28964">
                  <c:v>145424</c:v>
                </c:pt>
                <c:pt idx="28965">
                  <c:v>145429</c:v>
                </c:pt>
                <c:pt idx="28966">
                  <c:v>145434</c:v>
                </c:pt>
                <c:pt idx="28967">
                  <c:v>145439</c:v>
                </c:pt>
                <c:pt idx="28968">
                  <c:v>145444</c:v>
                </c:pt>
                <c:pt idx="28969">
                  <c:v>145449</c:v>
                </c:pt>
                <c:pt idx="28970">
                  <c:v>145454</c:v>
                </c:pt>
                <c:pt idx="28971">
                  <c:v>145459</c:v>
                </c:pt>
                <c:pt idx="28972">
                  <c:v>145464</c:v>
                </c:pt>
                <c:pt idx="28973">
                  <c:v>145469</c:v>
                </c:pt>
                <c:pt idx="28974">
                  <c:v>145474</c:v>
                </c:pt>
                <c:pt idx="28975">
                  <c:v>145479</c:v>
                </c:pt>
                <c:pt idx="28976">
                  <c:v>145484</c:v>
                </c:pt>
                <c:pt idx="28977">
                  <c:v>145489</c:v>
                </c:pt>
                <c:pt idx="28978">
                  <c:v>145494</c:v>
                </c:pt>
                <c:pt idx="28979">
                  <c:v>145499</c:v>
                </c:pt>
                <c:pt idx="28980">
                  <c:v>145504</c:v>
                </c:pt>
                <c:pt idx="28981">
                  <c:v>145509</c:v>
                </c:pt>
                <c:pt idx="28982">
                  <c:v>145514</c:v>
                </c:pt>
                <c:pt idx="28983">
                  <c:v>145519</c:v>
                </c:pt>
                <c:pt idx="28984">
                  <c:v>145524</c:v>
                </c:pt>
                <c:pt idx="28985">
                  <c:v>145529</c:v>
                </c:pt>
                <c:pt idx="28986">
                  <c:v>145534</c:v>
                </c:pt>
                <c:pt idx="28987">
                  <c:v>145539</c:v>
                </c:pt>
                <c:pt idx="28988">
                  <c:v>145544</c:v>
                </c:pt>
                <c:pt idx="28989">
                  <c:v>145549</c:v>
                </c:pt>
                <c:pt idx="28990">
                  <c:v>145554</c:v>
                </c:pt>
                <c:pt idx="28991">
                  <c:v>145559</c:v>
                </c:pt>
                <c:pt idx="28992">
                  <c:v>145564</c:v>
                </c:pt>
                <c:pt idx="28993">
                  <c:v>145569</c:v>
                </c:pt>
                <c:pt idx="28994">
                  <c:v>145574</c:v>
                </c:pt>
                <c:pt idx="28995">
                  <c:v>145579</c:v>
                </c:pt>
                <c:pt idx="28996">
                  <c:v>145584</c:v>
                </c:pt>
                <c:pt idx="28997">
                  <c:v>145589</c:v>
                </c:pt>
                <c:pt idx="28998">
                  <c:v>145594</c:v>
                </c:pt>
                <c:pt idx="28999">
                  <c:v>145599</c:v>
                </c:pt>
                <c:pt idx="29000">
                  <c:v>145604</c:v>
                </c:pt>
                <c:pt idx="29001">
                  <c:v>145609</c:v>
                </c:pt>
                <c:pt idx="29002">
                  <c:v>145614</c:v>
                </c:pt>
                <c:pt idx="29003">
                  <c:v>145619</c:v>
                </c:pt>
                <c:pt idx="29004">
                  <c:v>145624</c:v>
                </c:pt>
                <c:pt idx="29005">
                  <c:v>145629</c:v>
                </c:pt>
                <c:pt idx="29006">
                  <c:v>145634</c:v>
                </c:pt>
                <c:pt idx="29007">
                  <c:v>145639</c:v>
                </c:pt>
                <c:pt idx="29008">
                  <c:v>145644</c:v>
                </c:pt>
                <c:pt idx="29009">
                  <c:v>145649</c:v>
                </c:pt>
                <c:pt idx="29010">
                  <c:v>145654</c:v>
                </c:pt>
                <c:pt idx="29011">
                  <c:v>145659</c:v>
                </c:pt>
                <c:pt idx="29012">
                  <c:v>145664</c:v>
                </c:pt>
                <c:pt idx="29013">
                  <c:v>145669</c:v>
                </c:pt>
                <c:pt idx="29014">
                  <c:v>145674</c:v>
                </c:pt>
                <c:pt idx="29015">
                  <c:v>145679</c:v>
                </c:pt>
                <c:pt idx="29016">
                  <c:v>145684</c:v>
                </c:pt>
                <c:pt idx="29017">
                  <c:v>145689</c:v>
                </c:pt>
                <c:pt idx="29018">
                  <c:v>145694</c:v>
                </c:pt>
                <c:pt idx="29019">
                  <c:v>145699</c:v>
                </c:pt>
                <c:pt idx="29020">
                  <c:v>145704</c:v>
                </c:pt>
                <c:pt idx="29021">
                  <c:v>145709</c:v>
                </c:pt>
                <c:pt idx="29022">
                  <c:v>145714</c:v>
                </c:pt>
                <c:pt idx="29023">
                  <c:v>145719</c:v>
                </c:pt>
                <c:pt idx="29024">
                  <c:v>145724</c:v>
                </c:pt>
                <c:pt idx="29025">
                  <c:v>145729</c:v>
                </c:pt>
                <c:pt idx="29026">
                  <c:v>145734</c:v>
                </c:pt>
                <c:pt idx="29027">
                  <c:v>145739</c:v>
                </c:pt>
                <c:pt idx="29028">
                  <c:v>145744</c:v>
                </c:pt>
                <c:pt idx="29029">
                  <c:v>145749</c:v>
                </c:pt>
                <c:pt idx="29030">
                  <c:v>145754</c:v>
                </c:pt>
                <c:pt idx="29031">
                  <c:v>145759</c:v>
                </c:pt>
                <c:pt idx="29032">
                  <c:v>145764</c:v>
                </c:pt>
                <c:pt idx="29033">
                  <c:v>145769</c:v>
                </c:pt>
                <c:pt idx="29034">
                  <c:v>145774</c:v>
                </c:pt>
                <c:pt idx="29035">
                  <c:v>145779</c:v>
                </c:pt>
                <c:pt idx="29036">
                  <c:v>145784</c:v>
                </c:pt>
                <c:pt idx="29037">
                  <c:v>145789</c:v>
                </c:pt>
                <c:pt idx="29038">
                  <c:v>145794</c:v>
                </c:pt>
                <c:pt idx="29039">
                  <c:v>145799</c:v>
                </c:pt>
                <c:pt idx="29040">
                  <c:v>145804</c:v>
                </c:pt>
                <c:pt idx="29041">
                  <c:v>145809</c:v>
                </c:pt>
                <c:pt idx="29042">
                  <c:v>145814</c:v>
                </c:pt>
                <c:pt idx="29043">
                  <c:v>145819</c:v>
                </c:pt>
                <c:pt idx="29044">
                  <c:v>145824</c:v>
                </c:pt>
                <c:pt idx="29045">
                  <c:v>145829</c:v>
                </c:pt>
                <c:pt idx="29046">
                  <c:v>145834</c:v>
                </c:pt>
                <c:pt idx="29047">
                  <c:v>145839</c:v>
                </c:pt>
                <c:pt idx="29048">
                  <c:v>145844</c:v>
                </c:pt>
                <c:pt idx="29049">
                  <c:v>145849</c:v>
                </c:pt>
                <c:pt idx="29050">
                  <c:v>145854</c:v>
                </c:pt>
                <c:pt idx="29051">
                  <c:v>145859</c:v>
                </c:pt>
                <c:pt idx="29052">
                  <c:v>145864</c:v>
                </c:pt>
                <c:pt idx="29053">
                  <c:v>145869</c:v>
                </c:pt>
                <c:pt idx="29054">
                  <c:v>145874</c:v>
                </c:pt>
                <c:pt idx="29055">
                  <c:v>145879</c:v>
                </c:pt>
                <c:pt idx="29056">
                  <c:v>145884</c:v>
                </c:pt>
                <c:pt idx="29057">
                  <c:v>145889</c:v>
                </c:pt>
                <c:pt idx="29058">
                  <c:v>145894</c:v>
                </c:pt>
              </c:numCache>
            </c:numRef>
          </c:xVal>
          <c:yVal>
            <c:numRef>
              <c:f>'[PIB real per capita.xlsx]Plan1'!$B$2:$B$72647</c:f>
              <c:numCache>
                <c:formatCode>General</c:formatCode>
                <c:ptCount val="72646"/>
                <c:pt idx="0">
                  <c:v>0</c:v>
                </c:pt>
                <c:pt idx="1">
                  <c:v>0.15024562614779741</c:v>
                </c:pt>
                <c:pt idx="2">
                  <c:v>0.2992627379273467</c:v>
                </c:pt>
                <c:pt idx="3">
                  <c:v>0.44707126290941562</c:v>
                </c:pt>
                <c:pt idx="4">
                  <c:v>0.593690647699187</c:v>
                </c:pt>
                <c:pt idx="5">
                  <c:v>0.73913987329077524</c:v>
                </c:pt>
                <c:pt idx="6">
                  <c:v>0.88343746981377147</c:v>
                </c:pt>
                <c:pt idx="7">
                  <c:v>1.0266015307006702</c:v>
                </c:pt>
                <c:pt idx="8">
                  <c:v>1.1686497263020217</c:v>
                </c:pt>
                <c:pt idx="9">
                  <c:v>1.3095993169751559</c:v>
                </c:pt>
                <c:pt idx="10">
                  <c:v>1.449467165670669</c:v>
                </c:pt>
                <c:pt idx="11">
                  <c:v>1.5882697500395273</c:v>
                </c:pt>
                <c:pt idx="12">
                  <c:v>1.726023174082616</c:v>
                </c:pt>
                <c:pt idx="13">
                  <c:v>1.8627431793633322</c:v>
                </c:pt>
                <c:pt idx="14">
                  <c:v>1.9984451558026295</c:v>
                </c:pt>
                <c:pt idx="15">
                  <c:v>2.1331441520753178</c:v>
                </c:pt>
                <c:pt idx="16">
                  <c:v>2.2668548856247179</c:v>
                </c:pt>
                <c:pt idx="17">
                  <c:v>2.3995917523128574</c:v>
                </c:pt>
                <c:pt idx="18">
                  <c:v>2.5313688357215423</c:v>
                </c:pt>
                <c:pt idx="19">
                  <c:v>2.6621999161197634</c:v>
                </c:pt>
                <c:pt idx="20">
                  <c:v>2.7920984791114054</c:v>
                </c:pt>
                <c:pt idx="21">
                  <c:v>2.9210777239769672</c:v>
                </c:pt>
                <c:pt idx="22">
                  <c:v>3.0491505717221541</c:v>
                </c:pt>
                <c:pt idx="23">
                  <c:v>3.1763296728457053</c:v>
                </c:pt>
                <c:pt idx="24">
                  <c:v>3.3026274148379207</c:v>
                </c:pt>
                <c:pt idx="25">
                  <c:v>3.4280559294213582</c:v>
                </c:pt>
                <c:pt idx="26">
                  <c:v>3.5526270995437823</c:v>
                </c:pt>
                <c:pt idx="27">
                  <c:v>3.6763525661340406</c:v>
                </c:pt>
                <c:pt idx="28">
                  <c:v>3.7992437346298988</c:v>
                </c:pt>
                <c:pt idx="29">
                  <c:v>3.9213117812874212</c:v>
                </c:pt>
                <c:pt idx="30">
                  <c:v>4.0425676592803841</c:v>
                </c:pt>
                <c:pt idx="31">
                  <c:v>4.1630221045981193</c:v>
                </c:pt>
                <c:pt idx="32">
                  <c:v>4.2826856417497563</c:v>
                </c:pt>
                <c:pt idx="33">
                  <c:v>4.4015685892824132</c:v>
                </c:pt>
                <c:pt idx="34">
                  <c:v>4.5196810651204977</c:v>
                </c:pt>
                <c:pt idx="35">
                  <c:v>4.6370329917332116</c:v>
                </c:pt>
                <c:pt idx="36">
                  <c:v>4.7536341011366661</c:v>
                </c:pt>
                <c:pt idx="37">
                  <c:v>4.8694939397370147</c:v>
                </c:pt>
                <c:pt idx="38">
                  <c:v>4.9846218730206404</c:v>
                </c:pt>
                <c:pt idx="39">
                  <c:v>5.0990270900970174</c:v>
                </c:pt>
                <c:pt idx="40">
                  <c:v>5.2127186081000927</c:v>
                </c:pt>
                <c:pt idx="41">
                  <c:v>5.3257052764529549</c:v>
                </c:pt>
                <c:pt idx="42">
                  <c:v>5.4379957810013693</c:v>
                </c:pt>
                <c:pt idx="43">
                  <c:v>5.5495986480205444</c:v>
                </c:pt>
                <c:pt idx="44">
                  <c:v>5.660522248100075</c:v>
                </c:pt>
                <c:pt idx="45">
                  <c:v>5.7707747999113872</c:v>
                </c:pt>
                <c:pt idx="46">
                  <c:v>5.8803643738618359</c:v>
                </c:pt>
                <c:pt idx="47">
                  <c:v>5.9892988956396183</c:v>
                </c:pt>
                <c:pt idx="48">
                  <c:v>6.0975861496534174</c:v>
                </c:pt>
                <c:pt idx="49">
                  <c:v>6.2052337823703541</c:v>
                </c:pt>
                <c:pt idx="50">
                  <c:v>6.3122493055560565</c:v>
                </c:pt>
                <c:pt idx="51">
                  <c:v>6.4186400994200712</c:v>
                </c:pt>
                <c:pt idx="52">
                  <c:v>6.5244134156700664</c:v>
                </c:pt>
                <c:pt idx="53">
                  <c:v>6.6295763804778103</c:v>
                </c:pt>
                <c:pt idx="54">
                  <c:v>6.7341359973601396</c:v>
                </c:pt>
                <c:pt idx="55">
                  <c:v>6.8380991499777863</c:v>
                </c:pt>
                <c:pt idx="56">
                  <c:v>6.9414726048547415</c:v>
                </c:pt>
                <c:pt idx="57">
                  <c:v>7.0442630140209817</c:v>
                </c:pt>
                <c:pt idx="58">
                  <c:v>7.1464769175810483</c:v>
                </c:pt>
                <c:pt idx="59">
                  <c:v>7.2481207462110966</c:v>
                </c:pt>
                <c:pt idx="60">
                  <c:v>7.3492008235865249</c:v>
                </c:pt>
                <c:pt idx="61">
                  <c:v>7.4497233687428235</c:v>
                </c:pt>
                <c:pt idx="62">
                  <c:v>7.5496944983715411</c:v>
                </c:pt>
                <c:pt idx="63">
                  <c:v>7.6491202290537483</c:v>
                </c:pt>
                <c:pt idx="64">
                  <c:v>7.748006479432763</c:v>
                </c:pt>
                <c:pt idx="65">
                  <c:v>7.8463590723283634</c:v>
                </c:pt>
                <c:pt idx="66">
                  <c:v>7.9441837367942236</c:v>
                </c:pt>
                <c:pt idx="67">
                  <c:v>8.0414861101203545</c:v>
                </c:pt>
                <c:pt idx="68">
                  <c:v>8.1382717397825193</c:v>
                </c:pt>
                <c:pt idx="69">
                  <c:v>8.2345460853400532</c:v>
                </c:pt>
                <c:pt idx="70">
                  <c:v>8.3303145202837516</c:v>
                </c:pt>
                <c:pt idx="71">
                  <c:v>8.4255823338356706</c:v>
                </c:pt>
                <c:pt idx="72">
                  <c:v>8.5203547327019233</c:v>
                </c:pt>
                <c:pt idx="73">
                  <c:v>8.6146368427802891</c:v>
                </c:pt>
                <c:pt idx="74">
                  <c:v>8.7084337108237158</c:v>
                </c:pt>
                <c:pt idx="75">
                  <c:v>8.8017503060614235</c:v>
                </c:pt>
                <c:pt idx="76">
                  <c:v>8.8945915217785601</c:v>
                </c:pt>
                <c:pt idx="77">
                  <c:v>8.9869621768559202</c:v>
                </c:pt>
                <c:pt idx="78">
                  <c:v>9.0788670172707491</c:v>
                </c:pt>
                <c:pt idx="79">
                  <c:v>9.170310717560044</c:v>
                </c:pt>
                <c:pt idx="80">
                  <c:v>9.2612978822471312</c:v>
                </c:pt>
                <c:pt idx="81">
                  <c:v>9.3518330472330042</c:v>
                </c:pt>
                <c:pt idx="82">
                  <c:v>9.4419206811531264</c:v>
                </c:pt>
                <c:pt idx="83">
                  <c:v>9.5315651867008899</c:v>
                </c:pt>
                <c:pt idx="84">
                  <c:v>9.6207709019187888</c:v>
                </c:pt>
                <c:pt idx="85">
                  <c:v>9.7095421014580232</c:v>
                </c:pt>
                <c:pt idx="86">
                  <c:v>9.7978829978076263</c:v>
                </c:pt>
                <c:pt idx="87">
                  <c:v>9.8857977424939296</c:v>
                </c:pt>
                <c:pt idx="88">
                  <c:v>9.9732904272512641</c:v>
                </c:pt>
                <c:pt idx="89">
                  <c:v>10.060365085164685</c:v>
                </c:pt>
                <c:pt idx="90">
                  <c:v>10.147025691785469</c:v>
                </c:pt>
                <c:pt idx="91">
                  <c:v>10.233276166220305</c:v>
                </c:pt>
                <c:pt idx="92">
                  <c:v>10.319120372194799</c:v>
                </c:pt>
                <c:pt idx="93">
                  <c:v>10.404562119091997</c:v>
                </c:pt>
                <c:pt idx="94">
                  <c:v>10.489605162966777</c:v>
                </c:pt>
                <c:pt idx="95">
                  <c:v>10.574253207536561</c:v>
                </c:pt>
                <c:pt idx="96">
                  <c:v>10.658509905149279</c:v>
                </c:pt>
                <c:pt idx="97">
                  <c:v>10.742378857728861</c:v>
                </c:pt>
                <c:pt idx="98">
                  <c:v>10.82586361769931</c:v>
                </c:pt>
                <c:pt idx="99">
                  <c:v>10.908967688887467</c:v>
                </c:pt>
                <c:pt idx="100">
                  <c:v>10.991694527405489</c:v>
                </c:pt>
                <c:pt idx="101">
                  <c:v>11.074047542513249</c:v>
                </c:pt>
                <c:pt idx="102">
                  <c:v>11.156030097461377</c:v>
                </c:pt>
                <c:pt idx="103">
                  <c:v>11.237645510315485</c:v>
                </c:pt>
                <c:pt idx="104">
                  <c:v>11.318897054761971</c:v>
                </c:pt>
                <c:pt idx="105">
                  <c:v>11.399787960895864</c:v>
                </c:pt>
                <c:pt idx="106">
                  <c:v>11.480321415991421</c:v>
                </c:pt>
                <c:pt idx="107">
                  <c:v>11.560500565255651</c:v>
                </c:pt>
                <c:pt idx="108">
                  <c:v>11.640328512565349</c:v>
                </c:pt>
                <c:pt idx="109">
                  <c:v>11.71980832118814</c:v>
                </c:pt>
                <c:pt idx="110">
                  <c:v>11.798943014487767</c:v>
                </c:pt>
                <c:pt idx="111">
                  <c:v>11.877735576614175</c:v>
                </c:pt>
                <c:pt idx="112">
                  <c:v>11.956188953178785</c:v>
                </c:pt>
                <c:pt idx="113">
                  <c:v>12.034306051915216</c:v>
                </c:pt>
                <c:pt idx="114">
                  <c:v>12.112089743325972</c:v>
                </c:pt>
                <c:pt idx="115">
                  <c:v>12.189542861315285</c:v>
                </c:pt>
                <c:pt idx="116">
                  <c:v>12.266668203808752</c:v>
                </c:pt>
                <c:pt idx="117">
                  <c:v>12.343468533359756</c:v>
                </c:pt>
                <c:pt idx="118">
                  <c:v>12.419946577743206</c:v>
                </c:pt>
                <c:pt idx="119">
                  <c:v>12.496105030536834</c:v>
                </c:pt>
                <c:pt idx="120">
                  <c:v>12.571946551690564</c:v>
                </c:pt>
                <c:pt idx="121">
                  <c:v>12.647473768083843</c:v>
                </c:pt>
                <c:pt idx="122">
                  <c:v>12.722689274071648</c:v>
                </c:pt>
                <c:pt idx="123">
                  <c:v>12.797595632019155</c:v>
                </c:pt>
                <c:pt idx="124">
                  <c:v>12.87219537282564</c:v>
                </c:pt>
                <c:pt idx="125">
                  <c:v>12.946490996437403</c:v>
                </c:pt>
                <c:pt idx="126">
                  <c:v>13.020484972350664</c:v>
                </c:pt>
                <c:pt idx="127">
                  <c:v>13.094179740103879</c:v>
                </c:pt>
                <c:pt idx="128">
                  <c:v>13.167577709760549</c:v>
                </c:pt>
                <c:pt idx="129">
                  <c:v>13.24068126238199</c:v>
                </c:pt>
                <c:pt idx="130">
                  <c:v>13.313492750490896</c:v>
                </c:pt>
                <c:pt idx="131">
                  <c:v>13.386014498525565</c:v>
                </c:pt>
                <c:pt idx="132">
                  <c:v>13.458248803285199</c:v>
                </c:pt>
                <c:pt idx="133">
                  <c:v>13.530197934366289</c:v>
                </c:pt>
                <c:pt idx="134">
                  <c:v>13.60186413459061</c:v>
                </c:pt>
                <c:pt idx="135">
                  <c:v>13.673249620424642</c:v>
                </c:pt>
                <c:pt idx="136">
                  <c:v>13.7443565823909</c:v>
                </c:pt>
                <c:pt idx="137">
                  <c:v>13.815187185471316</c:v>
                </c:pt>
                <c:pt idx="138">
                  <c:v>13.885743569502713</c:v>
                </c:pt>
                <c:pt idx="139">
                  <c:v>13.956027849564716</c:v>
                </c:pt>
                <c:pt idx="140">
                  <c:v>14.026042116360165</c:v>
                </c:pt>
                <c:pt idx="141">
                  <c:v>14.095788436588334</c:v>
                </c:pt>
                <c:pt idx="142">
                  <c:v>14.165268853310932</c:v>
                </c:pt>
                <c:pt idx="143">
                  <c:v>14.234485386311263</c:v>
                </c:pt>
                <c:pt idx="144">
                  <c:v>14.303440032446449</c:v>
                </c:pt>
                <c:pt idx="145">
                  <c:v>14.37213476599314</c:v>
                </c:pt>
                <c:pt idx="146">
                  <c:v>14.440571538986687</c:v>
                </c:pt>
                <c:pt idx="147">
                  <c:v>14.508752281554003</c:v>
                </c:pt>
                <c:pt idx="148">
                  <c:v>14.576678902240147</c:v>
                </c:pt>
                <c:pt idx="149">
                  <c:v>14.644353288328865</c:v>
                </c:pt>
                <c:pt idx="150">
                  <c:v>14.711777306157323</c:v>
                </c:pt>
                <c:pt idx="151">
                  <c:v>14.778952801424822</c:v>
                </c:pt>
                <c:pt idx="152">
                  <c:v>14.845881599496082</c:v>
                </c:pt>
                <c:pt idx="153">
                  <c:v>14.912565505698717</c:v>
                </c:pt>
                <c:pt idx="154">
                  <c:v>14.979006305615593</c:v>
                </c:pt>
                <c:pt idx="155">
                  <c:v>15.045205765371593</c:v>
                </c:pt>
                <c:pt idx="156">
                  <c:v>15.111165631915338</c:v>
                </c:pt>
                <c:pt idx="157">
                  <c:v>15.176887633295856</c:v>
                </c:pt>
                <c:pt idx="158">
                  <c:v>15.242373478934125</c:v>
                </c:pt>
                <c:pt idx="159">
                  <c:v>15.307624859889982</c:v>
                </c:pt>
                <c:pt idx="160">
                  <c:v>15.372643449124011</c:v>
                </c:pt>
                <c:pt idx="161">
                  <c:v>15.43743090175505</c:v>
                </c:pt>
                <c:pt idx="162">
                  <c:v>15.501988855312888</c:v>
                </c:pt>
                <c:pt idx="163">
                  <c:v>15.566318929986663</c:v>
                </c:pt>
                <c:pt idx="164">
                  <c:v>15.630422728868805</c:v>
                </c:pt>
                <c:pt idx="165">
                  <c:v>15.694301838194788</c:v>
                </c:pt>
                <c:pt idx="166">
                  <c:v>15.757957827578606</c:v>
                </c:pt>
                <c:pt idx="167">
                  <c:v>15.821392250244221</c:v>
                </c:pt>
                <c:pt idx="168">
                  <c:v>15.884606643252917</c:v>
                </c:pt>
                <c:pt idx="169">
                  <c:v>15.947602527726847</c:v>
                </c:pt>
                <c:pt idx="170">
                  <c:v>16.010381409068589</c:v>
                </c:pt>
                <c:pt idx="171">
                  <c:v>16.07294477717701</c:v>
                </c:pt>
                <c:pt idx="172">
                  <c:v>16.135294106659526</c:v>
                </c:pt>
                <c:pt idx="173">
                  <c:v>16.197430857040473</c:v>
                </c:pt>
                <c:pt idx="174">
                  <c:v>16.259356472966253</c:v>
                </c:pt>
                <c:pt idx="175">
                  <c:v>16.321072384406836</c:v>
                </c:pt>
                <c:pt idx="176">
                  <c:v>16.382580006853814</c:v>
                </c:pt>
                <c:pt idx="177">
                  <c:v>16.443880741515322</c:v>
                </c:pt>
                <c:pt idx="178">
                  <c:v>16.50497597550746</c:v>
                </c:pt>
                <c:pt idx="179">
                  <c:v>16.565867082042683</c:v>
                </c:pt>
                <c:pt idx="180">
                  <c:v>16.626555420615016</c:v>
                </c:pt>
                <c:pt idx="181">
                  <c:v>16.687042337182103</c:v>
                </c:pt>
                <c:pt idx="182">
                  <c:v>16.747329164344407</c:v>
                </c:pt>
                <c:pt idx="183">
                  <c:v>16.807417221521334</c:v>
                </c:pt>
                <c:pt idx="184">
                  <c:v>16.867307815124462</c:v>
                </c:pt>
                <c:pt idx="185">
                  <c:v>16.927002238727987</c:v>
                </c:pt>
                <c:pt idx="186">
                  <c:v>16.986501773236469</c:v>
                </c:pt>
                <c:pt idx="187">
                  <c:v>17.045807687049557</c:v>
                </c:pt>
                <c:pt idx="188">
                  <c:v>17.104921236224392</c:v>
                </c:pt>
                <c:pt idx="189">
                  <c:v>17.163843664635134</c:v>
                </c:pt>
                <c:pt idx="190">
                  <c:v>17.222576204130103</c:v>
                </c:pt>
                <c:pt idx="191">
                  <c:v>17.281120074686214</c:v>
                </c:pt>
                <c:pt idx="192">
                  <c:v>17.339476484561054</c:v>
                </c:pt>
                <c:pt idx="193">
                  <c:v>17.397646630442523</c:v>
                </c:pt>
                <c:pt idx="194">
                  <c:v>17.45563169759609</c:v>
                </c:pt>
                <c:pt idx="195">
                  <c:v>17.513432860009662</c:v>
                </c:pt>
                <c:pt idx="196">
                  <c:v>17.571051280536246</c:v>
                </c:pt>
                <c:pt idx="197">
                  <c:v>17.628488111034272</c:v>
                </c:pt>
                <c:pt idx="198">
                  <c:v>17.685744492505787</c:v>
                </c:pt>
                <c:pt idx="199">
                  <c:v>17.742821555232506</c:v>
                </c:pt>
                <c:pt idx="200">
                  <c:v>17.79972041890959</c:v>
                </c:pt>
                <c:pt idx="201">
                  <c:v>17.856442192777514</c:v>
                </c:pt>
                <c:pt idx="202">
                  <c:v>17.912987975751815</c:v>
                </c:pt>
                <c:pt idx="203">
                  <c:v>17.969358856550791</c:v>
                </c:pt>
                <c:pt idx="204">
                  <c:v>18.025555913821343</c:v>
                </c:pt>
                <c:pt idx="205">
                  <c:v>18.081580216262758</c:v>
                </c:pt>
                <c:pt idx="206">
                  <c:v>18.137432822748696</c:v>
                </c:pt>
                <c:pt idx="207">
                  <c:v>18.193114782447228</c:v>
                </c:pt>
                <c:pt idx="208">
                  <c:v>18.248627134939124</c:v>
                </c:pt>
                <c:pt idx="209">
                  <c:v>18.303970910334353</c:v>
                </c:pt>
                <c:pt idx="210">
                  <c:v>18.359147129386631</c:v>
                </c:pt>
                <c:pt idx="211">
                  <c:v>18.414156803606538</c:v>
                </c:pt>
                <c:pt idx="212">
                  <c:v>18.469000935372726</c:v>
                </c:pt>
                <c:pt idx="213">
                  <c:v>18.523680518041484</c:v>
                </c:pt>
                <c:pt idx="214">
                  <c:v>18.578196536054737</c:v>
                </c:pt>
                <c:pt idx="215">
                  <c:v>18.632549965046348</c:v>
                </c:pt>
                <c:pt idx="216">
                  <c:v>18.686741771946952</c:v>
                </c:pt>
                <c:pt idx="217">
                  <c:v>18.740772915087081</c:v>
                </c:pt>
                <c:pt idx="218">
                  <c:v>18.794644344298927</c:v>
                </c:pt>
                <c:pt idx="219">
                  <c:v>18.848357001016485</c:v>
                </c:pt>
                <c:pt idx="220">
                  <c:v>18.901911818374217</c:v>
                </c:pt>
                <c:pt idx="221">
                  <c:v>18.955309721304499</c:v>
                </c:pt>
                <c:pt idx="222">
                  <c:v>19.008551626633274</c:v>
                </c:pt>
                <c:pt idx="223">
                  <c:v>19.06163844317458</c:v>
                </c:pt>
                <c:pt idx="224">
                  <c:v>19.11457107182369</c:v>
                </c:pt>
                <c:pt idx="225">
                  <c:v>19.167350405648747</c:v>
                </c:pt>
                <c:pt idx="226">
                  <c:v>19.219977329981191</c:v>
                </c:pt>
                <c:pt idx="227">
                  <c:v>19.272452722504973</c:v>
                </c:pt>
                <c:pt idx="228">
                  <c:v>19.324777453344215</c:v>
                </c:pt>
                <c:pt idx="229">
                  <c:v>19.376952385149913</c:v>
                </c:pt>
                <c:pt idx="230">
                  <c:v>19.428978373185206</c:v>
                </c:pt>
                <c:pt idx="231">
                  <c:v>19.480856265409525</c:v>
                </c:pt>
                <c:pt idx="232">
                  <c:v>19.532586902561498</c:v>
                </c:pt>
                <c:pt idx="233">
                  <c:v>19.584171118240722</c:v>
                </c:pt>
                <c:pt idx="234">
                  <c:v>19.635609738988336</c:v>
                </c:pt>
                <c:pt idx="235">
                  <c:v>19.686903584366537</c:v>
                </c:pt>
                <c:pt idx="236">
                  <c:v>19.738053467036881</c:v>
                </c:pt>
                <c:pt idx="237">
                  <c:v>19.7890601928375</c:v>
                </c:pt>
                <c:pt idx="238">
                  <c:v>19.839924560859433</c:v>
                </c:pt>
                <c:pt idx="239">
                  <c:v>19.890647363521548</c:v>
                </c:pt>
                <c:pt idx="240">
                  <c:v>19.941229386644721</c:v>
                </c:pt>
                <c:pt idx="241">
                  <c:v>19.991671409524916</c:v>
                </c:pt>
                <c:pt idx="242">
                  <c:v>20.041974205005118</c:v>
                </c:pt>
                <c:pt idx="243">
                  <c:v>20.09213853954645</c:v>
                </c:pt>
                <c:pt idx="244">
                  <c:v>20.14216517329827</c:v>
                </c:pt>
                <c:pt idx="245">
                  <c:v>20.192054860167193</c:v>
                </c:pt>
                <c:pt idx="246">
                  <c:v>20.24180834788535</c:v>
                </c:pt>
                <c:pt idx="247">
                  <c:v>20.291426378077585</c:v>
                </c:pt>
                <c:pt idx="248">
                  <c:v>20.340909686327834</c:v>
                </c:pt>
                <c:pt idx="249">
                  <c:v>20.390259002244463</c:v>
                </c:pt>
                <c:pt idx="250">
                  <c:v>20.439475049524894</c:v>
                </c:pt>
                <c:pt idx="251">
                  <c:v>20.488558546019288</c:v>
                </c:pt>
                <c:pt idx="252">
                  <c:v>20.537510203793307</c:v>
                </c:pt>
                <c:pt idx="253">
                  <c:v>20.586330729190163</c:v>
                </c:pt>
                <c:pt idx="254">
                  <c:v>20.6350208228917</c:v>
                </c:pt>
                <c:pt idx="255">
                  <c:v>20.683581179978813</c:v>
                </c:pt>
                <c:pt idx="256">
                  <c:v>20.732012489990947</c:v>
                </c:pt>
                <c:pt idx="257">
                  <c:v>20.780315436984804</c:v>
                </c:pt>
                <c:pt idx="258">
                  <c:v>20.828490699592418</c:v>
                </c:pt>
                <c:pt idx="259">
                  <c:v>20.876538951078242</c:v>
                </c:pt>
                <c:pt idx="260">
                  <c:v>20.924460859395698</c:v>
                </c:pt>
                <c:pt idx="261">
                  <c:v>20.972257087242877</c:v>
                </c:pt>
                <c:pt idx="262">
                  <c:v>21.019928292117445</c:v>
                </c:pt>
                <c:pt idx="263">
                  <c:v>21.067475126371026</c:v>
                </c:pt>
                <c:pt idx="264">
                  <c:v>21.1148982372627</c:v>
                </c:pt>
                <c:pt idx="265">
                  <c:v>21.162198267011881</c:v>
                </c:pt>
                <c:pt idx="266">
                  <c:v>21.209375852850517</c:v>
                </c:pt>
                <c:pt idx="267">
                  <c:v>21.25643162707458</c:v>
                </c:pt>
                <c:pt idx="268">
                  <c:v>21.303366217094904</c:v>
                </c:pt>
                <c:pt idx="269">
                  <c:v>21.350180245487437</c:v>
                </c:pt>
                <c:pt idx="270">
                  <c:v>21.396874330042728</c:v>
                </c:pt>
                <c:pt idx="271">
                  <c:v>21.443449083814873</c:v>
                </c:pt>
                <c:pt idx="272">
                  <c:v>21.489905115169787</c:v>
                </c:pt>
                <c:pt idx="273">
                  <c:v>21.536243027832942</c:v>
                </c:pt>
                <c:pt idx="274">
                  <c:v>21.582463420936364</c:v>
                </c:pt>
                <c:pt idx="275">
                  <c:v>21.628566889065162</c:v>
                </c:pt>
                <c:pt idx="276">
                  <c:v>21.67455402230345</c:v>
                </c:pt>
                <c:pt idx="277">
                  <c:v>21.720425406279581</c:v>
                </c:pt>
                <c:pt idx="278">
                  <c:v>21.766181622210937</c:v>
                </c:pt>
                <c:pt idx="279">
                  <c:v>21.811823246948148</c:v>
                </c:pt>
                <c:pt idx="280">
                  <c:v>21.857350853018705</c:v>
                </c:pt>
                <c:pt idx="281">
                  <c:v>21.902765008669995</c:v>
                </c:pt>
                <c:pt idx="282">
                  <c:v>21.948066277911924</c:v>
                </c:pt>
                <c:pt idx="283">
                  <c:v>21.993255220559011</c:v>
                </c:pt>
                <c:pt idx="284">
                  <c:v>22.038332392271663</c:v>
                </c:pt>
                <c:pt idx="285">
                  <c:v>22.083298344597427</c:v>
                </c:pt>
                <c:pt idx="286">
                  <c:v>22.128153625011365</c:v>
                </c:pt>
                <c:pt idx="287">
                  <c:v>22.172898776956018</c:v>
                </c:pt>
                <c:pt idx="288">
                  <c:v>22.217534339881013</c:v>
                </c:pt>
                <c:pt idx="289">
                  <c:v>22.262060849281969</c:v>
                </c:pt>
                <c:pt idx="290">
                  <c:v>22.306478836739121</c:v>
                </c:pt>
                <c:pt idx="291">
                  <c:v>22.35078882995542</c:v>
                </c:pt>
                <c:pt idx="292">
                  <c:v>22.394991352794047</c:v>
                </c:pt>
                <c:pt idx="293">
                  <c:v>22.43908692531565</c:v>
                </c:pt>
                <c:pt idx="294">
                  <c:v>22.483076063815087</c:v>
                </c:pt>
                <c:pt idx="295">
                  <c:v>22.526959280857604</c:v>
                </c:pt>
                <c:pt idx="296">
                  <c:v>22.570737085314722</c:v>
                </c:pt>
                <c:pt idx="297">
                  <c:v>22.614409982399685</c:v>
                </c:pt>
                <c:pt idx="298">
                  <c:v>22.65797847370235</c:v>
                </c:pt>
                <c:pt idx="299">
                  <c:v>22.701443057223809</c:v>
                </c:pt>
                <c:pt idx="300">
                  <c:v>22.744804227410587</c:v>
                </c:pt>
                <c:pt idx="301">
                  <c:v>22.788062475188223</c:v>
                </c:pt>
                <c:pt idx="302">
                  <c:v>22.831218287994908</c:v>
                </c:pt>
                <c:pt idx="303">
                  <c:v>22.874272149814111</c:v>
                </c:pt>
                <c:pt idx="304">
                  <c:v>22.917224541207361</c:v>
                </c:pt>
                <c:pt idx="305">
                  <c:v>22.960075939346407</c:v>
                </c:pt>
                <c:pt idx="306">
                  <c:v>23.002826818044962</c:v>
                </c:pt>
                <c:pt idx="307">
                  <c:v>23.045477647790158</c:v>
                </c:pt>
                <c:pt idx="308">
                  <c:v>23.088028895773633</c:v>
                </c:pt>
                <c:pt idx="309">
                  <c:v>23.130481025922251</c:v>
                </c:pt>
                <c:pt idx="310">
                  <c:v>23.172834498928406</c:v>
                </c:pt>
                <c:pt idx="311">
                  <c:v>23.215089772280017</c:v>
                </c:pt>
                <c:pt idx="312">
                  <c:v>23.257247300290246</c:v>
                </c:pt>
                <c:pt idx="313">
                  <c:v>23.299307534126758</c:v>
                </c:pt>
                <c:pt idx="314">
                  <c:v>23.341270921840671</c:v>
                </c:pt>
                <c:pt idx="315">
                  <c:v>23.383137908395216</c:v>
                </c:pt>
                <c:pt idx="316">
                  <c:v>23.424908935694091</c:v>
                </c:pt>
                <c:pt idx="317">
                  <c:v>23.46658444260936</c:v>
                </c:pt>
                <c:pt idx="318">
                  <c:v>23.50816486500921</c:v>
                </c:pt>
                <c:pt idx="319">
                  <c:v>23.549650635785223</c:v>
                </c:pt>
                <c:pt idx="320">
                  <c:v>23.591042184879463</c:v>
                </c:pt>
                <c:pt idx="321">
                  <c:v>23.632339939311208</c:v>
                </c:pt>
                <c:pt idx="322">
                  <c:v>23.673544323203394</c:v>
                </c:pt>
                <c:pt idx="323">
                  <c:v>23.714655757808682</c:v>
                </c:pt>
                <c:pt idx="324">
                  <c:v>23.75567466153538</c:v>
                </c:pt>
                <c:pt idx="325">
                  <c:v>23.796601449972972</c:v>
                </c:pt>
                <c:pt idx="326">
                  <c:v>23.837436535917341</c:v>
                </c:pt>
                <c:pt idx="327">
                  <c:v>23.878180329395811</c:v>
                </c:pt>
                <c:pt idx="328">
                  <c:v>23.918833237691796</c:v>
                </c:pt>
                <c:pt idx="329">
                  <c:v>23.959395665369282</c:v>
                </c:pt>
                <c:pt idx="330">
                  <c:v>23.999868014296933</c:v>
                </c:pt>
                <c:pt idx="331">
                  <c:v>24.040250683671967</c:v>
                </c:pt>
                <c:pt idx="332">
                  <c:v>24.080544070043892</c:v>
                </c:pt>
                <c:pt idx="333">
                  <c:v>24.120748567337738</c:v>
                </c:pt>
                <c:pt idx="334">
                  <c:v>24.160864566877276</c:v>
                </c:pt>
                <c:pt idx="335">
                  <c:v>24.200892457407715</c:v>
                </c:pt>
                <c:pt idx="336">
                  <c:v>24.240832625118504</c:v>
                </c:pt>
                <c:pt idx="337">
                  <c:v>24.280685453665573</c:v>
                </c:pt>
                <c:pt idx="338">
                  <c:v>24.320451324193414</c:v>
                </c:pt>
                <c:pt idx="339">
                  <c:v>24.360130615357058</c:v>
                </c:pt>
                <c:pt idx="340">
                  <c:v>24.399723703343629</c:v>
                </c:pt>
                <c:pt idx="341">
                  <c:v>24.439230961893749</c:v>
                </c:pt>
                <c:pt idx="342">
                  <c:v>24.478652762322749</c:v>
                </c:pt>
                <c:pt idx="343">
                  <c:v>24.517989473541576</c:v>
                </c:pt>
                <c:pt idx="344">
                  <c:v>24.557241462077524</c:v>
                </c:pt>
                <c:pt idx="345">
                  <c:v>24.596409092094703</c:v>
                </c:pt>
                <c:pt idx="346">
                  <c:v>24.635492725414316</c:v>
                </c:pt>
                <c:pt idx="347">
                  <c:v>24.67449272153474</c:v>
                </c:pt>
                <c:pt idx="348">
                  <c:v>24.713409437651329</c:v>
                </c:pt>
                <c:pt idx="349">
                  <c:v>24.7522432286761</c:v>
                </c:pt>
                <c:pt idx="350">
                  <c:v>24.79099444725707</c:v>
                </c:pt>
                <c:pt idx="351">
                  <c:v>24.829663443797536</c:v>
                </c:pt>
                <c:pt idx="352">
                  <c:v>24.868250566475062</c:v>
                </c:pt>
                <c:pt idx="353">
                  <c:v>24.906756161260322</c:v>
                </c:pt>
                <c:pt idx="354">
                  <c:v>24.945180571935627</c:v>
                </c:pt>
                <c:pt idx="355">
                  <c:v>24.983524140113463</c:v>
                </c:pt>
                <c:pt idx="356">
                  <c:v>25.021787205254615</c:v>
                </c:pt>
                <c:pt idx="357">
                  <c:v>25.059970104686219</c:v>
                </c:pt>
                <c:pt idx="358">
                  <c:v>25.098073173619621</c:v>
                </c:pt>
                <c:pt idx="359">
                  <c:v>25.136096745168107</c:v>
                </c:pt>
                <c:pt idx="360">
                  <c:v>25.174041150364197</c:v>
                </c:pt>
                <c:pt idx="361">
                  <c:v>25.211906718177111</c:v>
                </c:pt>
                <c:pt idx="362">
                  <c:v>25.249693775529778</c:v>
                </c:pt>
                <c:pt idx="363">
                  <c:v>25.287402647315851</c:v>
                </c:pt>
                <c:pt idx="364">
                  <c:v>25.32503365641637</c:v>
                </c:pt>
                <c:pt idx="365">
                  <c:v>25.362587123716445</c:v>
                </c:pt>
                <c:pt idx="366">
                  <c:v>25.400063368121597</c:v>
                </c:pt>
                <c:pt idx="367">
                  <c:v>25.437462706574099</c:v>
                </c:pt>
                <c:pt idx="368">
                  <c:v>25.474785454068936</c:v>
                </c:pt>
                <c:pt idx="369">
                  <c:v>25.512031923669852</c:v>
                </c:pt>
                <c:pt idx="370">
                  <c:v>25.549202426524982</c:v>
                </c:pt>
                <c:pt idx="371">
                  <c:v>25.586297271882579</c:v>
                </c:pt>
                <c:pt idx="372">
                  <c:v>25.623316767106314</c:v>
                </c:pt>
                <c:pt idx="373">
                  <c:v>25.660261217690689</c:v>
                </c:pt>
                <c:pt idx="374">
                  <c:v>25.697130927276028</c:v>
                </c:pt>
                <c:pt idx="375">
                  <c:v>25.733926197663603</c:v>
                </c:pt>
                <c:pt idx="376">
                  <c:v>25.770647328830321</c:v>
                </c:pt>
                <c:pt idx="377">
                  <c:v>25.807294618943487</c:v>
                </c:pt>
                <c:pt idx="378">
                  <c:v>25.843868364375243</c:v>
                </c:pt>
                <c:pt idx="379">
                  <c:v>25.880368859717056</c:v>
                </c:pt>
                <c:pt idx="380">
                  <c:v>25.916796397793899</c:v>
                </c:pt>
                <c:pt idx="381">
                  <c:v>25.953151269678315</c:v>
                </c:pt>
                <c:pt idx="382">
                  <c:v>25.98943376470444</c:v>
                </c:pt>
                <c:pt idx="383">
                  <c:v>26.025644170481769</c:v>
                </c:pt>
                <c:pt idx="384">
                  <c:v>26.061782772908824</c:v>
                </c:pt>
                <c:pt idx="385">
                  <c:v>26.097849856186802</c:v>
                </c:pt>
                <c:pt idx="386">
                  <c:v>26.133845702832833</c:v>
                </c:pt>
                <c:pt idx="387">
                  <c:v>26.169770593693361</c:v>
                </c:pt>
                <c:pt idx="388">
                  <c:v>26.205624807957292</c:v>
                </c:pt>
                <c:pt idx="389">
                  <c:v>26.24140862316894</c:v>
                </c:pt>
                <c:pt idx="390">
                  <c:v>26.277122315240995</c:v>
                </c:pt>
                <c:pt idx="391">
                  <c:v>26.312766158467227</c:v>
                </c:pt>
                <c:pt idx="392">
                  <c:v>26.348340425535195</c:v>
                </c:pt>
                <c:pt idx="393">
                  <c:v>26.383845387538692</c:v>
                </c:pt>
                <c:pt idx="394">
                  <c:v>26.41928131399019</c:v>
                </c:pt>
                <c:pt idx="395">
                  <c:v>26.454648472833057</c:v>
                </c:pt>
                <c:pt idx="396">
                  <c:v>26.489947130453828</c:v>
                </c:pt>
                <c:pt idx="397">
                  <c:v>26.525177551694114</c:v>
                </c:pt>
                <c:pt idx="398">
                  <c:v>26.560339999862585</c:v>
                </c:pt>
                <c:pt idx="399">
                  <c:v>26.595434736746782</c:v>
                </c:pt>
                <c:pt idx="400">
                  <c:v>26.630462022624808</c:v>
                </c:pt>
                <c:pt idx="401">
                  <c:v>26.665422116276901</c:v>
                </c:pt>
                <c:pt idx="402">
                  <c:v>26.700315274996889</c:v>
                </c:pt>
                <c:pt idx="403">
                  <c:v>26.735141754603625</c:v>
                </c:pt>
                <c:pt idx="404">
                  <c:v>26.769901809452108</c:v>
                </c:pt>
                <c:pt idx="405">
                  <c:v>26.804595692444774</c:v>
                </c:pt>
                <c:pt idx="406">
                  <c:v>26.839223655042442</c:v>
                </c:pt>
                <c:pt idx="407">
                  <c:v>26.873785947275287</c:v>
                </c:pt>
                <c:pt idx="408">
                  <c:v>26.90828281775363</c:v>
                </c:pt>
                <c:pt idx="409">
                  <c:v>26.94271451367878</c:v>
                </c:pt>
                <c:pt idx="410">
                  <c:v>26.97708128085349</c:v>
                </c:pt>
                <c:pt idx="411">
                  <c:v>27.011383363692651</c:v>
                </c:pt>
                <c:pt idx="412">
                  <c:v>27.045621005233588</c:v>
                </c:pt>
                <c:pt idx="413">
                  <c:v>27.079794447146504</c:v>
                </c:pt>
                <c:pt idx="414">
                  <c:v>27.113903929744673</c:v>
                </c:pt>
                <c:pt idx="415">
                  <c:v>27.147949691994491</c:v>
                </c:pt>
                <c:pt idx="416">
                  <c:v>27.1819319715257</c:v>
                </c:pt>
                <c:pt idx="417">
                  <c:v>27.215851004641177</c:v>
                </c:pt>
                <c:pt idx="418">
                  <c:v>27.249707026326888</c:v>
                </c:pt>
                <c:pt idx="419">
                  <c:v>27.283500270261623</c:v>
                </c:pt>
                <c:pt idx="420">
                  <c:v>27.317230968826681</c:v>
                </c:pt>
                <c:pt idx="421">
                  <c:v>27.350899353115405</c:v>
                </c:pt>
                <c:pt idx="422">
                  <c:v>27.384505652942785</c:v>
                </c:pt>
                <c:pt idx="423">
                  <c:v>27.418050096854795</c:v>
                </c:pt>
                <c:pt idx="424">
                  <c:v>27.451532912137726</c:v>
                </c:pt>
                <c:pt idx="425">
                  <c:v>27.484954324827498</c:v>
                </c:pt>
                <c:pt idx="426">
                  <c:v>27.518314559718647</c:v>
                </c:pt>
                <c:pt idx="427">
                  <c:v>27.551613840373616</c:v>
                </c:pt>
                <c:pt idx="428">
                  <c:v>27.584852389131569</c:v>
                </c:pt>
                <c:pt idx="429">
                  <c:v>27.61803042711739</c:v>
                </c:pt>
                <c:pt idx="430">
                  <c:v>27.651148174250469</c:v>
                </c:pt>
                <c:pt idx="431">
                  <c:v>27.684205849253466</c:v>
                </c:pt>
                <c:pt idx="432">
                  <c:v>27.717203669660986</c:v>
                </c:pt>
                <c:pt idx="433">
                  <c:v>27.750141851828161</c:v>
                </c:pt>
                <c:pt idx="434">
                  <c:v>27.783020610939126</c:v>
                </c:pt>
                <c:pt idx="435">
                  <c:v>27.815840161015537</c:v>
                </c:pt>
                <c:pt idx="436">
                  <c:v>27.848600714924821</c:v>
                </c:pt>
                <c:pt idx="437">
                  <c:v>27.881302484388552</c:v>
                </c:pt>
                <c:pt idx="438">
                  <c:v>27.913945679990629</c:v>
                </c:pt>
                <c:pt idx="439">
                  <c:v>27.946530511185379</c:v>
                </c:pt>
                <c:pt idx="440">
                  <c:v>27.979057186305706</c:v>
                </c:pt>
                <c:pt idx="441">
                  <c:v>28.011525912570967</c:v>
                </c:pt>
                <c:pt idx="442">
                  <c:v>28.043936896094998</c:v>
                </c:pt>
                <c:pt idx="443">
                  <c:v>28.076290341893902</c:v>
                </c:pt>
                <c:pt idx="444">
                  <c:v>28.108586453893853</c:v>
                </c:pt>
                <c:pt idx="445">
                  <c:v>28.140825434938826</c:v>
                </c:pt>
                <c:pt idx="446">
                  <c:v>28.173007486798166</c:v>
                </c:pt>
                <c:pt idx="447">
                  <c:v>28.205132810174263</c:v>
                </c:pt>
                <c:pt idx="448">
                  <c:v>28.237201604710027</c:v>
                </c:pt>
                <c:pt idx="449">
                  <c:v>28.269214068996273</c:v>
                </c:pt>
                <c:pt idx="450">
                  <c:v>28.301170400579217</c:v>
                </c:pt>
                <c:pt idx="451">
                  <c:v>28.33307079596765</c:v>
                </c:pt>
                <c:pt idx="452">
                  <c:v>28.364915450640328</c:v>
                </c:pt>
                <c:pt idx="453">
                  <c:v>28.39670455905302</c:v>
                </c:pt>
                <c:pt idx="454">
                  <c:v>28.428438314645796</c:v>
                </c:pt>
                <c:pt idx="455">
                  <c:v>28.460116909849923</c:v>
                </c:pt>
                <c:pt idx="456">
                  <c:v>28.491740536094976</c:v>
                </c:pt>
                <c:pt idx="457">
                  <c:v>28.523309383815722</c:v>
                </c:pt>
                <c:pt idx="458">
                  <c:v>28.554823642459084</c:v>
                </c:pt>
                <c:pt idx="459">
                  <c:v>28.586283500490801</c:v>
                </c:pt>
                <c:pt idx="460">
                  <c:v>28.617689145402416</c:v>
                </c:pt>
                <c:pt idx="461">
                  <c:v>28.649040763717732</c:v>
                </c:pt>
                <c:pt idx="462">
                  <c:v>28.680338540999664</c:v>
                </c:pt>
                <c:pt idx="463">
                  <c:v>28.711582661856738</c:v>
                </c:pt>
                <c:pt idx="464">
                  <c:v>28.742773309949591</c:v>
                </c:pt>
                <c:pt idx="465">
                  <c:v>28.773910667997569</c:v>
                </c:pt>
                <c:pt idx="466">
                  <c:v>28.804994917784992</c:v>
                </c:pt>
                <c:pt idx="467">
                  <c:v>28.836026240167637</c:v>
                </c:pt>
                <c:pt idx="468">
                  <c:v>28.867004815079031</c:v>
                </c:pt>
                <c:pt idx="469">
                  <c:v>28.897930821536701</c:v>
                </c:pt>
                <c:pt idx="470">
                  <c:v>28.928804437648324</c:v>
                </c:pt>
                <c:pt idx="471">
                  <c:v>28.959625840617978</c:v>
                </c:pt>
                <c:pt idx="472">
                  <c:v>28.990395206752208</c:v>
                </c:pt>
                <c:pt idx="473">
                  <c:v>29.021112711466067</c:v>
                </c:pt>
                <c:pt idx="474">
                  <c:v>29.051778529289077</c:v>
                </c:pt>
                <c:pt idx="475">
                  <c:v>29.082392833871257</c:v>
                </c:pt>
                <c:pt idx="476">
                  <c:v>29.112955797989034</c:v>
                </c:pt>
                <c:pt idx="477">
                  <c:v>29.143467593550938</c:v>
                </c:pt>
                <c:pt idx="478">
                  <c:v>29.173928391603638</c:v>
                </c:pt>
                <c:pt idx="479">
                  <c:v>29.204338362337435</c:v>
                </c:pt>
                <c:pt idx="480">
                  <c:v>29.234697675092214</c:v>
                </c:pt>
                <c:pt idx="481">
                  <c:v>29.265006498362908</c:v>
                </c:pt>
                <c:pt idx="482">
                  <c:v>29.295264999805294</c:v>
                </c:pt>
                <c:pt idx="483">
                  <c:v>29.325473346241377</c:v>
                </c:pt>
                <c:pt idx="484">
                  <c:v>29.355631703664987</c:v>
                </c:pt>
                <c:pt idx="485">
                  <c:v>29.385740237247244</c:v>
                </c:pt>
                <c:pt idx="486">
                  <c:v>29.415799111342082</c:v>
                </c:pt>
                <c:pt idx="487">
                  <c:v>29.445808489491423</c:v>
                </c:pt>
                <c:pt idx="488">
                  <c:v>29.475768534430703</c:v>
                </c:pt>
                <c:pt idx="489">
                  <c:v>29.505679408094093</c:v>
                </c:pt>
                <c:pt idx="490">
                  <c:v>29.535541271619739</c:v>
                </c:pt>
                <c:pt idx="491">
                  <c:v>29.565354285355042</c:v>
                </c:pt>
                <c:pt idx="492">
                  <c:v>29.5951186088617</c:v>
                </c:pt>
                <c:pt idx="493">
                  <c:v>29.624834400920903</c:v>
                </c:pt>
                <c:pt idx="494">
                  <c:v>29.654501819538485</c:v>
                </c:pt>
                <c:pt idx="495">
                  <c:v>29.684121021949846</c:v>
                </c:pt>
                <c:pt idx="496">
                  <c:v>29.71369216462503</c:v>
                </c:pt>
                <c:pt idx="497">
                  <c:v>29.743215403273592</c:v>
                </c:pt>
                <c:pt idx="498">
                  <c:v>29.77269089284966</c:v>
                </c:pt>
                <c:pt idx="499">
                  <c:v>29.80211878755668</c:v>
                </c:pt>
                <c:pt idx="500">
                  <c:v>29.831499240852342</c:v>
                </c:pt>
                <c:pt idx="501">
                  <c:v>29.860832405453344</c:v>
                </c:pt>
                <c:pt idx="502">
                  <c:v>29.890118433340181</c:v>
                </c:pt>
                <c:pt idx="503">
                  <c:v>29.919357475761796</c:v>
                </c:pt>
                <c:pt idx="504">
                  <c:v>29.948549683240376</c:v>
                </c:pt>
                <c:pt idx="505">
                  <c:v>29.977695205575969</c:v>
                </c:pt>
                <c:pt idx="506">
                  <c:v>30.006794191850954</c:v>
                </c:pt>
                <c:pt idx="507">
                  <c:v>30.035846790434896</c:v>
                </c:pt>
                <c:pt idx="508">
                  <c:v>30.064853148988817</c:v>
                </c:pt>
                <c:pt idx="509">
                  <c:v>30.093813414469846</c:v>
                </c:pt>
                <c:pt idx="510">
                  <c:v>30.122727733135651</c:v>
                </c:pt>
                <c:pt idx="511">
                  <c:v>30.151596250548852</c:v>
                </c:pt>
                <c:pt idx="512">
                  <c:v>30.180419111581443</c:v>
                </c:pt>
                <c:pt idx="513">
                  <c:v>30.209196460419136</c:v>
                </c:pt>
                <c:pt idx="514">
                  <c:v>30.237928440565732</c:v>
                </c:pt>
                <c:pt idx="515">
                  <c:v>30.266615194847365</c:v>
                </c:pt>
                <c:pt idx="516">
                  <c:v>30.295256865416746</c:v>
                </c:pt>
                <c:pt idx="517">
                  <c:v>30.323853593757438</c:v>
                </c:pt>
                <c:pt idx="518">
                  <c:v>30.352405520688098</c:v>
                </c:pt>
                <c:pt idx="519">
                  <c:v>30.380912786366459</c:v>
                </c:pt>
                <c:pt idx="520">
                  <c:v>30.409375530293644</c:v>
                </c:pt>
                <c:pt idx="521">
                  <c:v>30.437793891318183</c:v>
                </c:pt>
                <c:pt idx="522">
                  <c:v>30.46616800764005</c:v>
                </c:pt>
                <c:pt idx="523">
                  <c:v>30.494498016814777</c:v>
                </c:pt>
                <c:pt idx="524">
                  <c:v>30.522784055757402</c:v>
                </c:pt>
                <c:pt idx="525">
                  <c:v>30.551026260746372</c:v>
                </c:pt>
                <c:pt idx="526">
                  <c:v>30.579224767427675</c:v>
                </c:pt>
                <c:pt idx="527">
                  <c:v>30.607379710818517</c:v>
                </c:pt>
                <c:pt idx="528">
                  <c:v>30.635491225311373</c:v>
                </c:pt>
                <c:pt idx="529">
                  <c:v>30.663559444677759</c:v>
                </c:pt>
                <c:pt idx="530">
                  <c:v>30.691584502072075</c:v>
                </c:pt>
                <c:pt idx="531">
                  <c:v>30.719566530035376</c:v>
                </c:pt>
                <c:pt idx="532">
                  <c:v>30.747505660499172</c:v>
                </c:pt>
                <c:pt idx="533">
                  <c:v>30.775402024789123</c:v>
                </c:pt>
                <c:pt idx="534">
                  <c:v>30.803255753628708</c:v>
                </c:pt>
                <c:pt idx="535">
                  <c:v>30.831066977143042</c:v>
                </c:pt>
                <c:pt idx="536">
                  <c:v>30.858835824862307</c:v>
                </c:pt>
                <c:pt idx="537">
                  <c:v>30.88656242572559</c:v>
                </c:pt>
                <c:pt idx="538">
                  <c:v>30.914246908084344</c:v>
                </c:pt>
                <c:pt idx="539">
                  <c:v>30.941889399706003</c:v>
                </c:pt>
                <c:pt idx="540">
                  <c:v>30.969490027777429</c:v>
                </c:pt>
                <c:pt idx="541">
                  <c:v>30.997048918908614</c:v>
                </c:pt>
                <c:pt idx="542">
                  <c:v>31.024566199135936</c:v>
                </c:pt>
                <c:pt idx="543">
                  <c:v>31.052041993925808</c:v>
                </c:pt>
                <c:pt idx="544">
                  <c:v>31.079476428178054</c:v>
                </c:pt>
                <c:pt idx="545">
                  <c:v>31.106869626229155</c:v>
                </c:pt>
                <c:pt idx="546">
                  <c:v>31.134221711855936</c:v>
                </c:pt>
                <c:pt idx="547">
                  <c:v>31.161532808278636</c:v>
                </c:pt>
                <c:pt idx="548">
                  <c:v>31.188803038164444</c:v>
                </c:pt>
                <c:pt idx="549">
                  <c:v>31.216032523630627</c:v>
                </c:pt>
                <c:pt idx="550">
                  <c:v>31.243221386247985</c:v>
                </c:pt>
                <c:pt idx="551">
                  <c:v>31.270369747043986</c:v>
                </c:pt>
                <c:pt idx="552">
                  <c:v>31.29747772650601</c:v>
                </c:pt>
                <c:pt idx="553">
                  <c:v>31.324545444584675</c:v>
                </c:pt>
                <c:pt idx="554">
                  <c:v>31.351573020696833</c:v>
                </c:pt>
                <c:pt idx="555">
                  <c:v>31.378560573728883</c:v>
                </c:pt>
                <c:pt idx="556">
                  <c:v>31.405508222039828</c:v>
                </c:pt>
                <c:pt idx="557">
                  <c:v>31.432416083464478</c:v>
                </c:pt>
                <c:pt idx="558">
                  <c:v>31.459284275316364</c:v>
                </c:pt>
                <c:pt idx="559">
                  <c:v>31.486112914391054</c:v>
                </c:pt>
                <c:pt idx="560">
                  <c:v>31.512902116968995</c:v>
                </c:pt>
                <c:pt idx="561">
                  <c:v>31.539651998818627</c:v>
                </c:pt>
                <c:pt idx="562">
                  <c:v>31.566362675199333</c:v>
                </c:pt>
                <c:pt idx="563">
                  <c:v>31.59303426086452</c:v>
                </c:pt>
                <c:pt idx="564">
                  <c:v>31.619666870064432</c:v>
                </c:pt>
                <c:pt idx="565">
                  <c:v>31.646260616549288</c:v>
                </c:pt>
                <c:pt idx="566">
                  <c:v>31.672815613571942</c:v>
                </c:pt>
                <c:pt idx="567">
                  <c:v>31.699331973890942</c:v>
                </c:pt>
                <c:pt idx="568">
                  <c:v>31.725809809773477</c:v>
                </c:pt>
                <c:pt idx="569">
                  <c:v>31.752249232997947</c:v>
                </c:pt>
                <c:pt idx="570">
                  <c:v>31.778650354857113</c:v>
                </c:pt>
                <c:pt idx="571">
                  <c:v>31.805013286160698</c:v>
                </c:pt>
                <c:pt idx="572">
                  <c:v>31.831338137238262</c:v>
                </c:pt>
                <c:pt idx="573">
                  <c:v>31.857625017941928</c:v>
                </c:pt>
                <c:pt idx="574">
                  <c:v>31.883874037649228</c:v>
                </c:pt>
                <c:pt idx="575">
                  <c:v>31.910085305265639</c:v>
                </c:pt>
                <c:pt idx="576">
                  <c:v>31.936258929227588</c:v>
                </c:pt>
                <c:pt idx="577">
                  <c:v>31.962395017504814</c:v>
                </c:pt>
                <c:pt idx="578">
                  <c:v>31.988493677603302</c:v>
                </c:pt>
                <c:pt idx="579">
                  <c:v>32.014555016567812</c:v>
                </c:pt>
                <c:pt idx="580">
                  <c:v>32.040579140984484</c:v>
                </c:pt>
                <c:pt idx="581">
                  <c:v>32.066566156983626</c:v>
                </c:pt>
                <c:pt idx="582">
                  <c:v>32.092516170242035</c:v>
                </c:pt>
                <c:pt idx="583">
                  <c:v>32.118429285985883</c:v>
                </c:pt>
                <c:pt idx="584">
                  <c:v>32.144305608993037</c:v>
                </c:pt>
                <c:pt idx="585">
                  <c:v>32.170145243595691</c:v>
                </c:pt>
                <c:pt idx="586">
                  <c:v>32.195948293682939</c:v>
                </c:pt>
                <c:pt idx="587">
                  <c:v>32.22171486270318</c:v>
                </c:pt>
                <c:pt idx="588">
                  <c:v>32.247445053666667</c:v>
                </c:pt>
                <c:pt idx="589">
                  <c:v>32.273138969148043</c:v>
                </c:pt>
                <c:pt idx="590">
                  <c:v>32.298796711288581</c:v>
                </c:pt>
                <c:pt idx="591">
                  <c:v>32.324418381798878</c:v>
                </c:pt>
                <c:pt idx="592">
                  <c:v>32.350004081961053</c:v>
                </c:pt>
                <c:pt idx="593">
                  <c:v>32.375553912631418</c:v>
                </c:pt>
                <c:pt idx="594">
                  <c:v>32.401067974242508</c:v>
                </c:pt>
                <c:pt idx="595">
                  <c:v>32.426546366805773</c:v>
                </c:pt>
                <c:pt idx="596">
                  <c:v>32.451989189913661</c:v>
                </c:pt>
                <c:pt idx="597">
                  <c:v>32.477396542742284</c:v>
                </c:pt>
                <c:pt idx="598">
                  <c:v>32.502768524053387</c:v>
                </c:pt>
                <c:pt idx="599">
                  <c:v>32.528105232196836</c:v>
                </c:pt>
                <c:pt idx="600">
                  <c:v>32.553406765112847</c:v>
                </c:pt>
                <c:pt idx="601">
                  <c:v>32.57867322033443</c:v>
                </c:pt>
                <c:pt idx="602">
                  <c:v>32.603904694989311</c:v>
                </c:pt>
                <c:pt idx="603">
                  <c:v>32.629101285802506</c:v>
                </c:pt>
                <c:pt idx="604">
                  <c:v>32.654263089098379</c:v>
                </c:pt>
                <c:pt idx="605">
                  <c:v>32.679390200802793</c:v>
                </c:pt>
                <c:pt idx="606">
                  <c:v>32.704482716445426</c:v>
                </c:pt>
                <c:pt idx="607">
                  <c:v>32.729540731162011</c:v>
                </c:pt>
                <c:pt idx="608">
                  <c:v>32.754564339696202</c:v>
                </c:pt>
                <c:pt idx="609">
                  <c:v>32.779553636402149</c:v>
                </c:pt>
                <c:pt idx="610">
                  <c:v>32.804508715246151</c:v>
                </c:pt>
                <c:pt idx="611">
                  <c:v>32.829429669809329</c:v>
                </c:pt>
                <c:pt idx="612">
                  <c:v>32.854316593289134</c:v>
                </c:pt>
                <c:pt idx="613">
                  <c:v>32.879169578501966</c:v>
                </c:pt>
                <c:pt idx="614">
                  <c:v>32.903988717884864</c:v>
                </c:pt>
                <c:pt idx="615">
                  <c:v>32.92877410349783</c:v>
                </c:pt>
                <c:pt idx="616">
                  <c:v>32.953525827025729</c:v>
                </c:pt>
                <c:pt idx="617">
                  <c:v>32.978243979780366</c:v>
                </c:pt>
                <c:pt idx="618">
                  <c:v>33.002928652702536</c:v>
                </c:pt>
                <c:pt idx="619">
                  <c:v>33.027579936363963</c:v>
                </c:pt>
                <c:pt idx="620">
                  <c:v>33.052197920969405</c:v>
                </c:pt>
                <c:pt idx="621">
                  <c:v>33.076782696358478</c:v>
                </c:pt>
                <c:pt idx="622">
                  <c:v>33.101334352007811</c:v>
                </c:pt>
                <c:pt idx="623">
                  <c:v>33.125852977032785</c:v>
                </c:pt>
                <c:pt idx="624">
                  <c:v>33.150338660189711</c:v>
                </c:pt>
                <c:pt idx="625">
                  <c:v>33.174791489877521</c:v>
                </c:pt>
                <c:pt idx="626">
                  <c:v>33.199211554139929</c:v>
                </c:pt>
                <c:pt idx="627">
                  <c:v>33.22359894066706</c:v>
                </c:pt>
                <c:pt idx="628">
                  <c:v>33.247953736797577</c:v>
                </c:pt>
                <c:pt idx="629">
                  <c:v>33.272276029520434</c:v>
                </c:pt>
                <c:pt idx="630">
                  <c:v>33.296565905476726</c:v>
                </c:pt>
                <c:pt idx="631">
                  <c:v>33.320823450961655</c:v>
                </c:pt>
                <c:pt idx="632">
                  <c:v>33.345048751926299</c:v>
                </c:pt>
                <c:pt idx="633">
                  <c:v>33.369241893979371</c:v>
                </c:pt>
                <c:pt idx="634">
                  <c:v>33.393402962389153</c:v>
                </c:pt>
                <c:pt idx="635">
                  <c:v>33.417532042085192</c:v>
                </c:pt>
                <c:pt idx="636">
                  <c:v>33.441629217660193</c:v>
                </c:pt>
                <c:pt idx="637">
                  <c:v>33.465694573371799</c:v>
                </c:pt>
                <c:pt idx="638">
                  <c:v>33.489728193144174</c:v>
                </c:pt>
                <c:pt idx="639">
                  <c:v>33.513730160570034</c:v>
                </c:pt>
                <c:pt idx="640">
                  <c:v>33.537700558912135</c:v>
                </c:pt>
                <c:pt idx="641">
                  <c:v>33.561639471105295</c:v>
                </c:pt>
                <c:pt idx="642">
                  <c:v>33.58554697975773</c:v>
                </c:pt>
                <c:pt idx="643">
                  <c:v>33.609423167153111</c:v>
                </c:pt>
                <c:pt idx="644">
                  <c:v>33.633268115252164</c:v>
                </c:pt>
                <c:pt idx="645">
                  <c:v>33.657081905694184</c:v>
                </c:pt>
                <c:pt idx="646">
                  <c:v>33.680864619799024</c:v>
                </c:pt>
                <c:pt idx="647">
                  <c:v>33.704616338568513</c:v>
                </c:pt>
                <c:pt idx="648">
                  <c:v>33.728337142688126</c:v>
                </c:pt>
                <c:pt idx="649">
                  <c:v>33.752027112528758</c:v>
                </c:pt>
                <c:pt idx="650">
                  <c:v>33.775686328148332</c:v>
                </c:pt>
                <c:pt idx="651">
                  <c:v>33.799314869293305</c:v>
                </c:pt>
                <c:pt idx="652">
                  <c:v>33.8229128154004</c:v>
                </c:pt>
                <c:pt idx="653">
                  <c:v>33.846480245598158</c:v>
                </c:pt>
                <c:pt idx="654">
                  <c:v>33.870017238708556</c:v>
                </c:pt>
                <c:pt idx="655">
                  <c:v>33.893523873248498</c:v>
                </c:pt>
                <c:pt idx="656">
                  <c:v>33.917000227431622</c:v>
                </c:pt>
                <c:pt idx="657">
                  <c:v>33.940446379169494</c:v>
                </c:pt>
                <c:pt idx="658">
                  <c:v>33.963862406073545</c:v>
                </c:pt>
                <c:pt idx="659">
                  <c:v>33.987248385456269</c:v>
                </c:pt>
                <c:pt idx="660">
                  <c:v>34.010604394333065</c:v>
                </c:pt>
                <c:pt idx="661">
                  <c:v>34.033930509423541</c:v>
                </c:pt>
                <c:pt idx="662">
                  <c:v>34.057226807153086</c:v>
                </c:pt>
                <c:pt idx="663">
                  <c:v>34.080493363654448</c:v>
                </c:pt>
                <c:pt idx="664">
                  <c:v>34.103730254769062</c:v>
                </c:pt>
                <c:pt idx="665">
                  <c:v>34.126937556048695</c:v>
                </c:pt>
                <c:pt idx="666">
                  <c:v>34.150115342756884</c:v>
                </c:pt>
                <c:pt idx="667">
                  <c:v>34.173263689870311</c:v>
                </c:pt>
                <c:pt idx="668">
                  <c:v>34.196382672080382</c:v>
                </c:pt>
                <c:pt idx="669">
                  <c:v>34.219472363794573</c:v>
                </c:pt>
                <c:pt idx="670">
                  <c:v>34.242532839137915</c:v>
                </c:pt>
                <c:pt idx="671">
                  <c:v>34.265564171954409</c:v>
                </c:pt>
                <c:pt idx="672">
                  <c:v>34.288566435808491</c:v>
                </c:pt>
                <c:pt idx="673">
                  <c:v>34.31153970398632</c:v>
                </c:pt>
                <c:pt idx="674">
                  <c:v>34.334484049497355</c:v>
                </c:pt>
                <c:pt idx="675">
                  <c:v>34.35739954507558</c:v>
                </c:pt>
                <c:pt idx="676">
                  <c:v>34.380286263180999</c:v>
                </c:pt>
                <c:pt idx="677">
                  <c:v>34.40314427600093</c:v>
                </c:pt>
                <c:pt idx="678">
                  <c:v>34.425973655451443</c:v>
                </c:pt>
                <c:pt idx="679">
                  <c:v>34.448774473178702</c:v>
                </c:pt>
                <c:pt idx="680">
                  <c:v>34.471546800560255</c:v>
                </c:pt>
                <c:pt idx="681">
                  <c:v>34.494290708706451</c:v>
                </c:pt>
                <c:pt idx="682">
                  <c:v>34.517006268461721</c:v>
                </c:pt>
                <c:pt idx="683">
                  <c:v>34.539693550405893</c:v>
                </c:pt>
                <c:pt idx="684">
                  <c:v>34.562352624855649</c:v>
                </c:pt>
                <c:pt idx="685">
                  <c:v>34.584983561865556</c:v>
                </c:pt>
                <c:pt idx="686">
                  <c:v>34.60758643122972</c:v>
                </c:pt>
                <c:pt idx="687">
                  <c:v>34.630161302482655</c:v>
                </c:pt>
                <c:pt idx="688">
                  <c:v>34.652708244901014</c:v>
                </c:pt>
                <c:pt idx="689">
                  <c:v>34.675227327504501</c:v>
                </c:pt>
                <c:pt idx="690">
                  <c:v>34.697718619057397</c:v>
                </c:pt>
                <c:pt idx="691">
                  <c:v>34.720182188069572</c:v>
                </c:pt>
                <c:pt idx="692">
                  <c:v>34.742618102798012</c:v>
                </c:pt>
                <c:pt idx="693">
                  <c:v>34.765026431247847</c:v>
                </c:pt>
                <c:pt idx="694">
                  <c:v>34.787407241173682</c:v>
                </c:pt>
                <c:pt idx="695">
                  <c:v>34.809760600080836</c:v>
                </c:pt>
                <c:pt idx="696">
                  <c:v>34.832086575226498</c:v>
                </c:pt>
                <c:pt idx="697">
                  <c:v>34.854385233621045</c:v>
                </c:pt>
                <c:pt idx="698">
                  <c:v>34.876656642029062</c:v>
                </c:pt>
                <c:pt idx="699">
                  <c:v>34.898900866970784</c:v>
                </c:pt>
                <c:pt idx="700">
                  <c:v>34.921117974723103</c:v>
                </c:pt>
                <c:pt idx="701">
                  <c:v>34.943308031320882</c:v>
                </c:pt>
                <c:pt idx="702">
                  <c:v>34.965471102557963</c:v>
                </c:pt>
                <c:pt idx="703">
                  <c:v>34.987607253988571</c:v>
                </c:pt>
                <c:pt idx="704">
                  <c:v>35.00971655092826</c:v>
                </c:pt>
                <c:pt idx="705">
                  <c:v>35.031799058455185</c:v>
                </c:pt>
                <c:pt idx="706">
                  <c:v>35.053854841411216</c:v>
                </c:pt>
                <c:pt idx="707">
                  <c:v>35.075883964403126</c:v>
                </c:pt>
                <c:pt idx="708">
                  <c:v>35.097886491803642</c:v>
                </c:pt>
                <c:pt idx="709">
                  <c:v>35.119862487752641</c:v>
                </c:pt>
                <c:pt idx="710">
                  <c:v>35.141812016158305</c:v>
                </c:pt>
                <c:pt idx="711">
                  <c:v>35.163735140698059</c:v>
                </c:pt>
                <c:pt idx="712">
                  <c:v>35.185631924819937</c:v>
                </c:pt>
                <c:pt idx="713">
                  <c:v>35.207502431743414</c:v>
                </c:pt>
                <c:pt idx="714">
                  <c:v>35.229346724460861</c:v>
                </c:pt>
                <c:pt idx="715">
                  <c:v>35.251164865738083</c:v>
                </c:pt>
                <c:pt idx="716">
                  <c:v>35.27295691811608</c:v>
                </c:pt>
                <c:pt idx="717">
                  <c:v>35.294722943911523</c:v>
                </c:pt>
                <c:pt idx="718">
                  <c:v>35.316463005218111</c:v>
                </c:pt>
                <c:pt idx="719">
                  <c:v>35.33817716390778</c:v>
                </c:pt>
                <c:pt idx="720">
                  <c:v>35.359865481631267</c:v>
                </c:pt>
                <c:pt idx="721">
                  <c:v>35.381528019819775</c:v>
                </c:pt>
                <c:pt idx="722">
                  <c:v>35.403164839685459</c:v>
                </c:pt>
                <c:pt idx="723">
                  <c:v>35.424776002222877</c:v>
                </c:pt>
                <c:pt idx="724">
                  <c:v>35.446361568209795</c:v>
                </c:pt>
                <c:pt idx="725">
                  <c:v>35.467921598208264</c:v>
                </c:pt>
                <c:pt idx="726">
                  <c:v>35.489456152565694</c:v>
                </c:pt>
                <c:pt idx="727">
                  <c:v>35.510965291415772</c:v>
                </c:pt>
                <c:pt idx="728">
                  <c:v>35.532449074679597</c:v>
                </c:pt>
                <c:pt idx="729">
                  <c:v>35.55390756206652</c:v>
                </c:pt>
                <c:pt idx="730">
                  <c:v>35.575340813075364</c:v>
                </c:pt>
                <c:pt idx="731">
                  <c:v>35.596748886995059</c:v>
                </c:pt>
                <c:pt idx="732">
                  <c:v>35.618131842906074</c:v>
                </c:pt>
                <c:pt idx="733">
                  <c:v>35.639489739680975</c:v>
                </c:pt>
                <c:pt idx="734">
                  <c:v>35.660822635985745</c:v>
                </c:pt>
                <c:pt idx="735">
                  <c:v>35.682130590280501</c:v>
                </c:pt>
                <c:pt idx="736">
                  <c:v>35.703413660820551</c:v>
                </c:pt>
                <c:pt idx="737">
                  <c:v>35.72467190565736</c:v>
                </c:pt>
                <c:pt idx="738">
                  <c:v>35.745905382639563</c:v>
                </c:pt>
                <c:pt idx="739">
                  <c:v>35.767114149413686</c:v>
                </c:pt>
                <c:pt idx="740">
                  <c:v>35.788298263425354</c:v>
                </c:pt>
                <c:pt idx="741">
                  <c:v>35.809457781920052</c:v>
                </c:pt>
                <c:pt idx="742">
                  <c:v>35.830592761944082</c:v>
                </c:pt>
                <c:pt idx="743">
                  <c:v>35.851703260345538</c:v>
                </c:pt>
                <c:pt idx="744">
                  <c:v>35.872789333775238</c:v>
                </c:pt>
                <c:pt idx="745">
                  <c:v>35.893851038687508</c:v>
                </c:pt>
                <c:pt idx="746">
                  <c:v>35.914888431341211</c:v>
                </c:pt>
                <c:pt idx="747">
                  <c:v>35.935901567800634</c:v>
                </c:pt>
                <c:pt idx="748">
                  <c:v>35.956890503936279</c:v>
                </c:pt>
                <c:pt idx="749">
                  <c:v>35.977855295425989</c:v>
                </c:pt>
                <c:pt idx="750">
                  <c:v>35.998795997755444</c:v>
                </c:pt>
                <c:pt idx="751">
                  <c:v>36.019712666219526</c:v>
                </c:pt>
                <c:pt idx="752">
                  <c:v>36.040605355922807</c:v>
                </c:pt>
                <c:pt idx="753">
                  <c:v>36.061474121780584</c:v>
                </c:pt>
                <c:pt idx="754">
                  <c:v>36.08231901851974</c:v>
                </c:pt>
                <c:pt idx="755">
                  <c:v>36.103140100679568</c:v>
                </c:pt>
                <c:pt idx="756">
                  <c:v>36.12393742261267</c:v>
                </c:pt>
                <c:pt idx="757">
                  <c:v>36.144711038485795</c:v>
                </c:pt>
                <c:pt idx="758">
                  <c:v>36.165461002280615</c:v>
                </c:pt>
                <c:pt idx="759">
                  <c:v>36.186187367794645</c:v>
                </c:pt>
                <c:pt idx="760">
                  <c:v>36.206890188642184</c:v>
                </c:pt>
                <c:pt idx="761">
                  <c:v>36.227569518254803</c:v>
                </c:pt>
                <c:pt idx="762">
                  <c:v>36.248225409882558</c:v>
                </c:pt>
                <c:pt idx="763">
                  <c:v>36.268857916594612</c:v>
                </c:pt>
                <c:pt idx="764">
                  <c:v>36.289467091280073</c:v>
                </c:pt>
                <c:pt idx="765">
                  <c:v>36.310052986648856</c:v>
                </c:pt>
                <c:pt idx="766">
                  <c:v>36.3306156552324</c:v>
                </c:pt>
                <c:pt idx="767">
                  <c:v>36.351155149384624</c:v>
                </c:pt>
                <c:pt idx="768">
                  <c:v>36.371671521282515</c:v>
                </c:pt>
                <c:pt idx="769">
                  <c:v>36.392164822927178</c:v>
                </c:pt>
                <c:pt idx="770">
                  <c:v>36.4126351061444</c:v>
                </c:pt>
                <c:pt idx="771">
                  <c:v>36.433082422585514</c:v>
                </c:pt>
                <c:pt idx="772">
                  <c:v>36.45350682372829</c:v>
                </c:pt>
                <c:pt idx="773">
                  <c:v>36.473908360877552</c:v>
                </c:pt>
                <c:pt idx="774">
                  <c:v>36.494287085165993</c:v>
                </c:pt>
                <c:pt idx="775">
                  <c:v>36.514643047555062</c:v>
                </c:pt>
                <c:pt idx="776">
                  <c:v>36.534976298835552</c:v>
                </c:pt>
                <c:pt idx="777">
                  <c:v>36.555286889628469</c:v>
                </c:pt>
                <c:pt idx="778">
                  <c:v>36.575574870385815</c:v>
                </c:pt>
                <c:pt idx="779">
                  <c:v>36.595840291391148</c:v>
                </c:pt>
                <c:pt idx="780">
                  <c:v>36.616083202760642</c:v>
                </c:pt>
                <c:pt idx="781">
                  <c:v>36.636303654443516</c:v>
                </c:pt>
                <c:pt idx="782">
                  <c:v>36.656501696223046</c:v>
                </c:pt>
                <c:pt idx="783">
                  <c:v>36.676677377717027</c:v>
                </c:pt>
                <c:pt idx="784">
                  <c:v>36.696830748378773</c:v>
                </c:pt>
                <c:pt idx="785">
                  <c:v>36.716961857497601</c:v>
                </c:pt>
                <c:pt idx="786">
                  <c:v>36.737070754199848</c:v>
                </c:pt>
                <c:pt idx="787">
                  <c:v>36.757157487449192</c:v>
                </c:pt>
                <c:pt idx="788">
                  <c:v>36.777222106047766</c:v>
                </c:pt>
                <c:pt idx="789">
                  <c:v>36.797264658636585</c:v>
                </c:pt>
                <c:pt idx="790">
                  <c:v>36.817285193696485</c:v>
                </c:pt>
                <c:pt idx="791">
                  <c:v>36.837283759548548</c:v>
                </c:pt>
                <c:pt idx="792">
                  <c:v>36.857260404355038</c:v>
                </c:pt>
                <c:pt idx="793">
                  <c:v>36.877215176120082</c:v>
                </c:pt>
                <c:pt idx="794">
                  <c:v>36.897148122690112</c:v>
                </c:pt>
                <c:pt idx="795">
                  <c:v>36.917059291754946</c:v>
                </c:pt>
                <c:pt idx="796">
                  <c:v>36.93694873084813</c:v>
                </c:pt>
                <c:pt idx="797">
                  <c:v>36.956816487347766</c:v>
                </c:pt>
                <c:pt idx="798">
                  <c:v>36.976662608477277</c:v>
                </c:pt>
                <c:pt idx="799">
                  <c:v>36.996487141305849</c:v>
                </c:pt>
                <c:pt idx="800">
                  <c:v>37.016290132749255</c:v>
                </c:pt>
                <c:pt idx="801">
                  <c:v>37.036071629570628</c:v>
                </c:pt>
                <c:pt idx="802">
                  <c:v>37.055831678380798</c:v>
                </c:pt>
                <c:pt idx="803">
                  <c:v>37.075570325639269</c:v>
                </c:pt>
                <c:pt idx="804">
                  <c:v>37.095287617654755</c:v>
                </c:pt>
                <c:pt idx="805">
                  <c:v>37.114983600585752</c:v>
                </c:pt>
                <c:pt idx="806">
                  <c:v>37.134658320441353</c:v>
                </c:pt>
                <c:pt idx="807">
                  <c:v>37.154311823081727</c:v>
                </c:pt>
                <c:pt idx="808">
                  <c:v>37.173944154218859</c:v>
                </c:pt>
                <c:pt idx="809">
                  <c:v>37.193555359417232</c:v>
                </c:pt>
                <c:pt idx="810">
                  <c:v>37.213145484094248</c:v>
                </c:pt>
                <c:pt idx="811">
                  <c:v>37.232714573521179</c:v>
                </c:pt>
                <c:pt idx="812">
                  <c:v>37.252262672823448</c:v>
                </c:pt>
                <c:pt idx="813">
                  <c:v>37.271789826981603</c:v>
                </c:pt>
                <c:pt idx="814">
                  <c:v>37.2912960808316</c:v>
                </c:pt>
                <c:pt idx="815">
                  <c:v>37.310781479065646</c:v>
                </c:pt>
                <c:pt idx="816">
                  <c:v>37.330246066232824</c:v>
                </c:pt>
                <c:pt idx="817">
                  <c:v>37.349689886739547</c:v>
                </c:pt>
                <c:pt idx="818">
                  <c:v>37.369112984850254</c:v>
                </c:pt>
                <c:pt idx="819">
                  <c:v>37.388515404687958</c:v>
                </c:pt>
                <c:pt idx="820">
                  <c:v>37.40789719023504</c:v>
                </c:pt>
                <c:pt idx="821">
                  <c:v>37.427258385333602</c:v>
                </c:pt>
                <c:pt idx="822">
                  <c:v>37.446599033686176</c:v>
                </c:pt>
                <c:pt idx="823">
                  <c:v>37.465919178856339</c:v>
                </c:pt>
                <c:pt idx="824">
                  <c:v>37.485218864269257</c:v>
                </c:pt>
                <c:pt idx="825">
                  <c:v>37.504498133212209</c:v>
                </c:pt>
                <c:pt idx="826">
                  <c:v>37.523757028835412</c:v>
                </c:pt>
                <c:pt idx="827">
                  <c:v>37.54299559415221</c:v>
                </c:pt>
                <c:pt idx="828">
                  <c:v>37.562213872040111</c:v>
                </c:pt>
                <c:pt idx="829">
                  <c:v>37.581411905240863</c:v>
                </c:pt>
                <c:pt idx="830">
                  <c:v>37.600589736361542</c:v>
                </c:pt>
                <c:pt idx="831">
                  <c:v>37.619747407874634</c:v>
                </c:pt>
                <c:pt idx="832">
                  <c:v>37.638884962119015</c:v>
                </c:pt>
                <c:pt idx="833">
                  <c:v>37.658002441300155</c:v>
                </c:pt>
                <c:pt idx="834">
                  <c:v>37.677099887490961</c:v>
                </c:pt>
                <c:pt idx="835">
                  <c:v>37.696177342632211</c:v>
                </c:pt>
                <c:pt idx="836">
                  <c:v>37.715234848532987</c:v>
                </c:pt>
                <c:pt idx="837">
                  <c:v>37.734272446871508</c:v>
                </c:pt>
                <c:pt idx="838">
                  <c:v>37.753290179195382</c:v>
                </c:pt>
                <c:pt idx="839">
                  <c:v>37.772288086922451</c:v>
                </c:pt>
                <c:pt idx="840">
                  <c:v>37.791266211340954</c:v>
                </c:pt>
                <c:pt idx="841">
                  <c:v>37.810224593610485</c:v>
                </c:pt>
                <c:pt idx="842">
                  <c:v>37.82916327476218</c:v>
                </c:pt>
                <c:pt idx="843">
                  <c:v>37.84808229569947</c:v>
                </c:pt>
                <c:pt idx="844">
                  <c:v>37.866981697198455</c:v>
                </c:pt>
                <c:pt idx="845">
                  <c:v>37.885861519908609</c:v>
                </c:pt>
                <c:pt idx="846">
                  <c:v>37.904721804353109</c:v>
                </c:pt>
                <c:pt idx="847">
                  <c:v>37.923562590929556</c:v>
                </c:pt>
                <c:pt idx="848">
                  <c:v>37.942383919910242</c:v>
                </c:pt>
                <c:pt idx="849">
                  <c:v>37.961185831442997</c:v>
                </c:pt>
                <c:pt idx="850">
                  <c:v>37.979968365551358</c:v>
                </c:pt>
                <c:pt idx="851">
                  <c:v>37.998731562135333</c:v>
                </c:pt>
                <c:pt idx="852">
                  <c:v>38.017475460971831</c:v>
                </c:pt>
                <c:pt idx="853">
                  <c:v>38.036200101715075</c:v>
                </c:pt>
                <c:pt idx="854">
                  <c:v>38.054905523897297</c:v>
                </c:pt>
                <c:pt idx="855">
                  <c:v>38.073591766929042</c:v>
                </c:pt>
                <c:pt idx="856">
                  <c:v>38.092258870099755</c:v>
                </c:pt>
                <c:pt idx="857">
                  <c:v>38.110906872578354</c:v>
                </c:pt>
                <c:pt idx="858">
                  <c:v>38.129535813413561</c:v>
                </c:pt>
                <c:pt idx="859">
                  <c:v>38.148145731534484</c:v>
                </c:pt>
                <c:pt idx="860">
                  <c:v>38.166736665751138</c:v>
                </c:pt>
                <c:pt idx="861">
                  <c:v>38.185308654754913</c:v>
                </c:pt>
                <c:pt idx="862">
                  <c:v>38.203861737118906</c:v>
                </c:pt>
                <c:pt idx="863">
                  <c:v>38.222395951298708</c:v>
                </c:pt>
                <c:pt idx="864">
                  <c:v>38.240911335632511</c:v>
                </c:pt>
                <c:pt idx="865">
                  <c:v>38.259407928341943</c:v>
                </c:pt>
                <c:pt idx="866">
                  <c:v>38.27788576753229</c:v>
                </c:pt>
                <c:pt idx="867">
                  <c:v>38.296344891193058</c:v>
                </c:pt>
                <c:pt idx="868">
                  <c:v>38.314785337198444</c:v>
                </c:pt>
                <c:pt idx="869">
                  <c:v>38.333207143307781</c:v>
                </c:pt>
                <c:pt idx="870">
                  <c:v>38.351610347166059</c:v>
                </c:pt>
                <c:pt idx="871">
                  <c:v>38.369994986304285</c:v>
                </c:pt>
                <c:pt idx="872">
                  <c:v>38.388361098140024</c:v>
                </c:pt>
                <c:pt idx="873">
                  <c:v>38.406708719977878</c:v>
                </c:pt>
                <c:pt idx="874">
                  <c:v>38.425037889009779</c:v>
                </c:pt>
                <c:pt idx="875">
                  <c:v>38.443348642315634</c:v>
                </c:pt>
                <c:pt idx="876">
                  <c:v>38.461641016863702</c:v>
                </c:pt>
                <c:pt idx="877">
                  <c:v>38.479915049511057</c:v>
                </c:pt>
                <c:pt idx="878">
                  <c:v>38.498170777003907</c:v>
                </c:pt>
                <c:pt idx="879">
                  <c:v>38.516408235978282</c:v>
                </c:pt>
                <c:pt idx="880">
                  <c:v>38.534627462960209</c:v>
                </c:pt>
                <c:pt idx="881">
                  <c:v>38.552828494366388</c:v>
                </c:pt>
                <c:pt idx="882">
                  <c:v>38.571011366504457</c:v>
                </c:pt>
                <c:pt idx="883">
                  <c:v>38.589176115573508</c:v>
                </c:pt>
                <c:pt idx="884">
                  <c:v>38.607322777664493</c:v>
                </c:pt>
                <c:pt idx="885">
                  <c:v>38.625451388760659</c:v>
                </c:pt>
                <c:pt idx="886">
                  <c:v>38.643561984738</c:v>
                </c:pt>
                <c:pt idx="887">
                  <c:v>38.661654601365619</c:v>
                </c:pt>
                <c:pt idx="888">
                  <c:v>38.679729274306275</c:v>
                </c:pt>
                <c:pt idx="889">
                  <c:v>38.697786039116615</c:v>
                </c:pt>
                <c:pt idx="890">
                  <c:v>38.715824931247816</c:v>
                </c:pt>
                <c:pt idx="891">
                  <c:v>38.733845986045814</c:v>
                </c:pt>
                <c:pt idx="892">
                  <c:v>38.751849238751809</c:v>
                </c:pt>
                <c:pt idx="893">
                  <c:v>38.769834724502658</c:v>
                </c:pt>
                <c:pt idx="894">
                  <c:v>38.787802478331344</c:v>
                </c:pt>
                <c:pt idx="895">
                  <c:v>38.805752535167272</c:v>
                </c:pt>
                <c:pt idx="896">
                  <c:v>38.823684929836773</c:v>
                </c:pt>
                <c:pt idx="897">
                  <c:v>38.841599697063472</c:v>
                </c:pt>
                <c:pt idx="898">
                  <c:v>38.859496871468735</c:v>
                </c:pt>
                <c:pt idx="899">
                  <c:v>38.877376487571915</c:v>
                </c:pt>
                <c:pt idx="900">
                  <c:v>38.895238579790977</c:v>
                </c:pt>
                <c:pt idx="901">
                  <c:v>38.913083182442769</c:v>
                </c:pt>
                <c:pt idx="902">
                  <c:v>38.930910329743377</c:v>
                </c:pt>
                <c:pt idx="903">
                  <c:v>38.948720055808636</c:v>
                </c:pt>
                <c:pt idx="904">
                  <c:v>38.966512394654444</c:v>
                </c:pt>
                <c:pt idx="905">
                  <c:v>38.984287380197117</c:v>
                </c:pt>
                <c:pt idx="906">
                  <c:v>39.002045046253947</c:v>
                </c:pt>
                <c:pt idx="907">
                  <c:v>39.019785426543336</c:v>
                </c:pt>
                <c:pt idx="908">
                  <c:v>39.037508554685424</c:v>
                </c:pt>
                <c:pt idx="909">
                  <c:v>39.055214464202287</c:v>
                </c:pt>
                <c:pt idx="910">
                  <c:v>39.072903188518453</c:v>
                </c:pt>
                <c:pt idx="911">
                  <c:v>39.090574760961182</c:v>
                </c:pt>
                <c:pt idx="912">
                  <c:v>39.108229214760819</c:v>
                </c:pt>
                <c:pt idx="913">
                  <c:v>39.125866583051376</c:v>
                </c:pt>
                <c:pt idx="914">
                  <c:v>39.143486898870677</c:v>
                </c:pt>
                <c:pt idx="915">
                  <c:v>39.161090195160789</c:v>
                </c:pt>
                <c:pt idx="916">
                  <c:v>39.178676504768454</c:v>
                </c:pt>
                <c:pt idx="917">
                  <c:v>39.196245860445408</c:v>
                </c:pt>
                <c:pt idx="918">
                  <c:v>39.213798294848715</c:v>
                </c:pt>
                <c:pt idx="919">
                  <c:v>39.231333840541268</c:v>
                </c:pt>
                <c:pt idx="920">
                  <c:v>39.248852529991986</c:v>
                </c:pt>
                <c:pt idx="921">
                  <c:v>39.266354395576229</c:v>
                </c:pt>
                <c:pt idx="922">
                  <c:v>39.283839469576193</c:v>
                </c:pt>
                <c:pt idx="923">
                  <c:v>39.301307784181304</c:v>
                </c:pt>
                <c:pt idx="924">
                  <c:v>39.318759371488412</c:v>
                </c:pt>
                <c:pt idx="925">
                  <c:v>39.336194263502335</c:v>
                </c:pt>
                <c:pt idx="926">
                  <c:v>39.353612492136136</c:v>
                </c:pt>
                <c:pt idx="927">
                  <c:v>39.371014089211322</c:v>
                </c:pt>
                <c:pt idx="928">
                  <c:v>39.388399086458506</c:v>
                </c:pt>
                <c:pt idx="929">
                  <c:v>39.405767515517489</c:v>
                </c:pt>
                <c:pt idx="930">
                  <c:v>39.423119407937754</c:v>
                </c:pt>
                <c:pt idx="931">
                  <c:v>39.44045479517861</c:v>
                </c:pt>
                <c:pt idx="932">
                  <c:v>39.457773708609899</c:v>
                </c:pt>
                <c:pt idx="933">
                  <c:v>39.475076179511966</c:v>
                </c:pt>
                <c:pt idx="934">
                  <c:v>39.492362239076179</c:v>
                </c:pt>
                <c:pt idx="935">
                  <c:v>39.509631918405233</c:v>
                </c:pt>
                <c:pt idx="936">
                  <c:v>39.52688524851348</c:v>
                </c:pt>
                <c:pt idx="937">
                  <c:v>39.544122260327356</c:v>
                </c:pt>
                <c:pt idx="938">
                  <c:v>39.561342984685531</c:v>
                </c:pt>
                <c:pt idx="939">
                  <c:v>39.578547452339308</c:v>
                </c:pt>
                <c:pt idx="940">
                  <c:v>39.595735693953138</c:v>
                </c:pt>
                <c:pt idx="941">
                  <c:v>39.612907740104603</c:v>
                </c:pt>
                <c:pt idx="942">
                  <c:v>39.630063621285103</c:v>
                </c:pt>
                <c:pt idx="943">
                  <c:v>39.647203367899884</c:v>
                </c:pt>
                <c:pt idx="944">
                  <c:v>39.664327010268586</c:v>
                </c:pt>
                <c:pt idx="945">
                  <c:v>39.681434578625343</c:v>
                </c:pt>
                <c:pt idx="946">
                  <c:v>39.698526103119363</c:v>
                </c:pt>
                <c:pt idx="947">
                  <c:v>39.715601613814982</c:v>
                </c:pt>
                <c:pt idx="948">
                  <c:v>39.732661140692244</c:v>
                </c:pt>
                <c:pt idx="949">
                  <c:v>39.749704713646949</c:v>
                </c:pt>
                <c:pt idx="950">
                  <c:v>39.766732362491219</c:v>
                </c:pt>
                <c:pt idx="951">
                  <c:v>39.783744116953571</c:v>
                </c:pt>
                <c:pt idx="952">
                  <c:v>39.800740006679426</c:v>
                </c:pt>
                <c:pt idx="953">
                  <c:v>39.81772006123137</c:v>
                </c:pt>
                <c:pt idx="954">
                  <c:v>39.834684310089365</c:v>
                </c:pt>
                <c:pt idx="955">
                  <c:v>39.851632782651158</c:v>
                </c:pt>
                <c:pt idx="956">
                  <c:v>39.868565508232535</c:v>
                </c:pt>
                <c:pt idx="957">
                  <c:v>39.885482516067725</c:v>
                </c:pt>
                <c:pt idx="958">
                  <c:v>39.902383835309472</c:v>
                </c:pt>
                <c:pt idx="959">
                  <c:v>39.919269495029653</c:v>
                </c:pt>
                <c:pt idx="960">
                  <c:v>39.936139524219293</c:v>
                </c:pt>
                <c:pt idx="961">
                  <c:v>39.952993951789026</c:v>
                </c:pt>
                <c:pt idx="962">
                  <c:v>39.969832806569364</c:v>
                </c:pt>
                <c:pt idx="963">
                  <c:v>39.986656117310943</c:v>
                </c:pt>
                <c:pt idx="964">
                  <c:v>40.003463912684914</c:v>
                </c:pt>
                <c:pt idx="965">
                  <c:v>40.020256221283098</c:v>
                </c:pt>
                <c:pt idx="966">
                  <c:v>40.037033071618367</c:v>
                </c:pt>
                <c:pt idx="967">
                  <c:v>40.053794492125</c:v>
                </c:pt>
                <c:pt idx="968">
                  <c:v>40.070540511158811</c:v>
                </c:pt>
                <c:pt idx="969">
                  <c:v>40.087271156997559</c:v>
                </c:pt>
                <c:pt idx="970">
                  <c:v>40.103986457841188</c:v>
                </c:pt>
                <c:pt idx="971">
                  <c:v>40.120686441812119</c:v>
                </c:pt>
                <c:pt idx="972">
                  <c:v>40.137371136955508</c:v>
                </c:pt>
                <c:pt idx="973">
                  <c:v>40.154040571239584</c:v>
                </c:pt>
                <c:pt idx="974">
                  <c:v>40.170694772555954</c:v>
                </c:pt>
                <c:pt idx="975">
                  <c:v>40.187333768719718</c:v>
                </c:pt>
                <c:pt idx="976">
                  <c:v>40.20395758746993</c:v>
                </c:pt>
                <c:pt idx="977">
                  <c:v>40.220566256469787</c:v>
                </c:pt>
                <c:pt idx="978">
                  <c:v>40.237159803306959</c:v>
                </c:pt>
                <c:pt idx="979">
                  <c:v>40.253738255493758</c:v>
                </c:pt>
                <c:pt idx="980">
                  <c:v>40.270301640467601</c:v>
                </c:pt>
                <c:pt idx="981">
                  <c:v>40.286849985590997</c:v>
                </c:pt>
                <c:pt idx="982">
                  <c:v>40.303383318152136</c:v>
                </c:pt>
                <c:pt idx="983">
                  <c:v>40.319901665364917</c:v>
                </c:pt>
                <c:pt idx="984">
                  <c:v>40.336405054369379</c:v>
                </c:pt>
                <c:pt idx="985">
                  <c:v>40.352893512231802</c:v>
                </c:pt>
                <c:pt idx="986">
                  <c:v>40.369367065945191</c:v>
                </c:pt>
                <c:pt idx="987">
                  <c:v>40.385825742429347</c:v>
                </c:pt>
                <c:pt idx="988">
                  <c:v>40.402269568531125</c:v>
                </c:pt>
                <c:pt idx="989">
                  <c:v>40.418698571024997</c:v>
                </c:pt>
                <c:pt idx="990">
                  <c:v>40.435112776612833</c:v>
                </c:pt>
                <c:pt idx="991">
                  <c:v>40.451512211924609</c:v>
                </c:pt>
                <c:pt idx="992">
                  <c:v>40.467896903518394</c:v>
                </c:pt>
                <c:pt idx="993">
                  <c:v>40.4842668778807</c:v>
                </c:pt>
                <c:pt idx="994">
                  <c:v>40.500622161426755</c:v>
                </c:pt>
                <c:pt idx="995">
                  <c:v>40.516962780500698</c:v>
                </c:pt>
                <c:pt idx="996">
                  <c:v>40.5332887613759</c:v>
                </c:pt>
                <c:pt idx="997">
                  <c:v>40.549600130255165</c:v>
                </c:pt>
                <c:pt idx="998">
                  <c:v>40.565896913271011</c:v>
                </c:pt>
                <c:pt idx="999">
                  <c:v>40.582179136485941</c:v>
                </c:pt>
                <c:pt idx="1000">
                  <c:v>40.598446825892594</c:v>
                </c:pt>
                <c:pt idx="1001">
                  <c:v>40.614700007414164</c:v>
                </c:pt>
                <c:pt idx="1002">
                  <c:v>40.630938706904509</c:v>
                </c:pt>
                <c:pt idx="1003">
                  <c:v>40.64716295014837</c:v>
                </c:pt>
                <c:pt idx="1004">
                  <c:v>40.66337276286179</c:v>
                </c:pt>
                <c:pt idx="1005">
                  <c:v>40.679568170692178</c:v>
                </c:pt>
                <c:pt idx="1006">
                  <c:v>40.695749199218731</c:v>
                </c:pt>
                <c:pt idx="1007">
                  <c:v>40.711915873952428</c:v>
                </c:pt>
                <c:pt idx="1008">
                  <c:v>40.728068220336553</c:v>
                </c:pt>
                <c:pt idx="1009">
                  <c:v>40.744206263746719</c:v>
                </c:pt>
                <c:pt idx="1010">
                  <c:v>40.760330029491186</c:v>
                </c:pt>
                <c:pt idx="1011">
                  <c:v>40.776439542811154</c:v>
                </c:pt>
                <c:pt idx="1012">
                  <c:v>40.792534828880918</c:v>
                </c:pt>
                <c:pt idx="1013">
                  <c:v>40.808615912808115</c:v>
                </c:pt>
                <c:pt idx="1014">
                  <c:v>40.824682819633978</c:v>
                </c:pt>
                <c:pt idx="1015">
                  <c:v>40.840735574333642</c:v>
                </c:pt>
                <c:pt idx="1016">
                  <c:v>40.856774201816215</c:v>
                </c:pt>
                <c:pt idx="1017">
                  <c:v>40.872798726925204</c:v>
                </c:pt>
                <c:pt idx="1018">
                  <c:v>40.888809174438435</c:v>
                </c:pt>
                <c:pt idx="1019">
                  <c:v>40.904805569068706</c:v>
                </c:pt>
                <c:pt idx="1020">
                  <c:v>40.920787935463686</c:v>
                </c:pt>
                <c:pt idx="1021">
                  <c:v>40.936756298206355</c:v>
                </c:pt>
                <c:pt idx="1022">
                  <c:v>40.952710681814985</c:v>
                </c:pt>
                <c:pt idx="1023">
                  <c:v>40.968651110743579</c:v>
                </c:pt>
                <c:pt idx="1024">
                  <c:v>40.984577609382121</c:v>
                </c:pt>
                <c:pt idx="1025">
                  <c:v>41.000490202056582</c:v>
                </c:pt>
                <c:pt idx="1026">
                  <c:v>41.016388913029289</c:v>
                </c:pt>
                <c:pt idx="1027">
                  <c:v>41.032273766499188</c:v>
                </c:pt>
                <c:pt idx="1028">
                  <c:v>41.048144786601931</c:v>
                </c:pt>
                <c:pt idx="1029">
                  <c:v>41.064001997410266</c:v>
                </c:pt>
                <c:pt idx="1030">
                  <c:v>41.079845422934049</c:v>
                </c:pt>
                <c:pt idx="1031">
                  <c:v>41.095675087120611</c:v>
                </c:pt>
                <c:pt idx="1032">
                  <c:v>41.111491013854994</c:v>
                </c:pt>
                <c:pt idx="1033">
                  <c:v>41.127293226960028</c:v>
                </c:pt>
                <c:pt idx="1034">
                  <c:v>41.143081750196679</c:v>
                </c:pt>
                <c:pt idx="1035">
                  <c:v>41.158856607264184</c:v>
                </c:pt>
                <c:pt idx="1036">
                  <c:v>41.174617821800297</c:v>
                </c:pt>
                <c:pt idx="1037">
                  <c:v>41.190365417381535</c:v>
                </c:pt>
                <c:pt idx="1038">
                  <c:v>41.206099417523284</c:v>
                </c:pt>
                <c:pt idx="1039">
                  <c:v>41.221819845680152</c:v>
                </c:pt>
                <c:pt idx="1040">
                  <c:v>41.237526725246028</c:v>
                </c:pt>
                <c:pt idx="1041">
                  <c:v>41.253220079554474</c:v>
                </c:pt>
                <c:pt idx="1042">
                  <c:v>41.268899931878671</c:v>
                </c:pt>
                <c:pt idx="1043">
                  <c:v>41.284566305431916</c:v>
                </c:pt>
                <c:pt idx="1044">
                  <c:v>41.300219223367634</c:v>
                </c:pt>
                <c:pt idx="1045">
                  <c:v>41.315858708779679</c:v>
                </c:pt>
                <c:pt idx="1046">
                  <c:v>41.331484784702411</c:v>
                </c:pt>
                <c:pt idx="1047">
                  <c:v>41.347097474111159</c:v>
                </c:pt>
                <c:pt idx="1048">
                  <c:v>41.362696799922091</c:v>
                </c:pt>
                <c:pt idx="1049">
                  <c:v>41.378282784992635</c:v>
                </c:pt>
                <c:pt idx="1050">
                  <c:v>41.393855452121699</c:v>
                </c:pt>
                <c:pt idx="1051">
                  <c:v>41.409414824049627</c:v>
                </c:pt>
                <c:pt idx="1052">
                  <c:v>41.424960923458784</c:v>
                </c:pt>
                <c:pt idx="1053">
                  <c:v>41.440493772973326</c:v>
                </c:pt>
                <c:pt idx="1054">
                  <c:v>41.4560133951598</c:v>
                </c:pt>
                <c:pt idx="1055">
                  <c:v>41.471519812527028</c:v>
                </c:pt>
                <c:pt idx="1056">
                  <c:v>41.487013047526446</c:v>
                </c:pt>
                <c:pt idx="1057">
                  <c:v>41.502493122552316</c:v>
                </c:pt>
                <c:pt idx="1058">
                  <c:v>41.517960059941849</c:v>
                </c:pt>
                <c:pt idx="1059">
                  <c:v>41.533413881975491</c:v>
                </c:pt>
                <c:pt idx="1060">
                  <c:v>41.548854610876951</c:v>
                </c:pt>
                <c:pt idx="1061">
                  <c:v>41.564282268813585</c:v>
                </c:pt>
                <c:pt idx="1062">
                  <c:v>41.579696877896474</c:v>
                </c:pt>
                <c:pt idx="1063">
                  <c:v>41.595098460180665</c:v>
                </c:pt>
                <c:pt idx="1064">
                  <c:v>41.610487037665287</c:v>
                </c:pt>
                <c:pt idx="1065">
                  <c:v>41.625862632293853</c:v>
                </c:pt>
                <c:pt idx="1066">
                  <c:v>41.641225265954304</c:v>
                </c:pt>
                <c:pt idx="1067">
                  <c:v>41.656574960479333</c:v>
                </c:pt>
                <c:pt idx="1068">
                  <c:v>41.671911737646518</c:v>
                </c:pt>
                <c:pt idx="1069">
                  <c:v>41.687235619178466</c:v>
                </c:pt>
                <c:pt idx="1070">
                  <c:v>41.7025466267431</c:v>
                </c:pt>
                <c:pt idx="1071">
                  <c:v>41.717844781953652</c:v>
                </c:pt>
                <c:pt idx="1072">
                  <c:v>41.733130106369146</c:v>
                </c:pt>
                <c:pt idx="1073">
                  <c:v>41.748402621494229</c:v>
                </c:pt>
                <c:pt idx="1074">
                  <c:v>41.763662348779668</c:v>
                </c:pt>
                <c:pt idx="1075">
                  <c:v>41.778909309622279</c:v>
                </c:pt>
                <c:pt idx="1076">
                  <c:v>41.794143525365342</c:v>
                </c:pt>
                <c:pt idx="1077">
                  <c:v>41.809365017298589</c:v>
                </c:pt>
                <c:pt idx="1078">
                  <c:v>41.824573806658435</c:v>
                </c:pt>
                <c:pt idx="1079">
                  <c:v>41.839769914628164</c:v>
                </c:pt>
                <c:pt idx="1080">
                  <c:v>41.854953362338229</c:v>
                </c:pt>
                <c:pt idx="1081">
                  <c:v>41.870124170866148</c:v>
                </c:pt>
                <c:pt idx="1082">
                  <c:v>41.885282361236975</c:v>
                </c:pt>
                <c:pt idx="1083">
                  <c:v>41.900427954423321</c:v>
                </c:pt>
                <c:pt idx="1084">
                  <c:v>41.915560971345492</c:v>
                </c:pt>
                <c:pt idx="1085">
                  <c:v>41.930681432871822</c:v>
                </c:pt>
                <c:pt idx="1086">
                  <c:v>41.945789359818598</c:v>
                </c:pt>
                <c:pt idx="1087">
                  <c:v>41.960884772950514</c:v>
                </c:pt>
                <c:pt idx="1088">
                  <c:v>41.975967692980682</c:v>
                </c:pt>
                <c:pt idx="1089">
                  <c:v>41.991038140570822</c:v>
                </c:pt>
                <c:pt idx="1090">
                  <c:v>42.006096136331408</c:v>
                </c:pt>
                <c:pt idx="1091">
                  <c:v>42.021141700821872</c:v>
                </c:pt>
                <c:pt idx="1092">
                  <c:v>42.036174854550808</c:v>
                </c:pt>
                <c:pt idx="1093">
                  <c:v>42.051195617976092</c:v>
                </c:pt>
                <c:pt idx="1094">
                  <c:v>42.066204011505029</c:v>
                </c:pt>
                <c:pt idx="1095">
                  <c:v>42.081200055494577</c:v>
                </c:pt>
                <c:pt idx="1096">
                  <c:v>42.0961837702515</c:v>
                </c:pt>
                <c:pt idx="1097">
                  <c:v>42.111155176032447</c:v>
                </c:pt>
                <c:pt idx="1098">
                  <c:v>42.126114293044203</c:v>
                </c:pt>
                <c:pt idx="1099">
                  <c:v>42.14106114144392</c:v>
                </c:pt>
                <c:pt idx="1100">
                  <c:v>42.155995741339119</c:v>
                </c:pt>
                <c:pt idx="1101">
                  <c:v>42.170918112787938</c:v>
                </c:pt>
                <c:pt idx="1102">
                  <c:v>42.185828275799274</c:v>
                </c:pt>
                <c:pt idx="1103">
                  <c:v>42.200726250332984</c:v>
                </c:pt>
                <c:pt idx="1104">
                  <c:v>42.215612056300031</c:v>
                </c:pt>
                <c:pt idx="1105">
                  <c:v>42.230485713562551</c:v>
                </c:pt>
                <c:pt idx="1106">
                  <c:v>42.245347241934219</c:v>
                </c:pt>
                <c:pt idx="1107">
                  <c:v>42.260196661180103</c:v>
                </c:pt>
                <c:pt idx="1108">
                  <c:v>42.275033991017182</c:v>
                </c:pt>
                <c:pt idx="1109">
                  <c:v>42.28985925111413</c:v>
                </c:pt>
                <c:pt idx="1110">
                  <c:v>42.304672461091869</c:v>
                </c:pt>
                <c:pt idx="1111">
                  <c:v>42.319473640523327</c:v>
                </c:pt>
                <c:pt idx="1112">
                  <c:v>42.3342628089339</c:v>
                </c:pt>
                <c:pt idx="1113">
                  <c:v>42.349039985801426</c:v>
                </c:pt>
                <c:pt idx="1114">
                  <c:v>42.363805190556391</c:v>
                </c:pt>
                <c:pt idx="1115">
                  <c:v>42.378558442582232</c:v>
                </c:pt>
                <c:pt idx="1116">
                  <c:v>42.393299761215118</c:v>
                </c:pt>
                <c:pt idx="1117">
                  <c:v>42.408029165744537</c:v>
                </c:pt>
                <c:pt idx="1118">
                  <c:v>42.422746675413194</c:v>
                </c:pt>
                <c:pt idx="1119">
                  <c:v>42.437452309417125</c:v>
                </c:pt>
                <c:pt idx="1120">
                  <c:v>42.452146086906005</c:v>
                </c:pt>
                <c:pt idx="1121">
                  <c:v>42.466828026983251</c:v>
                </c:pt>
                <c:pt idx="1122">
                  <c:v>42.481498148706095</c:v>
                </c:pt>
                <c:pt idx="1123">
                  <c:v>42.496156471085811</c:v>
                </c:pt>
                <c:pt idx="1124">
                  <c:v>42.510803013087873</c:v>
                </c:pt>
                <c:pt idx="1125">
                  <c:v>42.525437793631959</c:v>
                </c:pt>
                <c:pt idx="1126">
                  <c:v>42.540060831592314</c:v>
                </c:pt>
                <c:pt idx="1127">
                  <c:v>42.554672145797731</c:v>
                </c:pt>
                <c:pt idx="1128">
                  <c:v>42.569271755031785</c:v>
                </c:pt>
                <c:pt idx="1129">
                  <c:v>42.583859678032901</c:v>
                </c:pt>
                <c:pt idx="1130">
                  <c:v>42.598435933494592</c:v>
                </c:pt>
                <c:pt idx="1131">
                  <c:v>42.613000540065485</c:v>
                </c:pt>
                <c:pt idx="1132">
                  <c:v>42.627553516349664</c:v>
                </c:pt>
                <c:pt idx="1133">
                  <c:v>42.642094880906498</c:v>
                </c:pt>
                <c:pt idx="1134">
                  <c:v>42.656624652251118</c:v>
                </c:pt>
                <c:pt idx="1135">
                  <c:v>42.671142848854331</c:v>
                </c:pt>
                <c:pt idx="1136">
                  <c:v>42.685649489142868</c:v>
                </c:pt>
                <c:pt idx="1137">
                  <c:v>42.700144591499459</c:v>
                </c:pt>
                <c:pt idx="1138">
                  <c:v>42.714628174263055</c:v>
                </c:pt>
                <c:pt idx="1139">
                  <c:v>42.729100255728895</c:v>
                </c:pt>
                <c:pt idx="1140">
                  <c:v>42.743560854148605</c:v>
                </c:pt>
                <c:pt idx="1141">
                  <c:v>42.758009987730546</c:v>
                </c:pt>
                <c:pt idx="1142">
                  <c:v>42.772447674639622</c:v>
                </c:pt>
                <c:pt idx="1143">
                  <c:v>42.786873932997807</c:v>
                </c:pt>
                <c:pt idx="1144">
                  <c:v>42.80128878088383</c:v>
                </c:pt>
                <c:pt idx="1145">
                  <c:v>42.81569223633381</c:v>
                </c:pt>
                <c:pt idx="1146">
                  <c:v>42.83008431734094</c:v>
                </c:pt>
                <c:pt idx="1147">
                  <c:v>42.844465041855955</c:v>
                </c:pt>
                <c:pt idx="1148">
                  <c:v>42.858834427787016</c:v>
                </c:pt>
                <c:pt idx="1149">
                  <c:v>42.87319249300004</c:v>
                </c:pt>
                <c:pt idx="1150">
                  <c:v>42.887539255318693</c:v>
                </c:pt>
                <c:pt idx="1151">
                  <c:v>42.901874732524625</c:v>
                </c:pt>
                <c:pt idx="1152">
                  <c:v>42.916198942357539</c:v>
                </c:pt>
                <c:pt idx="1153">
                  <c:v>42.930511902515384</c:v>
                </c:pt>
                <c:pt idx="1154">
                  <c:v>42.944813630654345</c:v>
                </c:pt>
                <c:pt idx="1155">
                  <c:v>42.959104144389201</c:v>
                </c:pt>
                <c:pt idx="1156">
                  <c:v>42.973383461293146</c:v>
                </c:pt>
                <c:pt idx="1157">
                  <c:v>42.987651598898339</c:v>
                </c:pt>
                <c:pt idx="1158">
                  <c:v>43.001908574695619</c:v>
                </c:pt>
                <c:pt idx="1159">
                  <c:v>43.016154406134859</c:v>
                </c:pt>
                <c:pt idx="1160">
                  <c:v>43.030389110625023</c:v>
                </c:pt>
                <c:pt idx="1161">
                  <c:v>43.044612705534306</c:v>
                </c:pt>
                <c:pt idx="1162">
                  <c:v>43.058825208190356</c:v>
                </c:pt>
                <c:pt idx="1163">
                  <c:v>43.073026635880254</c:v>
                </c:pt>
                <c:pt idx="1164">
                  <c:v>43.087217005850647</c:v>
                </c:pt>
                <c:pt idx="1165">
                  <c:v>43.101396335308031</c:v>
                </c:pt>
                <c:pt idx="1166">
                  <c:v>43.115564641418665</c:v>
                </c:pt>
                <c:pt idx="1167">
                  <c:v>43.129721941308908</c:v>
                </c:pt>
                <c:pt idx="1168">
                  <c:v>43.143868252065161</c:v>
                </c:pt>
                <c:pt idx="1169">
                  <c:v>43.158003590734076</c:v>
                </c:pt>
                <c:pt idx="1170">
                  <c:v>43.172127974322741</c:v>
                </c:pt>
                <c:pt idx="1171">
                  <c:v>43.186241419798641</c:v>
                </c:pt>
                <c:pt idx="1172">
                  <c:v>43.200343944089937</c:v>
                </c:pt>
                <c:pt idx="1173">
                  <c:v>43.214435564085449</c:v>
                </c:pt>
                <c:pt idx="1174">
                  <c:v>43.22851629663495</c:v>
                </c:pt>
                <c:pt idx="1175">
                  <c:v>43.242586158549116</c:v>
                </c:pt>
                <c:pt idx="1176">
                  <c:v>43.256645166599711</c:v>
                </c:pt>
                <c:pt idx="1177">
                  <c:v>43.27069333751983</c:v>
                </c:pt>
                <c:pt idx="1178">
                  <c:v>43.284730688003684</c:v>
                </c:pt>
                <c:pt idx="1179">
                  <c:v>43.29875723470721</c:v>
                </c:pt>
                <c:pt idx="1180">
                  <c:v>43.312772994247645</c:v>
                </c:pt>
                <c:pt idx="1181">
                  <c:v>43.326777983204146</c:v>
                </c:pt>
                <c:pt idx="1182">
                  <c:v>43.340772218117543</c:v>
                </c:pt>
                <c:pt idx="1183">
                  <c:v>43.35475571549059</c:v>
                </c:pt>
                <c:pt idx="1184">
                  <c:v>43.368728491788225</c:v>
                </c:pt>
                <c:pt idx="1185">
                  <c:v>43.382690563437315</c:v>
                </c:pt>
                <c:pt idx="1186">
                  <c:v>43.396641946827252</c:v>
                </c:pt>
                <c:pt idx="1187">
                  <c:v>43.410582658309593</c:v>
                </c:pt>
                <c:pt idx="1188">
                  <c:v>43.424512714198542</c:v>
                </c:pt>
                <c:pt idx="1189">
                  <c:v>43.438432130770892</c:v>
                </c:pt>
                <c:pt idx="1190">
                  <c:v>43.452340924266082</c:v>
                </c:pt>
                <c:pt idx="1191">
                  <c:v>43.466239110886605</c:v>
                </c:pt>
                <c:pt idx="1192">
                  <c:v>43.480126706797691</c:v>
                </c:pt>
                <c:pt idx="1193">
                  <c:v>43.494003728127744</c:v>
                </c:pt>
                <c:pt idx="1194">
                  <c:v>43.507870190968355</c:v>
                </c:pt>
                <c:pt idx="1195">
                  <c:v>43.52172611137442</c:v>
                </c:pt>
                <c:pt idx="1196">
                  <c:v>43.535571505364224</c:v>
                </c:pt>
                <c:pt idx="1197">
                  <c:v>43.549406388919536</c:v>
                </c:pt>
                <c:pt idx="1198">
                  <c:v>43.563230777985844</c:v>
                </c:pt>
                <c:pt idx="1199">
                  <c:v>43.577044688472299</c:v>
                </c:pt>
                <c:pt idx="1200">
                  <c:v>43.590848136251942</c:v>
                </c:pt>
                <c:pt idx="1201">
                  <c:v>43.604641137161757</c:v>
                </c:pt>
                <c:pt idx="1202">
                  <c:v>43.618423707002798</c:v>
                </c:pt>
                <c:pt idx="1203">
                  <c:v>43.632195861540353</c:v>
                </c:pt>
                <c:pt idx="1204">
                  <c:v>43.645957616503871</c:v>
                </c:pt>
                <c:pt idx="1205">
                  <c:v>43.659708987587308</c:v>
                </c:pt>
                <c:pt idx="1206">
                  <c:v>43.673449990449107</c:v>
                </c:pt>
                <c:pt idx="1207">
                  <c:v>43.68718064071227</c:v>
                </c:pt>
                <c:pt idx="1208">
                  <c:v>43.700900953964535</c:v>
                </c:pt>
                <c:pt idx="1209">
                  <c:v>43.714610945758515</c:v>
                </c:pt>
                <c:pt idx="1210">
                  <c:v>43.728310631611642</c:v>
                </c:pt>
                <c:pt idx="1211">
                  <c:v>43.742000027006426</c:v>
                </c:pt>
                <c:pt idx="1212">
                  <c:v>43.755679147390602</c:v>
                </c:pt>
                <c:pt idx="1213">
                  <c:v>43.76934800817704</c:v>
                </c:pt>
                <c:pt idx="1214">
                  <c:v>43.783006624743976</c:v>
                </c:pt>
                <c:pt idx="1215">
                  <c:v>43.796655012435146</c:v>
                </c:pt>
                <c:pt idx="1216">
                  <c:v>43.810293186559754</c:v>
                </c:pt>
                <c:pt idx="1217">
                  <c:v>43.823921162392722</c:v>
                </c:pt>
                <c:pt idx="1218">
                  <c:v>43.837538955174779</c:v>
                </c:pt>
                <c:pt idx="1219">
                  <c:v>43.851146580112335</c:v>
                </c:pt>
                <c:pt idx="1220">
                  <c:v>43.864744052377972</c:v>
                </c:pt>
                <c:pt idx="1221">
                  <c:v>43.878331387110251</c:v>
                </c:pt>
                <c:pt idx="1222">
                  <c:v>43.891908599413874</c:v>
                </c:pt>
                <c:pt idx="1223">
                  <c:v>43.90547570435983</c:v>
                </c:pt>
                <c:pt idx="1224">
                  <c:v>43.919032716985448</c:v>
                </c:pt>
                <c:pt idx="1225">
                  <c:v>43.932579652294578</c:v>
                </c:pt>
                <c:pt idx="1226">
                  <c:v>43.94611652525758</c:v>
                </c:pt>
                <c:pt idx="1227">
                  <c:v>43.959643350811568</c:v>
                </c:pt>
                <c:pt idx="1228">
                  <c:v>43.973160143860341</c:v>
                </c:pt>
                <c:pt idx="1229">
                  <c:v>43.986666919274548</c:v>
                </c:pt>
                <c:pt idx="1230">
                  <c:v>44.000163691891899</c:v>
                </c:pt>
                <c:pt idx="1231">
                  <c:v>44.013650476517014</c:v>
                </c:pt>
                <c:pt idx="1232">
                  <c:v>44.027127287921836</c:v>
                </c:pt>
                <c:pt idx="1233">
                  <c:v>44.040594140845421</c:v>
                </c:pt>
                <c:pt idx="1234">
                  <c:v>44.054051049994243</c:v>
                </c:pt>
                <c:pt idx="1235">
                  <c:v>44.067498030042216</c:v>
                </c:pt>
                <c:pt idx="1236">
                  <c:v>44.080935095630828</c:v>
                </c:pt>
                <c:pt idx="1237">
                  <c:v>44.094362261369149</c:v>
                </c:pt>
                <c:pt idx="1238">
                  <c:v>44.107779541833999</c:v>
                </c:pt>
                <c:pt idx="1239">
                  <c:v>44.121186951570031</c:v>
                </c:pt>
                <c:pt idx="1240">
                  <c:v>44.134584505089798</c:v>
                </c:pt>
                <c:pt idx="1241">
                  <c:v>44.14797221687396</c:v>
                </c:pt>
                <c:pt idx="1242">
                  <c:v>44.161350101371177</c:v>
                </c:pt>
                <c:pt idx="1243">
                  <c:v>44.174718172998411</c:v>
                </c:pt>
                <c:pt idx="1244">
                  <c:v>44.188076446140769</c:v>
                </c:pt>
                <c:pt idx="1245">
                  <c:v>44.201424935151969</c:v>
                </c:pt>
                <c:pt idx="1246">
                  <c:v>44.214763654354009</c:v>
                </c:pt>
                <c:pt idx="1247">
                  <c:v>44.22809261803765</c:v>
                </c:pt>
                <c:pt idx="1248">
                  <c:v>44.241411840462106</c:v>
                </c:pt>
                <c:pt idx="1249">
                  <c:v>44.25472133585555</c:v>
                </c:pt>
                <c:pt idx="1250">
                  <c:v>44.26802111841485</c:v>
                </c:pt>
                <c:pt idx="1251">
                  <c:v>44.28131120230595</c:v>
                </c:pt>
                <c:pt idx="1252">
                  <c:v>44.294591601663711</c:v>
                </c:pt>
                <c:pt idx="1253">
                  <c:v>44.307862330592236</c:v>
                </c:pt>
                <c:pt idx="1254">
                  <c:v>44.321123403164677</c:v>
                </c:pt>
                <c:pt idx="1255">
                  <c:v>44.334374833423674</c:v>
                </c:pt>
                <c:pt idx="1256">
                  <c:v>44.347616635381073</c:v>
                </c:pt>
                <c:pt idx="1257">
                  <c:v>44.360848823018394</c:v>
                </c:pt>
                <c:pt idx="1258">
                  <c:v>44.37407141028649</c:v>
                </c:pt>
                <c:pt idx="1259">
                  <c:v>44.387284411106137</c:v>
                </c:pt>
                <c:pt idx="1260">
                  <c:v>44.400487839367642</c:v>
                </c:pt>
                <c:pt idx="1261">
                  <c:v>44.413681708931264</c:v>
                </c:pt>
                <c:pt idx="1262">
                  <c:v>44.4268660336271</c:v>
                </c:pt>
                <c:pt idx="1263">
                  <c:v>44.440040827255324</c:v>
                </c:pt>
                <c:pt idx="1264">
                  <c:v>44.453206103586147</c:v>
                </c:pt>
                <c:pt idx="1265">
                  <c:v>44.466361876360004</c:v>
                </c:pt>
                <c:pt idx="1266">
                  <c:v>44.479508159287519</c:v>
                </c:pt>
                <c:pt idx="1267">
                  <c:v>44.492644966049852</c:v>
                </c:pt>
                <c:pt idx="1268">
                  <c:v>44.505772310298362</c:v>
                </c:pt>
                <c:pt idx="1269">
                  <c:v>44.518890205655055</c:v>
                </c:pt>
                <c:pt idx="1270">
                  <c:v>44.531998665712543</c:v>
                </c:pt>
                <c:pt idx="1271">
                  <c:v>44.545097704034134</c:v>
                </c:pt>
                <c:pt idx="1272">
                  <c:v>44.558187334153835</c:v>
                </c:pt>
                <c:pt idx="1273">
                  <c:v>44.571267569576619</c:v>
                </c:pt>
                <c:pt idx="1274">
                  <c:v>44.584338423778327</c:v>
                </c:pt>
                <c:pt idx="1275">
                  <c:v>44.597399910205858</c:v>
                </c:pt>
                <c:pt idx="1276">
                  <c:v>44.610452042277188</c:v>
                </c:pt>
                <c:pt idx="1277">
                  <c:v>44.623494833381514</c:v>
                </c:pt>
                <c:pt idx="1278">
                  <c:v>44.63652829687932</c:v>
                </c:pt>
                <c:pt idx="1279">
                  <c:v>44.649552446102383</c:v>
                </c:pt>
                <c:pt idx="1280">
                  <c:v>44.662567294354005</c:v>
                </c:pt>
                <c:pt idx="1281">
                  <c:v>44.675572854908985</c:v>
                </c:pt>
                <c:pt idx="1282">
                  <c:v>44.688569141013616</c:v>
                </c:pt>
                <c:pt idx="1283">
                  <c:v>44.701556165886025</c:v>
                </c:pt>
                <c:pt idx="1284">
                  <c:v>44.714533942716002</c:v>
                </c:pt>
                <c:pt idx="1285">
                  <c:v>44.727502484665223</c:v>
                </c:pt>
                <c:pt idx="1286">
                  <c:v>44.740461804867266</c:v>
                </c:pt>
                <c:pt idx="1287">
                  <c:v>44.753411916427758</c:v>
                </c:pt>
                <c:pt idx="1288">
                  <c:v>44.766352832424367</c:v>
                </c:pt>
                <c:pt idx="1289">
                  <c:v>44.779284565906849</c:v>
                </c:pt>
                <c:pt idx="1290">
                  <c:v>44.792207129897356</c:v>
                </c:pt>
                <c:pt idx="1291">
                  <c:v>44.805120537390245</c:v>
                </c:pt>
                <c:pt idx="1292">
                  <c:v>44.818024801352315</c:v>
                </c:pt>
                <c:pt idx="1293">
                  <c:v>44.830919934722857</c:v>
                </c:pt>
                <c:pt idx="1294">
                  <c:v>44.843805950413639</c:v>
                </c:pt>
                <c:pt idx="1295">
                  <c:v>44.856682861309174</c:v>
                </c:pt>
                <c:pt idx="1296">
                  <c:v>44.869550680266563</c:v>
                </c:pt>
                <c:pt idx="1297">
                  <c:v>44.882409420115778</c:v>
                </c:pt>
                <c:pt idx="1298">
                  <c:v>44.895259093659604</c:v>
                </c:pt>
                <c:pt idx="1299">
                  <c:v>44.908099713673806</c:v>
                </c:pt>
                <c:pt idx="1300">
                  <c:v>44.920931292907127</c:v>
                </c:pt>
                <c:pt idx="1301">
                  <c:v>44.933753844081437</c:v>
                </c:pt>
                <c:pt idx="1302">
                  <c:v>44.946567379891725</c:v>
                </c:pt>
                <c:pt idx="1303">
                  <c:v>44.959371913006244</c:v>
                </c:pt>
                <c:pt idx="1304">
                  <c:v>44.972167456066629</c:v>
                </c:pt>
                <c:pt idx="1305">
                  <c:v>44.984954021687763</c:v>
                </c:pt>
                <c:pt idx="1306">
                  <c:v>44.997731622458133</c:v>
                </c:pt>
                <c:pt idx="1307">
                  <c:v>45.010500270939687</c:v>
                </c:pt>
                <c:pt idx="1308">
                  <c:v>45.023259979668055</c:v>
                </c:pt>
                <c:pt idx="1309">
                  <c:v>45.036010761152447</c:v>
                </c:pt>
                <c:pt idx="1310">
                  <c:v>45.048752627875935</c:v>
                </c:pt>
                <c:pt idx="1311">
                  <c:v>45.061485592295355</c:v>
                </c:pt>
                <c:pt idx="1312">
                  <c:v>45.074209666841568</c:v>
                </c:pt>
                <c:pt idx="1313">
                  <c:v>45.086924863919279</c:v>
                </c:pt>
                <c:pt idx="1314">
                  <c:v>45.099631195907357</c:v>
                </c:pt>
                <c:pt idx="1315">
                  <c:v>45.112328675158686</c:v>
                </c:pt>
                <c:pt idx="1316">
                  <c:v>45.125017314000445</c:v>
                </c:pt>
                <c:pt idx="1317">
                  <c:v>45.137697124734046</c:v>
                </c:pt>
                <c:pt idx="1318">
                  <c:v>45.150368119635196</c:v>
                </c:pt>
                <c:pt idx="1319">
                  <c:v>45.163030310954184</c:v>
                </c:pt>
                <c:pt idx="1320">
                  <c:v>45.175683710915507</c:v>
                </c:pt>
                <c:pt idx="1321">
                  <c:v>45.188328331718452</c:v>
                </c:pt>
                <c:pt idx="1322">
                  <c:v>45.200964185536897</c:v>
                </c:pt>
                <c:pt idx="1323">
                  <c:v>45.213591284519261</c:v>
                </c:pt>
                <c:pt idx="1324">
                  <c:v>45.226209640788937</c:v>
                </c:pt>
                <c:pt idx="1325">
                  <c:v>45.238819266444011</c:v>
                </c:pt>
                <c:pt idx="1326">
                  <c:v>45.251420173557499</c:v>
                </c:pt>
                <c:pt idx="1327">
                  <c:v>45.264012374177476</c:v>
                </c:pt>
                <c:pt idx="1328">
                  <c:v>45.276595880326965</c:v>
                </c:pt>
                <c:pt idx="1329">
                  <c:v>45.289170704004086</c:v>
                </c:pt>
                <c:pt idx="1330">
                  <c:v>45.301736857182213</c:v>
                </c:pt>
                <c:pt idx="1331">
                  <c:v>45.314294351809991</c:v>
                </c:pt>
                <c:pt idx="1332">
                  <c:v>45.326843199811279</c:v>
                </c:pt>
                <c:pt idx="1333">
                  <c:v>45.339383413085422</c:v>
                </c:pt>
                <c:pt idx="1334">
                  <c:v>45.351915003507145</c:v>
                </c:pt>
                <c:pt idx="1335">
                  <c:v>45.364437982926717</c:v>
                </c:pt>
                <c:pt idx="1336">
                  <c:v>45.376952363170041</c:v>
                </c:pt>
                <c:pt idx="1337">
                  <c:v>45.389458156038579</c:v>
                </c:pt>
                <c:pt idx="1338">
                  <c:v>45.401955373309612</c:v>
                </c:pt>
                <c:pt idx="1339">
                  <c:v>45.414444026736192</c:v>
                </c:pt>
                <c:pt idx="1340">
                  <c:v>45.426924128047176</c:v>
                </c:pt>
                <c:pt idx="1341">
                  <c:v>45.43939568894735</c:v>
                </c:pt>
                <c:pt idx="1342">
                  <c:v>45.451858721117539</c:v>
                </c:pt>
                <c:pt idx="1343">
                  <c:v>45.464313236214579</c:v>
                </c:pt>
                <c:pt idx="1344">
                  <c:v>45.476759245871442</c:v>
                </c:pt>
                <c:pt idx="1345">
                  <c:v>45.489196761697222</c:v>
                </c:pt>
                <c:pt idx="1346">
                  <c:v>45.501625795277398</c:v>
                </c:pt>
                <c:pt idx="1347">
                  <c:v>45.514046358173623</c:v>
                </c:pt>
                <c:pt idx="1348">
                  <c:v>45.526458461924008</c:v>
                </c:pt>
                <c:pt idx="1349">
                  <c:v>45.538862118043056</c:v>
                </c:pt>
                <c:pt idx="1350">
                  <c:v>45.551257338021827</c:v>
                </c:pt>
                <c:pt idx="1351">
                  <c:v>45.56364413332787</c:v>
                </c:pt>
                <c:pt idx="1352">
                  <c:v>45.576022515405462</c:v>
                </c:pt>
                <c:pt idx="1353">
                  <c:v>45.588392495675564</c:v>
                </c:pt>
                <c:pt idx="1354">
                  <c:v>45.600754085535812</c:v>
                </c:pt>
                <c:pt idx="1355">
                  <c:v>45.613107296360717</c:v>
                </c:pt>
                <c:pt idx="1356">
                  <c:v>45.625452139501746</c:v>
                </c:pt>
                <c:pt idx="1357">
                  <c:v>45.637788626287147</c:v>
                </c:pt>
                <c:pt idx="1358">
                  <c:v>45.650116768022372</c:v>
                </c:pt>
                <c:pt idx="1359">
                  <c:v>45.662436575989808</c:v>
                </c:pt>
                <c:pt idx="1360">
                  <c:v>45.674748061449044</c:v>
                </c:pt>
                <c:pt idx="1361">
                  <c:v>45.687051235636801</c:v>
                </c:pt>
                <c:pt idx="1362">
                  <c:v>45.699346109767177</c:v>
                </c:pt>
                <c:pt idx="1363">
                  <c:v>45.711632695031462</c:v>
                </c:pt>
                <c:pt idx="1364">
                  <c:v>45.723911002598363</c:v>
                </c:pt>
                <c:pt idx="1365">
                  <c:v>45.736181043614096</c:v>
                </c:pt>
                <c:pt idx="1366">
                  <c:v>45.748442829202261</c:v>
                </c:pt>
                <c:pt idx="1367">
                  <c:v>45.760696370464153</c:v>
                </c:pt>
                <c:pt idx="1368">
                  <c:v>45.772941678478581</c:v>
                </c:pt>
                <c:pt idx="1369">
                  <c:v>45.785178764302088</c:v>
                </c:pt>
                <c:pt idx="1370">
                  <c:v>45.797407638968949</c:v>
                </c:pt>
                <c:pt idx="1371">
                  <c:v>45.809628313491245</c:v>
                </c:pt>
                <c:pt idx="1372">
                  <c:v>45.821840798858936</c:v>
                </c:pt>
                <c:pt idx="1373">
                  <c:v>45.834045106039866</c:v>
                </c:pt>
                <c:pt idx="1374">
                  <c:v>45.846241245979904</c:v>
                </c:pt>
                <c:pt idx="1375">
                  <c:v>45.858429229602848</c:v>
                </c:pt>
                <c:pt idx="1376">
                  <c:v>45.870609067810818</c:v>
                </c:pt>
                <c:pt idx="1377">
                  <c:v>45.882780771483873</c:v>
                </c:pt>
                <c:pt idx="1378">
                  <c:v>45.894944351480348</c:v>
                </c:pt>
                <c:pt idx="1379">
                  <c:v>45.907099818636929</c:v>
                </c:pt>
                <c:pt idx="1380">
                  <c:v>45.919247183768512</c:v>
                </c:pt>
                <c:pt idx="1381">
                  <c:v>45.931386457668516</c:v>
                </c:pt>
                <c:pt idx="1382">
                  <c:v>45.943517651108678</c:v>
                </c:pt>
                <c:pt idx="1383">
                  <c:v>45.955640774839303</c:v>
                </c:pt>
                <c:pt idx="1384">
                  <c:v>45.967755839589294</c:v>
                </c:pt>
                <c:pt idx="1385">
                  <c:v>45.979862856066013</c:v>
                </c:pt>
                <c:pt idx="1386">
                  <c:v>45.99196183495576</c:v>
                </c:pt>
                <c:pt idx="1387">
                  <c:v>46.004052786923303</c:v>
                </c:pt>
                <c:pt idx="1388">
                  <c:v>46.016135722612347</c:v>
                </c:pt>
                <c:pt idx="1389">
                  <c:v>46.028210652645427</c:v>
                </c:pt>
                <c:pt idx="1390">
                  <c:v>46.040277587623947</c:v>
                </c:pt>
                <c:pt idx="1391">
                  <c:v>46.052336538128273</c:v>
                </c:pt>
                <c:pt idx="1392">
                  <c:v>46.064387514717744</c:v>
                </c:pt>
                <c:pt idx="1393">
                  <c:v>46.076430527930853</c:v>
                </c:pt>
                <c:pt idx="1394">
                  <c:v>46.08846558828516</c:v>
                </c:pt>
                <c:pt idx="1395">
                  <c:v>46.100492706277407</c:v>
                </c:pt>
                <c:pt idx="1396">
                  <c:v>46.112511892383587</c:v>
                </c:pt>
                <c:pt idx="1397">
                  <c:v>46.124523157058931</c:v>
                </c:pt>
                <c:pt idx="1398">
                  <c:v>46.136526510738058</c:v>
                </c:pt>
                <c:pt idx="1399">
                  <c:v>46.148521963834988</c:v>
                </c:pt>
                <c:pt idx="1400">
                  <c:v>46.160509526743191</c:v>
                </c:pt>
                <c:pt idx="1401">
                  <c:v>46.172489209835561</c:v>
                </c:pt>
                <c:pt idx="1402">
                  <c:v>46.184461023464657</c:v>
                </c:pt>
                <c:pt idx="1403">
                  <c:v>46.196424977962607</c:v>
                </c:pt>
                <c:pt idx="1404">
                  <c:v>46.208381083641207</c:v>
                </c:pt>
                <c:pt idx="1405">
                  <c:v>46.220329350791935</c:v>
                </c:pt>
                <c:pt idx="1406">
                  <c:v>46.232269789686072</c:v>
                </c:pt>
                <c:pt idx="1407">
                  <c:v>46.244202410574779</c:v>
                </c:pt>
                <c:pt idx="1408">
                  <c:v>46.256127223688978</c:v>
                </c:pt>
                <c:pt idx="1409">
                  <c:v>46.268044239239629</c:v>
                </c:pt>
                <c:pt idx="1410">
                  <c:v>46.279953467417585</c:v>
                </c:pt>
                <c:pt idx="1411">
                  <c:v>46.291854918393838</c:v>
                </c:pt>
                <c:pt idx="1412">
                  <c:v>46.303748602319345</c:v>
                </c:pt>
                <c:pt idx="1413">
                  <c:v>46.315634529325294</c:v>
                </c:pt>
                <c:pt idx="1414">
                  <c:v>46.327512709523013</c:v>
                </c:pt>
                <c:pt idx="1415">
                  <c:v>46.339383153004107</c:v>
                </c:pt>
                <c:pt idx="1416">
                  <c:v>46.35124586984044</c:v>
                </c:pt>
                <c:pt idx="1417">
                  <c:v>46.36310087008431</c:v>
                </c:pt>
                <c:pt idx="1418">
                  <c:v>46.374948163768245</c:v>
                </c:pt>
                <c:pt idx="1419">
                  <c:v>46.386787760905392</c:v>
                </c:pt>
                <c:pt idx="1420">
                  <c:v>46.398619671489271</c:v>
                </c:pt>
                <c:pt idx="1421">
                  <c:v>46.410443905494027</c:v>
                </c:pt>
                <c:pt idx="1422">
                  <c:v>46.422260472874385</c:v>
                </c:pt>
                <c:pt idx="1423">
                  <c:v>46.434069383565671</c:v>
                </c:pt>
                <c:pt idx="1424">
                  <c:v>46.445870647483964</c:v>
                </c:pt>
                <c:pt idx="1425">
                  <c:v>46.457664274526117</c:v>
                </c:pt>
                <c:pt idx="1426">
                  <c:v>46.469450274569709</c:v>
                </c:pt>
                <c:pt idx="1427">
                  <c:v>46.481228657473189</c:v>
                </c:pt>
                <c:pt idx="1428">
                  <c:v>46.49299943307598</c:v>
                </c:pt>
                <c:pt idx="1429">
                  <c:v>46.504762611198281</c:v>
                </c:pt>
                <c:pt idx="1430">
                  <c:v>46.516518201641496</c:v>
                </c:pt>
                <c:pt idx="1431">
                  <c:v>46.528266214187987</c:v>
                </c:pt>
                <c:pt idx="1432">
                  <c:v>46.540006658601108</c:v>
                </c:pt>
                <c:pt idx="1433">
                  <c:v>46.551739544625484</c:v>
                </c:pt>
                <c:pt idx="1434">
                  <c:v>46.563464881986896</c:v>
                </c:pt>
                <c:pt idx="1435">
                  <c:v>46.575182680392402</c:v>
                </c:pt>
                <c:pt idx="1436">
                  <c:v>46.586892949530288</c:v>
                </c:pt>
                <c:pt idx="1437">
                  <c:v>46.598595699070188</c:v>
                </c:pt>
                <c:pt idx="1438">
                  <c:v>46.610290938663098</c:v>
                </c:pt>
                <c:pt idx="1439">
                  <c:v>46.621978677941499</c:v>
                </c:pt>
                <c:pt idx="1440">
                  <c:v>46.633658926519388</c:v>
                </c:pt>
                <c:pt idx="1441">
                  <c:v>46.645331693992162</c:v>
                </c:pt>
                <c:pt idx="1442">
                  <c:v>46.6569969899369</c:v>
                </c:pt>
                <c:pt idx="1443">
                  <c:v>46.668654823912256</c:v>
                </c:pt>
                <c:pt idx="1444">
                  <c:v>46.680305205458552</c:v>
                </c:pt>
                <c:pt idx="1445">
                  <c:v>46.691948144097836</c:v>
                </c:pt>
                <c:pt idx="1446">
                  <c:v>46.703583649333893</c:v>
                </c:pt>
                <c:pt idx="1447">
                  <c:v>46.71521173065242</c:v>
                </c:pt>
                <c:pt idx="1448">
                  <c:v>46.726832397520823</c:v>
                </c:pt>
                <c:pt idx="1449">
                  <c:v>46.738445659388461</c:v>
                </c:pt>
                <c:pt idx="1450">
                  <c:v>46.750051525686715</c:v>
                </c:pt>
                <c:pt idx="1451">
                  <c:v>46.761650005828862</c:v>
                </c:pt>
                <c:pt idx="1452">
                  <c:v>46.77324110921024</c:v>
                </c:pt>
                <c:pt idx="1453">
                  <c:v>46.784824845208313</c:v>
                </c:pt>
                <c:pt idx="1454">
                  <c:v>46.796401223182649</c:v>
                </c:pt>
                <c:pt idx="1455">
                  <c:v>46.807970252475002</c:v>
                </c:pt>
                <c:pt idx="1456">
                  <c:v>46.819531942409327</c:v>
                </c:pt>
                <c:pt idx="1457">
                  <c:v>46.831086302291823</c:v>
                </c:pt>
                <c:pt idx="1458">
                  <c:v>46.842633341411066</c:v>
                </c:pt>
                <c:pt idx="1459">
                  <c:v>46.854173069037948</c:v>
                </c:pt>
                <c:pt idx="1460">
                  <c:v>46.865705494425768</c:v>
                </c:pt>
                <c:pt idx="1461">
                  <c:v>46.877230626810231</c:v>
                </c:pt>
                <c:pt idx="1462">
                  <c:v>46.888748475409649</c:v>
                </c:pt>
                <c:pt idx="1463">
                  <c:v>46.900259049424712</c:v>
                </c:pt>
                <c:pt idx="1464">
                  <c:v>46.911762358038807</c:v>
                </c:pt>
                <c:pt idx="1465">
                  <c:v>46.923258410417851</c:v>
                </c:pt>
                <c:pt idx="1466">
                  <c:v>46.934747215710537</c:v>
                </c:pt>
                <c:pt idx="1467">
                  <c:v>46.946228783048142</c:v>
                </c:pt>
                <c:pt idx="1468">
                  <c:v>46.95770312154481</c:v>
                </c:pt>
                <c:pt idx="1469">
                  <c:v>46.969170240297423</c:v>
                </c:pt>
                <c:pt idx="1470">
                  <c:v>46.98063014838565</c:v>
                </c:pt>
                <c:pt idx="1471">
                  <c:v>46.992082854872173</c:v>
                </c:pt>
                <c:pt idx="1472">
                  <c:v>47.003528368802471</c:v>
                </c:pt>
                <c:pt idx="1473">
                  <c:v>47.01496669920509</c:v>
                </c:pt>
                <c:pt idx="1474">
                  <c:v>47.026397855091524</c:v>
                </c:pt>
                <c:pt idx="1475">
                  <c:v>47.037821845456314</c:v>
                </c:pt>
                <c:pt idx="1476">
                  <c:v>47.04923867927716</c:v>
                </c:pt>
                <c:pt idx="1477">
                  <c:v>47.060648365514893</c:v>
                </c:pt>
                <c:pt idx="1478">
                  <c:v>47.072050913113408</c:v>
                </c:pt>
                <c:pt idx="1479">
                  <c:v>47.083446330999983</c:v>
                </c:pt>
                <c:pt idx="1480">
                  <c:v>47.094834628085067</c:v>
                </c:pt>
                <c:pt idx="1481">
                  <c:v>47.106215813262445</c:v>
                </c:pt>
                <c:pt idx="1482">
                  <c:v>47.117589895409225</c:v>
                </c:pt>
                <c:pt idx="1483">
                  <c:v>47.128956883385918</c:v>
                </c:pt>
                <c:pt idx="1484">
                  <c:v>47.140316786036479</c:v>
                </c:pt>
                <c:pt idx="1485">
                  <c:v>47.151669612188321</c:v>
                </c:pt>
                <c:pt idx="1486">
                  <c:v>47.163015370652381</c:v>
                </c:pt>
                <c:pt idx="1487">
                  <c:v>47.174354070223146</c:v>
                </c:pt>
                <c:pt idx="1488">
                  <c:v>47.185685719678702</c:v>
                </c:pt>
                <c:pt idx="1489">
                  <c:v>47.197010327780767</c:v>
                </c:pt>
                <c:pt idx="1490">
                  <c:v>47.208327903274743</c:v>
                </c:pt>
                <c:pt idx="1491">
                  <c:v>47.219638454889711</c:v>
                </c:pt>
                <c:pt idx="1492">
                  <c:v>47.230941991338511</c:v>
                </c:pt>
                <c:pt idx="1493">
                  <c:v>47.242238521317901</c:v>
                </c:pt>
                <c:pt idx="1494">
                  <c:v>47.253528053508326</c:v>
                </c:pt>
                <c:pt idx="1495">
                  <c:v>47.264810596574215</c:v>
                </c:pt>
                <c:pt idx="1496">
                  <c:v>47.27608615916381</c:v>
                </c:pt>
                <c:pt idx="1497">
                  <c:v>47.287354749909404</c:v>
                </c:pt>
                <c:pt idx="1498">
                  <c:v>47.298616377427265</c:v>
                </c:pt>
                <c:pt idx="1499">
                  <c:v>47.309871050317618</c:v>
                </c:pt>
                <c:pt idx="1500">
                  <c:v>47.321118777164955</c:v>
                </c:pt>
                <c:pt idx="1501">
                  <c:v>47.33235956653769</c:v>
                </c:pt>
                <c:pt idx="1502">
                  <c:v>47.343593426988441</c:v>
                </c:pt>
                <c:pt idx="1503">
                  <c:v>47.354820367054089</c:v>
                </c:pt>
                <c:pt idx="1504">
                  <c:v>47.366040395255716</c:v>
                </c:pt>
                <c:pt idx="1505">
                  <c:v>47.377253520098584</c:v>
                </c:pt>
                <c:pt idx="1506">
                  <c:v>47.388459750072435</c:v>
                </c:pt>
                <c:pt idx="1507">
                  <c:v>47.399659093651195</c:v>
                </c:pt>
                <c:pt idx="1508">
                  <c:v>47.410851559293285</c:v>
                </c:pt>
                <c:pt idx="1509">
                  <c:v>47.422037155441551</c:v>
                </c:pt>
                <c:pt idx="1510">
                  <c:v>47.433215890523208</c:v>
                </c:pt>
                <c:pt idx="1511">
                  <c:v>47.444387772950044</c:v>
                </c:pt>
                <c:pt idx="1512">
                  <c:v>47.455552811118423</c:v>
                </c:pt>
                <c:pt idx="1513">
                  <c:v>47.466711013409217</c:v>
                </c:pt>
                <c:pt idx="1514">
                  <c:v>47.477862388187916</c:v>
                </c:pt>
                <c:pt idx="1515">
                  <c:v>47.489006943804711</c:v>
                </c:pt>
                <c:pt idx="1516">
                  <c:v>47.50014468859446</c:v>
                </c:pt>
                <c:pt idx="1517">
                  <c:v>47.511275630876732</c:v>
                </c:pt>
                <c:pt idx="1518">
                  <c:v>47.522399778955894</c:v>
                </c:pt>
                <c:pt idx="1519">
                  <c:v>47.53351714112106</c:v>
                </c:pt>
                <c:pt idx="1520">
                  <c:v>47.544627725646215</c:v>
                </c:pt>
                <c:pt idx="1521">
                  <c:v>47.555731540790326</c:v>
                </c:pt>
                <c:pt idx="1522">
                  <c:v>47.566828594797094</c:v>
                </c:pt>
                <c:pt idx="1523">
                  <c:v>47.577918895895252</c:v>
                </c:pt>
                <c:pt idx="1524">
                  <c:v>47.589002452298551</c:v>
                </c:pt>
                <c:pt idx="1525">
                  <c:v>47.600079272205747</c:v>
                </c:pt>
                <c:pt idx="1526">
                  <c:v>47.611149363800564</c:v>
                </c:pt>
                <c:pt idx="1527">
                  <c:v>47.622212735252006</c:v>
                </c:pt>
                <c:pt idx="1528">
                  <c:v>47.633269394713977</c:v>
                </c:pt>
                <c:pt idx="1529">
                  <c:v>47.64431935032578</c:v>
                </c:pt>
                <c:pt idx="1530">
                  <c:v>47.655362610211782</c:v>
                </c:pt>
                <c:pt idx="1531">
                  <c:v>47.666399182481641</c:v>
                </c:pt>
                <c:pt idx="1532">
                  <c:v>47.677429075230194</c:v>
                </c:pt>
                <c:pt idx="1533">
                  <c:v>47.688452296537825</c:v>
                </c:pt>
                <c:pt idx="1534">
                  <c:v>47.699468854469991</c:v>
                </c:pt>
                <c:pt idx="1535">
                  <c:v>47.710478757077674</c:v>
                </c:pt>
                <c:pt idx="1536">
                  <c:v>47.721482012397232</c:v>
                </c:pt>
                <c:pt idx="1537">
                  <c:v>47.732478628450565</c:v>
                </c:pt>
                <c:pt idx="1538">
                  <c:v>47.743468613244929</c:v>
                </c:pt>
                <c:pt idx="1539">
                  <c:v>47.754451974773175</c:v>
                </c:pt>
                <c:pt idx="1540">
                  <c:v>47.765428721013713</c:v>
                </c:pt>
                <c:pt idx="1541">
                  <c:v>47.776398859930531</c:v>
                </c:pt>
                <c:pt idx="1542">
                  <c:v>47.787362399473253</c:v>
                </c:pt>
                <c:pt idx="1543">
                  <c:v>47.798319347577142</c:v>
                </c:pt>
                <c:pt idx="1544">
                  <c:v>47.80926971216315</c:v>
                </c:pt>
                <c:pt idx="1545">
                  <c:v>47.820213501138014</c:v>
                </c:pt>
                <c:pt idx="1546">
                  <c:v>47.831150722394241</c:v>
                </c:pt>
                <c:pt idx="1547">
                  <c:v>47.842081383810005</c:v>
                </c:pt>
                <c:pt idx="1548">
                  <c:v>47.853005493249483</c:v>
                </c:pt>
                <c:pt idx="1549">
                  <c:v>47.863923058562648</c:v>
                </c:pt>
                <c:pt idx="1550">
                  <c:v>47.874834087585334</c:v>
                </c:pt>
                <c:pt idx="1551">
                  <c:v>47.885738588139361</c:v>
                </c:pt>
                <c:pt idx="1552">
                  <c:v>47.896636568032498</c:v>
                </c:pt>
                <c:pt idx="1553">
                  <c:v>47.907528035058505</c:v>
                </c:pt>
                <c:pt idx="1554">
                  <c:v>47.918412996997247</c:v>
                </c:pt>
                <c:pt idx="1555">
                  <c:v>47.929291461614525</c:v>
                </c:pt>
                <c:pt idx="1556">
                  <c:v>47.940163436662367</c:v>
                </c:pt>
                <c:pt idx="1557">
                  <c:v>47.951028929878902</c:v>
                </c:pt>
                <c:pt idx="1558">
                  <c:v>47.961887948988355</c:v>
                </c:pt>
                <c:pt idx="1559">
                  <c:v>47.972740501701253</c:v>
                </c:pt>
                <c:pt idx="1560">
                  <c:v>47.983586595714293</c:v>
                </c:pt>
                <c:pt idx="1561">
                  <c:v>47.994426238710474</c:v>
                </c:pt>
                <c:pt idx="1562">
                  <c:v>48.005259438359104</c:v>
                </c:pt>
                <c:pt idx="1563">
                  <c:v>48.016086202315748</c:v>
                </c:pt>
                <c:pt idx="1564">
                  <c:v>48.026906538222377</c:v>
                </c:pt>
                <c:pt idx="1565">
                  <c:v>48.037720453707436</c:v>
                </c:pt>
                <c:pt idx="1566">
                  <c:v>48.048527956385662</c:v>
                </c:pt>
                <c:pt idx="1567">
                  <c:v>48.059329053858363</c:v>
                </c:pt>
                <c:pt idx="1568">
                  <c:v>48.070123753713268</c:v>
                </c:pt>
                <c:pt idx="1569">
                  <c:v>48.080912063524693</c:v>
                </c:pt>
                <c:pt idx="1570">
                  <c:v>48.091693990853436</c:v>
                </c:pt>
                <c:pt idx="1571">
                  <c:v>48.102469543246947</c:v>
                </c:pt>
                <c:pt idx="1572">
                  <c:v>48.113238728239303</c:v>
                </c:pt>
                <c:pt idx="1573">
                  <c:v>48.124001553351142</c:v>
                </c:pt>
                <c:pt idx="1574">
                  <c:v>48.134758026089919</c:v>
                </c:pt>
                <c:pt idx="1575">
                  <c:v>48.145508153949677</c:v>
                </c:pt>
                <c:pt idx="1576">
                  <c:v>48.156251944411302</c:v>
                </c:pt>
                <c:pt idx="1577">
                  <c:v>48.166989404942342</c:v>
                </c:pt>
                <c:pt idx="1578">
                  <c:v>48.177720542997356</c:v>
                </c:pt>
                <c:pt idx="1579">
                  <c:v>48.188445366017525</c:v>
                </c:pt>
                <c:pt idx="1580">
                  <c:v>48.199163881431012</c:v>
                </c:pt>
                <c:pt idx="1581">
                  <c:v>48.209876096652856</c:v>
                </c:pt>
                <c:pt idx="1582">
                  <c:v>48.220582019085057</c:v>
                </c:pt>
                <c:pt idx="1583">
                  <c:v>48.231281656116494</c:v>
                </c:pt>
                <c:pt idx="1584">
                  <c:v>48.241975015123202</c:v>
                </c:pt>
                <c:pt idx="1585">
                  <c:v>48.252662103468055</c:v>
                </c:pt>
                <c:pt idx="1586">
                  <c:v>48.263342928501103</c:v>
                </c:pt>
                <c:pt idx="1587">
                  <c:v>48.274017497559399</c:v>
                </c:pt>
                <c:pt idx="1588">
                  <c:v>48.284685817967173</c:v>
                </c:pt>
                <c:pt idx="1589">
                  <c:v>48.295347897035839</c:v>
                </c:pt>
                <c:pt idx="1590">
                  <c:v>48.306003742063858</c:v>
                </c:pt>
                <c:pt idx="1591">
                  <c:v>48.316653360336971</c:v>
                </c:pt>
                <c:pt idx="1592">
                  <c:v>48.32729675912821</c:v>
                </c:pt>
                <c:pt idx="1593">
                  <c:v>48.337933945697749</c:v>
                </c:pt>
                <c:pt idx="1594">
                  <c:v>48.348564927293168</c:v>
                </c:pt>
                <c:pt idx="1595">
                  <c:v>48.359189711149277</c:v>
                </c:pt>
                <c:pt idx="1596">
                  <c:v>48.369808304488338</c:v>
                </c:pt>
                <c:pt idx="1597">
                  <c:v>48.380420714519914</c:v>
                </c:pt>
                <c:pt idx="1598">
                  <c:v>48.391026948441002</c:v>
                </c:pt>
                <c:pt idx="1599">
                  <c:v>48.401627013436013</c:v>
                </c:pt>
                <c:pt idx="1600">
                  <c:v>48.412220916676979</c:v>
                </c:pt>
                <c:pt idx="1601">
                  <c:v>48.422808665323259</c:v>
                </c:pt>
                <c:pt idx="1602">
                  <c:v>48.433390266521769</c:v>
                </c:pt>
                <c:pt idx="1603">
                  <c:v>48.443965727407054</c:v>
                </c:pt>
                <c:pt idx="1604">
                  <c:v>48.454535055101225</c:v>
                </c:pt>
                <c:pt idx="1605">
                  <c:v>48.465098256713951</c:v>
                </c:pt>
                <c:pt idx="1606">
                  <c:v>48.475655339342595</c:v>
                </c:pt>
                <c:pt idx="1607">
                  <c:v>48.486206310072205</c:v>
                </c:pt>
                <c:pt idx="1608">
                  <c:v>48.496751175975518</c:v>
                </c:pt>
                <c:pt idx="1609">
                  <c:v>48.507289944112955</c:v>
                </c:pt>
                <c:pt idx="1610">
                  <c:v>48.517822621532744</c:v>
                </c:pt>
                <c:pt idx="1611">
                  <c:v>48.528349215270936</c:v>
                </c:pt>
                <c:pt idx="1612">
                  <c:v>48.538869732351287</c:v>
                </c:pt>
                <c:pt idx="1613">
                  <c:v>48.549384179785498</c:v>
                </c:pt>
                <c:pt idx="1614">
                  <c:v>48.559892564573147</c:v>
                </c:pt>
                <c:pt idx="1615">
                  <c:v>48.570394893701575</c:v>
                </c:pt>
                <c:pt idx="1616">
                  <c:v>48.580891174146167</c:v>
                </c:pt>
                <c:pt idx="1617">
                  <c:v>48.591381412870312</c:v>
                </c:pt>
                <c:pt idx="1618">
                  <c:v>48.601865616825236</c:v>
                </c:pt>
                <c:pt idx="1619">
                  <c:v>48.612343792950263</c:v>
                </c:pt>
                <c:pt idx="1620">
                  <c:v>48.62281594817275</c:v>
                </c:pt>
                <c:pt idx="1621">
                  <c:v>48.633282089408084</c:v>
                </c:pt>
                <c:pt idx="1622">
                  <c:v>48.643742223559798</c:v>
                </c:pt>
                <c:pt idx="1623">
                  <c:v>48.654196357519496</c:v>
                </c:pt>
                <c:pt idx="1624">
                  <c:v>48.664644498166943</c:v>
                </c:pt>
                <c:pt idx="1625">
                  <c:v>48.675086652370148</c:v>
                </c:pt>
                <c:pt idx="1626">
                  <c:v>48.685522826985206</c:v>
                </c:pt>
                <c:pt idx="1627">
                  <c:v>48.695953028856444</c:v>
                </c:pt>
                <c:pt idx="1628">
                  <c:v>48.706377264816574</c:v>
                </c:pt>
                <c:pt idx="1629">
                  <c:v>48.716795541686494</c:v>
                </c:pt>
                <c:pt idx="1630">
                  <c:v>48.7272078662754</c:v>
                </c:pt>
                <c:pt idx="1631">
                  <c:v>48.737614245380882</c:v>
                </c:pt>
                <c:pt idx="1632">
                  <c:v>48.748014685788803</c:v>
                </c:pt>
                <c:pt idx="1633">
                  <c:v>48.758409194273526</c:v>
                </c:pt>
                <c:pt idx="1634">
                  <c:v>48.768797777597769</c:v>
                </c:pt>
                <c:pt idx="1635">
                  <c:v>48.77918044251269</c:v>
                </c:pt>
                <c:pt idx="1636">
                  <c:v>48.789557195757908</c:v>
                </c:pt>
                <c:pt idx="1637">
                  <c:v>48.799928044061573</c:v>
                </c:pt>
                <c:pt idx="1638">
                  <c:v>48.810292994140305</c:v>
                </c:pt>
                <c:pt idx="1639">
                  <c:v>48.820652052699344</c:v>
                </c:pt>
                <c:pt idx="1640">
                  <c:v>48.831005226432431</c:v>
                </c:pt>
                <c:pt idx="1641">
                  <c:v>48.841352522021957</c:v>
                </c:pt>
                <c:pt idx="1642">
                  <c:v>48.851693946138838</c:v>
                </c:pt>
                <c:pt idx="1643">
                  <c:v>48.862029505442798</c:v>
                </c:pt>
                <c:pt idx="1644">
                  <c:v>48.872359206582153</c:v>
                </c:pt>
                <c:pt idx="1645">
                  <c:v>48.882683056193848</c:v>
                </c:pt>
                <c:pt idx="1646">
                  <c:v>48.89300106090375</c:v>
                </c:pt>
                <c:pt idx="1647">
                  <c:v>48.903313227326251</c:v>
                </c:pt>
                <c:pt idx="1648">
                  <c:v>48.913619562064625</c:v>
                </c:pt>
                <c:pt idx="1649">
                  <c:v>48.923920071711045</c:v>
                </c:pt>
                <c:pt idx="1650">
                  <c:v>48.934214762846338</c:v>
                </c:pt>
                <c:pt idx="1651">
                  <c:v>48.944503642040303</c:v>
                </c:pt>
                <c:pt idx="1652">
                  <c:v>48.954786715851583</c:v>
                </c:pt>
                <c:pt idx="1653">
                  <c:v>48.965063990827744</c:v>
                </c:pt>
                <c:pt idx="1654">
                  <c:v>48.975335473505218</c:v>
                </c:pt>
                <c:pt idx="1655">
                  <c:v>48.98560117040946</c:v>
                </c:pt>
                <c:pt idx="1656">
                  <c:v>48.995861088054866</c:v>
                </c:pt>
                <c:pt idx="1657">
                  <c:v>49.006115232944886</c:v>
                </c:pt>
                <c:pt idx="1658">
                  <c:v>49.016363611571919</c:v>
                </c:pt>
                <c:pt idx="1659">
                  <c:v>49.026606230417507</c:v>
                </c:pt>
                <c:pt idx="1660">
                  <c:v>49.0368430959522</c:v>
                </c:pt>
                <c:pt idx="1661">
                  <c:v>49.047074214635657</c:v>
                </c:pt>
                <c:pt idx="1662">
                  <c:v>49.057299592916699</c:v>
                </c:pt>
                <c:pt idx="1663">
                  <c:v>49.067519237233306</c:v>
                </c:pt>
                <c:pt idx="1664">
                  <c:v>49.077733154012584</c:v>
                </c:pt>
                <c:pt idx="1665">
                  <c:v>49.087941349670864</c:v>
                </c:pt>
                <c:pt idx="1666">
                  <c:v>49.098143830613701</c:v>
                </c:pt>
                <c:pt idx="1667">
                  <c:v>49.108340603235881</c:v>
                </c:pt>
                <c:pt idx="1668">
                  <c:v>49.118531673921531</c:v>
                </c:pt>
                <c:pt idx="1669">
                  <c:v>49.128717049043999</c:v>
                </c:pt>
                <c:pt idx="1670">
                  <c:v>49.138896734965925</c:v>
                </c:pt>
                <c:pt idx="1671">
                  <c:v>49.149070738039406</c:v>
                </c:pt>
                <c:pt idx="1672">
                  <c:v>49.159239064605842</c:v>
                </c:pt>
                <c:pt idx="1673">
                  <c:v>49.169401720996007</c:v>
                </c:pt>
                <c:pt idx="1674">
                  <c:v>49.179558713530092</c:v>
                </c:pt>
                <c:pt idx="1675">
                  <c:v>49.189710048517824</c:v>
                </c:pt>
                <c:pt idx="1676">
                  <c:v>49.199855732258243</c:v>
                </c:pt>
                <c:pt idx="1677">
                  <c:v>49.209995771039921</c:v>
                </c:pt>
                <c:pt idx="1678">
                  <c:v>49.220130171141079</c:v>
                </c:pt>
                <c:pt idx="1679">
                  <c:v>49.230258938829252</c:v>
                </c:pt>
                <c:pt idx="1680">
                  <c:v>49.240382080361641</c:v>
                </c:pt>
                <c:pt idx="1681">
                  <c:v>49.250499601985091</c:v>
                </c:pt>
                <c:pt idx="1682">
                  <c:v>49.260611509935913</c:v>
                </c:pt>
                <c:pt idx="1683">
                  <c:v>49.270717810440118</c:v>
                </c:pt>
                <c:pt idx="1684">
                  <c:v>49.280818509713392</c:v>
                </c:pt>
                <c:pt idx="1685">
                  <c:v>49.290913613961017</c:v>
                </c:pt>
                <c:pt idx="1686">
                  <c:v>49.301003129377975</c:v>
                </c:pt>
                <c:pt idx="1687">
                  <c:v>49.311087062149078</c:v>
                </c:pt>
                <c:pt idx="1688">
                  <c:v>49.321165418448729</c:v>
                </c:pt>
                <c:pt idx="1689">
                  <c:v>49.331238204441192</c:v>
                </c:pt>
                <c:pt idx="1690">
                  <c:v>49.341305426280464</c:v>
                </c:pt>
                <c:pt idx="1691">
                  <c:v>49.351367090110386</c:v>
                </c:pt>
                <c:pt idx="1692">
                  <c:v>49.361423202064621</c:v>
                </c:pt>
                <c:pt idx="1693">
                  <c:v>49.371473768266625</c:v>
                </c:pt>
                <c:pt idx="1694">
                  <c:v>49.38151879482983</c:v>
                </c:pt>
                <c:pt idx="1695">
                  <c:v>49.391558287857471</c:v>
                </c:pt>
                <c:pt idx="1696">
                  <c:v>49.401592253442772</c:v>
                </c:pt>
                <c:pt idx="1697">
                  <c:v>49.411620697668873</c:v>
                </c:pt>
                <c:pt idx="1698">
                  <c:v>49.421643626608855</c:v>
                </c:pt>
                <c:pt idx="1699">
                  <c:v>49.431661046325843</c:v>
                </c:pt>
                <c:pt idx="1700">
                  <c:v>49.441672962872865</c:v>
                </c:pt>
                <c:pt idx="1701">
                  <c:v>49.451679382293101</c:v>
                </c:pt>
                <c:pt idx="1702">
                  <c:v>49.461680310619727</c:v>
                </c:pt>
                <c:pt idx="1703">
                  <c:v>49.471675753875921</c:v>
                </c:pt>
                <c:pt idx="1704">
                  <c:v>49.481665718075121</c:v>
                </c:pt>
                <c:pt idx="1705">
                  <c:v>49.491650209220715</c:v>
                </c:pt>
                <c:pt idx="1706">
                  <c:v>49.501629233306339</c:v>
                </c:pt>
                <c:pt idx="1707">
                  <c:v>49.511602796315735</c:v>
                </c:pt>
                <c:pt idx="1708">
                  <c:v>49.521570904222855</c:v>
                </c:pt>
                <c:pt idx="1709">
                  <c:v>49.531533562991811</c:v>
                </c:pt>
                <c:pt idx="1710">
                  <c:v>49.541490778576993</c:v>
                </c:pt>
                <c:pt idx="1711">
                  <c:v>49.551442556923014</c:v>
                </c:pt>
                <c:pt idx="1712">
                  <c:v>49.561388903964762</c:v>
                </c:pt>
                <c:pt idx="1713">
                  <c:v>49.571329825627394</c:v>
                </c:pt>
                <c:pt idx="1714">
                  <c:v>49.581265327826358</c:v>
                </c:pt>
                <c:pt idx="1715">
                  <c:v>49.591195416467535</c:v>
                </c:pt>
                <c:pt idx="1716">
                  <c:v>49.601120097447001</c:v>
                </c:pt>
                <c:pt idx="1717">
                  <c:v>49.611039376651355</c:v>
                </c:pt>
                <c:pt idx="1718">
                  <c:v>49.620953259957481</c:v>
                </c:pt>
                <c:pt idx="1719">
                  <c:v>49.630861753232686</c:v>
                </c:pt>
                <c:pt idx="1720">
                  <c:v>49.640764862334855</c:v>
                </c:pt>
                <c:pt idx="1721">
                  <c:v>49.650662593112095</c:v>
                </c:pt>
                <c:pt idx="1722">
                  <c:v>49.660554951403199</c:v>
                </c:pt>
                <c:pt idx="1723">
                  <c:v>49.670441943037346</c:v>
                </c:pt>
                <c:pt idx="1724">
                  <c:v>49.680323573834229</c:v>
                </c:pt>
                <c:pt idx="1725">
                  <c:v>49.690199849604191</c:v>
                </c:pt>
                <c:pt idx="1726">
                  <c:v>49.700070776147953</c:v>
                </c:pt>
                <c:pt idx="1727">
                  <c:v>49.709936359256957</c:v>
                </c:pt>
                <c:pt idx="1728">
                  <c:v>49.719796604713196</c:v>
                </c:pt>
                <c:pt idx="1729">
                  <c:v>49.729651518289302</c:v>
                </c:pt>
                <c:pt idx="1730">
                  <c:v>49.739501105748552</c:v>
                </c:pt>
                <c:pt idx="1731">
                  <c:v>49.749345372844836</c:v>
                </c:pt>
                <c:pt idx="1732">
                  <c:v>49.759184325322757</c:v>
                </c:pt>
                <c:pt idx="1733">
                  <c:v>49.769017968917652</c:v>
                </c:pt>
                <c:pt idx="1734">
                  <c:v>49.778846309355515</c:v>
                </c:pt>
                <c:pt idx="1735">
                  <c:v>49.788669352353097</c:v>
                </c:pt>
                <c:pt idx="1736">
                  <c:v>49.798487103617951</c:v>
                </c:pt>
                <c:pt idx="1737">
                  <c:v>49.808299568848398</c:v>
                </c:pt>
                <c:pt idx="1738">
                  <c:v>49.818106753733495</c:v>
                </c:pt>
                <c:pt idx="1739">
                  <c:v>49.827908663953245</c:v>
                </c:pt>
                <c:pt idx="1740">
                  <c:v>49.837705305178353</c:v>
                </c:pt>
                <c:pt idx="1741">
                  <c:v>49.847496683070474</c:v>
                </c:pt>
                <c:pt idx="1742">
                  <c:v>49.857282803282096</c:v>
                </c:pt>
                <c:pt idx="1743">
                  <c:v>49.867063671456656</c:v>
                </c:pt>
                <c:pt idx="1744">
                  <c:v>49.876839293228493</c:v>
                </c:pt>
                <c:pt idx="1745">
                  <c:v>49.886609674222818</c:v>
                </c:pt>
                <c:pt idx="1746">
                  <c:v>49.896374820055911</c:v>
                </c:pt>
                <c:pt idx="1747">
                  <c:v>49.906134736334899</c:v>
                </c:pt>
                <c:pt idx="1748">
                  <c:v>49.915889428658041</c:v>
                </c:pt>
                <c:pt idx="1749">
                  <c:v>49.925638902614523</c:v>
                </c:pt>
                <c:pt idx="1750">
                  <c:v>49.935383163784579</c:v>
                </c:pt>
                <c:pt idx="1751">
                  <c:v>49.945122217739566</c:v>
                </c:pt>
                <c:pt idx="1752">
                  <c:v>49.954856070041778</c:v>
                </c:pt>
                <c:pt idx="1753">
                  <c:v>49.96458472624473</c:v>
                </c:pt>
                <c:pt idx="1754">
                  <c:v>49.974308191892995</c:v>
                </c:pt>
                <c:pt idx="1755">
                  <c:v>49.984026472522288</c:v>
                </c:pt>
                <c:pt idx="1756">
                  <c:v>49.993739573659447</c:v>
                </c:pt>
                <c:pt idx="1757">
                  <c:v>50.003447500822467</c:v>
                </c:pt>
                <c:pt idx="1758">
                  <c:v>50.013150259520586</c:v>
                </c:pt>
                <c:pt idx="1759">
                  <c:v>50.022847855254248</c:v>
                </c:pt>
                <c:pt idx="1760">
                  <c:v>50.032540293515062</c:v>
                </c:pt>
                <c:pt idx="1761">
                  <c:v>50.042227579785894</c:v>
                </c:pt>
                <c:pt idx="1762">
                  <c:v>50.051909719540902</c:v>
                </c:pt>
                <c:pt idx="1763">
                  <c:v>50.061586718245522</c:v>
                </c:pt>
                <c:pt idx="1764">
                  <c:v>50.071258581356453</c:v>
                </c:pt>
                <c:pt idx="1765">
                  <c:v>50.080925314321817</c:v>
                </c:pt>
                <c:pt idx="1766">
                  <c:v>50.090586922580869</c:v>
                </c:pt>
                <c:pt idx="1767">
                  <c:v>50.100243411564378</c:v>
                </c:pt>
                <c:pt idx="1768">
                  <c:v>50.109894786694447</c:v>
                </c:pt>
                <c:pt idx="1769">
                  <c:v>50.119541053384616</c:v>
                </c:pt>
                <c:pt idx="1770">
                  <c:v>50.129182217039748</c:v>
                </c:pt>
                <c:pt idx="1771">
                  <c:v>50.138818283056132</c:v>
                </c:pt>
                <c:pt idx="1772">
                  <c:v>50.148449256821571</c:v>
                </c:pt>
                <c:pt idx="1773">
                  <c:v>50.158075143715301</c:v>
                </c:pt>
                <c:pt idx="1774">
                  <c:v>50.167695949108044</c:v>
                </c:pt>
                <c:pt idx="1775">
                  <c:v>50.177311678361995</c:v>
                </c:pt>
                <c:pt idx="1776">
                  <c:v>50.186922336830918</c:v>
                </c:pt>
                <c:pt idx="1777">
                  <c:v>50.196527929860011</c:v>
                </c:pt>
                <c:pt idx="1778">
                  <c:v>50.20612846278614</c:v>
                </c:pt>
                <c:pt idx="1779">
                  <c:v>50.215723940937679</c:v>
                </c:pt>
                <c:pt idx="1780">
                  <c:v>50.225314369634631</c:v>
                </c:pt>
                <c:pt idx="1781">
                  <c:v>50.234899754188547</c:v>
                </c:pt>
                <c:pt idx="1782">
                  <c:v>50.244480099902596</c:v>
                </c:pt>
                <c:pt idx="1783">
                  <c:v>50.25405541207175</c:v>
                </c:pt>
                <c:pt idx="1784">
                  <c:v>50.263625695982384</c:v>
                </c:pt>
                <c:pt idx="1785">
                  <c:v>50.273190956912714</c:v>
                </c:pt>
                <c:pt idx="1786">
                  <c:v>50.282751200132658</c:v>
                </c:pt>
                <c:pt idx="1787">
                  <c:v>50.292306430903736</c:v>
                </c:pt>
                <c:pt idx="1788">
                  <c:v>50.301856654479295</c:v>
                </c:pt>
                <c:pt idx="1789">
                  <c:v>50.311401876104419</c:v>
                </c:pt>
                <c:pt idx="1790">
                  <c:v>50.32094210101593</c:v>
                </c:pt>
                <c:pt idx="1791">
                  <c:v>50.330477334442342</c:v>
                </c:pt>
                <c:pt idx="1792">
                  <c:v>50.340007581604141</c:v>
                </c:pt>
                <c:pt idx="1793">
                  <c:v>50.349532847713554</c:v>
                </c:pt>
                <c:pt idx="1794">
                  <c:v>50.359053137974556</c:v>
                </c:pt>
                <c:pt idx="1795">
                  <c:v>50.368568457583109</c:v>
                </c:pt>
                <c:pt idx="1796">
                  <c:v>50.378078811726922</c:v>
                </c:pt>
                <c:pt idx="1797">
                  <c:v>50.387584205585654</c:v>
                </c:pt>
                <c:pt idx="1798">
                  <c:v>50.39708464433086</c:v>
                </c:pt>
                <c:pt idx="1799">
                  <c:v>50.406580133126035</c:v>
                </c:pt>
                <c:pt idx="1800">
                  <c:v>50.416070677126484</c:v>
                </c:pt>
                <c:pt idx="1801">
                  <c:v>50.425556281479594</c:v>
                </c:pt>
                <c:pt idx="1802">
                  <c:v>50.435036951324676</c:v>
                </c:pt>
                <c:pt idx="1803">
                  <c:v>50.444512691793022</c:v>
                </c:pt>
                <c:pt idx="1804">
                  <c:v>50.453983508007951</c:v>
                </c:pt>
                <c:pt idx="1805">
                  <c:v>50.463449405084752</c:v>
                </c:pt>
                <c:pt idx="1806">
                  <c:v>50.472910388130778</c:v>
                </c:pt>
                <c:pt idx="1807">
                  <c:v>50.482366462245359</c:v>
                </c:pt>
                <c:pt idx="1808">
                  <c:v>50.491817632520039</c:v>
                </c:pt>
                <c:pt idx="1809">
                  <c:v>50.501263904038346</c:v>
                </c:pt>
                <c:pt idx="1810">
                  <c:v>50.510705281875893</c:v>
                </c:pt>
                <c:pt idx="1811">
                  <c:v>50.520141771100448</c:v>
                </c:pt>
                <c:pt idx="1812">
                  <c:v>50.529573376771936</c:v>
                </c:pt>
                <c:pt idx="1813">
                  <c:v>50.53900010394235</c:v>
                </c:pt>
                <c:pt idx="1814">
                  <c:v>50.548421957655904</c:v>
                </c:pt>
                <c:pt idx="1815">
                  <c:v>50.557838942949012</c:v>
                </c:pt>
                <c:pt idx="1816">
                  <c:v>50.567251064850176</c:v>
                </c:pt>
                <c:pt idx="1817">
                  <c:v>50.576658328380312</c:v>
                </c:pt>
                <c:pt idx="1818">
                  <c:v>50.586060738552327</c:v>
                </c:pt>
                <c:pt idx="1819">
                  <c:v>50.595458300371575</c:v>
                </c:pt>
                <c:pt idx="1820">
                  <c:v>50.604851018835525</c:v>
                </c:pt>
                <c:pt idx="1821">
                  <c:v>50.614238898934047</c:v>
                </c:pt>
                <c:pt idx="1822">
                  <c:v>50.62362194564917</c:v>
                </c:pt>
                <c:pt idx="1823">
                  <c:v>50.633000163955359</c:v>
                </c:pt>
                <c:pt idx="1824">
                  <c:v>50.642373558819308</c:v>
                </c:pt>
                <c:pt idx="1825">
                  <c:v>50.651742135200074</c:v>
                </c:pt>
                <c:pt idx="1826">
                  <c:v>50.661105898049179</c:v>
                </c:pt>
                <c:pt idx="1827">
                  <c:v>50.670464852310303</c:v>
                </c:pt>
                <c:pt idx="1828">
                  <c:v>50.679819002919743</c:v>
                </c:pt>
                <c:pt idx="1829">
                  <c:v>50.689168354806014</c:v>
                </c:pt>
                <c:pt idx="1830">
                  <c:v>50.698512912890166</c:v>
                </c:pt>
                <c:pt idx="1831">
                  <c:v>50.707852682085587</c:v>
                </c:pt>
                <c:pt idx="1832">
                  <c:v>50.717187667298248</c:v>
                </c:pt>
                <c:pt idx="1833">
                  <c:v>50.726517873426488</c:v>
                </c:pt>
                <c:pt idx="1834">
                  <c:v>50.735843305361129</c:v>
                </c:pt>
                <c:pt idx="1835">
                  <c:v>50.745163967985533</c:v>
                </c:pt>
                <c:pt idx="1836">
                  <c:v>50.754479866175501</c:v>
                </c:pt>
                <c:pt idx="1837">
                  <c:v>50.763791004799465</c:v>
                </c:pt>
                <c:pt idx="1838">
                  <c:v>50.773097388718277</c:v>
                </c:pt>
                <c:pt idx="1839">
                  <c:v>50.782399022785484</c:v>
                </c:pt>
                <c:pt idx="1840">
                  <c:v>50.791695911847079</c:v>
                </c:pt>
                <c:pt idx="1841">
                  <c:v>50.800988060741695</c:v>
                </c:pt>
                <c:pt idx="1842">
                  <c:v>50.810275474300603</c:v>
                </c:pt>
                <c:pt idx="1843">
                  <c:v>50.819558157347629</c:v>
                </c:pt>
                <c:pt idx="1844">
                  <c:v>50.828836114699286</c:v>
                </c:pt>
                <c:pt idx="1845">
                  <c:v>50.838109351164675</c:v>
                </c:pt>
                <c:pt idx="1846">
                  <c:v>50.847377871545604</c:v>
                </c:pt>
                <c:pt idx="1847">
                  <c:v>50.856641680636528</c:v>
                </c:pt>
                <c:pt idx="1848">
                  <c:v>50.865900783224717</c:v>
                </c:pt>
                <c:pt idx="1849">
                  <c:v>50.87515518408992</c:v>
                </c:pt>
                <c:pt idx="1850">
                  <c:v>50.884404888004759</c:v>
                </c:pt>
                <c:pt idx="1851">
                  <c:v>50.893649899734605</c:v>
                </c:pt>
                <c:pt idx="1852">
                  <c:v>50.90289022403752</c:v>
                </c:pt>
                <c:pt idx="1853">
                  <c:v>50.912125865664365</c:v>
                </c:pt>
                <c:pt idx="1854">
                  <c:v>50.921356829358771</c:v>
                </c:pt>
                <c:pt idx="1855">
                  <c:v>50.930583119857154</c:v>
                </c:pt>
                <c:pt idx="1856">
                  <c:v>50.939804741888764</c:v>
                </c:pt>
                <c:pt idx="1857">
                  <c:v>50.949021700175642</c:v>
                </c:pt>
                <c:pt idx="1858">
                  <c:v>50.958233999432743</c:v>
                </c:pt>
                <c:pt idx="1859">
                  <c:v>50.967441644367753</c:v>
                </c:pt>
                <c:pt idx="1860">
                  <c:v>50.976644639681318</c:v>
                </c:pt>
                <c:pt idx="1861">
                  <c:v>50.985842990066999</c:v>
                </c:pt>
                <c:pt idx="1862">
                  <c:v>50.995036700211138</c:v>
                </c:pt>
                <c:pt idx="1863">
                  <c:v>51.004225774793049</c:v>
                </c:pt>
                <c:pt idx="1864">
                  <c:v>51.013410218485006</c:v>
                </c:pt>
                <c:pt idx="1865">
                  <c:v>51.022590035952192</c:v>
                </c:pt>
                <c:pt idx="1866">
                  <c:v>51.031765231852674</c:v>
                </c:pt>
                <c:pt idx="1867">
                  <c:v>51.04093581083761</c:v>
                </c:pt>
                <c:pt idx="1868">
                  <c:v>51.050101777551092</c:v>
                </c:pt>
                <c:pt idx="1869">
                  <c:v>51.059263136630157</c:v>
                </c:pt>
                <c:pt idx="1870">
                  <c:v>51.068419892704924</c:v>
                </c:pt>
                <c:pt idx="1871">
                  <c:v>51.077572050398494</c:v>
                </c:pt>
                <c:pt idx="1872">
                  <c:v>51.086719614327052</c:v>
                </c:pt>
                <c:pt idx="1873">
                  <c:v>51.095862589099781</c:v>
                </c:pt>
                <c:pt idx="1874">
                  <c:v>51.105000979318952</c:v>
                </c:pt>
                <c:pt idx="1875">
                  <c:v>51.1141347895799</c:v>
                </c:pt>
                <c:pt idx="1876">
                  <c:v>51.123264024471112</c:v>
                </c:pt>
                <c:pt idx="1877">
                  <c:v>51.132388688574139</c:v>
                </c:pt>
                <c:pt idx="1878">
                  <c:v>51.141508786463575</c:v>
                </c:pt>
                <c:pt idx="1879">
                  <c:v>51.150624322707365</c:v>
                </c:pt>
                <c:pt idx="1880">
                  <c:v>51.159735301866405</c:v>
                </c:pt>
                <c:pt idx="1881">
                  <c:v>51.168841728494783</c:v>
                </c:pt>
                <c:pt idx="1882">
                  <c:v>51.177943607139888</c:v>
                </c:pt>
                <c:pt idx="1883">
                  <c:v>51.187040942342101</c:v>
                </c:pt>
                <c:pt idx="1884">
                  <c:v>51.19613373863524</c:v>
                </c:pt>
                <c:pt idx="1885">
                  <c:v>51.205222000546122</c:v>
                </c:pt>
                <c:pt idx="1886">
                  <c:v>51.21430573259493</c:v>
                </c:pt>
                <c:pt idx="1887">
                  <c:v>51.223384939295052</c:v>
                </c:pt>
                <c:pt idx="1888">
                  <c:v>51.232459625153133</c:v>
                </c:pt>
                <c:pt idx="1889">
                  <c:v>51.241529794669084</c:v>
                </c:pt>
                <c:pt idx="1890">
                  <c:v>51.250595452336107</c:v>
                </c:pt>
                <c:pt idx="1891">
                  <c:v>51.259656602640675</c:v>
                </c:pt>
                <c:pt idx="1892">
                  <c:v>51.268713250062724</c:v>
                </c:pt>
                <c:pt idx="1893">
                  <c:v>51.277765399075236</c:v>
                </c:pt>
                <c:pt idx="1894">
                  <c:v>51.286813054144723</c:v>
                </c:pt>
                <c:pt idx="1895">
                  <c:v>51.295856219731078</c:v>
                </c:pt>
                <c:pt idx="1896">
                  <c:v>51.304894900287444</c:v>
                </c:pt>
                <c:pt idx="1897">
                  <c:v>51.313929100260374</c:v>
                </c:pt>
                <c:pt idx="1898">
                  <c:v>51.322958824089895</c:v>
                </c:pt>
                <c:pt idx="1899">
                  <c:v>51.331984076209245</c:v>
                </c:pt>
                <c:pt idx="1900">
                  <c:v>51.341004861045313</c:v>
                </c:pt>
                <c:pt idx="1901">
                  <c:v>51.350021183018292</c:v>
                </c:pt>
                <c:pt idx="1902">
                  <c:v>51.359033046541803</c:v>
                </c:pt>
                <c:pt idx="1903">
                  <c:v>51.368040456022925</c:v>
                </c:pt>
                <c:pt idx="1904">
                  <c:v>51.37704341586231</c:v>
                </c:pt>
                <c:pt idx="1905">
                  <c:v>51.38604193045397</c:v>
                </c:pt>
                <c:pt idx="1906">
                  <c:v>51.395036004185464</c:v>
                </c:pt>
                <c:pt idx="1907">
                  <c:v>51.404025641437855</c:v>
                </c:pt>
                <c:pt idx="1908">
                  <c:v>51.413010846585721</c:v>
                </c:pt>
                <c:pt idx="1909">
                  <c:v>51.421991623997144</c:v>
                </c:pt>
                <c:pt idx="1910">
                  <c:v>51.430967978033806</c:v>
                </c:pt>
                <c:pt idx="1911">
                  <c:v>51.439939913050964</c:v>
                </c:pt>
                <c:pt idx="1912">
                  <c:v>51.448907433397302</c:v>
                </c:pt>
                <c:pt idx="1913">
                  <c:v>51.457870543415289</c:v>
                </c:pt>
                <c:pt idx="1914">
                  <c:v>51.466829247440856</c:v>
                </c:pt>
                <c:pt idx="1915">
                  <c:v>51.475783549803594</c:v>
                </c:pt>
                <c:pt idx="1916">
                  <c:v>51.484733454826667</c:v>
                </c:pt>
                <c:pt idx="1917">
                  <c:v>51.493678966826934</c:v>
                </c:pt>
                <c:pt idx="1918">
                  <c:v>51.502620090114853</c:v>
                </c:pt>
                <c:pt idx="1919">
                  <c:v>51.511556828994578</c:v>
                </c:pt>
                <c:pt idx="1920">
                  <c:v>51.5204891877639</c:v>
                </c:pt>
                <c:pt idx="1921">
                  <c:v>51.529417170714325</c:v>
                </c:pt>
                <c:pt idx="1922">
                  <c:v>51.538340782131058</c:v>
                </c:pt>
                <c:pt idx="1923">
                  <c:v>51.547260026292918</c:v>
                </c:pt>
                <c:pt idx="1924">
                  <c:v>51.556174907472602</c:v>
                </c:pt>
                <c:pt idx="1925">
                  <c:v>51.565085429936431</c:v>
                </c:pt>
                <c:pt idx="1926">
                  <c:v>51.57399159794452</c:v>
                </c:pt>
                <c:pt idx="1927">
                  <c:v>51.582893415750675</c:v>
                </c:pt>
                <c:pt idx="1928">
                  <c:v>51.591790887602563</c:v>
                </c:pt>
                <c:pt idx="1929">
                  <c:v>51.600684017741557</c:v>
                </c:pt>
                <c:pt idx="1930">
                  <c:v>51.609572810402888</c:v>
                </c:pt>
                <c:pt idx="1931">
                  <c:v>51.618457269815501</c:v>
                </c:pt>
                <c:pt idx="1932">
                  <c:v>51.6273374002023</c:v>
                </c:pt>
                <c:pt idx="1933">
                  <c:v>51.636213205779896</c:v>
                </c:pt>
                <c:pt idx="1934">
                  <c:v>51.645084690758772</c:v>
                </c:pt>
                <c:pt idx="1935">
                  <c:v>51.653951859343266</c:v>
                </c:pt>
                <c:pt idx="1936">
                  <c:v>51.662814715731656</c:v>
                </c:pt>
                <c:pt idx="1937">
                  <c:v>51.671673264115952</c:v>
                </c:pt>
                <c:pt idx="1938">
                  <c:v>51.680527508682204</c:v>
                </c:pt>
                <c:pt idx="1939">
                  <c:v>51.689377453610263</c:v>
                </c:pt>
                <c:pt idx="1940">
                  <c:v>51.698223103073964</c:v>
                </c:pt>
                <c:pt idx="1941">
                  <c:v>51.70706446124094</c:v>
                </c:pt>
                <c:pt idx="1942">
                  <c:v>51.715901532272966</c:v>
                </c:pt>
                <c:pt idx="1943">
                  <c:v>51.724734320325588</c:v>
                </c:pt>
                <c:pt idx="1944">
                  <c:v>51.733562829548404</c:v>
                </c:pt>
                <c:pt idx="1945">
                  <c:v>51.742387064084902</c:v>
                </c:pt>
                <c:pt idx="1946">
                  <c:v>51.751207028072649</c:v>
                </c:pt>
                <c:pt idx="1947">
                  <c:v>51.760022725643211</c:v>
                </c:pt>
                <c:pt idx="1948">
                  <c:v>51.768834160922083</c:v>
                </c:pt>
                <c:pt idx="1949">
                  <c:v>51.777641338028786</c:v>
                </c:pt>
                <c:pt idx="1950">
                  <c:v>51.786444261076916</c:v>
                </c:pt>
                <c:pt idx="1951">
                  <c:v>51.795242934174119</c:v>
                </c:pt>
                <c:pt idx="1952">
                  <c:v>51.804037361422019</c:v>
                </c:pt>
                <c:pt idx="1953">
                  <c:v>51.812827546916402</c:v>
                </c:pt>
                <c:pt idx="1954">
                  <c:v>51.821613494747119</c:v>
                </c:pt>
                <c:pt idx="1955">
                  <c:v>51.830395208998013</c:v>
                </c:pt>
                <c:pt idx="1956">
                  <c:v>51.839172693747074</c:v>
                </c:pt>
                <c:pt idx="1957">
                  <c:v>51.847945953066464</c:v>
                </c:pt>
                <c:pt idx="1958">
                  <c:v>51.856714991022415</c:v>
                </c:pt>
                <c:pt idx="1959">
                  <c:v>51.865479811675272</c:v>
                </c:pt>
                <c:pt idx="1960">
                  <c:v>51.874240419079548</c:v>
                </c:pt>
                <c:pt idx="1961">
                  <c:v>51.882996817283974</c:v>
                </c:pt>
                <c:pt idx="1962">
                  <c:v>51.891749010331303</c:v>
                </c:pt>
                <c:pt idx="1963">
                  <c:v>51.900497002258618</c:v>
                </c:pt>
                <c:pt idx="1964">
                  <c:v>51.909240797097091</c:v>
                </c:pt>
                <c:pt idx="1965">
                  <c:v>51.917980398872125</c:v>
                </c:pt>
                <c:pt idx="1966">
                  <c:v>51.926715811603351</c:v>
                </c:pt>
                <c:pt idx="1967">
                  <c:v>51.935447039304577</c:v>
                </c:pt>
                <c:pt idx="1968">
                  <c:v>51.944174085983931</c:v>
                </c:pt>
                <c:pt idx="1969">
                  <c:v>51.952896955643695</c:v>
                </c:pt>
                <c:pt idx="1970">
                  <c:v>51.961615652280436</c:v>
                </c:pt>
                <c:pt idx="1971">
                  <c:v>51.97033017988506</c:v>
                </c:pt>
                <c:pt idx="1972">
                  <c:v>51.979040542442583</c:v>
                </c:pt>
                <c:pt idx="1973">
                  <c:v>51.987746743932497</c:v>
                </c:pt>
                <c:pt idx="1974">
                  <c:v>51.996448788328465</c:v>
                </c:pt>
                <c:pt idx="1975">
                  <c:v>52.005146679598525</c:v>
                </c:pt>
                <c:pt idx="1976">
                  <c:v>52.013840421705019</c:v>
                </c:pt>
                <c:pt idx="1977">
                  <c:v>52.022530018604613</c:v>
                </c:pt>
                <c:pt idx="1978">
                  <c:v>52.031215474248278</c:v>
                </c:pt>
                <c:pt idx="1979">
                  <c:v>52.039896792581466</c:v>
                </c:pt>
                <c:pt idx="1980">
                  <c:v>52.048573977543853</c:v>
                </c:pt>
                <c:pt idx="1981">
                  <c:v>52.057247033069572</c:v>
                </c:pt>
                <c:pt idx="1982">
                  <c:v>52.065915963087122</c:v>
                </c:pt>
                <c:pt idx="1983">
                  <c:v>52.074580771519344</c:v>
                </c:pt>
                <c:pt idx="1984">
                  <c:v>52.083241462283581</c:v>
                </c:pt>
                <c:pt idx="1985">
                  <c:v>52.091898039291564</c:v>
                </c:pt>
                <c:pt idx="1986">
                  <c:v>52.10055050644938</c:v>
                </c:pt>
                <c:pt idx="1987">
                  <c:v>52.109198867657675</c:v>
                </c:pt>
                <c:pt idx="1988">
                  <c:v>52.117843126811451</c:v>
                </c:pt>
                <c:pt idx="1989">
                  <c:v>52.126483287800205</c:v>
                </c:pt>
                <c:pt idx="1990">
                  <c:v>52.135119354507921</c:v>
                </c:pt>
                <c:pt idx="1991">
                  <c:v>52.143751330813011</c:v>
                </c:pt>
                <c:pt idx="1992">
                  <c:v>52.152379220588415</c:v>
                </c:pt>
                <c:pt idx="1993">
                  <c:v>52.161003027701575</c:v>
                </c:pt>
                <c:pt idx="1994">
                  <c:v>52.169622756014491</c:v>
                </c:pt>
                <c:pt idx="1995">
                  <c:v>52.178238409383596</c:v>
                </c:pt>
                <c:pt idx="1996">
                  <c:v>52.186849991659891</c:v>
                </c:pt>
                <c:pt idx="1997">
                  <c:v>52.195457506688939</c:v>
                </c:pt>
                <c:pt idx="1998">
                  <c:v>52.204060958310826</c:v>
                </c:pt>
                <c:pt idx="1999">
                  <c:v>52.212660350360274</c:v>
                </c:pt>
                <c:pt idx="2000">
                  <c:v>52.221255686666474</c:v>
                </c:pt>
                <c:pt idx="2001">
                  <c:v>52.229846971053284</c:v>
                </c:pt>
                <c:pt idx="2002">
                  <c:v>52.238434207339097</c:v>
                </c:pt>
                <c:pt idx="2003">
                  <c:v>52.24701739933699</c:v>
                </c:pt>
                <c:pt idx="2004">
                  <c:v>52.255596550854534</c:v>
                </c:pt>
                <c:pt idx="2005">
                  <c:v>52.264171665694086</c:v>
                </c:pt>
                <c:pt idx="2006">
                  <c:v>52.272742747652465</c:v>
                </c:pt>
                <c:pt idx="2007">
                  <c:v>52.281309800521285</c:v>
                </c:pt>
                <c:pt idx="2008">
                  <c:v>52.289872828086722</c:v>
                </c:pt>
                <c:pt idx="2009">
                  <c:v>52.298431834129666</c:v>
                </c:pt>
                <c:pt idx="2010">
                  <c:v>52.306986822425614</c:v>
                </c:pt>
                <c:pt idx="2011">
                  <c:v>52.315537796744835</c:v>
                </c:pt>
                <c:pt idx="2012">
                  <c:v>52.324084760852251</c:v>
                </c:pt>
                <c:pt idx="2013">
                  <c:v>52.332627718507503</c:v>
                </c:pt>
                <c:pt idx="2014">
                  <c:v>52.341166673464897</c:v>
                </c:pt>
                <c:pt idx="2015">
                  <c:v>52.349701629473607</c:v>
                </c:pt>
                <c:pt idx="2016">
                  <c:v>52.358232590277325</c:v>
                </c:pt>
                <c:pt idx="2017">
                  <c:v>52.366759559614636</c:v>
                </c:pt>
                <c:pt idx="2018">
                  <c:v>52.375282541218908</c:v>
                </c:pt>
                <c:pt idx="2019">
                  <c:v>52.383801538818147</c:v>
                </c:pt>
                <c:pt idx="2020">
                  <c:v>52.392316556135263</c:v>
                </c:pt>
                <c:pt idx="2021">
                  <c:v>52.400827596887801</c:v>
                </c:pt>
                <c:pt idx="2022">
                  <c:v>52.409334664788261</c:v>
                </c:pt>
                <c:pt idx="2023">
                  <c:v>52.417837763543837</c:v>
                </c:pt>
                <c:pt idx="2024">
                  <c:v>52.426336896856611</c:v>
                </c:pt>
                <c:pt idx="2025">
                  <c:v>52.434832068423376</c:v>
                </c:pt>
                <c:pt idx="2026">
                  <c:v>52.443323281935903</c:v>
                </c:pt>
                <c:pt idx="2027">
                  <c:v>52.451810541080654</c:v>
                </c:pt>
                <c:pt idx="2028">
                  <c:v>52.460293849539148</c:v>
                </c:pt>
                <c:pt idx="2029">
                  <c:v>52.4687732109875</c:v>
                </c:pt>
                <c:pt idx="2030">
                  <c:v>52.47724862909692</c:v>
                </c:pt>
                <c:pt idx="2031">
                  <c:v>52.485720107533375</c:v>
                </c:pt>
                <c:pt idx="2032">
                  <c:v>52.494187649957823</c:v>
                </c:pt>
                <c:pt idx="2033">
                  <c:v>52.502651260025985</c:v>
                </c:pt>
                <c:pt idx="2034">
                  <c:v>52.51111094138858</c:v>
                </c:pt>
                <c:pt idx="2035">
                  <c:v>52.519566697691253</c:v>
                </c:pt>
                <c:pt idx="2036">
                  <c:v>52.528018532574571</c:v>
                </c:pt>
                <c:pt idx="2037">
                  <c:v>52.536466449673952</c:v>
                </c:pt>
                <c:pt idx="2038">
                  <c:v>52.544910452619945</c:v>
                </c:pt>
                <c:pt idx="2039">
                  <c:v>52.553350545037802</c:v>
                </c:pt>
                <c:pt idx="2040">
                  <c:v>52.561786730547986</c:v>
                </c:pt>
                <c:pt idx="2041">
                  <c:v>52.570219012765811</c:v>
                </c:pt>
                <c:pt idx="2042">
                  <c:v>52.578647395301545</c:v>
                </c:pt>
                <c:pt idx="2043">
                  <c:v>52.587071881760558</c:v>
                </c:pt>
                <c:pt idx="2044">
                  <c:v>52.595492475743114</c:v>
                </c:pt>
                <c:pt idx="2045">
                  <c:v>52.60390918084456</c:v>
                </c:pt>
                <c:pt idx="2046">
                  <c:v>52.612322000655212</c:v>
                </c:pt>
                <c:pt idx="2047">
                  <c:v>52.620730938760509</c:v>
                </c:pt>
                <c:pt idx="2048">
                  <c:v>52.6291359987408</c:v>
                </c:pt>
                <c:pt idx="2049">
                  <c:v>52.637537184171528</c:v>
                </c:pt>
                <c:pt idx="2050">
                  <c:v>52.645934498623305</c:v>
                </c:pt>
                <c:pt idx="2051">
                  <c:v>52.654327945661642</c:v>
                </c:pt>
                <c:pt idx="2052">
                  <c:v>52.662717528847253</c:v>
                </c:pt>
                <c:pt idx="2053">
                  <c:v>52.671103251735843</c:v>
                </c:pt>
                <c:pt idx="2054">
                  <c:v>52.679485117878265</c:v>
                </c:pt>
                <c:pt idx="2055">
                  <c:v>52.687863130820446</c:v>
                </c:pt>
                <c:pt idx="2056">
                  <c:v>52.696237294103504</c:v>
                </c:pt>
                <c:pt idx="2057">
                  <c:v>52.70460761126354</c:v>
                </c:pt>
                <c:pt idx="2058">
                  <c:v>52.712974085831952</c:v>
                </c:pt>
                <c:pt idx="2059">
                  <c:v>52.721336721335085</c:v>
                </c:pt>
                <c:pt idx="2060">
                  <c:v>52.72969552129458</c:v>
                </c:pt>
                <c:pt idx="2061">
                  <c:v>52.738050489227192</c:v>
                </c:pt>
                <c:pt idx="2062">
                  <c:v>52.746401628644826</c:v>
                </c:pt>
                <c:pt idx="2063">
                  <c:v>52.754748943054587</c:v>
                </c:pt>
                <c:pt idx="2064">
                  <c:v>52.763092435958761</c:v>
                </c:pt>
                <c:pt idx="2065">
                  <c:v>52.771432110854768</c:v>
                </c:pt>
                <c:pt idx="2066">
                  <c:v>52.779767971235273</c:v>
                </c:pt>
                <c:pt idx="2067">
                  <c:v>52.788100020588217</c:v>
                </c:pt>
                <c:pt idx="2068">
                  <c:v>52.796428262396624</c:v>
                </c:pt>
                <c:pt idx="2069">
                  <c:v>52.804752700138906</c:v>
                </c:pt>
                <c:pt idx="2070">
                  <c:v>52.813073337288479</c:v>
                </c:pt>
                <c:pt idx="2071">
                  <c:v>52.821390177314292</c:v>
                </c:pt>
                <c:pt idx="2072">
                  <c:v>52.829703223680305</c:v>
                </c:pt>
                <c:pt idx="2073">
                  <c:v>52.838012479845865</c:v>
                </c:pt>
                <c:pt idx="2074">
                  <c:v>52.846317949265554</c:v>
                </c:pt>
                <c:pt idx="2075">
                  <c:v>52.85461963538927</c:v>
                </c:pt>
                <c:pt idx="2076">
                  <c:v>52.862917541662107</c:v>
                </c:pt>
                <c:pt idx="2077">
                  <c:v>52.87121167152457</c:v>
                </c:pt>
                <c:pt idx="2078">
                  <c:v>52.879502028412411</c:v>
                </c:pt>
                <c:pt idx="2079">
                  <c:v>52.887788615756648</c:v>
                </c:pt>
                <c:pt idx="2080">
                  <c:v>52.896071436983718</c:v>
                </c:pt>
                <c:pt idx="2081">
                  <c:v>52.904350495515352</c:v>
                </c:pt>
                <c:pt idx="2082">
                  <c:v>52.912625794768545</c:v>
                </c:pt>
                <c:pt idx="2083">
                  <c:v>52.920897338155804</c:v>
                </c:pt>
                <c:pt idx="2084">
                  <c:v>52.929165129084794</c:v>
                </c:pt>
                <c:pt idx="2085">
                  <c:v>52.937429170958673</c:v>
                </c:pt>
                <c:pt idx="2086">
                  <c:v>52.945689467175974</c:v>
                </c:pt>
                <c:pt idx="2087">
                  <c:v>52.953946021130548</c:v>
                </c:pt>
                <c:pt idx="2088">
                  <c:v>52.962198836211691</c:v>
                </c:pt>
                <c:pt idx="2089">
                  <c:v>52.970447915804023</c:v>
                </c:pt>
                <c:pt idx="2090">
                  <c:v>52.978693263287653</c:v>
                </c:pt>
                <c:pt idx="2091">
                  <c:v>52.986934882038106</c:v>
                </c:pt>
                <c:pt idx="2092">
                  <c:v>52.995172775426234</c:v>
                </c:pt>
                <c:pt idx="2093">
                  <c:v>53.003406946818352</c:v>
                </c:pt>
                <c:pt idx="2094">
                  <c:v>53.011637399576344</c:v>
                </c:pt>
                <c:pt idx="2095">
                  <c:v>53.019864137057347</c:v>
                </c:pt>
                <c:pt idx="2096">
                  <c:v>53.028087162614092</c:v>
                </c:pt>
                <c:pt idx="2097">
                  <c:v>53.036306479594728</c:v>
                </c:pt>
                <c:pt idx="2098">
                  <c:v>53.044522091342841</c:v>
                </c:pt>
                <c:pt idx="2099">
                  <c:v>53.05273400119755</c:v>
                </c:pt>
                <c:pt idx="2100">
                  <c:v>53.060942212493458</c:v>
                </c:pt>
                <c:pt idx="2101">
                  <c:v>53.069146728560632</c:v>
                </c:pt>
                <c:pt idx="2102">
                  <c:v>53.077347552724675</c:v>
                </c:pt>
                <c:pt idx="2103">
                  <c:v>53.08554468830669</c:v>
                </c:pt>
                <c:pt idx="2104">
                  <c:v>53.093738138623308</c:v>
                </c:pt>
                <c:pt idx="2105">
                  <c:v>53.101927906986596</c:v>
                </c:pt>
                <c:pt idx="2106">
                  <c:v>53.110113996704364</c:v>
                </c:pt>
                <c:pt idx="2107">
                  <c:v>53.118296411079768</c:v>
                </c:pt>
                <c:pt idx="2108">
                  <c:v>53.126475153411654</c:v>
                </c:pt>
                <c:pt idx="2109">
                  <c:v>53.13465022699431</c:v>
                </c:pt>
                <c:pt idx="2110">
                  <c:v>53.14282163511767</c:v>
                </c:pt>
                <c:pt idx="2111">
                  <c:v>53.150989381067241</c:v>
                </c:pt>
                <c:pt idx="2112">
                  <c:v>53.159153468124082</c:v>
                </c:pt>
                <c:pt idx="2113">
                  <c:v>53.167313899564888</c:v>
                </c:pt>
                <c:pt idx="2114">
                  <c:v>53.175470678661902</c:v>
                </c:pt>
                <c:pt idx="2115">
                  <c:v>53.183623808682995</c:v>
                </c:pt>
                <c:pt idx="2116">
                  <c:v>53.191773292891703</c:v>
                </c:pt>
                <c:pt idx="2117">
                  <c:v>53.199919134547109</c:v>
                </c:pt>
                <c:pt idx="2118">
                  <c:v>53.208061336903988</c:v>
                </c:pt>
                <c:pt idx="2119">
                  <c:v>53.216199903212647</c:v>
                </c:pt>
                <c:pt idx="2120">
                  <c:v>53.224334836719265</c:v>
                </c:pt>
                <c:pt idx="2121">
                  <c:v>53.232466140665423</c:v>
                </c:pt>
                <c:pt idx="2122">
                  <c:v>53.240593818288552</c:v>
                </c:pt>
                <c:pt idx="2123">
                  <c:v>53.248717872821608</c:v>
                </c:pt>
                <c:pt idx="2124">
                  <c:v>53.256838307493311</c:v>
                </c:pt>
                <c:pt idx="2125">
                  <c:v>53.264955125528118</c:v>
                </c:pt>
                <c:pt idx="2126">
                  <c:v>53.27306833014601</c:v>
                </c:pt>
                <c:pt idx="2127">
                  <c:v>53.281177924562854</c:v>
                </c:pt>
                <c:pt idx="2128">
                  <c:v>53.289283911990061</c:v>
                </c:pt>
                <c:pt idx="2129">
                  <c:v>53.297386295634951</c:v>
                </c:pt>
                <c:pt idx="2130">
                  <c:v>53.305485078700357</c:v>
                </c:pt>
                <c:pt idx="2131">
                  <c:v>53.313580264385024</c:v>
                </c:pt>
                <c:pt idx="2132">
                  <c:v>53.321671855883316</c:v>
                </c:pt>
                <c:pt idx="2133">
                  <c:v>53.329759856385408</c:v>
                </c:pt>
                <c:pt idx="2134">
                  <c:v>53.337844269077188</c:v>
                </c:pt>
                <c:pt idx="2135">
                  <c:v>53.345925097140331</c:v>
                </c:pt>
                <c:pt idx="2136">
                  <c:v>53.354002343752299</c:v>
                </c:pt>
                <c:pt idx="2137">
                  <c:v>53.362076012086256</c:v>
                </c:pt>
                <c:pt idx="2138">
                  <c:v>53.370146105311285</c:v>
                </c:pt>
                <c:pt idx="2139">
                  <c:v>53.378212626592102</c:v>
                </c:pt>
                <c:pt idx="2140">
                  <c:v>53.386275579089329</c:v>
                </c:pt>
                <c:pt idx="2141">
                  <c:v>53.394334965959381</c:v>
                </c:pt>
                <c:pt idx="2142">
                  <c:v>53.402390790354453</c:v>
                </c:pt>
                <c:pt idx="2143">
                  <c:v>53.410443055422562</c:v>
                </c:pt>
                <c:pt idx="2144">
                  <c:v>53.418491764307603</c:v>
                </c:pt>
                <c:pt idx="2145">
                  <c:v>53.426536920149346</c:v>
                </c:pt>
                <c:pt idx="2146">
                  <c:v>53.434578526083186</c:v>
                </c:pt>
                <c:pt idx="2147">
                  <c:v>53.442616585240607</c:v>
                </c:pt>
                <c:pt idx="2148">
                  <c:v>53.450651100748871</c:v>
                </c:pt>
                <c:pt idx="2149">
                  <c:v>53.458682075731097</c:v>
                </c:pt>
                <c:pt idx="2150">
                  <c:v>53.46670951330627</c:v>
                </c:pt>
                <c:pt idx="2151">
                  <c:v>53.474733416589231</c:v>
                </c:pt>
                <c:pt idx="2152">
                  <c:v>53.482753788690808</c:v>
                </c:pt>
                <c:pt idx="2153">
                  <c:v>53.490770632717577</c:v>
                </c:pt>
                <c:pt idx="2154">
                  <c:v>53.498783951772161</c:v>
                </c:pt>
                <c:pt idx="2155">
                  <c:v>53.506793748953037</c:v>
                </c:pt>
                <c:pt idx="2156">
                  <c:v>53.514800027354497</c:v>
                </c:pt>
                <c:pt idx="2157">
                  <c:v>53.522802790066983</c:v>
                </c:pt>
                <c:pt idx="2158">
                  <c:v>53.530802040176617</c:v>
                </c:pt>
                <c:pt idx="2159">
                  <c:v>53.538797780765634</c:v>
                </c:pt>
                <c:pt idx="2160">
                  <c:v>53.546790014912148</c:v>
                </c:pt>
                <c:pt idx="2161">
                  <c:v>53.55477874569025</c:v>
                </c:pt>
                <c:pt idx="2162">
                  <c:v>53.56276397616994</c:v>
                </c:pt>
                <c:pt idx="2163">
                  <c:v>53.570745709417224</c:v>
                </c:pt>
                <c:pt idx="2164">
                  <c:v>53.578723948494087</c:v>
                </c:pt>
                <c:pt idx="2165">
                  <c:v>53.58669869645847</c:v>
                </c:pt>
                <c:pt idx="2166">
                  <c:v>53.594669956364342</c:v>
                </c:pt>
                <c:pt idx="2167">
                  <c:v>53.602637731261609</c:v>
                </c:pt>
                <c:pt idx="2168">
                  <c:v>53.610602024196226</c:v>
                </c:pt>
                <c:pt idx="2169">
                  <c:v>53.618562838210103</c:v>
                </c:pt>
                <c:pt idx="2170">
                  <c:v>53.626520176341252</c:v>
                </c:pt>
                <c:pt idx="2171">
                  <c:v>53.634474041623598</c:v>
                </c:pt>
                <c:pt idx="2172">
                  <c:v>53.64242443708725</c:v>
                </c:pt>
                <c:pt idx="2173">
                  <c:v>53.650371365758154</c:v>
                </c:pt>
                <c:pt idx="2174">
                  <c:v>53.658314830658462</c:v>
                </c:pt>
                <c:pt idx="2175">
                  <c:v>53.66625483480626</c:v>
                </c:pt>
                <c:pt idx="2176">
                  <c:v>53.67419138121582</c:v>
                </c:pt>
                <c:pt idx="2177">
                  <c:v>53.682124472897343</c:v>
                </c:pt>
                <c:pt idx="2178">
                  <c:v>53.690054112857212</c:v>
                </c:pt>
                <c:pt idx="2179">
                  <c:v>53.697980304097811</c:v>
                </c:pt>
                <c:pt idx="2180">
                  <c:v>53.705903049617611</c:v>
                </c:pt>
                <c:pt idx="2181">
                  <c:v>53.71382235241127</c:v>
                </c:pt>
                <c:pt idx="2182">
                  <c:v>53.721738215469415</c:v>
                </c:pt>
                <c:pt idx="2183">
                  <c:v>53.729650641778846</c:v>
                </c:pt>
                <c:pt idx="2184">
                  <c:v>53.737559634322437</c:v>
                </c:pt>
                <c:pt idx="2185">
                  <c:v>53.745465196079259</c:v>
                </c:pt>
                <c:pt idx="2186">
                  <c:v>53.753367330024453</c:v>
                </c:pt>
                <c:pt idx="2187">
                  <c:v>53.761266039129218</c:v>
                </c:pt>
                <c:pt idx="2188">
                  <c:v>53.769161326361086</c:v>
                </c:pt>
                <c:pt idx="2189">
                  <c:v>53.777053194683525</c:v>
                </c:pt>
                <c:pt idx="2190">
                  <c:v>53.784941647056264</c:v>
                </c:pt>
                <c:pt idx="2191">
                  <c:v>53.792826686435198</c:v>
                </c:pt>
                <c:pt idx="2192">
                  <c:v>53.80070831577234</c:v>
                </c:pt>
                <c:pt idx="2193">
                  <c:v>53.808586538015881</c:v>
                </c:pt>
                <c:pt idx="2194">
                  <c:v>53.816461356110253</c:v>
                </c:pt>
                <c:pt idx="2195">
                  <c:v>53.824332772995994</c:v>
                </c:pt>
                <c:pt idx="2196">
                  <c:v>53.83220079160985</c:v>
                </c:pt>
                <c:pt idx="2197">
                  <c:v>53.840065414884805</c:v>
                </c:pt>
                <c:pt idx="2198">
                  <c:v>53.847926645750015</c:v>
                </c:pt>
                <c:pt idx="2199">
                  <c:v>53.855784487130833</c:v>
                </c:pt>
                <c:pt idx="2200">
                  <c:v>53.863638941948892</c:v>
                </c:pt>
                <c:pt idx="2201">
                  <c:v>53.871490013121978</c:v>
                </c:pt>
                <c:pt idx="2202">
                  <c:v>53.879337703564126</c:v>
                </c:pt>
                <c:pt idx="2203">
                  <c:v>53.887182016185655</c:v>
                </c:pt>
                <c:pt idx="2204">
                  <c:v>53.89502295389309</c:v>
                </c:pt>
                <c:pt idx="2205">
                  <c:v>53.902860519589176</c:v>
                </c:pt>
                <c:pt idx="2206">
                  <c:v>53.910694716172955</c:v>
                </c:pt>
                <c:pt idx="2207">
                  <c:v>53.918525546539755</c:v>
                </c:pt>
                <c:pt idx="2208">
                  <c:v>53.926353013581107</c:v>
                </c:pt>
                <c:pt idx="2209">
                  <c:v>53.934177120184849</c:v>
                </c:pt>
                <c:pt idx="2210">
                  <c:v>53.941997869235124</c:v>
                </c:pt>
                <c:pt idx="2211">
                  <c:v>53.949815263612365</c:v>
                </c:pt>
                <c:pt idx="2212">
                  <c:v>53.957629306193283</c:v>
                </c:pt>
                <c:pt idx="2213">
                  <c:v>53.965439999850844</c:v>
                </c:pt>
                <c:pt idx="2214">
                  <c:v>53.973247347454404</c:v>
                </c:pt>
                <c:pt idx="2215">
                  <c:v>53.981051351869525</c:v>
                </c:pt>
                <c:pt idx="2216">
                  <c:v>53.988852015958258</c:v>
                </c:pt>
                <c:pt idx="2217">
                  <c:v>53.996649342578841</c:v>
                </c:pt>
                <c:pt idx="2218">
                  <c:v>54.004443334585815</c:v>
                </c:pt>
                <c:pt idx="2219">
                  <c:v>54.012233994830233</c:v>
                </c:pt>
                <c:pt idx="2220">
                  <c:v>54.020021326159359</c:v>
                </c:pt>
                <c:pt idx="2221">
                  <c:v>54.027805331416786</c:v>
                </c:pt>
                <c:pt idx="2222">
                  <c:v>54.035586013442597</c:v>
                </c:pt>
                <c:pt idx="2223">
                  <c:v>54.043363375073142</c:v>
                </c:pt>
                <c:pt idx="2224">
                  <c:v>54.051137419141106</c:v>
                </c:pt>
                <c:pt idx="2225">
                  <c:v>54.058908148475659</c:v>
                </c:pt>
                <c:pt idx="2226">
                  <c:v>54.06667556590228</c:v>
                </c:pt>
                <c:pt idx="2227">
                  <c:v>54.074439674242875</c:v>
                </c:pt>
                <c:pt idx="2228">
                  <c:v>54.08220047631572</c:v>
                </c:pt>
                <c:pt idx="2229">
                  <c:v>54.089957974935473</c:v>
                </c:pt>
                <c:pt idx="2230">
                  <c:v>54.097712172913262</c:v>
                </c:pt>
                <c:pt idx="2231">
                  <c:v>54.105463073056541</c:v>
                </c:pt>
                <c:pt idx="2232">
                  <c:v>54.113210678169303</c:v>
                </c:pt>
                <c:pt idx="2233">
                  <c:v>54.120954991051825</c:v>
                </c:pt>
                <c:pt idx="2234">
                  <c:v>54.128696014500917</c:v>
                </c:pt>
                <c:pt idx="2235">
                  <c:v>54.136433751309823</c:v>
                </c:pt>
                <c:pt idx="2236">
                  <c:v>54.144168204268162</c:v>
                </c:pt>
                <c:pt idx="2237">
                  <c:v>54.151899376162078</c:v>
                </c:pt>
                <c:pt idx="2238">
                  <c:v>54.159627269774127</c:v>
                </c:pt>
                <c:pt idx="2239">
                  <c:v>54.167351887883356</c:v>
                </c:pt>
                <c:pt idx="2240">
                  <c:v>54.175073233265252</c:v>
                </c:pt>
                <c:pt idx="2241">
                  <c:v>54.182791308691733</c:v>
                </c:pt>
                <c:pt idx="2242">
                  <c:v>54.190506116931324</c:v>
                </c:pt>
                <c:pt idx="2243">
                  <c:v>54.198217660748938</c:v>
                </c:pt>
                <c:pt idx="2244">
                  <c:v>54.205925942905999</c:v>
                </c:pt>
                <c:pt idx="2245">
                  <c:v>54.213630966160402</c:v>
                </c:pt>
                <c:pt idx="2246">
                  <c:v>54.221332733266614</c:v>
                </c:pt>
                <c:pt idx="2247">
                  <c:v>54.229031246975602</c:v>
                </c:pt>
                <c:pt idx="2248">
                  <c:v>54.236726510034742</c:v>
                </c:pt>
                <c:pt idx="2249">
                  <c:v>54.244418525188053</c:v>
                </c:pt>
                <c:pt idx="2250">
                  <c:v>54.252107295176053</c:v>
                </c:pt>
                <c:pt idx="2251">
                  <c:v>54.259792822735754</c:v>
                </c:pt>
                <c:pt idx="2252">
                  <c:v>54.267475110600742</c:v>
                </c:pt>
                <c:pt idx="2253">
                  <c:v>54.275154161501113</c:v>
                </c:pt>
                <c:pt idx="2254">
                  <c:v>54.282829978163541</c:v>
                </c:pt>
                <c:pt idx="2255">
                  <c:v>54.290502563311271</c:v>
                </c:pt>
                <c:pt idx="2256">
                  <c:v>54.2981719196641</c:v>
                </c:pt>
                <c:pt idx="2257">
                  <c:v>54.305838049938323</c:v>
                </c:pt>
                <c:pt idx="2258">
                  <c:v>54.31350095684693</c:v>
                </c:pt>
                <c:pt idx="2259">
                  <c:v>54.321160643099411</c:v>
                </c:pt>
                <c:pt idx="2260">
                  <c:v>54.328817111401818</c:v>
                </c:pt>
                <c:pt idx="2261">
                  <c:v>54.336470364456922</c:v>
                </c:pt>
                <c:pt idx="2262">
                  <c:v>54.344120404963896</c:v>
                </c:pt>
                <c:pt idx="2263">
                  <c:v>54.351767235618681</c:v>
                </c:pt>
                <c:pt idx="2264">
                  <c:v>54.359410859113822</c:v>
                </c:pt>
                <c:pt idx="2265">
                  <c:v>54.36705127813832</c:v>
                </c:pt>
                <c:pt idx="2266">
                  <c:v>54.374688495377953</c:v>
                </c:pt>
                <c:pt idx="2267">
                  <c:v>54.382322513515071</c:v>
                </c:pt>
                <c:pt idx="2268">
                  <c:v>54.389953335228604</c:v>
                </c:pt>
                <c:pt idx="2269">
                  <c:v>54.397580963194244</c:v>
                </c:pt>
                <c:pt idx="2270">
                  <c:v>54.405205400084164</c:v>
                </c:pt>
                <c:pt idx="2271">
                  <c:v>54.412826648567354</c:v>
                </c:pt>
                <c:pt idx="2272">
                  <c:v>54.420444711309308</c:v>
                </c:pt>
                <c:pt idx="2273">
                  <c:v>54.428059590972268</c:v>
                </c:pt>
                <c:pt idx="2274">
                  <c:v>54.43567129021514</c:v>
                </c:pt>
                <c:pt idx="2275">
                  <c:v>54.443279811693387</c:v>
                </c:pt>
                <c:pt idx="2276">
                  <c:v>54.450885158059329</c:v>
                </c:pt>
                <c:pt idx="2277">
                  <c:v>54.458487331961862</c:v>
                </c:pt>
                <c:pt idx="2278">
                  <c:v>54.466086336046509</c:v>
                </c:pt>
                <c:pt idx="2279">
                  <c:v>54.473682172955648</c:v>
                </c:pt>
                <c:pt idx="2280">
                  <c:v>54.481274845328194</c:v>
                </c:pt>
                <c:pt idx="2281">
                  <c:v>54.488864355799848</c:v>
                </c:pt>
                <c:pt idx="2282">
                  <c:v>54.496450707003042</c:v>
                </c:pt>
                <c:pt idx="2283">
                  <c:v>54.504033901566849</c:v>
                </c:pt>
                <c:pt idx="2284">
                  <c:v>54.511613942117087</c:v>
                </c:pt>
                <c:pt idx="2285">
                  <c:v>54.519190831276305</c:v>
                </c:pt>
                <c:pt idx="2286">
                  <c:v>54.52676457166384</c:v>
                </c:pt>
                <c:pt idx="2287">
                  <c:v>54.534335165895676</c:v>
                </c:pt>
                <c:pt idx="2288">
                  <c:v>54.541902616584593</c:v>
                </c:pt>
                <c:pt idx="2289">
                  <c:v>54.549466926340052</c:v>
                </c:pt>
                <c:pt idx="2290">
                  <c:v>54.557028097768374</c:v>
                </c:pt>
                <c:pt idx="2291">
                  <c:v>54.56458613347251</c:v>
                </c:pt>
                <c:pt idx="2292">
                  <c:v>54.572141036052322</c:v>
                </c:pt>
                <c:pt idx="2293">
                  <c:v>54.579692808104284</c:v>
                </c:pt>
                <c:pt idx="2294">
                  <c:v>54.587241452221718</c:v>
                </c:pt>
                <c:pt idx="2295">
                  <c:v>54.594786970994789</c:v>
                </c:pt>
                <c:pt idx="2296">
                  <c:v>54.602329367010327</c:v>
                </c:pt>
                <c:pt idx="2297">
                  <c:v>54.609868642852021</c:v>
                </c:pt>
                <c:pt idx="2298">
                  <c:v>54.617404801100328</c:v>
                </c:pt>
                <c:pt idx="2299">
                  <c:v>54.624937844332564</c:v>
                </c:pt>
                <c:pt idx="2300">
                  <c:v>54.632467775122727</c:v>
                </c:pt>
                <c:pt idx="2301">
                  <c:v>54.639994596041781</c:v>
                </c:pt>
                <c:pt idx="2302">
                  <c:v>54.647518309657386</c:v>
                </c:pt>
                <c:pt idx="2303">
                  <c:v>54.655038918534061</c:v>
                </c:pt>
                <c:pt idx="2304">
                  <c:v>54.662556425233156</c:v>
                </c:pt>
                <c:pt idx="2305">
                  <c:v>54.670070832312867</c:v>
                </c:pt>
                <c:pt idx="2306">
                  <c:v>54.677582142328205</c:v>
                </c:pt>
                <c:pt idx="2307">
                  <c:v>54.685090357831051</c:v>
                </c:pt>
                <c:pt idx="2308">
                  <c:v>54.692595481370049</c:v>
                </c:pt>
                <c:pt idx="2309">
                  <c:v>54.700097515490803</c:v>
                </c:pt>
                <c:pt idx="2310">
                  <c:v>54.707596462735729</c:v>
                </c:pt>
                <c:pt idx="2311">
                  <c:v>54.715092325644136</c:v>
                </c:pt>
                <c:pt idx="2312">
                  <c:v>54.722585106752113</c:v>
                </c:pt>
                <c:pt idx="2313">
                  <c:v>54.73007480859269</c:v>
                </c:pt>
                <c:pt idx="2314">
                  <c:v>54.737561433695795</c:v>
                </c:pt>
                <c:pt idx="2315">
                  <c:v>54.745044984588247</c:v>
                </c:pt>
                <c:pt idx="2316">
                  <c:v>54.752525463793596</c:v>
                </c:pt>
                <c:pt idx="2317">
                  <c:v>54.760002873832562</c:v>
                </c:pt>
                <c:pt idx="2318">
                  <c:v>54.767477217222485</c:v>
                </c:pt>
                <c:pt idx="2319">
                  <c:v>54.774948496477791</c:v>
                </c:pt>
                <c:pt idx="2320">
                  <c:v>54.782416714109765</c:v>
                </c:pt>
                <c:pt idx="2321">
                  <c:v>54.789881872626538</c:v>
                </c:pt>
                <c:pt idx="2322">
                  <c:v>54.797343974533291</c:v>
                </c:pt>
                <c:pt idx="2323">
                  <c:v>54.804803022331996</c:v>
                </c:pt>
                <c:pt idx="2324">
                  <c:v>54.812259018521701</c:v>
                </c:pt>
                <c:pt idx="2325">
                  <c:v>54.819711965598209</c:v>
                </c:pt>
                <c:pt idx="2326">
                  <c:v>54.827161866054411</c:v>
                </c:pt>
                <c:pt idx="2327">
                  <c:v>54.834608722380054</c:v>
                </c:pt>
                <c:pt idx="2328">
                  <c:v>54.842052537061932</c:v>
                </c:pt>
                <c:pt idx="2329">
                  <c:v>54.849493312583654</c:v>
                </c:pt>
                <c:pt idx="2330">
                  <c:v>54.856931051425924</c:v>
                </c:pt>
                <c:pt idx="2331">
                  <c:v>54.864365756066299</c:v>
                </c:pt>
                <c:pt idx="2332">
                  <c:v>54.871797428979384</c:v>
                </c:pt>
                <c:pt idx="2333">
                  <c:v>54.879226072636719</c:v>
                </c:pt>
                <c:pt idx="2334">
                  <c:v>54.886651689506863</c:v>
                </c:pt>
                <c:pt idx="2335">
                  <c:v>54.894074282055286</c:v>
                </c:pt>
                <c:pt idx="2336">
                  <c:v>54.901493852744494</c:v>
                </c:pt>
                <c:pt idx="2337">
                  <c:v>54.908910404034017</c:v>
                </c:pt>
                <c:pt idx="2338">
                  <c:v>54.916323938380337</c:v>
                </c:pt>
                <c:pt idx="2339">
                  <c:v>54.923734458236929</c:v>
                </c:pt>
                <c:pt idx="2340">
                  <c:v>54.931141966054334</c:v>
                </c:pt>
                <c:pt idx="2341">
                  <c:v>54.938546464280051</c:v>
                </c:pt>
                <c:pt idx="2342">
                  <c:v>54.945947955358591</c:v>
                </c:pt>
                <c:pt idx="2343">
                  <c:v>54.953346441731547</c:v>
                </c:pt>
                <c:pt idx="2344">
                  <c:v>54.960741925837503</c:v>
                </c:pt>
                <c:pt idx="2345">
                  <c:v>54.968134410112071</c:v>
                </c:pt>
                <c:pt idx="2346">
                  <c:v>54.975523896987958</c:v>
                </c:pt>
                <c:pt idx="2347">
                  <c:v>54.982910388894773</c:v>
                </c:pt>
                <c:pt idx="2348">
                  <c:v>54.990293888259288</c:v>
                </c:pt>
                <c:pt idx="2349">
                  <c:v>54.997674397505349</c:v>
                </c:pt>
                <c:pt idx="2350">
                  <c:v>55.005051919053791</c:v>
                </c:pt>
                <c:pt idx="2351">
                  <c:v>55.012426455322526</c:v>
                </c:pt>
                <c:pt idx="2352">
                  <c:v>55.019798008726511</c:v>
                </c:pt>
                <c:pt idx="2353">
                  <c:v>55.027166581677847</c:v>
                </c:pt>
                <c:pt idx="2354">
                  <c:v>55.0345321765856</c:v>
                </c:pt>
                <c:pt idx="2355">
                  <c:v>55.041894795856017</c:v>
                </c:pt>
                <c:pt idx="2356">
                  <c:v>55.049254441892423</c:v>
                </c:pt>
                <c:pt idx="2357">
                  <c:v>55.056611117095144</c:v>
                </c:pt>
                <c:pt idx="2358">
                  <c:v>55.063964823861674</c:v>
                </c:pt>
                <c:pt idx="2359">
                  <c:v>55.071315564586584</c:v>
                </c:pt>
                <c:pt idx="2360">
                  <c:v>55.078663341661596</c:v>
                </c:pt>
                <c:pt idx="2361">
                  <c:v>55.086008157475426</c:v>
                </c:pt>
                <c:pt idx="2362">
                  <c:v>55.093350014414028</c:v>
                </c:pt>
                <c:pt idx="2363">
                  <c:v>55.100688914860427</c:v>
                </c:pt>
                <c:pt idx="2364">
                  <c:v>55.108024861194707</c:v>
                </c:pt>
                <c:pt idx="2365">
                  <c:v>55.11535785579418</c:v>
                </c:pt>
                <c:pt idx="2366">
                  <c:v>55.122687901033252</c:v>
                </c:pt>
                <c:pt idx="2367">
                  <c:v>55.130014999283475</c:v>
                </c:pt>
                <c:pt idx="2368">
                  <c:v>55.137339152913462</c:v>
                </c:pt>
                <c:pt idx="2369">
                  <c:v>55.144660364289081</c:v>
                </c:pt>
                <c:pt idx="2370">
                  <c:v>55.151978635773261</c:v>
                </c:pt>
                <c:pt idx="2371">
                  <c:v>55.159293969726214</c:v>
                </c:pt>
                <c:pt idx="2372">
                  <c:v>55.166606368505143</c:v>
                </c:pt>
                <c:pt idx="2373">
                  <c:v>55.173915834464523</c:v>
                </c:pt>
                <c:pt idx="2374">
                  <c:v>55.181222369955982</c:v>
                </c:pt>
                <c:pt idx="2375">
                  <c:v>55.188525977328283</c:v>
                </c:pt>
                <c:pt idx="2376">
                  <c:v>55.19582665892743</c:v>
                </c:pt>
                <c:pt idx="2377">
                  <c:v>55.203124417096568</c:v>
                </c:pt>
                <c:pt idx="2378">
                  <c:v>55.210419254175996</c:v>
                </c:pt>
                <c:pt idx="2379">
                  <c:v>55.217711172503257</c:v>
                </c:pt>
                <c:pt idx="2380">
                  <c:v>55.225000174413118</c:v>
                </c:pt>
                <c:pt idx="2381">
                  <c:v>55.23228626223743</c:v>
                </c:pt>
                <c:pt idx="2382">
                  <c:v>55.239569438305367</c:v>
                </c:pt>
                <c:pt idx="2383">
                  <c:v>55.24684970494323</c:v>
                </c:pt>
                <c:pt idx="2384">
                  <c:v>55.254127064474581</c:v>
                </c:pt>
                <c:pt idx="2385">
                  <c:v>55.261401519220193</c:v>
                </c:pt>
                <c:pt idx="2386">
                  <c:v>55.268673071498064</c:v>
                </c:pt>
                <c:pt idx="2387">
                  <c:v>55.27594172362339</c:v>
                </c:pt>
                <c:pt idx="2388">
                  <c:v>55.283207477908569</c:v>
                </c:pt>
                <c:pt idx="2389">
                  <c:v>55.290470336663404</c:v>
                </c:pt>
                <c:pt idx="2390">
                  <c:v>55.297730302194729</c:v>
                </c:pt>
                <c:pt idx="2391">
                  <c:v>55.304987376806665</c:v>
                </c:pt>
                <c:pt idx="2392">
                  <c:v>55.312241562800729</c:v>
                </c:pt>
                <c:pt idx="2393">
                  <c:v>55.319492862475528</c:v>
                </c:pt>
                <c:pt idx="2394">
                  <c:v>55.326741278126967</c:v>
                </c:pt>
                <c:pt idx="2395">
                  <c:v>55.333986812048295</c:v>
                </c:pt>
                <c:pt idx="2396">
                  <c:v>55.341229466529903</c:v>
                </c:pt>
                <c:pt idx="2397">
                  <c:v>55.348469243859526</c:v>
                </c:pt>
                <c:pt idx="2398">
                  <c:v>55.355706146322184</c:v>
                </c:pt>
                <c:pt idx="2399">
                  <c:v>55.362940176200148</c:v>
                </c:pt>
                <c:pt idx="2400">
                  <c:v>55.370171335772923</c:v>
                </c:pt>
                <c:pt idx="2401">
                  <c:v>55.377399627317423</c:v>
                </c:pt>
                <c:pt idx="2402">
                  <c:v>55.384625053107747</c:v>
                </c:pt>
                <c:pt idx="2403">
                  <c:v>55.391847615415344</c:v>
                </c:pt>
                <c:pt idx="2404">
                  <c:v>55.399067316508962</c:v>
                </c:pt>
                <c:pt idx="2405">
                  <c:v>55.406284158654557</c:v>
                </c:pt>
                <c:pt idx="2406">
                  <c:v>55.413498144115614</c:v>
                </c:pt>
                <c:pt idx="2407">
                  <c:v>55.420709275152682</c:v>
                </c:pt>
                <c:pt idx="2408">
                  <c:v>55.4279175540238</c:v>
                </c:pt>
                <c:pt idx="2409">
                  <c:v>55.435122982984225</c:v>
                </c:pt>
                <c:pt idx="2410">
                  <c:v>55.442325564286598</c:v>
                </c:pt>
                <c:pt idx="2411">
                  <c:v>55.44952530018093</c:v>
                </c:pt>
                <c:pt idx="2412">
                  <c:v>55.456722192914434</c:v>
                </c:pt>
                <c:pt idx="2413">
                  <c:v>55.463916244731799</c:v>
                </c:pt>
                <c:pt idx="2414">
                  <c:v>55.471107457874929</c:v>
                </c:pt>
                <c:pt idx="2415">
                  <c:v>55.478295834583221</c:v>
                </c:pt>
                <c:pt idx="2416">
                  <c:v>55.485481377093286</c:v>
                </c:pt>
                <c:pt idx="2417">
                  <c:v>55.492664087639177</c:v>
                </c:pt>
                <c:pt idx="2418">
                  <c:v>55.499843968452296</c:v>
                </c:pt>
                <c:pt idx="2419">
                  <c:v>55.507021021761389</c:v>
                </c:pt>
                <c:pt idx="2420">
                  <c:v>55.514195249792571</c:v>
                </c:pt>
                <c:pt idx="2421">
                  <c:v>55.521366654769302</c:v>
                </c:pt>
                <c:pt idx="2422">
                  <c:v>55.52853523891249</c:v>
                </c:pt>
                <c:pt idx="2423">
                  <c:v>55.535701004440327</c:v>
                </c:pt>
                <c:pt idx="2424">
                  <c:v>55.542863953568514</c:v>
                </c:pt>
                <c:pt idx="2425">
                  <c:v>55.550024088510021</c:v>
                </c:pt>
                <c:pt idx="2426">
                  <c:v>55.557181411475298</c:v>
                </c:pt>
                <c:pt idx="2427">
                  <c:v>55.564335924672164</c:v>
                </c:pt>
                <c:pt idx="2428">
                  <c:v>55.571487630305732</c:v>
                </c:pt>
                <c:pt idx="2429">
                  <c:v>55.57863653057872</c:v>
                </c:pt>
                <c:pt idx="2430">
                  <c:v>55.58578262769111</c:v>
                </c:pt>
                <c:pt idx="2431">
                  <c:v>55.592925923840362</c:v>
                </c:pt>
                <c:pt idx="2432">
                  <c:v>55.6000664212213</c:v>
                </c:pt>
                <c:pt idx="2433">
                  <c:v>55.607204122026204</c:v>
                </c:pt>
                <c:pt idx="2434">
                  <c:v>55.614339028444789</c:v>
                </c:pt>
                <c:pt idx="2435">
                  <c:v>55.62147114266417</c:v>
                </c:pt>
                <c:pt idx="2436">
                  <c:v>55.628600466868953</c:v>
                </c:pt>
                <c:pt idx="2437">
                  <c:v>55.635727003241065</c:v>
                </c:pt>
                <c:pt idx="2438">
                  <c:v>55.642850753960026</c:v>
                </c:pt>
                <c:pt idx="2439">
                  <c:v>55.649971721202647</c:v>
                </c:pt>
                <c:pt idx="2440">
                  <c:v>55.657089907143316</c:v>
                </c:pt>
                <c:pt idx="2441">
                  <c:v>55.66420531395385</c:v>
                </c:pt>
                <c:pt idx="2442">
                  <c:v>55.671317943803409</c:v>
                </c:pt>
                <c:pt idx="2443">
                  <c:v>55.678427798858749</c:v>
                </c:pt>
                <c:pt idx="2444">
                  <c:v>55.685534881284049</c:v>
                </c:pt>
                <c:pt idx="2445">
                  <c:v>55.692639193240922</c:v>
                </c:pt>
                <c:pt idx="2446">
                  <c:v>55.699740736888543</c:v>
                </c:pt>
                <c:pt idx="2447">
                  <c:v>55.706839514383446</c:v>
                </c:pt>
                <c:pt idx="2448">
                  <c:v>55.713935527879734</c:v>
                </c:pt>
                <c:pt idx="2449">
                  <c:v>55.721028779528922</c:v>
                </c:pt>
                <c:pt idx="2450">
                  <c:v>55.728119271480075</c:v>
                </c:pt>
                <c:pt idx="2451">
                  <c:v>55.735207005879779</c:v>
                </c:pt>
                <c:pt idx="2452">
                  <c:v>55.742291984872033</c:v>
                </c:pt>
                <c:pt idx="2453">
                  <c:v>55.749374210598369</c:v>
                </c:pt>
                <c:pt idx="2454">
                  <c:v>55.756453685197826</c:v>
                </c:pt>
                <c:pt idx="2455">
                  <c:v>55.763530410806958</c:v>
                </c:pt>
                <c:pt idx="2456">
                  <c:v>55.77060438955985</c:v>
                </c:pt>
                <c:pt idx="2457">
                  <c:v>55.777675623588031</c:v>
                </c:pt>
                <c:pt idx="2458">
                  <c:v>55.784744115020615</c:v>
                </c:pt>
                <c:pt idx="2459">
                  <c:v>55.791809865984256</c:v>
                </c:pt>
                <c:pt idx="2460">
                  <c:v>55.798872878603085</c:v>
                </c:pt>
                <c:pt idx="2461">
                  <c:v>55.805933154998783</c:v>
                </c:pt>
                <c:pt idx="2462">
                  <c:v>55.812990697290509</c:v>
                </c:pt>
                <c:pt idx="2463">
                  <c:v>55.820045507595097</c:v>
                </c:pt>
                <c:pt idx="2464">
                  <c:v>55.827097588026774</c:v>
                </c:pt>
                <c:pt idx="2465">
                  <c:v>55.834146940697444</c:v>
                </c:pt>
                <c:pt idx="2466">
                  <c:v>55.841193567716438</c:v>
                </c:pt>
                <c:pt idx="2467">
                  <c:v>55.848237471190771</c:v>
                </c:pt>
                <c:pt idx="2468">
                  <c:v>55.855278653224886</c:v>
                </c:pt>
                <c:pt idx="2469">
                  <c:v>55.862317115920895</c:v>
                </c:pt>
                <c:pt idx="2470">
                  <c:v>55.86935286137841</c:v>
                </c:pt>
                <c:pt idx="2471">
                  <c:v>55.876385891694596</c:v>
                </c:pt>
                <c:pt idx="2472">
                  <c:v>55.883416208964306</c:v>
                </c:pt>
                <c:pt idx="2473">
                  <c:v>55.890443815279831</c:v>
                </c:pt>
                <c:pt idx="2474">
                  <c:v>55.897468712731126</c:v>
                </c:pt>
                <c:pt idx="2475">
                  <c:v>55.904490903405659</c:v>
                </c:pt>
                <c:pt idx="2476">
                  <c:v>55.911510389388624</c:v>
                </c:pt>
                <c:pt idx="2477">
                  <c:v>55.918527172762644</c:v>
                </c:pt>
                <c:pt idx="2478">
                  <c:v>55.925541255608046</c:v>
                </c:pt>
                <c:pt idx="2479">
                  <c:v>55.932552640002719</c:v>
                </c:pt>
                <c:pt idx="2480">
                  <c:v>55.93956132802208</c:v>
                </c:pt>
                <c:pt idx="2481">
                  <c:v>55.946567321739316</c:v>
                </c:pt>
                <c:pt idx="2482">
                  <c:v>55.953570623225126</c:v>
                </c:pt>
                <c:pt idx="2483">
                  <c:v>55.960571234547814</c:v>
                </c:pt>
                <c:pt idx="2484">
                  <c:v>55.967569157773291</c:v>
                </c:pt>
                <c:pt idx="2485">
                  <c:v>55.974564394965178</c:v>
                </c:pt>
                <c:pt idx="2486">
                  <c:v>55.981556948184611</c:v>
                </c:pt>
                <c:pt idx="2487">
                  <c:v>55.988546819490409</c:v>
                </c:pt>
                <c:pt idx="2488">
                  <c:v>55.995534010939046</c:v>
                </c:pt>
                <c:pt idx="2489">
                  <c:v>56.002518524584573</c:v>
                </c:pt>
                <c:pt idx="2490">
                  <c:v>56.00950036247874</c:v>
                </c:pt>
                <c:pt idx="2491">
                  <c:v>56.016479526670871</c:v>
                </c:pt>
                <c:pt idx="2492">
                  <c:v>56.023456019208005</c:v>
                </c:pt>
                <c:pt idx="2493">
                  <c:v>56.030429842134829</c:v>
                </c:pt>
                <c:pt idx="2494">
                  <c:v>56.037400997493584</c:v>
                </c:pt>
                <c:pt idx="2495">
                  <c:v>56.044369487324296</c:v>
                </c:pt>
                <c:pt idx="2496">
                  <c:v>56.051335313664595</c:v>
                </c:pt>
                <c:pt idx="2497">
                  <c:v>56.058298478549752</c:v>
                </c:pt>
                <c:pt idx="2498">
                  <c:v>56.065258984012765</c:v>
                </c:pt>
                <c:pt idx="2499">
                  <c:v>56.07221683208423</c:v>
                </c:pt>
                <c:pt idx="2500">
                  <c:v>56.079172024792477</c:v>
                </c:pt>
                <c:pt idx="2501">
                  <c:v>56.086124564163491</c:v>
                </c:pt>
                <c:pt idx="2502">
                  <c:v>56.093074452220932</c:v>
                </c:pt>
                <c:pt idx="2503">
                  <c:v>56.100021690986225</c:v>
                </c:pt>
                <c:pt idx="2504">
                  <c:v>56.106966282478311</c:v>
                </c:pt>
                <c:pt idx="2505">
                  <c:v>56.113908228714031</c:v>
                </c:pt>
                <c:pt idx="2506">
                  <c:v>56.120847531707732</c:v>
                </c:pt>
                <c:pt idx="2507">
                  <c:v>56.127784193471612</c:v>
                </c:pt>
                <c:pt idx="2508">
                  <c:v>56.134718216015507</c:v>
                </c:pt>
                <c:pt idx="2509">
                  <c:v>56.141649601346906</c:v>
                </c:pt>
                <c:pt idx="2510">
                  <c:v>56.148578351471144</c:v>
                </c:pt>
                <c:pt idx="2511">
                  <c:v>56.155504468391122</c:v>
                </c:pt>
                <c:pt idx="2512">
                  <c:v>56.162427954107585</c:v>
                </c:pt>
                <c:pt idx="2513">
                  <c:v>56.169348810618921</c:v>
                </c:pt>
                <c:pt idx="2514">
                  <c:v>56.176267039921214</c:v>
                </c:pt>
                <c:pt idx="2515">
                  <c:v>56.183182644008383</c:v>
                </c:pt>
                <c:pt idx="2516">
                  <c:v>56.190095624872015</c:v>
                </c:pt>
                <c:pt idx="2517">
                  <c:v>56.197005984501388</c:v>
                </c:pt>
                <c:pt idx="2518">
                  <c:v>56.203913724883613</c:v>
                </c:pt>
                <c:pt idx="2519">
                  <c:v>56.210818848003463</c:v>
                </c:pt>
                <c:pt idx="2520">
                  <c:v>56.217721355843494</c:v>
                </c:pt>
                <c:pt idx="2521">
                  <c:v>56.224621250384054</c:v>
                </c:pt>
                <c:pt idx="2522">
                  <c:v>56.231518533603108</c:v>
                </c:pt>
                <c:pt idx="2523">
                  <c:v>56.238413207476555</c:v>
                </c:pt>
                <c:pt idx="2524">
                  <c:v>56.24530527397787</c:v>
                </c:pt>
                <c:pt idx="2525">
                  <c:v>56.252194735078412</c:v>
                </c:pt>
                <c:pt idx="2526">
                  <c:v>56.259081592747222</c:v>
                </c:pt>
                <c:pt idx="2527">
                  <c:v>56.265965848951275</c:v>
                </c:pt>
                <c:pt idx="2528">
                  <c:v>56.272847505655101</c:v>
                </c:pt>
                <c:pt idx="2529">
                  <c:v>56.279726564821161</c:v>
                </c:pt>
                <c:pt idx="2530">
                  <c:v>56.286603028409587</c:v>
                </c:pt>
                <c:pt idx="2531">
                  <c:v>56.293476898378422</c:v>
                </c:pt>
                <c:pt idx="2532">
                  <c:v>56.300348176683293</c:v>
                </c:pt>
                <c:pt idx="2533">
                  <c:v>56.307216865277866</c:v>
                </c:pt>
                <c:pt idx="2534">
                  <c:v>56.314082966113396</c:v>
                </c:pt>
                <c:pt idx="2535">
                  <c:v>56.320946481139082</c:v>
                </c:pt>
                <c:pt idx="2536">
                  <c:v>56.32780741230178</c:v>
                </c:pt>
                <c:pt idx="2537">
                  <c:v>56.334665761546198</c:v>
                </c:pt>
                <c:pt idx="2538">
                  <c:v>56.341521530814994</c:v>
                </c:pt>
                <c:pt idx="2539">
                  <c:v>56.348374722048398</c:v>
                </c:pt>
                <c:pt idx="2540">
                  <c:v>56.355225337184578</c:v>
                </c:pt>
                <c:pt idx="2541">
                  <c:v>56.362073378159543</c:v>
                </c:pt>
                <c:pt idx="2542">
                  <c:v>56.368918846907057</c:v>
                </c:pt>
                <c:pt idx="2543">
                  <c:v>56.37576174535873</c:v>
                </c:pt>
                <c:pt idx="2544">
                  <c:v>56.382602075443991</c:v>
                </c:pt>
                <c:pt idx="2545">
                  <c:v>56.38943983909013</c:v>
                </c:pt>
                <c:pt idx="2546">
                  <c:v>56.396275038222186</c:v>
                </c:pt>
                <c:pt idx="2547">
                  <c:v>56.403107674763149</c:v>
                </c:pt>
                <c:pt idx="2548">
                  <c:v>56.409937750633745</c:v>
                </c:pt>
                <c:pt idx="2549">
                  <c:v>56.416765267752616</c:v>
                </c:pt>
                <c:pt idx="2550">
                  <c:v>56.423590228036183</c:v>
                </c:pt>
                <c:pt idx="2551">
                  <c:v>56.430412633398781</c:v>
                </c:pt>
                <c:pt idx="2552">
                  <c:v>56.437232485752489</c:v>
                </c:pt>
                <c:pt idx="2553">
                  <c:v>56.444049787007394</c:v>
                </c:pt>
                <c:pt idx="2554">
                  <c:v>56.450864539071354</c:v>
                </c:pt>
                <c:pt idx="2555">
                  <c:v>56.457676743850044</c:v>
                </c:pt>
                <c:pt idx="2556">
                  <c:v>56.464486403247051</c:v>
                </c:pt>
                <c:pt idx="2557">
                  <c:v>56.471293519163886</c:v>
                </c:pt>
                <c:pt idx="2558">
                  <c:v>56.478098093499838</c:v>
                </c:pt>
                <c:pt idx="2559">
                  <c:v>56.484900128152084</c:v>
                </c:pt>
                <c:pt idx="2560">
                  <c:v>56.491699625015727</c:v>
                </c:pt>
                <c:pt idx="2561">
                  <c:v>56.498496585983723</c:v>
                </c:pt>
                <c:pt idx="2562">
                  <c:v>56.505291012946877</c:v>
                </c:pt>
                <c:pt idx="2563">
                  <c:v>56.512082907793946</c:v>
                </c:pt>
                <c:pt idx="2564">
                  <c:v>56.518872272411535</c:v>
                </c:pt>
                <c:pt idx="2565">
                  <c:v>56.525659108684167</c:v>
                </c:pt>
                <c:pt idx="2566">
                  <c:v>56.532443418494175</c:v>
                </c:pt>
                <c:pt idx="2567">
                  <c:v>56.539225203721962</c:v>
                </c:pt>
                <c:pt idx="2568">
                  <c:v>56.546004466245591</c:v>
                </c:pt>
                <c:pt idx="2569">
                  <c:v>56.552781207941273</c:v>
                </c:pt>
                <c:pt idx="2570">
                  <c:v>56.559555430683027</c:v>
                </c:pt>
                <c:pt idx="2571">
                  <c:v>56.566327136342707</c:v>
                </c:pt>
                <c:pt idx="2572">
                  <c:v>56.573096326790186</c:v>
                </c:pt>
                <c:pt idx="2573">
                  <c:v>56.579863003893216</c:v>
                </c:pt>
                <c:pt idx="2574">
                  <c:v>56.586627169517477</c:v>
                </c:pt>
                <c:pt idx="2575">
                  <c:v>56.593388825526553</c:v>
                </c:pt>
                <c:pt idx="2576">
                  <c:v>56.600147973781979</c:v>
                </c:pt>
                <c:pt idx="2577">
                  <c:v>56.606904616143225</c:v>
                </c:pt>
                <c:pt idx="2578">
                  <c:v>56.613658754467657</c:v>
                </c:pt>
                <c:pt idx="2579">
                  <c:v>56.620410390610623</c:v>
                </c:pt>
                <c:pt idx="2580">
                  <c:v>56.627159526425359</c:v>
                </c:pt>
                <c:pt idx="2581">
                  <c:v>56.633906163763029</c:v>
                </c:pt>
                <c:pt idx="2582">
                  <c:v>56.640650304472892</c:v>
                </c:pt>
                <c:pt idx="2583">
                  <c:v>56.647391950401953</c:v>
                </c:pt>
                <c:pt idx="2584">
                  <c:v>56.654131103395294</c:v>
                </c:pt>
                <c:pt idx="2585">
                  <c:v>56.660867765295897</c:v>
                </c:pt>
                <c:pt idx="2586">
                  <c:v>56.667601937944767</c:v>
                </c:pt>
                <c:pt idx="2587">
                  <c:v>56.674333623180772</c:v>
                </c:pt>
                <c:pt idx="2588">
                  <c:v>56.681062822840801</c:v>
                </c:pt>
                <c:pt idx="2589">
                  <c:v>56.687789538759716</c:v>
                </c:pt>
                <c:pt idx="2590">
                  <c:v>56.694513772770343</c:v>
                </c:pt>
                <c:pt idx="2591">
                  <c:v>56.701235526703464</c:v>
                </c:pt>
                <c:pt idx="2592">
                  <c:v>56.707954802387803</c:v>
                </c:pt>
                <c:pt idx="2593">
                  <c:v>56.714671601650139</c:v>
                </c:pt>
                <c:pt idx="2594">
                  <c:v>56.7213859263152</c:v>
                </c:pt>
                <c:pt idx="2595">
                  <c:v>56.728097778205708</c:v>
                </c:pt>
                <c:pt idx="2596">
                  <c:v>56.734807159142264</c:v>
                </c:pt>
                <c:pt idx="2597">
                  <c:v>56.741514070943659</c:v>
                </c:pt>
                <c:pt idx="2598">
                  <c:v>56.74821851542653</c:v>
                </c:pt>
                <c:pt idx="2599">
                  <c:v>56.754920494405525</c:v>
                </c:pt>
                <c:pt idx="2600">
                  <c:v>56.761620009693338</c:v>
                </c:pt>
                <c:pt idx="2601">
                  <c:v>56.768317063100653</c:v>
                </c:pt>
                <c:pt idx="2602">
                  <c:v>56.775011656436128</c:v>
                </c:pt>
                <c:pt idx="2603">
                  <c:v>56.781703791506445</c:v>
                </c:pt>
                <c:pt idx="2604">
                  <c:v>56.788393470116304</c:v>
                </c:pt>
                <c:pt idx="2605">
                  <c:v>56.795080694068453</c:v>
                </c:pt>
                <c:pt idx="2606">
                  <c:v>56.801765465163506</c:v>
                </c:pt>
                <c:pt idx="2607">
                  <c:v>56.808447785200329</c:v>
                </c:pt>
                <c:pt idx="2608">
                  <c:v>56.81512765597563</c:v>
                </c:pt>
                <c:pt idx="2609">
                  <c:v>56.821805079284204</c:v>
                </c:pt>
                <c:pt idx="2610">
                  <c:v>56.828480056918892</c:v>
                </c:pt>
                <c:pt idx="2611">
                  <c:v>56.835152590670511</c:v>
                </c:pt>
                <c:pt idx="2612">
                  <c:v>56.841822682327965</c:v>
                </c:pt>
                <c:pt idx="2613">
                  <c:v>56.848490333678193</c:v>
                </c:pt>
                <c:pt idx="2614">
                  <c:v>56.855155546506083</c:v>
                </c:pt>
                <c:pt idx="2615">
                  <c:v>56.861818322594736</c:v>
                </c:pt>
                <c:pt idx="2616">
                  <c:v>56.868478663725085</c:v>
                </c:pt>
                <c:pt idx="2617">
                  <c:v>56.875136571676336</c:v>
                </c:pt>
                <c:pt idx="2618">
                  <c:v>56.881792048225577</c:v>
                </c:pt>
                <c:pt idx="2619">
                  <c:v>56.888445095147993</c:v>
                </c:pt>
                <c:pt idx="2620">
                  <c:v>56.8950957142169</c:v>
                </c:pt>
                <c:pt idx="2621">
                  <c:v>56.901743907203524</c:v>
                </c:pt>
                <c:pt idx="2622">
                  <c:v>56.908389675877352</c:v>
                </c:pt>
                <c:pt idx="2623">
                  <c:v>56.915033022005758</c:v>
                </c:pt>
                <c:pt idx="2624">
                  <c:v>56.921673947354265</c:v>
                </c:pt>
                <c:pt idx="2625">
                  <c:v>56.928312453686431</c:v>
                </c:pt>
                <c:pt idx="2626">
                  <c:v>56.934948542763955</c:v>
                </c:pt>
                <c:pt idx="2627">
                  <c:v>56.941582216346525</c:v>
                </c:pt>
                <c:pt idx="2628">
                  <c:v>56.948213476192024</c:v>
                </c:pt>
                <c:pt idx="2629">
                  <c:v>56.954842324056244</c:v>
                </c:pt>
                <c:pt idx="2630">
                  <c:v>56.961468761693212</c:v>
                </c:pt>
                <c:pt idx="2631">
                  <c:v>56.968092790855046</c:v>
                </c:pt>
                <c:pt idx="2632">
                  <c:v>56.974714413291785</c:v>
                </c:pt>
                <c:pt idx="2633">
                  <c:v>56.981333630751784</c:v>
                </c:pt>
                <c:pt idx="2634">
                  <c:v>56.987950444981308</c:v>
                </c:pt>
                <c:pt idx="2635">
                  <c:v>56.994564857724853</c:v>
                </c:pt>
                <c:pt idx="2636">
                  <c:v>57.001176870724954</c:v>
                </c:pt>
                <c:pt idx="2637">
                  <c:v>57.007786485722221</c:v>
                </c:pt>
                <c:pt idx="2638">
                  <c:v>57.014393704455436</c:v>
                </c:pt>
                <c:pt idx="2639">
                  <c:v>57.02099852866148</c:v>
                </c:pt>
                <c:pt idx="2640">
                  <c:v>57.027600960075297</c:v>
                </c:pt>
                <c:pt idx="2641">
                  <c:v>57.034201000430002</c:v>
                </c:pt>
                <c:pt idx="2642">
                  <c:v>57.04079865145674</c:v>
                </c:pt>
                <c:pt idx="2643">
                  <c:v>57.047393914884942</c:v>
                </c:pt>
                <c:pt idx="2644">
                  <c:v>57.053986792441997</c:v>
                </c:pt>
                <c:pt idx="2645">
                  <c:v>57.060577285853505</c:v>
                </c:pt>
                <c:pt idx="2646">
                  <c:v>57.067165396843166</c:v>
                </c:pt>
                <c:pt idx="2647">
                  <c:v>57.073751127132802</c:v>
                </c:pt>
                <c:pt idx="2648">
                  <c:v>57.080334478442424</c:v>
                </c:pt>
                <c:pt idx="2649">
                  <c:v>57.086915452490096</c:v>
                </c:pt>
                <c:pt idx="2650">
                  <c:v>57.093494050992128</c:v>
                </c:pt>
                <c:pt idx="2651">
                  <c:v>57.100070275662844</c:v>
                </c:pt>
                <c:pt idx="2652">
                  <c:v>57.106644128214825</c:v>
                </c:pt>
                <c:pt idx="2653">
                  <c:v>57.113215610358722</c:v>
                </c:pt>
                <c:pt idx="2654">
                  <c:v>57.119784723803392</c:v>
                </c:pt>
                <c:pt idx="2655">
                  <c:v>57.126351470255827</c:v>
                </c:pt>
                <c:pt idx="2656">
                  <c:v>57.132915851421146</c:v>
                </c:pt>
                <c:pt idx="2657">
                  <c:v>57.139477869002633</c:v>
                </c:pt>
                <c:pt idx="2658">
                  <c:v>57.146037524701804</c:v>
                </c:pt>
                <c:pt idx="2659">
                  <c:v>57.152594820218248</c:v>
                </c:pt>
                <c:pt idx="2660">
                  <c:v>57.159149757249722</c:v>
                </c:pt>
                <c:pt idx="2661">
                  <c:v>57.165702337492284</c:v>
                </c:pt>
                <c:pt idx="2662">
                  <c:v>57.172252562639962</c:v>
                </c:pt>
                <c:pt idx="2663">
                  <c:v>57.17880043438511</c:v>
                </c:pt>
                <c:pt idx="2664">
                  <c:v>57.18534595441821</c:v>
                </c:pt>
                <c:pt idx="2665">
                  <c:v>57.191889124427888</c:v>
                </c:pt>
                <c:pt idx="2666">
                  <c:v>57.198429946101029</c:v>
                </c:pt>
                <c:pt idx="2667">
                  <c:v>57.204968421122608</c:v>
                </c:pt>
                <c:pt idx="2668">
                  <c:v>57.211504551175906</c:v>
                </c:pt>
                <c:pt idx="2669">
                  <c:v>57.218038337942268</c:v>
                </c:pt>
                <c:pt idx="2670">
                  <c:v>57.22456978310133</c:v>
                </c:pt>
                <c:pt idx="2671">
                  <c:v>57.231098888330827</c:v>
                </c:pt>
                <c:pt idx="2672">
                  <c:v>57.237625655306815</c:v>
                </c:pt>
                <c:pt idx="2673">
                  <c:v>57.244150085703431</c:v>
                </c:pt>
                <c:pt idx="2674">
                  <c:v>57.250672181193075</c:v>
                </c:pt>
                <c:pt idx="2675">
                  <c:v>57.257191943446344</c:v>
                </c:pt>
                <c:pt idx="2676">
                  <c:v>57.263709374132084</c:v>
                </c:pt>
                <c:pt idx="2677">
                  <c:v>57.270224474917235</c:v>
                </c:pt>
                <c:pt idx="2678">
                  <c:v>57.276737247467032</c:v>
                </c:pt>
                <c:pt idx="2679">
                  <c:v>57.283247693444977</c:v>
                </c:pt>
                <c:pt idx="2680">
                  <c:v>57.289755814512688</c:v>
                </c:pt>
                <c:pt idx="2681">
                  <c:v>57.296261612330056</c:v>
                </c:pt>
                <c:pt idx="2682">
                  <c:v>57.302765088555162</c:v>
                </c:pt>
                <c:pt idx="2683">
                  <c:v>57.309266244844331</c:v>
                </c:pt>
                <c:pt idx="2684">
                  <c:v>57.315765082852174</c:v>
                </c:pt>
                <c:pt idx="2685">
                  <c:v>57.322261604231407</c:v>
                </c:pt>
                <c:pt idx="2686">
                  <c:v>57.328755810633133</c:v>
                </c:pt>
                <c:pt idx="2687">
                  <c:v>57.335247703706514</c:v>
                </c:pt>
                <c:pt idx="2688">
                  <c:v>57.341737285099093</c:v>
                </c:pt>
                <c:pt idx="2689">
                  <c:v>57.348224556456614</c:v>
                </c:pt>
                <c:pt idx="2690">
                  <c:v>57.354709519423018</c:v>
                </c:pt>
                <c:pt idx="2691">
                  <c:v>57.361192175640568</c:v>
                </c:pt>
                <c:pt idx="2692">
                  <c:v>57.367672526749701</c:v>
                </c:pt>
                <c:pt idx="2693">
                  <c:v>57.374150574389191</c:v>
                </c:pt>
                <c:pt idx="2694">
                  <c:v>57.380626320195958</c:v>
                </c:pt>
                <c:pt idx="2695">
                  <c:v>57.387099765805239</c:v>
                </c:pt>
                <c:pt idx="2696">
                  <c:v>57.393570912850549</c:v>
                </c:pt>
                <c:pt idx="2697">
                  <c:v>57.400039762963623</c:v>
                </c:pt>
                <c:pt idx="2698">
                  <c:v>57.406506317774472</c:v>
                </c:pt>
                <c:pt idx="2699">
                  <c:v>57.412970578911384</c:v>
                </c:pt>
                <c:pt idx="2700">
                  <c:v>57.419432548000934</c:v>
                </c:pt>
                <c:pt idx="2701">
                  <c:v>57.425892226667848</c:v>
                </c:pt>
                <c:pt idx="2702">
                  <c:v>57.432349616535298</c:v>
                </c:pt>
                <c:pt idx="2703">
                  <c:v>57.438804719224613</c:v>
                </c:pt>
                <c:pt idx="2704">
                  <c:v>57.445257536355456</c:v>
                </c:pt>
                <c:pt idx="2705">
                  <c:v>57.451708069545731</c:v>
                </c:pt>
                <c:pt idx="2706">
                  <c:v>57.458156320411632</c:v>
                </c:pt>
                <c:pt idx="2707">
                  <c:v>57.464602290567711</c:v>
                </c:pt>
                <c:pt idx="2708">
                  <c:v>57.471045981626645</c:v>
                </c:pt>
                <c:pt idx="2709">
                  <c:v>57.477487395199617</c:v>
                </c:pt>
                <c:pt idx="2710">
                  <c:v>57.4839265328959</c:v>
                </c:pt>
                <c:pt idx="2711">
                  <c:v>57.490363396323204</c:v>
                </c:pt>
                <c:pt idx="2712">
                  <c:v>57.496797987087447</c:v>
                </c:pt>
                <c:pt idx="2713">
                  <c:v>57.503230306792872</c:v>
                </c:pt>
                <c:pt idx="2714">
                  <c:v>57.509660357042044</c:v>
                </c:pt>
                <c:pt idx="2715">
                  <c:v>57.516088139435887</c:v>
                </c:pt>
                <c:pt idx="2716">
                  <c:v>57.522513655573455</c:v>
                </c:pt>
                <c:pt idx="2717">
                  <c:v>57.528936907052305</c:v>
                </c:pt>
                <c:pt idx="2718">
                  <c:v>57.535357895468152</c:v>
                </c:pt>
                <c:pt idx="2719">
                  <c:v>57.541776622415128</c:v>
                </c:pt>
                <c:pt idx="2720">
                  <c:v>57.548193089485679</c:v>
                </c:pt>
                <c:pt idx="2721">
                  <c:v>57.55460729827054</c:v>
                </c:pt>
                <c:pt idx="2722">
                  <c:v>57.56101925035869</c:v>
                </c:pt>
                <c:pt idx="2723">
                  <c:v>57.567428947337575</c:v>
                </c:pt>
                <c:pt idx="2724">
                  <c:v>57.573836390792906</c:v>
                </c:pt>
                <c:pt idx="2725">
                  <c:v>57.580241582308666</c:v>
                </c:pt>
                <c:pt idx="2726">
                  <c:v>57.586644523467243</c:v>
                </c:pt>
                <c:pt idx="2727">
                  <c:v>57.593045215849358</c:v>
                </c:pt>
                <c:pt idx="2728">
                  <c:v>57.599443661034016</c:v>
                </c:pt>
                <c:pt idx="2729">
                  <c:v>57.605839860598564</c:v>
                </c:pt>
                <c:pt idx="2730">
                  <c:v>57.612233816118739</c:v>
                </c:pt>
                <c:pt idx="2731">
                  <c:v>57.61862552916859</c:v>
                </c:pt>
                <c:pt idx="2732">
                  <c:v>57.625015001320527</c:v>
                </c:pt>
                <c:pt idx="2733">
                  <c:v>57.631402234145241</c:v>
                </c:pt>
                <c:pt idx="2734">
                  <c:v>57.637787229211824</c:v>
                </c:pt>
                <c:pt idx="2735">
                  <c:v>57.644169988087789</c:v>
                </c:pt>
                <c:pt idx="2736">
                  <c:v>57.650550512338882</c:v>
                </c:pt>
                <c:pt idx="2737">
                  <c:v>57.656928803529254</c:v>
                </c:pt>
                <c:pt idx="2738">
                  <c:v>57.66330486322142</c:v>
                </c:pt>
                <c:pt idx="2739">
                  <c:v>57.669678692976269</c:v>
                </c:pt>
                <c:pt idx="2740">
                  <c:v>57.676050294353004</c:v>
                </c:pt>
                <c:pt idx="2741">
                  <c:v>57.682419668909233</c:v>
                </c:pt>
                <c:pt idx="2742">
                  <c:v>57.68878681820091</c:v>
                </c:pt>
                <c:pt idx="2743">
                  <c:v>57.695151743782382</c:v>
                </c:pt>
                <c:pt idx="2744">
                  <c:v>57.701514447206385</c:v>
                </c:pt>
                <c:pt idx="2745">
                  <c:v>57.707874930023962</c:v>
                </c:pt>
                <c:pt idx="2746">
                  <c:v>57.714233193784573</c:v>
                </c:pt>
                <c:pt idx="2747">
                  <c:v>57.720589240036112</c:v>
                </c:pt>
                <c:pt idx="2748">
                  <c:v>57.726943070324708</c:v>
                </c:pt>
                <c:pt idx="2749">
                  <c:v>57.733294686195016</c:v>
                </c:pt>
                <c:pt idx="2750">
                  <c:v>57.73964408919003</c:v>
                </c:pt>
                <c:pt idx="2751">
                  <c:v>57.745991280851108</c:v>
                </c:pt>
                <c:pt idx="2752">
                  <c:v>57.752336262718003</c:v>
                </c:pt>
                <c:pt idx="2753">
                  <c:v>57.758679036328907</c:v>
                </c:pt>
                <c:pt idx="2754">
                  <c:v>57.765019603220338</c:v>
                </c:pt>
                <c:pt idx="2755">
                  <c:v>57.771357964927262</c:v>
                </c:pt>
                <c:pt idx="2756">
                  <c:v>57.777694122983036</c:v>
                </c:pt>
                <c:pt idx="2757">
                  <c:v>57.784028078919377</c:v>
                </c:pt>
                <c:pt idx="2758">
                  <c:v>57.790359834266482</c:v>
                </c:pt>
                <c:pt idx="2759">
                  <c:v>57.796689390552878</c:v>
                </c:pt>
                <c:pt idx="2760">
                  <c:v>57.803016749305549</c:v>
                </c:pt>
                <c:pt idx="2761">
                  <c:v>57.809341912049831</c:v>
                </c:pt>
                <c:pt idx="2762">
                  <c:v>57.815664880309555</c:v>
                </c:pt>
                <c:pt idx="2763">
                  <c:v>57.821985655606937</c:v>
                </c:pt>
                <c:pt idx="2764">
                  <c:v>57.828304239462561</c:v>
                </c:pt>
                <c:pt idx="2765">
                  <c:v>57.834620633395488</c:v>
                </c:pt>
                <c:pt idx="2766">
                  <c:v>57.840934838923161</c:v>
                </c:pt>
                <c:pt idx="2767">
                  <c:v>57.847246857561458</c:v>
                </c:pt>
                <c:pt idx="2768">
                  <c:v>57.853556690824739</c:v>
                </c:pt>
                <c:pt idx="2769">
                  <c:v>57.859864340225677</c:v>
                </c:pt>
                <c:pt idx="2770">
                  <c:v>57.866169807275504</c:v>
                </c:pt>
                <c:pt idx="2771">
                  <c:v>57.872473093483734</c:v>
                </c:pt>
                <c:pt idx="2772">
                  <c:v>57.878774200358471</c:v>
                </c:pt>
                <c:pt idx="2773">
                  <c:v>57.885073129406123</c:v>
                </c:pt>
                <c:pt idx="2774">
                  <c:v>57.891369882131684</c:v>
                </c:pt>
                <c:pt idx="2775">
                  <c:v>57.897664460038385</c:v>
                </c:pt>
                <c:pt idx="2776">
                  <c:v>57.903956864628157</c:v>
                </c:pt>
                <c:pt idx="2777">
                  <c:v>57.910247097401118</c:v>
                </c:pt>
                <c:pt idx="2778">
                  <c:v>57.916535159856046</c:v>
                </c:pt>
                <c:pt idx="2779">
                  <c:v>57.922821053489962</c:v>
                </c:pt>
                <c:pt idx="2780">
                  <c:v>57.929104779798564</c:v>
                </c:pt>
                <c:pt idx="2781">
                  <c:v>57.935386340275812</c:v>
                </c:pt>
                <c:pt idx="2782">
                  <c:v>57.941665736414222</c:v>
                </c:pt>
                <c:pt idx="2783">
                  <c:v>57.947942969704755</c:v>
                </c:pt>
                <c:pt idx="2784">
                  <c:v>57.954218041636814</c:v>
                </c:pt>
                <c:pt idx="2785">
                  <c:v>57.960490953698248</c:v>
                </c:pt>
                <c:pt idx="2786">
                  <c:v>57.966761707375476</c:v>
                </c:pt>
                <c:pt idx="2787">
                  <c:v>57.973030304153212</c:v>
                </c:pt>
                <c:pt idx="2788">
                  <c:v>57.979296745514752</c:v>
                </c:pt>
                <c:pt idx="2789">
                  <c:v>57.985561032941852</c:v>
                </c:pt>
                <c:pt idx="2790">
                  <c:v>57.991823167914724</c:v>
                </c:pt>
                <c:pt idx="2791">
                  <c:v>57.998083151912041</c:v>
                </c:pt>
                <c:pt idx="2792">
                  <c:v>58.004340986411002</c:v>
                </c:pt>
                <c:pt idx="2793">
                  <c:v>58.01059667288721</c:v>
                </c:pt>
                <c:pt idx="2794">
                  <c:v>58.01685021281483</c:v>
                </c:pt>
                <c:pt idx="2795">
                  <c:v>58.023101607666433</c:v>
                </c:pt>
                <c:pt idx="2796">
                  <c:v>58.029350858913162</c:v>
                </c:pt>
                <c:pt idx="2797">
                  <c:v>58.035597968024561</c:v>
                </c:pt>
                <c:pt idx="2798">
                  <c:v>58.041842936468711</c:v>
                </c:pt>
                <c:pt idx="2799">
                  <c:v>58.048085765712152</c:v>
                </c:pt>
                <c:pt idx="2800">
                  <c:v>58.054326457219958</c:v>
                </c:pt>
                <c:pt idx="2801">
                  <c:v>58.060565012455761</c:v>
                </c:pt>
                <c:pt idx="2802">
                  <c:v>58.066801432881455</c:v>
                </c:pt>
                <c:pt idx="2803">
                  <c:v>58.07303571995768</c:v>
                </c:pt>
                <c:pt idx="2804">
                  <c:v>58.079267875143479</c:v>
                </c:pt>
                <c:pt idx="2805">
                  <c:v>58.085497899896389</c:v>
                </c:pt>
                <c:pt idx="2806">
                  <c:v>58.091725795672481</c:v>
                </c:pt>
                <c:pt idx="2807">
                  <c:v>58.097951563926301</c:v>
                </c:pt>
                <c:pt idx="2808">
                  <c:v>58.10417520611098</c:v>
                </c:pt>
                <c:pt idx="2809">
                  <c:v>58.110396723678058</c:v>
                </c:pt>
                <c:pt idx="2810">
                  <c:v>58.116616118077623</c:v>
                </c:pt>
                <c:pt idx="2811">
                  <c:v>58.122833390758359</c:v>
                </c:pt>
                <c:pt idx="2812">
                  <c:v>58.129048543167329</c:v>
                </c:pt>
                <c:pt idx="2813">
                  <c:v>58.13526157675021</c:v>
                </c:pt>
                <c:pt idx="2814">
                  <c:v>58.141472492951252</c:v>
                </c:pt>
                <c:pt idx="2815">
                  <c:v>58.147681293213026</c:v>
                </c:pt>
                <c:pt idx="2816">
                  <c:v>58.15388797897689</c:v>
                </c:pt>
                <c:pt idx="2817">
                  <c:v>58.160092551682503</c:v>
                </c:pt>
                <c:pt idx="2818">
                  <c:v>58.166295012768231</c:v>
                </c:pt>
                <c:pt idx="2819">
                  <c:v>58.172495363670848</c:v>
                </c:pt>
                <c:pt idx="2820">
                  <c:v>58.178693605825671</c:v>
                </c:pt>
                <c:pt idx="2821">
                  <c:v>58.184889740666662</c:v>
                </c:pt>
                <c:pt idx="2822">
                  <c:v>58.191083769626189</c:v>
                </c:pt>
                <c:pt idx="2823">
                  <c:v>58.197275694135271</c:v>
                </c:pt>
                <c:pt idx="2824">
                  <c:v>58.203465515623371</c:v>
                </c:pt>
                <c:pt idx="2825">
                  <c:v>58.209653235518552</c:v>
                </c:pt>
                <c:pt idx="2826">
                  <c:v>58.215838855247434</c:v>
                </c:pt>
                <c:pt idx="2827">
                  <c:v>58.222022376235159</c:v>
                </c:pt>
                <c:pt idx="2828">
                  <c:v>58.228203799905373</c:v>
                </c:pt>
                <c:pt idx="2829">
                  <c:v>58.234383127680374</c:v>
                </c:pt>
                <c:pt idx="2830">
                  <c:v>58.240560360980986</c:v>
                </c:pt>
                <c:pt idx="2831">
                  <c:v>58.246735501226475</c:v>
                </c:pt>
                <c:pt idx="2832">
                  <c:v>58.252908549834842</c:v>
                </c:pt>
                <c:pt idx="2833">
                  <c:v>58.259079508222527</c:v>
                </c:pt>
                <c:pt idx="2834">
                  <c:v>58.265248377804568</c:v>
                </c:pt>
                <c:pt idx="2835">
                  <c:v>58.271415159994554</c:v>
                </c:pt>
                <c:pt idx="2836">
                  <c:v>58.277579856204696</c:v>
                </c:pt>
                <c:pt idx="2837">
                  <c:v>58.283742467845663</c:v>
                </c:pt>
                <c:pt idx="2838">
                  <c:v>58.28990299632683</c:v>
                </c:pt>
                <c:pt idx="2839">
                  <c:v>58.296061443055997</c:v>
                </c:pt>
                <c:pt idx="2840">
                  <c:v>58.302217809439647</c:v>
                </c:pt>
                <c:pt idx="2841">
                  <c:v>58.308372096882827</c:v>
                </c:pt>
                <c:pt idx="2842">
                  <c:v>58.314524306789075</c:v>
                </c:pt>
                <c:pt idx="2843">
                  <c:v>58.320674440560595</c:v>
                </c:pt>
                <c:pt idx="2844">
                  <c:v>58.326822499598144</c:v>
                </c:pt>
                <c:pt idx="2845">
                  <c:v>58.332968485301102</c:v>
                </c:pt>
                <c:pt idx="2846">
                  <c:v>58.339112399067382</c:v>
                </c:pt>
                <c:pt idx="2847">
                  <c:v>58.345254242293421</c:v>
                </c:pt>
                <c:pt idx="2848">
                  <c:v>58.351394016374385</c:v>
                </c:pt>
                <c:pt idx="2849">
                  <c:v>58.35753172270401</c:v>
                </c:pt>
                <c:pt idx="2850">
                  <c:v>58.363667362674498</c:v>
                </c:pt>
                <c:pt idx="2851">
                  <c:v>58.369800937676771</c:v>
                </c:pt>
                <c:pt idx="2852">
                  <c:v>58.375932449100283</c:v>
                </c:pt>
                <c:pt idx="2853">
                  <c:v>58.38206189833312</c:v>
                </c:pt>
                <c:pt idx="2854">
                  <c:v>58.388189286761971</c:v>
                </c:pt>
                <c:pt idx="2855">
                  <c:v>58.394314615772075</c:v>
                </c:pt>
                <c:pt idx="2856">
                  <c:v>58.400437886747355</c:v>
                </c:pt>
                <c:pt idx="2857">
                  <c:v>58.406559101070258</c:v>
                </c:pt>
                <c:pt idx="2858">
                  <c:v>58.412678260121872</c:v>
                </c:pt>
                <c:pt idx="2859">
                  <c:v>58.41879536528193</c:v>
                </c:pt>
                <c:pt idx="2860">
                  <c:v>58.424910417928707</c:v>
                </c:pt>
                <c:pt idx="2861">
                  <c:v>58.43102341943915</c:v>
                </c:pt>
                <c:pt idx="2862">
                  <c:v>58.437134371188812</c:v>
                </c:pt>
                <c:pt idx="2863">
                  <c:v>58.443243274551833</c:v>
                </c:pt>
                <c:pt idx="2864">
                  <c:v>58.44935013090096</c:v>
                </c:pt>
                <c:pt idx="2865">
                  <c:v>58.455454941607627</c:v>
                </c:pt>
                <c:pt idx="2866">
                  <c:v>58.461557708041866</c:v>
                </c:pt>
                <c:pt idx="2867">
                  <c:v>58.467658431572254</c:v>
                </c:pt>
                <c:pt idx="2868">
                  <c:v>58.473757113566151</c:v>
                </c:pt>
                <c:pt idx="2869">
                  <c:v>58.479853755389371</c:v>
                </c:pt>
                <c:pt idx="2870">
                  <c:v>58.485948358406475</c:v>
                </c:pt>
                <c:pt idx="2871">
                  <c:v>58.492040923980653</c:v>
                </c:pt>
                <c:pt idx="2872">
                  <c:v>58.498131453473604</c:v>
                </c:pt>
                <c:pt idx="2873">
                  <c:v>58.504219948245861</c:v>
                </c:pt>
                <c:pt idx="2874">
                  <c:v>58.510306409656408</c:v>
                </c:pt>
                <c:pt idx="2875">
                  <c:v>58.516390839062979</c:v>
                </c:pt>
                <c:pt idx="2876">
                  <c:v>58.522473237821906</c:v>
                </c:pt>
                <c:pt idx="2877">
                  <c:v>58.528553607288188</c:v>
                </c:pt>
                <c:pt idx="2878">
                  <c:v>58.534631948815438</c:v>
                </c:pt>
                <c:pt idx="2879">
                  <c:v>58.54070826375596</c:v>
                </c:pt>
                <c:pt idx="2880">
                  <c:v>58.546782553460602</c:v>
                </c:pt>
                <c:pt idx="2881">
                  <c:v>58.552854819279034</c:v>
                </c:pt>
                <c:pt idx="2882">
                  <c:v>58.558925062559418</c:v>
                </c:pt>
                <c:pt idx="2883">
                  <c:v>58.564993284648665</c:v>
                </c:pt>
                <c:pt idx="2884">
                  <c:v>58.571059486892274</c:v>
                </c:pt>
                <c:pt idx="2885">
                  <c:v>58.577123670634464</c:v>
                </c:pt>
                <c:pt idx="2886">
                  <c:v>58.583185837218046</c:v>
                </c:pt>
                <c:pt idx="2887">
                  <c:v>58.589245987984576</c:v>
                </c:pt>
                <c:pt idx="2888">
                  <c:v>58.5953041242742</c:v>
                </c:pt>
                <c:pt idx="2889">
                  <c:v>58.601360247425745</c:v>
                </c:pt>
                <c:pt idx="2890">
                  <c:v>58.60741435877668</c:v>
                </c:pt>
                <c:pt idx="2891">
                  <c:v>58.613466459663258</c:v>
                </c:pt>
                <c:pt idx="2892">
                  <c:v>58.619516551420254</c:v>
                </c:pt>
                <c:pt idx="2893">
                  <c:v>58.625564635381203</c:v>
                </c:pt>
                <c:pt idx="2894">
                  <c:v>58.631610712878263</c:v>
                </c:pt>
                <c:pt idx="2895">
                  <c:v>58.637654785242283</c:v>
                </c:pt>
                <c:pt idx="2896">
                  <c:v>58.643696853802808</c:v>
                </c:pt>
                <c:pt idx="2897">
                  <c:v>58.649736919888063</c:v>
                </c:pt>
                <c:pt idx="2898">
                  <c:v>58.655774984824944</c:v>
                </c:pt>
                <c:pt idx="2899">
                  <c:v>58.661811049939004</c:v>
                </c:pt>
                <c:pt idx="2900">
                  <c:v>58.66784511655446</c:v>
                </c:pt>
                <c:pt idx="2901">
                  <c:v>58.673877185994286</c:v>
                </c:pt>
                <c:pt idx="2902">
                  <c:v>58.679907259580155</c:v>
                </c:pt>
                <c:pt idx="2903">
                  <c:v>58.685935338632312</c:v>
                </c:pt>
                <c:pt idx="2904">
                  <c:v>58.691961424469781</c:v>
                </c:pt>
                <c:pt idx="2905">
                  <c:v>58.697985518410242</c:v>
                </c:pt>
                <c:pt idx="2906">
                  <c:v>58.704007621770145</c:v>
                </c:pt>
                <c:pt idx="2907">
                  <c:v>58.710027735864529</c:v>
                </c:pt>
                <c:pt idx="2908">
                  <c:v>58.716045862007206</c:v>
                </c:pt>
                <c:pt idx="2909">
                  <c:v>58.722062001510636</c:v>
                </c:pt>
                <c:pt idx="2910">
                  <c:v>58.728076155686011</c:v>
                </c:pt>
                <c:pt idx="2911">
                  <c:v>58.734088325843182</c:v>
                </c:pt>
                <c:pt idx="2912">
                  <c:v>58.740098513290796</c:v>
                </c:pt>
                <c:pt idx="2913">
                  <c:v>58.746106719336126</c:v>
                </c:pt>
                <c:pt idx="2914">
                  <c:v>58.752112945285198</c:v>
                </c:pt>
                <c:pt idx="2915">
                  <c:v>58.75811719244264</c:v>
                </c:pt>
                <c:pt idx="2916">
                  <c:v>58.764119462111985</c:v>
                </c:pt>
                <c:pt idx="2917">
                  <c:v>58.770119755595303</c:v>
                </c:pt>
                <c:pt idx="2918">
                  <c:v>58.776118074193434</c:v>
                </c:pt>
                <c:pt idx="2919">
                  <c:v>58.782114419205989</c:v>
                </c:pt>
                <c:pt idx="2920">
                  <c:v>58.788108791931208</c:v>
                </c:pt>
                <c:pt idx="2921">
                  <c:v>58.79410119366613</c:v>
                </c:pt>
                <c:pt idx="2922">
                  <c:v>58.800091625706472</c:v>
                </c:pt>
                <c:pt idx="2923">
                  <c:v>58.806080089346644</c:v>
                </c:pt>
                <c:pt idx="2924">
                  <c:v>58.812066585879876</c:v>
                </c:pt>
                <c:pt idx="2925">
                  <c:v>58.818051116598035</c:v>
                </c:pt>
                <c:pt idx="2926">
                  <c:v>58.824033682791757</c:v>
                </c:pt>
                <c:pt idx="2927">
                  <c:v>58.830014285750345</c:v>
                </c:pt>
                <c:pt idx="2928">
                  <c:v>58.835992926761968</c:v>
                </c:pt>
                <c:pt idx="2929">
                  <c:v>58.841969607113363</c:v>
                </c:pt>
                <c:pt idx="2930">
                  <c:v>58.847944328090144</c:v>
                </c:pt>
                <c:pt idx="2931">
                  <c:v>58.853917090976566</c:v>
                </c:pt>
                <c:pt idx="2932">
                  <c:v>58.859887897055657</c:v>
                </c:pt>
                <c:pt idx="2933">
                  <c:v>58.865856747609214</c:v>
                </c:pt>
                <c:pt idx="2934">
                  <c:v>58.871823643917701</c:v>
                </c:pt>
                <c:pt idx="2935">
                  <c:v>58.877788587260376</c:v>
                </c:pt>
                <c:pt idx="2936">
                  <c:v>58.883751578915259</c:v>
                </c:pt>
                <c:pt idx="2937">
                  <c:v>58.889712620159109</c:v>
                </c:pt>
                <c:pt idx="2938">
                  <c:v>58.895671712267323</c:v>
                </c:pt>
                <c:pt idx="2939">
                  <c:v>58.901628856514215</c:v>
                </c:pt>
                <c:pt idx="2940">
                  <c:v>58.907584054172716</c:v>
                </c:pt>
                <c:pt idx="2941">
                  <c:v>58.913537306514627</c:v>
                </c:pt>
                <c:pt idx="2942">
                  <c:v>58.919488614810419</c:v>
                </c:pt>
                <c:pt idx="2943">
                  <c:v>58.925437980329349</c:v>
                </c:pt>
                <c:pt idx="2944">
                  <c:v>58.93138540433938</c:v>
                </c:pt>
                <c:pt idx="2945">
                  <c:v>58.937330888107319</c:v>
                </c:pt>
                <c:pt idx="2946">
                  <c:v>58.943274432898669</c:v>
                </c:pt>
                <c:pt idx="2947">
                  <c:v>58.949216039977742</c:v>
                </c:pt>
                <c:pt idx="2948">
                  <c:v>58.955155710607585</c:v>
                </c:pt>
                <c:pt idx="2949">
                  <c:v>58.961093446050015</c:v>
                </c:pt>
                <c:pt idx="2950">
                  <c:v>58.96702924756562</c:v>
                </c:pt>
                <c:pt idx="2951">
                  <c:v>58.972963116413709</c:v>
                </c:pt>
                <c:pt idx="2952">
                  <c:v>58.978895053852483</c:v>
                </c:pt>
                <c:pt idx="2953">
                  <c:v>58.984825061138807</c:v>
                </c:pt>
                <c:pt idx="2954">
                  <c:v>58.990753139528344</c:v>
                </c:pt>
                <c:pt idx="2955">
                  <c:v>58.99667929027553</c:v>
                </c:pt>
                <c:pt idx="2956">
                  <c:v>59.002603514633584</c:v>
                </c:pt>
                <c:pt idx="2957">
                  <c:v>59.008525813854533</c:v>
                </c:pt>
                <c:pt idx="2958">
                  <c:v>59.014446189189101</c:v>
                </c:pt>
                <c:pt idx="2959">
                  <c:v>59.02036464188695</c:v>
                </c:pt>
                <c:pt idx="2960">
                  <c:v>59.026281173196324</c:v>
                </c:pt>
                <c:pt idx="2961">
                  <c:v>59.032195784364404</c:v>
                </c:pt>
                <c:pt idx="2962">
                  <c:v>59.038108476637056</c:v>
                </c:pt>
                <c:pt idx="2963">
                  <c:v>59.044019251259051</c:v>
                </c:pt>
                <c:pt idx="2964">
                  <c:v>59.049928109473861</c:v>
                </c:pt>
                <c:pt idx="2965">
                  <c:v>59.055835052523733</c:v>
                </c:pt>
                <c:pt idx="2966">
                  <c:v>59.061740081649745</c:v>
                </c:pt>
                <c:pt idx="2967">
                  <c:v>59.067643198091822</c:v>
                </c:pt>
                <c:pt idx="2968">
                  <c:v>59.073544403088547</c:v>
                </c:pt>
                <c:pt idx="2969">
                  <c:v>59.079443697877473</c:v>
                </c:pt>
                <c:pt idx="2970">
                  <c:v>59.085341083694779</c:v>
                </c:pt>
                <c:pt idx="2971">
                  <c:v>59.091236561775553</c:v>
                </c:pt>
                <c:pt idx="2972">
                  <c:v>59.097130133353723</c:v>
                </c:pt>
                <c:pt idx="2973">
                  <c:v>59.103021799661832</c:v>
                </c:pt>
                <c:pt idx="2974">
                  <c:v>59.108911561931443</c:v>
                </c:pt>
                <c:pt idx="2975">
                  <c:v>59.114799421392767</c:v>
                </c:pt>
                <c:pt idx="2976">
                  <c:v>59.120685379275002</c:v>
                </c:pt>
                <c:pt idx="2977">
                  <c:v>59.12656943680593</c:v>
                </c:pt>
                <c:pt idx="2978">
                  <c:v>59.132451595212267</c:v>
                </c:pt>
                <c:pt idx="2979">
                  <c:v>59.138331855719606</c:v>
                </c:pt>
                <c:pt idx="2980">
                  <c:v>59.144210219552221</c:v>
                </c:pt>
                <c:pt idx="2981">
                  <c:v>59.150086687933239</c:v>
                </c:pt>
                <c:pt idx="2982">
                  <c:v>59.155961262084702</c:v>
                </c:pt>
                <c:pt idx="2983">
                  <c:v>59.161833943227315</c:v>
                </c:pt>
                <c:pt idx="2984">
                  <c:v>59.167704732580759</c:v>
                </c:pt>
                <c:pt idx="2985">
                  <c:v>59.173573631363375</c:v>
                </c:pt>
                <c:pt idx="2986">
                  <c:v>59.179440640792492</c:v>
                </c:pt>
                <c:pt idx="2987">
                  <c:v>59.185305762084148</c:v>
                </c:pt>
                <c:pt idx="2988">
                  <c:v>59.191168996453221</c:v>
                </c:pt>
                <c:pt idx="2989">
                  <c:v>59.197030345113468</c:v>
                </c:pt>
                <c:pt idx="2990">
                  <c:v>59.20288980927743</c:v>
                </c:pt>
                <c:pt idx="2991">
                  <c:v>59.208747390156532</c:v>
                </c:pt>
                <c:pt idx="2992">
                  <c:v>59.21460308896097</c:v>
                </c:pt>
                <c:pt idx="2993">
                  <c:v>59.220456906899791</c:v>
                </c:pt>
                <c:pt idx="2994">
                  <c:v>59.226308845180895</c:v>
                </c:pt>
                <c:pt idx="2995">
                  <c:v>59.232158905010969</c:v>
                </c:pt>
                <c:pt idx="2996">
                  <c:v>59.238007087595648</c:v>
                </c:pt>
                <c:pt idx="2997">
                  <c:v>59.243853394139308</c:v>
                </c:pt>
                <c:pt idx="2998">
                  <c:v>59.249697825845153</c:v>
                </c:pt>
                <c:pt idx="2999">
                  <c:v>59.255540383915331</c:v>
                </c:pt>
                <c:pt idx="3000">
                  <c:v>59.261381069550758</c:v>
                </c:pt>
                <c:pt idx="3001">
                  <c:v>59.267219883951199</c:v>
                </c:pt>
                <c:pt idx="3002">
                  <c:v>59.273056828315319</c:v>
                </c:pt>
                <c:pt idx="3003">
                  <c:v>59.27889190384051</c:v>
                </c:pt>
                <c:pt idx="3004">
                  <c:v>59.284725111723191</c:v>
                </c:pt>
                <c:pt idx="3005">
                  <c:v>59.29055645315848</c:v>
                </c:pt>
                <c:pt idx="3006">
                  <c:v>59.29638592934041</c:v>
                </c:pt>
                <c:pt idx="3007">
                  <c:v>59.302213541461889</c:v>
                </c:pt>
                <c:pt idx="3008">
                  <c:v>59.308039290714682</c:v>
                </c:pt>
                <c:pt idx="3009">
                  <c:v>59.313863178289289</c:v>
                </c:pt>
                <c:pt idx="3010">
                  <c:v>59.319685205375286</c:v>
                </c:pt>
                <c:pt idx="3011">
                  <c:v>59.325505373160922</c:v>
                </c:pt>
                <c:pt idx="3012">
                  <c:v>59.33132368283335</c:v>
                </c:pt>
                <c:pt idx="3013">
                  <c:v>59.337140135578672</c:v>
                </c:pt>
                <c:pt idx="3014">
                  <c:v>59.342954732581795</c:v>
                </c:pt>
                <c:pt idx="3015">
                  <c:v>59.34876747502642</c:v>
                </c:pt>
                <c:pt idx="3016">
                  <c:v>59.354578364095261</c:v>
                </c:pt>
                <c:pt idx="3017">
                  <c:v>59.360387400969806</c:v>
                </c:pt>
                <c:pt idx="3018">
                  <c:v>59.366194586830453</c:v>
                </c:pt>
                <c:pt idx="3019">
                  <c:v>59.371999922856446</c:v>
                </c:pt>
                <c:pt idx="3020">
                  <c:v>59.377803410225873</c:v>
                </c:pt>
                <c:pt idx="3021">
                  <c:v>59.383605050115747</c:v>
                </c:pt>
                <c:pt idx="3022">
                  <c:v>59.389404843701996</c:v>
                </c:pt>
                <c:pt idx="3023">
                  <c:v>59.395202792159324</c:v>
                </c:pt>
                <c:pt idx="3024">
                  <c:v>59.400998896661406</c:v>
                </c:pt>
                <c:pt idx="3025">
                  <c:v>59.406793158380708</c:v>
                </c:pt>
                <c:pt idx="3026">
                  <c:v>59.412585578488645</c:v>
                </c:pt>
                <c:pt idx="3027">
                  <c:v>59.418376158155532</c:v>
                </c:pt>
                <c:pt idx="3028">
                  <c:v>59.42416489855048</c:v>
                </c:pt>
                <c:pt idx="3029">
                  <c:v>59.429951800841607</c:v>
                </c:pt>
                <c:pt idx="3030">
                  <c:v>59.435736866195747</c:v>
                </c:pt>
                <c:pt idx="3031">
                  <c:v>59.441520095778841</c:v>
                </c:pt>
                <c:pt idx="3032">
                  <c:v>59.447301490755549</c:v>
                </c:pt>
                <c:pt idx="3033">
                  <c:v>59.453081052289477</c:v>
                </c:pt>
                <c:pt idx="3034">
                  <c:v>59.45885878154315</c:v>
                </c:pt>
                <c:pt idx="3035">
                  <c:v>59.464634679677978</c:v>
                </c:pt>
                <c:pt idx="3036">
                  <c:v>59.470408747854201</c:v>
                </c:pt>
                <c:pt idx="3037">
                  <c:v>59.476180987231075</c:v>
                </c:pt>
                <c:pt idx="3038">
                  <c:v>59.48195139896665</c:v>
                </c:pt>
                <c:pt idx="3039">
                  <c:v>59.487719984217954</c:v>
                </c:pt>
                <c:pt idx="3040">
                  <c:v>59.49348674414081</c:v>
                </c:pt>
                <c:pt idx="3041">
                  <c:v>59.499251679890079</c:v>
                </c:pt>
                <c:pt idx="3042">
                  <c:v>59.505014792619484</c:v>
                </c:pt>
                <c:pt idx="3043">
                  <c:v>59.510776083481545</c:v>
                </c:pt>
                <c:pt idx="3044">
                  <c:v>59.516535553627826</c:v>
                </c:pt>
                <c:pt idx="3045">
                  <c:v>59.522293204208758</c:v>
                </c:pt>
                <c:pt idx="3046">
                  <c:v>59.528049036373666</c:v>
                </c:pt>
                <c:pt idx="3047">
                  <c:v>59.533803051270773</c:v>
                </c:pt>
                <c:pt idx="3048">
                  <c:v>59.53955525004725</c:v>
                </c:pt>
                <c:pt idx="3049">
                  <c:v>59.545305633849182</c:v>
                </c:pt>
                <c:pt idx="3050">
                  <c:v>59.551054203821522</c:v>
                </c:pt>
                <c:pt idx="3051">
                  <c:v>59.556800961108173</c:v>
                </c:pt>
                <c:pt idx="3052">
                  <c:v>59.562545906852037</c:v>
                </c:pt>
                <c:pt idx="3053">
                  <c:v>59.568289042194749</c:v>
                </c:pt>
                <c:pt idx="3054">
                  <c:v>59.574030368277022</c:v>
                </c:pt>
                <c:pt idx="3055">
                  <c:v>59.579769886238424</c:v>
                </c:pt>
                <c:pt idx="3056">
                  <c:v>59.585507597217457</c:v>
                </c:pt>
                <c:pt idx="3057">
                  <c:v>59.591243502351595</c:v>
                </c:pt>
                <c:pt idx="3058">
                  <c:v>59.596977602777166</c:v>
                </c:pt>
                <c:pt idx="3059">
                  <c:v>59.60270989962946</c:v>
                </c:pt>
                <c:pt idx="3060">
                  <c:v>59.608440394042674</c:v>
                </c:pt>
                <c:pt idx="3061">
                  <c:v>59.614169087149975</c:v>
                </c:pt>
                <c:pt idx="3062">
                  <c:v>59.619895980083449</c:v>
                </c:pt>
                <c:pt idx="3063">
                  <c:v>59.625621073974102</c:v>
                </c:pt>
                <c:pt idx="3064">
                  <c:v>59.631344369951883</c:v>
                </c:pt>
                <c:pt idx="3065">
                  <c:v>59.637065869145651</c:v>
                </c:pt>
                <c:pt idx="3066">
                  <c:v>59.642785572683245</c:v>
                </c:pt>
                <c:pt idx="3067">
                  <c:v>59.648503481691414</c:v>
                </c:pt>
                <c:pt idx="3068">
                  <c:v>59.654219597295835</c:v>
                </c:pt>
                <c:pt idx="3069">
                  <c:v>59.659933920621185</c:v>
                </c:pt>
                <c:pt idx="3070">
                  <c:v>59.665646452791016</c:v>
                </c:pt>
                <c:pt idx="3071">
                  <c:v>59.671357194927886</c:v>
                </c:pt>
                <c:pt idx="3072">
                  <c:v>59.677066148153216</c:v>
                </c:pt>
                <c:pt idx="3073">
                  <c:v>59.682773313587468</c:v>
                </c:pt>
                <c:pt idx="3074">
                  <c:v>59.688478692349953</c:v>
                </c:pt>
                <c:pt idx="3075">
                  <c:v>59.694182285559037</c:v>
                </c:pt>
                <c:pt idx="3076">
                  <c:v>59.699884094331971</c:v>
                </c:pt>
                <c:pt idx="3077">
                  <c:v>59.70558411978493</c:v>
                </c:pt>
                <c:pt idx="3078">
                  <c:v>59.711282363033128</c:v>
                </c:pt>
                <c:pt idx="3079">
                  <c:v>59.716978825190679</c:v>
                </c:pt>
                <c:pt idx="3080">
                  <c:v>59.722673507370629</c:v>
                </c:pt>
                <c:pt idx="3081">
                  <c:v>59.728366410685034</c:v>
                </c:pt>
                <c:pt idx="3082">
                  <c:v>59.73405753624489</c:v>
                </c:pt>
                <c:pt idx="3083">
                  <c:v>59.739746885160152</c:v>
                </c:pt>
                <c:pt idx="3084">
                  <c:v>59.745434458539691</c:v>
                </c:pt>
                <c:pt idx="3085">
                  <c:v>59.751120257491444</c:v>
                </c:pt>
                <c:pt idx="3086">
                  <c:v>59.756804283122229</c:v>
                </c:pt>
                <c:pt idx="3087">
                  <c:v>59.762486536537857</c:v>
                </c:pt>
                <c:pt idx="3088">
                  <c:v>59.76816701884303</c:v>
                </c:pt>
                <c:pt idx="3089">
                  <c:v>59.773845731141584</c:v>
                </c:pt>
                <c:pt idx="3090">
                  <c:v>59.779522674536132</c:v>
                </c:pt>
                <c:pt idx="3091">
                  <c:v>59.785197850128412</c:v>
                </c:pt>
                <c:pt idx="3092">
                  <c:v>59.790871259019056</c:v>
                </c:pt>
                <c:pt idx="3093">
                  <c:v>59.796542902307678</c:v>
                </c:pt>
                <c:pt idx="3094">
                  <c:v>59.802212781092855</c:v>
                </c:pt>
                <c:pt idx="3095">
                  <c:v>59.807880896472177</c:v>
                </c:pt>
                <c:pt idx="3096">
                  <c:v>59.813547249542168</c:v>
                </c:pt>
                <c:pt idx="3097">
                  <c:v>59.819211841398371</c:v>
                </c:pt>
                <c:pt idx="3098">
                  <c:v>59.824874673135291</c:v>
                </c:pt>
                <c:pt idx="3099">
                  <c:v>59.830535745846355</c:v>
                </c:pt>
                <c:pt idx="3100">
                  <c:v>59.836195060624085</c:v>
                </c:pt>
                <c:pt idx="3101">
                  <c:v>59.841852618559862</c:v>
                </c:pt>
                <c:pt idx="3102">
                  <c:v>59.847508420744163</c:v>
                </c:pt>
                <c:pt idx="3103">
                  <c:v>59.853162468266383</c:v>
                </c:pt>
                <c:pt idx="3104">
                  <c:v>59.858814762214948</c:v>
                </c:pt>
                <c:pt idx="3105">
                  <c:v>59.864465303677207</c:v>
                </c:pt>
                <c:pt idx="3106">
                  <c:v>59.870114093739552</c:v>
                </c:pt>
                <c:pt idx="3107">
                  <c:v>59.875761133487352</c:v>
                </c:pt>
                <c:pt idx="3108">
                  <c:v>59.881406424004929</c:v>
                </c:pt>
                <c:pt idx="3109">
                  <c:v>59.887049966375706</c:v>
                </c:pt>
                <c:pt idx="3110">
                  <c:v>59.892691761681931</c:v>
                </c:pt>
                <c:pt idx="3111">
                  <c:v>59.898331811005029</c:v>
                </c:pt>
                <c:pt idx="3112">
                  <c:v>59.903970115425281</c:v>
                </c:pt>
                <c:pt idx="3113">
                  <c:v>59.909606676022015</c:v>
                </c:pt>
                <c:pt idx="3114">
                  <c:v>59.915241493873623</c:v>
                </c:pt>
                <c:pt idx="3115">
                  <c:v>59.920874570057393</c:v>
                </c:pt>
                <c:pt idx="3116">
                  <c:v>59.926505905649655</c:v>
                </c:pt>
                <c:pt idx="3117">
                  <c:v>59.932135501725746</c:v>
                </c:pt>
                <c:pt idx="3118">
                  <c:v>59.937763359359998</c:v>
                </c:pt>
                <c:pt idx="3119">
                  <c:v>59.943389479625779</c:v>
                </c:pt>
                <c:pt idx="3120">
                  <c:v>59.949013863595454</c:v>
                </c:pt>
                <c:pt idx="3121">
                  <c:v>59.954636512340329</c:v>
                </c:pt>
                <c:pt idx="3122">
                  <c:v>59.960257426930802</c:v>
                </c:pt>
                <c:pt idx="3123">
                  <c:v>59.965876608436254</c:v>
                </c:pt>
                <c:pt idx="3124">
                  <c:v>59.971494057925064</c:v>
                </c:pt>
                <c:pt idx="3125">
                  <c:v>59.977109776464602</c:v>
                </c:pt>
                <c:pt idx="3126">
                  <c:v>59.982723765121335</c:v>
                </c:pt>
                <c:pt idx="3127">
                  <c:v>59.988336024960653</c:v>
                </c:pt>
                <c:pt idx="3128">
                  <c:v>59.993946557047039</c:v>
                </c:pt>
                <c:pt idx="3129">
                  <c:v>59.999555362443928</c:v>
                </c:pt>
                <c:pt idx="3130">
                  <c:v>60.005162442213781</c:v>
                </c:pt>
                <c:pt idx="3131">
                  <c:v>60.010767797418119</c:v>
                </c:pt>
                <c:pt idx="3132">
                  <c:v>60.016371429117477</c:v>
                </c:pt>
                <c:pt idx="3133">
                  <c:v>60.021973338371374</c:v>
                </c:pt>
                <c:pt idx="3134">
                  <c:v>60.027573526238385</c:v>
                </c:pt>
                <c:pt idx="3135">
                  <c:v>60.033171993776115</c:v>
                </c:pt>
                <c:pt idx="3136">
                  <c:v>60.038768742041178</c:v>
                </c:pt>
                <c:pt idx="3137">
                  <c:v>60.044363772089156</c:v>
                </c:pt>
                <c:pt idx="3138">
                  <c:v>60.049957084974814</c:v>
                </c:pt>
                <c:pt idx="3139">
                  <c:v>60.055548681751766</c:v>
                </c:pt>
                <c:pt idx="3140">
                  <c:v>60.061138563472817</c:v>
                </c:pt>
                <c:pt idx="3141">
                  <c:v>60.066726731189682</c:v>
                </c:pt>
                <c:pt idx="3142">
                  <c:v>60.072313185953163</c:v>
                </c:pt>
                <c:pt idx="3143">
                  <c:v>60.077897928813094</c:v>
                </c:pt>
                <c:pt idx="3144">
                  <c:v>60.083480960818342</c:v>
                </c:pt>
                <c:pt idx="3145">
                  <c:v>60.089062283016816</c:v>
                </c:pt>
                <c:pt idx="3146">
                  <c:v>60.094641896455457</c:v>
                </c:pt>
                <c:pt idx="3147">
                  <c:v>60.100219802180241</c:v>
                </c:pt>
                <c:pt idx="3148">
                  <c:v>60.105796001236115</c:v>
                </c:pt>
                <c:pt idx="3149">
                  <c:v>60.11137049466722</c:v>
                </c:pt>
                <c:pt idx="3150">
                  <c:v>60.116943283516619</c:v>
                </c:pt>
                <c:pt idx="3151">
                  <c:v>60.122514368826515</c:v>
                </c:pt>
                <c:pt idx="3152">
                  <c:v>60.12808375163798</c:v>
                </c:pt>
                <c:pt idx="3153">
                  <c:v>60.133651432991343</c:v>
                </c:pt>
                <c:pt idx="3154">
                  <c:v>60.139217413925877</c:v>
                </c:pt>
                <c:pt idx="3155">
                  <c:v>60.144781695479878</c:v>
                </c:pt>
                <c:pt idx="3156">
                  <c:v>60.150344278690696</c:v>
                </c:pt>
                <c:pt idx="3157">
                  <c:v>60.155905164594841</c:v>
                </c:pt>
                <c:pt idx="3158">
                  <c:v>60.161464354227746</c:v>
                </c:pt>
                <c:pt idx="3159">
                  <c:v>60.167021848623968</c:v>
                </c:pt>
                <c:pt idx="3160">
                  <c:v>60.172577648817018</c:v>
                </c:pt>
                <c:pt idx="3161">
                  <c:v>60.178131755839651</c:v>
                </c:pt>
                <c:pt idx="3162">
                  <c:v>60.183684170723467</c:v>
                </c:pt>
                <c:pt idx="3163">
                  <c:v>60.189234894499286</c:v>
                </c:pt>
                <c:pt idx="3164">
                  <c:v>60.194783928196891</c:v>
                </c:pt>
                <c:pt idx="3165">
                  <c:v>60.200331272845148</c:v>
                </c:pt>
                <c:pt idx="3166">
                  <c:v>60.205876929472005</c:v>
                </c:pt>
                <c:pt idx="3167">
                  <c:v>60.211420899104475</c:v>
                </c:pt>
                <c:pt idx="3168">
                  <c:v>60.216963182768559</c:v>
                </c:pt>
                <c:pt idx="3169">
                  <c:v>60.222503781489443</c:v>
                </c:pt>
                <c:pt idx="3170">
                  <c:v>60.228042696291283</c:v>
                </c:pt>
                <c:pt idx="3171">
                  <c:v>60.233579928197365</c:v>
                </c:pt>
                <c:pt idx="3172">
                  <c:v>60.239115478229969</c:v>
                </c:pt>
                <c:pt idx="3173">
                  <c:v>60.244649347410494</c:v>
                </c:pt>
                <c:pt idx="3174">
                  <c:v>60.250181536759406</c:v>
                </c:pt>
                <c:pt idx="3175">
                  <c:v>60.255712047296271</c:v>
                </c:pt>
                <c:pt idx="3176">
                  <c:v>60.261240880039637</c:v>
                </c:pt>
                <c:pt idx="3177">
                  <c:v>60.266768036007221</c:v>
                </c:pt>
                <c:pt idx="3178">
                  <c:v>60.272293516215768</c:v>
                </c:pt>
                <c:pt idx="3179">
                  <c:v>60.277817321681084</c:v>
                </c:pt>
                <c:pt idx="3180">
                  <c:v>60.283339453418101</c:v>
                </c:pt>
                <c:pt idx="3181">
                  <c:v>60.288859912440778</c:v>
                </c:pt>
                <c:pt idx="3182">
                  <c:v>60.294378699762206</c:v>
                </c:pt>
                <c:pt idx="3183">
                  <c:v>60.299895816394489</c:v>
                </c:pt>
                <c:pt idx="3184">
                  <c:v>60.305411263348844</c:v>
                </c:pt>
                <c:pt idx="3185">
                  <c:v>60.310925041635599</c:v>
                </c:pt>
                <c:pt idx="3186">
                  <c:v>60.316437152264143</c:v>
                </c:pt>
                <c:pt idx="3187">
                  <c:v>60.321947596242929</c:v>
                </c:pt>
                <c:pt idx="3188">
                  <c:v>60.327456374579555</c:v>
                </c:pt>
                <c:pt idx="3189">
                  <c:v>60.332963488280598</c:v>
                </c:pt>
                <c:pt idx="3190">
                  <c:v>60.338468938351859</c:v>
                </c:pt>
                <c:pt idx="3191">
                  <c:v>60.343972725798082</c:v>
                </c:pt>
                <c:pt idx="3192">
                  <c:v>60.349474851623242</c:v>
                </c:pt>
                <c:pt idx="3193">
                  <c:v>60.354975316830306</c:v>
                </c:pt>
                <c:pt idx="3194">
                  <c:v>60.36047412242138</c:v>
                </c:pt>
                <c:pt idx="3195">
                  <c:v>60.365971269397647</c:v>
                </c:pt>
                <c:pt idx="3196">
                  <c:v>60.371466758759368</c:v>
                </c:pt>
                <c:pt idx="3197">
                  <c:v>60.376960591505949</c:v>
                </c:pt>
                <c:pt idx="3198">
                  <c:v>60.382452768635865</c:v>
                </c:pt>
                <c:pt idx="3199">
                  <c:v>60.387943291146641</c:v>
                </c:pt>
                <c:pt idx="3200">
                  <c:v>60.393432160035012</c:v>
                </c:pt>
                <c:pt idx="3201">
                  <c:v>60.398919376296661</c:v>
                </c:pt>
                <c:pt idx="3202">
                  <c:v>60.40440494092654</c:v>
                </c:pt>
                <c:pt idx="3203">
                  <c:v>60.409888854918563</c:v>
                </c:pt>
                <c:pt idx="3204">
                  <c:v>60.415371119265849</c:v>
                </c:pt>
                <c:pt idx="3205">
                  <c:v>60.420851734960536</c:v>
                </c:pt>
                <c:pt idx="3206">
                  <c:v>60.426330702993965</c:v>
                </c:pt>
                <c:pt idx="3207">
                  <c:v>60.431808024356442</c:v>
                </c:pt>
                <c:pt idx="3208">
                  <c:v>60.437283700037497</c:v>
                </c:pt>
                <c:pt idx="3209">
                  <c:v>60.442757731025786</c:v>
                </c:pt>
                <c:pt idx="3210">
                  <c:v>60.448230118308963</c:v>
                </c:pt>
                <c:pt idx="3211">
                  <c:v>60.453700862873859</c:v>
                </c:pt>
                <c:pt idx="3212">
                  <c:v>60.459169965706423</c:v>
                </c:pt>
                <c:pt idx="3213">
                  <c:v>60.464637427791736</c:v>
                </c:pt>
                <c:pt idx="3214">
                  <c:v>60.470103250113915</c:v>
                </c:pt>
                <c:pt idx="3215">
                  <c:v>60.475567433656224</c:v>
                </c:pt>
                <c:pt idx="3216">
                  <c:v>60.481029979401129</c:v>
                </c:pt>
                <c:pt idx="3217">
                  <c:v>60.486490888330081</c:v>
                </c:pt>
                <c:pt idx="3218">
                  <c:v>60.491950161423738</c:v>
                </c:pt>
                <c:pt idx="3219">
                  <c:v>60.497407799661808</c:v>
                </c:pt>
                <c:pt idx="3220">
                  <c:v>60.5028638040232</c:v>
                </c:pt>
                <c:pt idx="3221">
                  <c:v>60.50831817548589</c:v>
                </c:pt>
                <c:pt idx="3222">
                  <c:v>60.513770915026981</c:v>
                </c:pt>
                <c:pt idx="3223">
                  <c:v>60.519222023622689</c:v>
                </c:pt>
                <c:pt idx="3224">
                  <c:v>60.524671502248403</c:v>
                </c:pt>
                <c:pt idx="3225">
                  <c:v>60.530119351878618</c:v>
                </c:pt>
                <c:pt idx="3226">
                  <c:v>60.535565573486934</c:v>
                </c:pt>
                <c:pt idx="3227">
                  <c:v>60.541010168046057</c:v>
                </c:pt>
                <c:pt idx="3228">
                  <c:v>60.546453136527894</c:v>
                </c:pt>
                <c:pt idx="3229">
                  <c:v>60.551894479903389</c:v>
                </c:pt>
                <c:pt idx="3230">
                  <c:v>60.557334199142716</c:v>
                </c:pt>
                <c:pt idx="3231">
                  <c:v>60.562772295215147</c:v>
                </c:pt>
                <c:pt idx="3232">
                  <c:v>60.568208769089004</c:v>
                </c:pt>
                <c:pt idx="3233">
                  <c:v>60.573643621731861</c:v>
                </c:pt>
                <c:pt idx="3234">
                  <c:v>60.579076854110362</c:v>
                </c:pt>
                <c:pt idx="3235">
                  <c:v>60.584508467190282</c:v>
                </c:pt>
                <c:pt idx="3236">
                  <c:v>60.58993846193659</c:v>
                </c:pt>
                <c:pt idx="3237">
                  <c:v>60.59536683931335</c:v>
                </c:pt>
                <c:pt idx="3238">
                  <c:v>60.600793600283772</c:v>
                </c:pt>
                <c:pt idx="3239">
                  <c:v>60.60621874581016</c:v>
                </c:pt>
                <c:pt idx="3240">
                  <c:v>60.611642276854006</c:v>
                </c:pt>
                <c:pt idx="3241">
                  <c:v>60.617064194375999</c:v>
                </c:pt>
                <c:pt idx="3242">
                  <c:v>60.622484499335862</c:v>
                </c:pt>
                <c:pt idx="3243">
                  <c:v>60.627903192692536</c:v>
                </c:pt>
                <c:pt idx="3244">
                  <c:v>60.633320275404081</c:v>
                </c:pt>
                <c:pt idx="3245">
                  <c:v>60.638735748427671</c:v>
                </c:pt>
                <c:pt idx="3246">
                  <c:v>60.644149612719708</c:v>
                </c:pt>
                <c:pt idx="3247">
                  <c:v>60.649561869235654</c:v>
                </c:pt>
                <c:pt idx="3248">
                  <c:v>60.654972518930208</c:v>
                </c:pt>
                <c:pt idx="3249">
                  <c:v>60.660381562757095</c:v>
                </c:pt>
                <c:pt idx="3250">
                  <c:v>60.665789001669353</c:v>
                </c:pt>
                <c:pt idx="3251">
                  <c:v>60.671194836619016</c:v>
                </c:pt>
                <c:pt idx="3252">
                  <c:v>60.676599068557401</c:v>
                </c:pt>
                <c:pt idx="3253">
                  <c:v>60.682001698434881</c:v>
                </c:pt>
                <c:pt idx="3254">
                  <c:v>60.687402727201004</c:v>
                </c:pt>
                <c:pt idx="3255">
                  <c:v>60.692802155804571</c:v>
                </c:pt>
                <c:pt idx="3256">
                  <c:v>60.698199985193369</c:v>
                </c:pt>
                <c:pt idx="3257">
                  <c:v>60.703596216314502</c:v>
                </c:pt>
                <c:pt idx="3258">
                  <c:v>60.708990850114127</c:v>
                </c:pt>
                <c:pt idx="3259">
                  <c:v>60.714383887537629</c:v>
                </c:pt>
                <c:pt idx="3260">
                  <c:v>60.71977532952954</c:v>
                </c:pt>
                <c:pt idx="3261">
                  <c:v>60.725165177033432</c:v>
                </c:pt>
                <c:pt idx="3262">
                  <c:v>60.730553430992273</c:v>
                </c:pt>
                <c:pt idx="3263">
                  <c:v>60.735940092348017</c:v>
                </c:pt>
                <c:pt idx="3264">
                  <c:v>60.741325162041854</c:v>
                </c:pt>
                <c:pt idx="3265">
                  <c:v>60.746708641014088</c:v>
                </c:pt>
                <c:pt idx="3266">
                  <c:v>60.752090530204285</c:v>
                </c:pt>
                <c:pt idx="3267">
                  <c:v>60.757470830551036</c:v>
                </c:pt>
                <c:pt idx="3268">
                  <c:v>60.762849542992228</c:v>
                </c:pt>
                <c:pt idx="3269">
                  <c:v>60.768226668464905</c:v>
                </c:pt>
                <c:pt idx="3270">
                  <c:v>60.773602207905164</c:v>
                </c:pt>
                <c:pt idx="3271">
                  <c:v>60.778976162248412</c:v>
                </c:pt>
                <c:pt idx="3272">
                  <c:v>60.784348532429185</c:v>
                </c:pt>
                <c:pt idx="3273">
                  <c:v>60.789719319381135</c:v>
                </c:pt>
                <c:pt idx="3274">
                  <c:v>60.795088524037197</c:v>
                </c:pt>
                <c:pt idx="3275">
                  <c:v>60.800456147329356</c:v>
                </c:pt>
                <c:pt idx="3276">
                  <c:v>60.805822190188948</c:v>
                </c:pt>
                <c:pt idx="3277">
                  <c:v>60.811186653546216</c:v>
                </c:pt>
                <c:pt idx="3278">
                  <c:v>60.816549538330925</c:v>
                </c:pt>
                <c:pt idx="3279">
                  <c:v>60.821910845471699</c:v>
                </c:pt>
                <c:pt idx="3280">
                  <c:v>60.827270575896542</c:v>
                </c:pt>
                <c:pt idx="3281">
                  <c:v>60.832628730532562</c:v>
                </c:pt>
                <c:pt idx="3282">
                  <c:v>60.837985310306074</c:v>
                </c:pt>
                <c:pt idx="3283">
                  <c:v>60.843340316142573</c:v>
                </c:pt>
                <c:pt idx="3284">
                  <c:v>60.848693748966731</c:v>
                </c:pt>
                <c:pt idx="3285">
                  <c:v>60.854045609702389</c:v>
                </c:pt>
                <c:pt idx="3286">
                  <c:v>60.859395899272634</c:v>
                </c:pt>
                <c:pt idx="3287">
                  <c:v>60.86474461859968</c:v>
                </c:pt>
                <c:pt idx="3288">
                  <c:v>60.870091768604958</c:v>
                </c:pt>
                <c:pt idx="3289">
                  <c:v>60.875437350209047</c:v>
                </c:pt>
                <c:pt idx="3290">
                  <c:v>60.880781364331796</c:v>
                </c:pt>
                <c:pt idx="3291">
                  <c:v>60.886123811892197</c:v>
                </c:pt>
                <c:pt idx="3292">
                  <c:v>60.891464693808388</c:v>
                </c:pt>
                <c:pt idx="3293">
                  <c:v>60.896804010997805</c:v>
                </c:pt>
                <c:pt idx="3294">
                  <c:v>60.902141764376985</c:v>
                </c:pt>
                <c:pt idx="3295">
                  <c:v>60.907477954861669</c:v>
                </c:pt>
                <c:pt idx="3296">
                  <c:v>60.912812583366886</c:v>
                </c:pt>
                <c:pt idx="3297">
                  <c:v>60.918145650806764</c:v>
                </c:pt>
                <c:pt idx="3298">
                  <c:v>60.923477158094634</c:v>
                </c:pt>
                <c:pt idx="3299">
                  <c:v>60.928807106143147</c:v>
                </c:pt>
                <c:pt idx="3300">
                  <c:v>60.934135495863927</c:v>
                </c:pt>
                <c:pt idx="3301">
                  <c:v>60.939462328168013</c:v>
                </c:pt>
                <c:pt idx="3302">
                  <c:v>60.944787603965523</c:v>
                </c:pt>
                <c:pt idx="3303">
                  <c:v>60.950111324165889</c:v>
                </c:pt>
                <c:pt idx="3304">
                  <c:v>60.955433489677574</c:v>
                </c:pt>
                <c:pt idx="3305">
                  <c:v>60.960754101408455</c:v>
                </c:pt>
                <c:pt idx="3306">
                  <c:v>60.966073160265381</c:v>
                </c:pt>
                <c:pt idx="3307">
                  <c:v>60.971390667154651</c:v>
                </c:pt>
                <c:pt idx="3308">
                  <c:v>60.97670662298156</c:v>
                </c:pt>
                <c:pt idx="3309">
                  <c:v>60.98202102865077</c:v>
                </c:pt>
                <c:pt idx="3310">
                  <c:v>60.987333885066015</c:v>
                </c:pt>
                <c:pt idx="3311">
                  <c:v>60.992645193130393</c:v>
                </c:pt>
                <c:pt idx="3312">
                  <c:v>60.997954953746039</c:v>
                </c:pt>
                <c:pt idx="3313">
                  <c:v>61.003263167814453</c:v>
                </c:pt>
                <c:pt idx="3314">
                  <c:v>61.008569836236255</c:v>
                </c:pt>
                <c:pt idx="3315">
                  <c:v>61.013874959911298</c:v>
                </c:pt>
                <c:pt idx="3316">
                  <c:v>61.019178539738697</c:v>
                </c:pt>
                <c:pt idx="3317">
                  <c:v>61.024480576616696</c:v>
                </c:pt>
                <c:pt idx="3318">
                  <c:v>61.029781071442827</c:v>
                </c:pt>
                <c:pt idx="3319">
                  <c:v>61.035080025113821</c:v>
                </c:pt>
                <c:pt idx="3320">
                  <c:v>61.040377438525603</c:v>
                </c:pt>
                <c:pt idx="3321">
                  <c:v>61.045673312573342</c:v>
                </c:pt>
                <c:pt idx="3322">
                  <c:v>61.050967648151406</c:v>
                </c:pt>
                <c:pt idx="3323">
                  <c:v>61.056260446153424</c:v>
                </c:pt>
                <c:pt idx="3324">
                  <c:v>61.061551707472184</c:v>
                </c:pt>
                <c:pt idx="3325">
                  <c:v>61.066841432999773</c:v>
                </c:pt>
                <c:pt idx="3326">
                  <c:v>61.072129623627426</c:v>
                </c:pt>
                <c:pt idx="3327">
                  <c:v>61.077416280245657</c:v>
                </c:pt>
                <c:pt idx="3328">
                  <c:v>61.082701403744174</c:v>
                </c:pt>
                <c:pt idx="3329">
                  <c:v>61.087984995011929</c:v>
                </c:pt>
                <c:pt idx="3330">
                  <c:v>61.09326705493708</c:v>
                </c:pt>
                <c:pt idx="3331">
                  <c:v>61.098547584407093</c:v>
                </c:pt>
                <c:pt idx="3332">
                  <c:v>61.103826584308486</c:v>
                </c:pt>
                <c:pt idx="3333">
                  <c:v>61.109104055527204</c:v>
                </c:pt>
                <c:pt idx="3334">
                  <c:v>61.114379998948309</c:v>
                </c:pt>
                <c:pt idx="3335">
                  <c:v>61.119654415456097</c:v>
                </c:pt>
                <c:pt idx="3336">
                  <c:v>61.124927305934186</c:v>
                </c:pt>
                <c:pt idx="3337">
                  <c:v>61.130198671265305</c:v>
                </c:pt>
                <c:pt idx="3338">
                  <c:v>61.135468512331492</c:v>
                </c:pt>
                <c:pt idx="3339">
                  <c:v>61.140736830014028</c:v>
                </c:pt>
                <c:pt idx="3340">
                  <c:v>61.146003625193352</c:v>
                </c:pt>
                <c:pt idx="3341">
                  <c:v>61.15126889874923</c:v>
                </c:pt>
                <c:pt idx="3342">
                  <c:v>61.156532651560646</c:v>
                </c:pt>
                <c:pt idx="3343">
                  <c:v>61.161794884505788</c:v>
                </c:pt>
                <c:pt idx="3344">
                  <c:v>61.167055598462056</c:v>
                </c:pt>
                <c:pt idx="3345">
                  <c:v>61.172314794306203</c:v>
                </c:pt>
                <c:pt idx="3346">
                  <c:v>61.177572472914107</c:v>
                </c:pt>
                <c:pt idx="3347">
                  <c:v>61.182828635160966</c:v>
                </c:pt>
                <c:pt idx="3348">
                  <c:v>61.188083281921216</c:v>
                </c:pt>
                <c:pt idx="3349">
                  <c:v>61.193336414068433</c:v>
                </c:pt>
                <c:pt idx="3350">
                  <c:v>61.198588032475598</c:v>
                </c:pt>
                <c:pt idx="3351">
                  <c:v>61.203838138014795</c:v>
                </c:pt>
                <c:pt idx="3352">
                  <c:v>61.20908673155747</c:v>
                </c:pt>
                <c:pt idx="3353">
                  <c:v>61.214333813974228</c:v>
                </c:pt>
                <c:pt idx="3354">
                  <c:v>61.219579386134946</c:v>
                </c:pt>
                <c:pt idx="3355">
                  <c:v>61.224823448908815</c:v>
                </c:pt>
                <c:pt idx="3356">
                  <c:v>61.230066003164154</c:v>
                </c:pt>
                <c:pt idx="3357">
                  <c:v>61.235307049768672</c:v>
                </c:pt>
                <c:pt idx="3358">
                  <c:v>61.240546589589172</c:v>
                </c:pt>
                <c:pt idx="3359">
                  <c:v>61.245784623491886</c:v>
                </c:pt>
                <c:pt idx="3360">
                  <c:v>61.251021152342148</c:v>
                </c:pt>
                <c:pt idx="3361">
                  <c:v>61.256256177004666</c:v>
                </c:pt>
                <c:pt idx="3362">
                  <c:v>61.261489698343269</c:v>
                </c:pt>
                <c:pt idx="3363">
                  <c:v>61.266721717221202</c:v>
                </c:pt>
                <c:pt idx="3364">
                  <c:v>61.271952234500795</c:v>
                </c:pt>
                <c:pt idx="3365">
                  <c:v>61.277181251043771</c:v>
                </c:pt>
                <c:pt idx="3366">
                  <c:v>61.282408767711047</c:v>
                </c:pt>
                <c:pt idx="3367">
                  <c:v>61.287634785362869</c:v>
                </c:pt>
                <c:pt idx="3368">
                  <c:v>61.292859304858624</c:v>
                </c:pt>
                <c:pt idx="3369">
                  <c:v>61.29808232705706</c:v>
                </c:pt>
                <c:pt idx="3370">
                  <c:v>61.3033038528161</c:v>
                </c:pt>
                <c:pt idx="3371">
                  <c:v>61.308523882993057</c:v>
                </c:pt>
                <c:pt idx="3372">
                  <c:v>61.313742418444434</c:v>
                </c:pt>
                <c:pt idx="3373">
                  <c:v>61.318959460025923</c:v>
                </c:pt>
                <c:pt idx="3374">
                  <c:v>61.324175008592626</c:v>
                </c:pt>
                <c:pt idx="3375">
                  <c:v>61.329389064998807</c:v>
                </c:pt>
                <c:pt idx="3376">
                  <c:v>61.334601630098035</c:v>
                </c:pt>
                <c:pt idx="3377">
                  <c:v>61.339812704743174</c:v>
                </c:pt>
                <c:pt idx="3378">
                  <c:v>61.345022289786272</c:v>
                </c:pt>
                <c:pt idx="3379">
                  <c:v>61.350230386078785</c:v>
                </c:pt>
                <c:pt idx="3380">
                  <c:v>61.355436994471233</c:v>
                </c:pt>
                <c:pt idx="3381">
                  <c:v>61.360642115813619</c:v>
                </c:pt>
                <c:pt idx="3382">
                  <c:v>61.365845750955131</c:v>
                </c:pt>
                <c:pt idx="3383">
                  <c:v>61.371047900744166</c:v>
                </c:pt>
                <c:pt idx="3384">
                  <c:v>61.376248566028494</c:v>
                </c:pt>
                <c:pt idx="3385">
                  <c:v>61.381447747655116</c:v>
                </c:pt>
                <c:pt idx="3386">
                  <c:v>61.386645446470347</c:v>
                </c:pt>
                <c:pt idx="3387">
                  <c:v>61.391841663319667</c:v>
                </c:pt>
                <c:pt idx="3388">
                  <c:v>61.397036399047991</c:v>
                </c:pt>
                <c:pt idx="3389">
                  <c:v>61.402229654499358</c:v>
                </c:pt>
                <c:pt idx="3390">
                  <c:v>61.407421430517218</c:v>
                </c:pt>
                <c:pt idx="3391">
                  <c:v>61.412611727944224</c:v>
                </c:pt>
                <c:pt idx="3392">
                  <c:v>61.417800547622278</c:v>
                </c:pt>
                <c:pt idx="3393">
                  <c:v>61.422987890392712</c:v>
                </c:pt>
                <c:pt idx="3394">
                  <c:v>61.428173757095948</c:v>
                </c:pt>
                <c:pt idx="3395">
                  <c:v>61.433358148571855</c:v>
                </c:pt>
                <c:pt idx="3396">
                  <c:v>61.438541065659393</c:v>
                </c:pt>
                <c:pt idx="3397">
                  <c:v>61.443722509197045</c:v>
                </c:pt>
                <c:pt idx="3398">
                  <c:v>61.448902480022426</c:v>
                </c:pt>
                <c:pt idx="3399">
                  <c:v>61.454080978972463</c:v>
                </c:pt>
                <c:pt idx="3400">
                  <c:v>61.459258006883346</c:v>
                </c:pt>
                <c:pt idx="3401">
                  <c:v>61.464433564590649</c:v>
                </c:pt>
                <c:pt idx="3402">
                  <c:v>61.469607652929149</c:v>
                </c:pt>
                <c:pt idx="3403">
                  <c:v>61.4747802727329</c:v>
                </c:pt>
                <c:pt idx="3404">
                  <c:v>61.479951424835292</c:v>
                </c:pt>
                <c:pt idx="3405">
                  <c:v>61.485121110069016</c:v>
                </c:pt>
                <c:pt idx="3406">
                  <c:v>61.490289329265998</c:v>
                </c:pt>
                <c:pt idx="3407">
                  <c:v>61.49545608325753</c:v>
                </c:pt>
                <c:pt idx="3408">
                  <c:v>61.500621372874143</c:v>
                </c:pt>
                <c:pt idx="3409">
                  <c:v>61.505785198945652</c:v>
                </c:pt>
                <c:pt idx="3410">
                  <c:v>61.510947562301169</c:v>
                </c:pt>
                <c:pt idx="3411">
                  <c:v>61.516108463769193</c:v>
                </c:pt>
                <c:pt idx="3412">
                  <c:v>61.521267904177421</c:v>
                </c:pt>
                <c:pt idx="3413">
                  <c:v>61.526425884352847</c:v>
                </c:pt>
                <c:pt idx="3414">
                  <c:v>61.531582405121853</c:v>
                </c:pt>
                <c:pt idx="3415">
                  <c:v>61.536737467309997</c:v>
                </c:pt>
                <c:pt idx="3416">
                  <c:v>61.541891071742171</c:v>
                </c:pt>
                <c:pt idx="3417">
                  <c:v>61.547043219242717</c:v>
                </c:pt>
                <c:pt idx="3418">
                  <c:v>61.552193910635097</c:v>
                </c:pt>
                <c:pt idx="3419">
                  <c:v>61.557343146742063</c:v>
                </c:pt>
                <c:pt idx="3420">
                  <c:v>61.56249092838582</c:v>
                </c:pt>
                <c:pt idx="3421">
                  <c:v>61.567637256387776</c:v>
                </c:pt>
                <c:pt idx="3422">
                  <c:v>61.572782131568673</c:v>
                </c:pt>
                <c:pt idx="3423">
                  <c:v>61.577925554748525</c:v>
                </c:pt>
                <c:pt idx="3424">
                  <c:v>61.583067526746703</c:v>
                </c:pt>
                <c:pt idx="3425">
                  <c:v>61.588208048381858</c:v>
                </c:pt>
                <c:pt idx="3426">
                  <c:v>61.593347120471911</c:v>
                </c:pt>
                <c:pt idx="3427">
                  <c:v>61.598484743834156</c:v>
                </c:pt>
                <c:pt idx="3428">
                  <c:v>61.603620919285156</c:v>
                </c:pt>
                <c:pt idx="3429">
                  <c:v>61.608755647640827</c:v>
                </c:pt>
                <c:pt idx="3430">
                  <c:v>61.613888929716353</c:v>
                </c:pt>
                <c:pt idx="3431">
                  <c:v>61.619020766326244</c:v>
                </c:pt>
                <c:pt idx="3432">
                  <c:v>61.62415115828427</c:v>
                </c:pt>
                <c:pt idx="3433">
                  <c:v>61.629280106403627</c:v>
                </c:pt>
                <c:pt idx="3434">
                  <c:v>61.634407611496734</c:v>
                </c:pt>
                <c:pt idx="3435">
                  <c:v>61.639533674375379</c:v>
                </c:pt>
                <c:pt idx="3436">
                  <c:v>61.644658295850597</c:v>
                </c:pt>
                <c:pt idx="3437">
                  <c:v>61.649781476732791</c:v>
                </c:pt>
                <c:pt idx="3438">
                  <c:v>61.654903217831674</c:v>
                </c:pt>
                <c:pt idx="3439">
                  <c:v>61.660023519956276</c:v>
                </c:pt>
                <c:pt idx="3440">
                  <c:v>61.665142383914961</c:v>
                </c:pt>
                <c:pt idx="3441">
                  <c:v>61.670259810515354</c:v>
                </c:pt>
                <c:pt idx="3442">
                  <c:v>61.675375800564446</c:v>
                </c:pt>
                <c:pt idx="3443">
                  <c:v>61.680490354868546</c:v>
                </c:pt>
                <c:pt idx="3444">
                  <c:v>61.685603474233297</c:v>
                </c:pt>
                <c:pt idx="3445">
                  <c:v>61.69071515946365</c:v>
                </c:pt>
                <c:pt idx="3446">
                  <c:v>61.695825411363799</c:v>
                </c:pt>
                <c:pt idx="3447">
                  <c:v>61.70093423073746</c:v>
                </c:pt>
                <c:pt idx="3448">
                  <c:v>61.706041618387445</c:v>
                </c:pt>
                <c:pt idx="3449">
                  <c:v>61.711147575116065</c:v>
                </c:pt>
                <c:pt idx="3450">
                  <c:v>61.716252101724855</c:v>
                </c:pt>
                <c:pt idx="3451">
                  <c:v>61.721355199014738</c:v>
                </c:pt>
                <c:pt idx="3452">
                  <c:v>61.726456867785892</c:v>
                </c:pt>
                <c:pt idx="3453">
                  <c:v>61.731557108837912</c:v>
                </c:pt>
                <c:pt idx="3454">
                  <c:v>61.736655922969661</c:v>
                </c:pt>
                <c:pt idx="3455">
                  <c:v>61.741753310979348</c:v>
                </c:pt>
                <c:pt idx="3456">
                  <c:v>61.746849273664502</c:v>
                </c:pt>
                <c:pt idx="3457">
                  <c:v>61.751943811822024</c:v>
                </c:pt>
                <c:pt idx="3458">
                  <c:v>61.757036926248112</c:v>
                </c:pt>
                <c:pt idx="3459">
                  <c:v>61.762128617738284</c:v>
                </c:pt>
                <c:pt idx="3460">
                  <c:v>61.767218887087402</c:v>
                </c:pt>
                <c:pt idx="3461">
                  <c:v>61.772307735089726</c:v>
                </c:pt>
                <c:pt idx="3462">
                  <c:v>61.777395162538724</c:v>
                </c:pt>
                <c:pt idx="3463">
                  <c:v>61.782481170227307</c:v>
                </c:pt>
                <c:pt idx="3464">
                  <c:v>61.787565758947665</c:v>
                </c:pt>
                <c:pt idx="3465">
                  <c:v>61.792648929491406</c:v>
                </c:pt>
                <c:pt idx="3466">
                  <c:v>61.797730682649352</c:v>
                </c:pt>
                <c:pt idx="3467">
                  <c:v>61.802811019211724</c:v>
                </c:pt>
                <c:pt idx="3468">
                  <c:v>61.807889939968099</c:v>
                </c:pt>
                <c:pt idx="3469">
                  <c:v>61.812967445707422</c:v>
                </c:pt>
                <c:pt idx="3470">
                  <c:v>61.818043537217903</c:v>
                </c:pt>
                <c:pt idx="3471">
                  <c:v>61.823118215287103</c:v>
                </c:pt>
                <c:pt idx="3472">
                  <c:v>61.828191480702003</c:v>
                </c:pt>
                <c:pt idx="3473">
                  <c:v>61.833263334248848</c:v>
                </c:pt>
                <c:pt idx="3474">
                  <c:v>61.838333776713228</c:v>
                </c:pt>
                <c:pt idx="3475">
                  <c:v>61.843402808880157</c:v>
                </c:pt>
                <c:pt idx="3476">
                  <c:v>61.848470431533897</c:v>
                </c:pt>
                <c:pt idx="3477">
                  <c:v>61.853536645458107</c:v>
                </c:pt>
                <c:pt idx="3478">
                  <c:v>61.858601451435796</c:v>
                </c:pt>
                <c:pt idx="3479">
                  <c:v>61.863664850249286</c:v>
                </c:pt>
                <c:pt idx="3480">
                  <c:v>61.868726842680331</c:v>
                </c:pt>
                <c:pt idx="3481">
                  <c:v>61.873787429509903</c:v>
                </c:pt>
                <c:pt idx="3482">
                  <c:v>61.878846611518391</c:v>
                </c:pt>
                <c:pt idx="3483">
                  <c:v>61.883904389485593</c:v>
                </c:pt>
                <c:pt idx="3484">
                  <c:v>61.888960764190571</c:v>
                </c:pt>
                <c:pt idx="3485">
                  <c:v>61.894015736411774</c:v>
                </c:pt>
                <c:pt idx="3486">
                  <c:v>61.899069306926968</c:v>
                </c:pt>
                <c:pt idx="3487">
                  <c:v>61.904121476513346</c:v>
                </c:pt>
                <c:pt idx="3488">
                  <c:v>61.909172245947417</c:v>
                </c:pt>
                <c:pt idx="3489">
                  <c:v>61.914221616004973</c:v>
                </c:pt>
                <c:pt idx="3490">
                  <c:v>61.919269587461272</c:v>
                </c:pt>
                <c:pt idx="3491">
                  <c:v>61.924316161090921</c:v>
                </c:pt>
                <c:pt idx="3492">
                  <c:v>61.929361337667785</c:v>
                </c:pt>
                <c:pt idx="3493">
                  <c:v>61.934405117965198</c:v>
                </c:pt>
                <c:pt idx="3494">
                  <c:v>61.939447502755712</c:v>
                </c:pt>
                <c:pt idx="3495">
                  <c:v>61.944488492811416</c:v>
                </c:pt>
                <c:pt idx="3496">
                  <c:v>61.949528088903712</c:v>
                </c:pt>
                <c:pt idx="3497">
                  <c:v>61.954566291803154</c:v>
                </c:pt>
                <c:pt idx="3498">
                  <c:v>61.959603102279978</c:v>
                </c:pt>
                <c:pt idx="3499">
                  <c:v>61.964638521103545</c:v>
                </c:pt>
                <c:pt idx="3500">
                  <c:v>61.969672549042677</c:v>
                </c:pt>
                <c:pt idx="3501">
                  <c:v>61.974705186865584</c:v>
                </c:pt>
                <c:pt idx="3502">
                  <c:v>61.979736435339753</c:v>
                </c:pt>
                <c:pt idx="3503">
                  <c:v>61.984766295232085</c:v>
                </c:pt>
                <c:pt idx="3504">
                  <c:v>61.989794767308844</c:v>
                </c:pt>
                <c:pt idx="3505">
                  <c:v>61.994821852335704</c:v>
                </c:pt>
                <c:pt idx="3506">
                  <c:v>61.999847551077579</c:v>
                </c:pt>
                <c:pt idx="3507">
                  <c:v>62.004871864298877</c:v>
                </c:pt>
                <c:pt idx="3508">
                  <c:v>62.009894792763347</c:v>
                </c:pt>
                <c:pt idx="3509">
                  <c:v>62.014916337234062</c:v>
                </c:pt>
                <c:pt idx="3510">
                  <c:v>62.01993649847347</c:v>
                </c:pt>
                <c:pt idx="3511">
                  <c:v>62.02495527724345</c:v>
                </c:pt>
                <c:pt idx="3512">
                  <c:v>62.029972674305199</c:v>
                </c:pt>
                <c:pt idx="3513">
                  <c:v>62.034988690419262</c:v>
                </c:pt>
                <c:pt idx="3514">
                  <c:v>62.040003326345627</c:v>
                </c:pt>
                <c:pt idx="3515">
                  <c:v>62.045016582843608</c:v>
                </c:pt>
                <c:pt idx="3516">
                  <c:v>62.050028460671932</c:v>
                </c:pt>
                <c:pt idx="3517">
                  <c:v>62.055038960588654</c:v>
                </c:pt>
                <c:pt idx="3518">
                  <c:v>62.060048083351184</c:v>
                </c:pt>
                <c:pt idx="3519">
                  <c:v>62.065055829716378</c:v>
                </c:pt>
                <c:pt idx="3520">
                  <c:v>62.070062200440454</c:v>
                </c:pt>
                <c:pt idx="3521">
                  <c:v>62.075067196278951</c:v>
                </c:pt>
                <c:pt idx="3522">
                  <c:v>62.080070817986886</c:v>
                </c:pt>
                <c:pt idx="3523">
                  <c:v>62.085073066318515</c:v>
                </c:pt>
                <c:pt idx="3524">
                  <c:v>62.090073942027587</c:v>
                </c:pt>
                <c:pt idx="3525">
                  <c:v>62.095073445867179</c:v>
                </c:pt>
                <c:pt idx="3526">
                  <c:v>62.100071578589798</c:v>
                </c:pt>
                <c:pt idx="3527">
                  <c:v>62.105068340947284</c:v>
                </c:pt>
                <c:pt idx="3528">
                  <c:v>62.110063733690815</c:v>
                </c:pt>
                <c:pt idx="3529">
                  <c:v>62.115057757571101</c:v>
                </c:pt>
                <c:pt idx="3530">
                  <c:v>62.12005041333807</c:v>
                </c:pt>
                <c:pt idx="3531">
                  <c:v>62.125041701741146</c:v>
                </c:pt>
                <c:pt idx="3532">
                  <c:v>62.130031623529085</c:v>
                </c:pt>
                <c:pt idx="3533">
                  <c:v>62.135020179450031</c:v>
                </c:pt>
                <c:pt idx="3534">
                  <c:v>62.140007370251553</c:v>
                </c:pt>
                <c:pt idx="3535">
                  <c:v>62.14499319668051</c:v>
                </c:pt>
                <c:pt idx="3536">
                  <c:v>62.149977659483319</c:v>
                </c:pt>
                <c:pt idx="3537">
                  <c:v>62.154960759405597</c:v>
                </c:pt>
                <c:pt idx="3538">
                  <c:v>62.159942497192453</c:v>
                </c:pt>
                <c:pt idx="3539">
                  <c:v>62.164922873588402</c:v>
                </c:pt>
                <c:pt idx="3540">
                  <c:v>62.169901889337282</c:v>
                </c:pt>
                <c:pt idx="3541">
                  <c:v>62.174879545182321</c:v>
                </c:pt>
                <c:pt idx="3542">
                  <c:v>62.179855841866235</c:v>
                </c:pt>
                <c:pt idx="3543">
                  <c:v>62.184830780131051</c:v>
                </c:pt>
                <c:pt idx="3544">
                  <c:v>62.189804360718142</c:v>
                </c:pt>
                <c:pt idx="3545">
                  <c:v>62.194776584368405</c:v>
                </c:pt>
                <c:pt idx="3546">
                  <c:v>62.199747451821999</c:v>
                </c:pt>
                <c:pt idx="3547">
                  <c:v>62.204716963818605</c:v>
                </c:pt>
                <c:pt idx="3548">
                  <c:v>62.209685121097195</c:v>
                </c:pt>
                <c:pt idx="3549">
                  <c:v>62.214651924396215</c:v>
                </c:pt>
                <c:pt idx="3550">
                  <c:v>62.219617374453421</c:v>
                </c:pt>
                <c:pt idx="3551">
                  <c:v>62.22458147200603</c:v>
                </c:pt>
                <c:pt idx="3552">
                  <c:v>62.229544217790661</c:v>
                </c:pt>
                <c:pt idx="3553">
                  <c:v>62.234505612543266</c:v>
                </c:pt>
                <c:pt idx="3554">
                  <c:v>62.239465656999293</c:v>
                </c:pt>
                <c:pt idx="3555">
                  <c:v>62.244424351893478</c:v>
                </c:pt>
                <c:pt idx="3556">
                  <c:v>62.249381697960061</c:v>
                </c:pt>
                <c:pt idx="3557">
                  <c:v>62.254337695932641</c:v>
                </c:pt>
                <c:pt idx="3558">
                  <c:v>62.2592923465442</c:v>
                </c:pt>
                <c:pt idx="3559">
                  <c:v>62.264245650527137</c:v>
                </c:pt>
                <c:pt idx="3560">
                  <c:v>62.269197608613254</c:v>
                </c:pt>
                <c:pt idx="3561">
                  <c:v>62.274148221533785</c:v>
                </c:pt>
                <c:pt idx="3562">
                  <c:v>62.279097490019275</c:v>
                </c:pt>
                <c:pt idx="3563">
                  <c:v>62.284045414799806</c:v>
                </c:pt>
                <c:pt idx="3564">
                  <c:v>62.288991996604814</c:v>
                </c:pt>
                <c:pt idx="3565">
                  <c:v>62.293937236163075</c:v>
                </c:pt>
                <c:pt idx="3566">
                  <c:v>62.298881134202851</c:v>
                </c:pt>
                <c:pt idx="3567">
                  <c:v>62.30382369145174</c:v>
                </c:pt>
                <c:pt idx="3568">
                  <c:v>62.308764908636874</c:v>
                </c:pt>
                <c:pt idx="3569">
                  <c:v>62.313704786484642</c:v>
                </c:pt>
                <c:pt idx="3570">
                  <c:v>62.318643325720949</c:v>
                </c:pt>
                <c:pt idx="3571">
                  <c:v>62.323580527071073</c:v>
                </c:pt>
                <c:pt idx="3572">
                  <c:v>62.328516391259683</c:v>
                </c:pt>
                <c:pt idx="3573">
                  <c:v>62.3334509190109</c:v>
                </c:pt>
                <c:pt idx="3574">
                  <c:v>62.338384111048242</c:v>
                </c:pt>
                <c:pt idx="3575">
                  <c:v>62.343315968094593</c:v>
                </c:pt>
                <c:pt idx="3576">
                  <c:v>62.348246490872341</c:v>
                </c:pt>
                <c:pt idx="3577">
                  <c:v>62.353175680103206</c:v>
                </c:pt>
                <c:pt idx="3578">
                  <c:v>62.358103536508402</c:v>
                </c:pt>
                <c:pt idx="3579">
                  <c:v>62.36303006080847</c:v>
                </c:pt>
                <c:pt idx="3580">
                  <c:v>62.367955253723402</c:v>
                </c:pt>
                <c:pt idx="3581">
                  <c:v>62.37287911597263</c:v>
                </c:pt>
                <c:pt idx="3582">
                  <c:v>62.377801648274996</c:v>
                </c:pt>
                <c:pt idx="3583">
                  <c:v>62.382722851348746</c:v>
                </c:pt>
                <c:pt idx="3584">
                  <c:v>62.387642725911498</c:v>
                </c:pt>
                <c:pt idx="3585">
                  <c:v>62.392561272680425</c:v>
                </c:pt>
                <c:pt idx="3586">
                  <c:v>62.39747849237196</c:v>
                </c:pt>
                <c:pt idx="3587">
                  <c:v>62.402394385702081</c:v>
                </c:pt>
                <c:pt idx="3588">
                  <c:v>62.407308953386078</c:v>
                </c:pt>
                <c:pt idx="3589">
                  <c:v>62.412222196138828</c:v>
                </c:pt>
                <c:pt idx="3590">
                  <c:v>62.417134114674397</c:v>
                </c:pt>
                <c:pt idx="3591">
                  <c:v>62.422044709706427</c:v>
                </c:pt>
                <c:pt idx="3592">
                  <c:v>62.426953981948031</c:v>
                </c:pt>
                <c:pt idx="3593">
                  <c:v>62.43186193211158</c:v>
                </c:pt>
                <c:pt idx="3594">
                  <c:v>62.436768560909016</c:v>
                </c:pt>
                <c:pt idx="3595">
                  <c:v>62.441673869051634</c:v>
                </c:pt>
                <c:pt idx="3596">
                  <c:v>62.446577857250148</c:v>
                </c:pt>
                <c:pt idx="3597">
                  <c:v>62.451480526214752</c:v>
                </c:pt>
                <c:pt idx="3598">
                  <c:v>62.456381876655044</c:v>
                </c:pt>
                <c:pt idx="3599">
                  <c:v>62.461281909280004</c:v>
                </c:pt>
                <c:pt idx="3600">
                  <c:v>62.466180624798106</c:v>
                </c:pt>
                <c:pt idx="3601">
                  <c:v>62.471078023917194</c:v>
                </c:pt>
                <c:pt idx="3602">
                  <c:v>62.475974107344598</c:v>
                </c:pt>
                <c:pt idx="3603">
                  <c:v>62.480868875787039</c:v>
                </c:pt>
                <c:pt idx="3604">
                  <c:v>62.485762329950738</c:v>
                </c:pt>
                <c:pt idx="3605">
                  <c:v>62.490654470541166</c:v>
                </c:pt>
                <c:pt idx="3606">
                  <c:v>62.495545298263501</c:v>
                </c:pt>
                <c:pt idx="3607">
                  <c:v>62.500434813822075</c:v>
                </c:pt>
                <c:pt idx="3608">
                  <c:v>62.505323017920873</c:v>
                </c:pt>
                <c:pt idx="3609">
                  <c:v>62.510209911263154</c:v>
                </c:pt>
                <c:pt idx="3610">
                  <c:v>62.51509549455173</c:v>
                </c:pt>
                <c:pt idx="3611">
                  <c:v>62.519979768488767</c:v>
                </c:pt>
                <c:pt idx="3612">
                  <c:v>62.524862733775933</c:v>
                </c:pt>
                <c:pt idx="3613">
                  <c:v>62.529744391114264</c:v>
                </c:pt>
                <c:pt idx="3614">
                  <c:v>62.534624741204269</c:v>
                </c:pt>
                <c:pt idx="3615">
                  <c:v>62.539503784745911</c:v>
                </c:pt>
                <c:pt idx="3616">
                  <c:v>62.544381522438549</c:v>
                </c:pt>
                <c:pt idx="3617">
                  <c:v>62.54925795498103</c:v>
                </c:pt>
                <c:pt idx="3618">
                  <c:v>62.554133083071584</c:v>
                </c:pt>
                <c:pt idx="3619">
                  <c:v>62.559006907407891</c:v>
                </c:pt>
                <c:pt idx="3620">
                  <c:v>62.563879428687144</c:v>
                </c:pt>
                <c:pt idx="3621">
                  <c:v>62.568750647605917</c:v>
                </c:pt>
                <c:pt idx="3622">
                  <c:v>62.573620564860157</c:v>
                </c:pt>
                <c:pt idx="3623">
                  <c:v>62.578489181145443</c:v>
                </c:pt>
                <c:pt idx="3624">
                  <c:v>62.583356497156586</c:v>
                </c:pt>
                <c:pt idx="3625">
                  <c:v>62.588222513587965</c:v>
                </c:pt>
                <c:pt idx="3626">
                  <c:v>62.593087231133396</c:v>
                </c:pt>
                <c:pt idx="3627">
                  <c:v>62.597950650486105</c:v>
                </c:pt>
                <c:pt idx="3628">
                  <c:v>62.602812772338794</c:v>
                </c:pt>
                <c:pt idx="3629">
                  <c:v>62.607673597383496</c:v>
                </c:pt>
                <c:pt idx="3630">
                  <c:v>62.612533126311924</c:v>
                </c:pt>
                <c:pt idx="3631">
                  <c:v>62.617391359815002</c:v>
                </c:pt>
                <c:pt idx="3632">
                  <c:v>62.622248298583266</c:v>
                </c:pt>
                <c:pt idx="3633">
                  <c:v>62.627103943306587</c:v>
                </c:pt>
                <c:pt idx="3634">
                  <c:v>62.631958294674348</c:v>
                </c:pt>
                <c:pt idx="3635">
                  <c:v>62.636811353375364</c:v>
                </c:pt>
                <c:pt idx="3636">
                  <c:v>62.641663120097896</c:v>
                </c:pt>
                <c:pt idx="3637">
                  <c:v>62.646513595529662</c:v>
                </c:pt>
                <c:pt idx="3638">
                  <c:v>62.651362780357857</c:v>
                </c:pt>
                <c:pt idx="3639">
                  <c:v>62.656210675269058</c:v>
                </c:pt>
                <c:pt idx="3640">
                  <c:v>62.661057280949365</c:v>
                </c:pt>
                <c:pt idx="3641">
                  <c:v>62.665902598084287</c:v>
                </c:pt>
                <c:pt idx="3642">
                  <c:v>62.670746627358788</c:v>
                </c:pt>
                <c:pt idx="3643">
                  <c:v>62.675589369457342</c:v>
                </c:pt>
                <c:pt idx="3644">
                  <c:v>62.68043082506378</c:v>
                </c:pt>
                <c:pt idx="3645">
                  <c:v>62.685270994861519</c:v>
                </c:pt>
                <c:pt idx="3646">
                  <c:v>62.690109879533303</c:v>
                </c:pt>
                <c:pt idx="3647">
                  <c:v>62.694947479761353</c:v>
                </c:pt>
                <c:pt idx="3648">
                  <c:v>62.69978379622745</c:v>
                </c:pt>
                <c:pt idx="3649">
                  <c:v>62.704618829612748</c:v>
                </c:pt>
                <c:pt idx="3650">
                  <c:v>62.709452580597812</c:v>
                </c:pt>
                <c:pt idx="3651">
                  <c:v>62.714285049862774</c:v>
                </c:pt>
                <c:pt idx="3652">
                  <c:v>62.719116238087217</c:v>
                </c:pt>
                <c:pt idx="3653">
                  <c:v>62.723946145950059</c:v>
                </c:pt>
                <c:pt idx="3654">
                  <c:v>62.728774774129818</c:v>
                </c:pt>
                <c:pt idx="3655">
                  <c:v>62.733602123304379</c:v>
                </c:pt>
                <c:pt idx="3656">
                  <c:v>62.73842819415119</c:v>
                </c:pt>
                <c:pt idx="3657">
                  <c:v>62.74325298734702</c:v>
                </c:pt>
                <c:pt idx="3658">
                  <c:v>62.74807650356825</c:v>
                </c:pt>
                <c:pt idx="3659">
                  <c:v>62.75289874349059</c:v>
                </c:pt>
                <c:pt idx="3660">
                  <c:v>62.757719707789306</c:v>
                </c:pt>
                <c:pt idx="3661">
                  <c:v>62.762539397139165</c:v>
                </c:pt>
                <c:pt idx="3662">
                  <c:v>62.7673578122142</c:v>
                </c:pt>
                <c:pt idx="3663">
                  <c:v>62.772174953688122</c:v>
                </c:pt>
                <c:pt idx="3664">
                  <c:v>62.776990822234033</c:v>
                </c:pt>
                <c:pt idx="3665">
                  <c:v>62.78180541852447</c:v>
                </c:pt>
                <c:pt idx="3666">
                  <c:v>62.786618743231472</c:v>
                </c:pt>
                <c:pt idx="3667">
                  <c:v>62.791430797026557</c:v>
                </c:pt>
                <c:pt idx="3668">
                  <c:v>62.796241580580691</c:v>
                </c:pt>
                <c:pt idx="3669">
                  <c:v>62.801051094564258</c:v>
                </c:pt>
                <c:pt idx="3670">
                  <c:v>62.805859339647213</c:v>
                </c:pt>
                <c:pt idx="3671">
                  <c:v>62.810666316498946</c:v>
                </c:pt>
                <c:pt idx="3672">
                  <c:v>62.815472025788246</c:v>
                </c:pt>
                <c:pt idx="3673">
                  <c:v>62.820276468183451</c:v>
                </c:pt>
                <c:pt idx="3674">
                  <c:v>62.825079644352378</c:v>
                </c:pt>
                <c:pt idx="3675">
                  <c:v>62.829881554962242</c:v>
                </c:pt>
                <c:pt idx="3676">
                  <c:v>62.834682200679815</c:v>
                </c:pt>
                <c:pt idx="3677">
                  <c:v>62.839481582171274</c:v>
                </c:pt>
                <c:pt idx="3678">
                  <c:v>62.844279700102319</c:v>
                </c:pt>
                <c:pt idx="3679">
                  <c:v>62.849076555138105</c:v>
                </c:pt>
                <c:pt idx="3680">
                  <c:v>62.853872147943243</c:v>
                </c:pt>
                <c:pt idx="3681">
                  <c:v>62.858666479181849</c:v>
                </c:pt>
                <c:pt idx="3682">
                  <c:v>62.863459549517501</c:v>
                </c:pt>
                <c:pt idx="3683">
                  <c:v>62.868251359613268</c:v>
                </c:pt>
                <c:pt idx="3684">
                  <c:v>62.87304191013169</c:v>
                </c:pt>
                <c:pt idx="3685">
                  <c:v>62.87783120173475</c:v>
                </c:pt>
                <c:pt idx="3686">
                  <c:v>62.882619235083958</c:v>
                </c:pt>
                <c:pt idx="3687">
                  <c:v>62.887406010840252</c:v>
                </c:pt>
                <c:pt idx="3688">
                  <c:v>62.892191529664125</c:v>
                </c:pt>
                <c:pt idx="3689">
                  <c:v>62.896975792215471</c:v>
                </c:pt>
                <c:pt idx="3690">
                  <c:v>62.901758799153718</c:v>
                </c:pt>
                <c:pt idx="3691">
                  <c:v>62.906540551137773</c:v>
                </c:pt>
                <c:pt idx="3692">
                  <c:v>62.911321048825982</c:v>
                </c:pt>
                <c:pt idx="3693">
                  <c:v>62.916100292876187</c:v>
                </c:pt>
                <c:pt idx="3694">
                  <c:v>62.920878283945733</c:v>
                </c:pt>
                <c:pt idx="3695">
                  <c:v>62.925655022691451</c:v>
                </c:pt>
                <c:pt idx="3696">
                  <c:v>62.930430509769636</c:v>
                </c:pt>
                <c:pt idx="3697">
                  <c:v>62.935204745836096</c:v>
                </c:pt>
                <c:pt idx="3698">
                  <c:v>62.939977731546094</c:v>
                </c:pt>
                <c:pt idx="3699">
                  <c:v>62.944749467554324</c:v>
                </c:pt>
                <c:pt idx="3700">
                  <c:v>62.949519954515118</c:v>
                </c:pt>
                <c:pt idx="3701">
                  <c:v>62.954289193082161</c:v>
                </c:pt>
                <c:pt idx="3702">
                  <c:v>62.959057183908691</c:v>
                </c:pt>
                <c:pt idx="3703">
                  <c:v>62.963823927647354</c:v>
                </c:pt>
                <c:pt idx="3704">
                  <c:v>62.968589424950409</c:v>
                </c:pt>
                <c:pt idx="3705">
                  <c:v>62.973353676469522</c:v>
                </c:pt>
                <c:pt idx="3706">
                  <c:v>62.978116682855855</c:v>
                </c:pt>
                <c:pt idx="3707">
                  <c:v>62.982878444760011</c:v>
                </c:pt>
                <c:pt idx="3708">
                  <c:v>62.987638962832243</c:v>
                </c:pt>
                <c:pt idx="3709">
                  <c:v>62.992398237722107</c:v>
                </c:pt>
                <c:pt idx="3710">
                  <c:v>62.997156270078804</c:v>
                </c:pt>
                <c:pt idx="3711">
                  <c:v>63.001913060550855</c:v>
                </c:pt>
                <c:pt idx="3712">
                  <c:v>63.006668609786452</c:v>
                </c:pt>
                <c:pt idx="3713">
                  <c:v>63.011422918433205</c:v>
                </c:pt>
                <c:pt idx="3714">
                  <c:v>63.016175987138233</c:v>
                </c:pt>
                <c:pt idx="3715">
                  <c:v>63.020927816548031</c:v>
                </c:pt>
                <c:pt idx="3716">
                  <c:v>63.025678407308781</c:v>
                </c:pt>
                <c:pt idx="3717">
                  <c:v>63.030427760065997</c:v>
                </c:pt>
                <c:pt idx="3718">
                  <c:v>63.035175875464837</c:v>
                </c:pt>
                <c:pt idx="3719">
                  <c:v>63.039922754149842</c:v>
                </c:pt>
                <c:pt idx="3720">
                  <c:v>63.044668396765047</c:v>
                </c:pt>
                <c:pt idx="3721">
                  <c:v>63.049412803954063</c:v>
                </c:pt>
                <c:pt idx="3722">
                  <c:v>63.054155976359915</c:v>
                </c:pt>
                <c:pt idx="3723">
                  <c:v>63.058897914625234</c:v>
                </c:pt>
                <c:pt idx="3724">
                  <c:v>63.063638619392009</c:v>
                </c:pt>
                <c:pt idx="3725">
                  <c:v>63.068378091301867</c:v>
                </c:pt>
                <c:pt idx="3726">
                  <c:v>63.073116330995838</c:v>
                </c:pt>
                <c:pt idx="3727">
                  <c:v>63.077853339114455</c:v>
                </c:pt>
                <c:pt idx="3728">
                  <c:v>63.082589116297825</c:v>
                </c:pt>
                <c:pt idx="3729">
                  <c:v>63.087323663185508</c:v>
                </c:pt>
                <c:pt idx="3730">
                  <c:v>63.092056980416558</c:v>
                </c:pt>
                <c:pt idx="3731">
                  <c:v>63.096789068629505</c:v>
                </c:pt>
                <c:pt idx="3732">
                  <c:v>63.101519928462501</c:v>
                </c:pt>
                <c:pt idx="3733">
                  <c:v>63.106249560553046</c:v>
                </c:pt>
                <c:pt idx="3734">
                  <c:v>63.110977965538254</c:v>
                </c:pt>
                <c:pt idx="3735">
                  <c:v>63.115705144054672</c:v>
                </c:pt>
                <c:pt idx="3736">
                  <c:v>63.120431096738415</c:v>
                </c:pt>
                <c:pt idx="3737">
                  <c:v>63.125155824225097</c:v>
                </c:pt>
                <c:pt idx="3738">
                  <c:v>63.129879327149744</c:v>
                </c:pt>
                <c:pt idx="3739">
                  <c:v>63.134601606147044</c:v>
                </c:pt>
                <c:pt idx="3740">
                  <c:v>63.139322661851033</c:v>
                </c:pt>
                <c:pt idx="3741">
                  <c:v>63.144042494895359</c:v>
                </c:pt>
                <c:pt idx="3742">
                  <c:v>63.148761105913174</c:v>
                </c:pt>
                <c:pt idx="3743">
                  <c:v>63.153478495537065</c:v>
                </c:pt>
                <c:pt idx="3744">
                  <c:v>63.158194664399176</c:v>
                </c:pt>
                <c:pt idx="3745">
                  <c:v>63.162909613131212</c:v>
                </c:pt>
                <c:pt idx="3746">
                  <c:v>63.167623342364287</c:v>
                </c:pt>
                <c:pt idx="3747">
                  <c:v>63.172335852729105</c:v>
                </c:pt>
                <c:pt idx="3748">
                  <c:v>63.177047144855784</c:v>
                </c:pt>
                <c:pt idx="3749">
                  <c:v>63.181757219374092</c:v>
                </c:pt>
                <c:pt idx="3750">
                  <c:v>63.186466076913163</c:v>
                </c:pt>
                <c:pt idx="3751">
                  <c:v>63.191173718101837</c:v>
                </c:pt>
                <c:pt idx="3752">
                  <c:v>63.195880143568203</c:v>
                </c:pt>
                <c:pt idx="3753">
                  <c:v>63.200585353940106</c:v>
                </c:pt>
                <c:pt idx="3754">
                  <c:v>63.205289349844783</c:v>
                </c:pt>
                <c:pt idx="3755">
                  <c:v>63.209992131908969</c:v>
                </c:pt>
                <c:pt idx="3756">
                  <c:v>63.214693700758964</c:v>
                </c:pt>
                <c:pt idx="3757">
                  <c:v>63.219394057020608</c:v>
                </c:pt>
                <c:pt idx="3758">
                  <c:v>63.224093201319199</c:v>
                </c:pt>
                <c:pt idx="3759">
                  <c:v>63.228791134279554</c:v>
                </c:pt>
                <c:pt idx="3760">
                  <c:v>63.23348785652604</c:v>
                </c:pt>
                <c:pt idx="3761">
                  <c:v>63.238183368682556</c:v>
                </c:pt>
                <c:pt idx="3762">
                  <c:v>63.242877671372447</c:v>
                </c:pt>
                <c:pt idx="3763">
                  <c:v>63.247570765218619</c:v>
                </c:pt>
                <c:pt idx="3764">
                  <c:v>63.252262650843548</c:v>
                </c:pt>
                <c:pt idx="3765">
                  <c:v>63.256953328869187</c:v>
                </c:pt>
                <c:pt idx="3766">
                  <c:v>63.261642799916885</c:v>
                </c:pt>
                <c:pt idx="3767">
                  <c:v>63.266331064607748</c:v>
                </c:pt>
                <c:pt idx="3768">
                  <c:v>63.271018123562214</c:v>
                </c:pt>
                <c:pt idx="3769">
                  <c:v>63.275703977400319</c:v>
                </c:pt>
                <c:pt idx="3770">
                  <c:v>63.280388626741662</c:v>
                </c:pt>
                <c:pt idx="3771">
                  <c:v>63.285072072205281</c:v>
                </c:pt>
                <c:pt idx="3772">
                  <c:v>63.289754314409755</c:v>
                </c:pt>
                <c:pt idx="3773">
                  <c:v>63.294435353973206</c:v>
                </c:pt>
                <c:pt idx="3774">
                  <c:v>63.299115191513309</c:v>
                </c:pt>
                <c:pt idx="3775">
                  <c:v>63.303793827647155</c:v>
                </c:pt>
                <c:pt idx="3776">
                  <c:v>63.308471262991532</c:v>
                </c:pt>
                <c:pt idx="3777">
                  <c:v>63.313147498162621</c:v>
                </c:pt>
                <c:pt idx="3778">
                  <c:v>63.317822533776109</c:v>
                </c:pt>
                <c:pt idx="3779">
                  <c:v>63.322496370447354</c:v>
                </c:pt>
                <c:pt idx="3780">
                  <c:v>63.327169008791074</c:v>
                </c:pt>
                <c:pt idx="3781">
                  <c:v>63.331840449421641</c:v>
                </c:pt>
                <c:pt idx="3782">
                  <c:v>63.336510692952906</c:v>
                </c:pt>
                <c:pt idx="3783">
                  <c:v>63.341179739998196</c:v>
                </c:pt>
                <c:pt idx="3784">
                  <c:v>63.34584759117044</c:v>
                </c:pt>
                <c:pt idx="3785">
                  <c:v>63.350514247082096</c:v>
                </c:pt>
                <c:pt idx="3786">
                  <c:v>63.355179708345112</c:v>
                </c:pt>
                <c:pt idx="3787">
                  <c:v>63.35984397557101</c:v>
                </c:pt>
                <c:pt idx="3788">
                  <c:v>63.3645070493708</c:v>
                </c:pt>
                <c:pt idx="3789">
                  <c:v>63.369168930355009</c:v>
                </c:pt>
                <c:pt idx="3790">
                  <c:v>63.373829619133744</c:v>
                </c:pt>
                <c:pt idx="3791">
                  <c:v>63.378489116316636</c:v>
                </c:pt>
                <c:pt idx="3792">
                  <c:v>63.383147422512891</c:v>
                </c:pt>
                <c:pt idx="3793">
                  <c:v>63.387804538331089</c:v>
                </c:pt>
                <c:pt idx="3794">
                  <c:v>63.392460464379504</c:v>
                </c:pt>
                <c:pt idx="3795">
                  <c:v>63.397115201265912</c:v>
                </c:pt>
                <c:pt idx="3796">
                  <c:v>63.401768749597572</c:v>
                </c:pt>
                <c:pt idx="3797">
                  <c:v>63.406421109981274</c:v>
                </c:pt>
                <c:pt idx="3798">
                  <c:v>63.411072283023458</c:v>
                </c:pt>
                <c:pt idx="3799">
                  <c:v>63.415722269329983</c:v>
                </c:pt>
                <c:pt idx="3800">
                  <c:v>63.420371069506245</c:v>
                </c:pt>
                <c:pt idx="3801">
                  <c:v>63.425018684157259</c:v>
                </c:pt>
                <c:pt idx="3802">
                  <c:v>63.429665113887495</c:v>
                </c:pt>
                <c:pt idx="3803">
                  <c:v>63.434310359301016</c:v>
                </c:pt>
                <c:pt idx="3804">
                  <c:v>63.438954421001426</c:v>
                </c:pt>
                <c:pt idx="3805">
                  <c:v>63.443597299591801</c:v>
                </c:pt>
                <c:pt idx="3806">
                  <c:v>63.448238995674821</c:v>
                </c:pt>
                <c:pt idx="3807">
                  <c:v>63.452879509852664</c:v>
                </c:pt>
                <c:pt idx="3808">
                  <c:v>63.457518842727112</c:v>
                </c:pt>
                <c:pt idx="3809">
                  <c:v>63.462156994899409</c:v>
                </c:pt>
                <c:pt idx="3810">
                  <c:v>63.466793966970386</c:v>
                </c:pt>
                <c:pt idx="3811">
                  <c:v>63.471429759540364</c:v>
                </c:pt>
                <c:pt idx="3812">
                  <c:v>63.476064373209333</c:v>
                </c:pt>
                <c:pt idx="3813">
                  <c:v>63.480697808576686</c:v>
                </c:pt>
                <c:pt idx="3814">
                  <c:v>63.48533006624141</c:v>
                </c:pt>
                <c:pt idx="3815">
                  <c:v>63.489961146802059</c:v>
                </c:pt>
                <c:pt idx="3816">
                  <c:v>63.494591050856677</c:v>
                </c:pt>
                <c:pt idx="3817">
                  <c:v>63.499219779002935</c:v>
                </c:pt>
                <c:pt idx="3818">
                  <c:v>63.503847331837953</c:v>
                </c:pt>
                <c:pt idx="3819">
                  <c:v>63.508473709958437</c:v>
                </c:pt>
                <c:pt idx="3820">
                  <c:v>63.513098913960675</c:v>
                </c:pt>
                <c:pt idx="3821">
                  <c:v>63.517722944440493</c:v>
                </c:pt>
                <c:pt idx="3822">
                  <c:v>63.522345801993183</c:v>
                </c:pt>
                <c:pt idx="3823">
                  <c:v>63.526967487213618</c:v>
                </c:pt>
                <c:pt idx="3824">
                  <c:v>63.531588000696345</c:v>
                </c:pt>
                <c:pt idx="3825">
                  <c:v>63.536207343035265</c:v>
                </c:pt>
                <c:pt idx="3826">
                  <c:v>63.540825514823965</c:v>
                </c:pt>
                <c:pt idx="3827">
                  <c:v>63.545442516655534</c:v>
                </c:pt>
                <c:pt idx="3828">
                  <c:v>63.550058349122587</c:v>
                </c:pt>
                <c:pt idx="3829">
                  <c:v>63.554673012817297</c:v>
                </c:pt>
                <c:pt idx="3830">
                  <c:v>63.559286508331446</c:v>
                </c:pt>
                <c:pt idx="3831">
                  <c:v>63.563898836256328</c:v>
                </c:pt>
                <c:pt idx="3832">
                  <c:v>63.568509997182758</c:v>
                </c:pt>
                <c:pt idx="3833">
                  <c:v>63.573119991701098</c:v>
                </c:pt>
                <c:pt idx="3834">
                  <c:v>63.577728820401333</c:v>
                </c:pt>
                <c:pt idx="3835">
                  <c:v>63.58233648387295</c:v>
                </c:pt>
                <c:pt idx="3836">
                  <c:v>63.586942982705004</c:v>
                </c:pt>
                <c:pt idx="3837">
                  <c:v>63.591548317486101</c:v>
                </c:pt>
                <c:pt idx="3838">
                  <c:v>63.596152488804378</c:v>
                </c:pt>
                <c:pt idx="3839">
                  <c:v>63.600755497247569</c:v>
                </c:pt>
                <c:pt idx="3840">
                  <c:v>63.605357343402922</c:v>
                </c:pt>
                <c:pt idx="3841">
                  <c:v>63.609958027857282</c:v>
                </c:pt>
                <c:pt idx="3842">
                  <c:v>63.614557551196967</c:v>
                </c:pt>
                <c:pt idx="3843">
                  <c:v>63.619155914008019</c:v>
                </c:pt>
                <c:pt idx="3844">
                  <c:v>63.623753116875825</c:v>
                </c:pt>
                <c:pt idx="3845">
                  <c:v>63.628349160385469</c:v>
                </c:pt>
                <c:pt idx="3846">
                  <c:v>63.632944045121562</c:v>
                </c:pt>
                <c:pt idx="3847">
                  <c:v>63.637537771668264</c:v>
                </c:pt>
                <c:pt idx="3848">
                  <c:v>63.642130340609285</c:v>
                </c:pt>
                <c:pt idx="3849">
                  <c:v>63.646721752527903</c:v>
                </c:pt>
                <c:pt idx="3850">
                  <c:v>63.651312008006997</c:v>
                </c:pt>
                <c:pt idx="3851">
                  <c:v>63.655901107628885</c:v>
                </c:pt>
                <c:pt idx="3852">
                  <c:v>63.660489051975624</c:v>
                </c:pt>
                <c:pt idx="3853">
                  <c:v>63.665075841628678</c:v>
                </c:pt>
                <c:pt idx="3854">
                  <c:v>63.669661477169086</c:v>
                </c:pt>
                <c:pt idx="3855">
                  <c:v>63.67424595917759</c:v>
                </c:pt>
                <c:pt idx="3856">
                  <c:v>63.678829288234304</c:v>
                </c:pt>
                <c:pt idx="3857">
                  <c:v>63.683411464919075</c:v>
                </c:pt>
                <c:pt idx="3858">
                  <c:v>63.68799248981113</c:v>
                </c:pt>
                <c:pt idx="3859">
                  <c:v>63.692572363489496</c:v>
                </c:pt>
                <c:pt idx="3860">
                  <c:v>63.697151086532465</c:v>
                </c:pt>
                <c:pt idx="3861">
                  <c:v>63.701728659518182</c:v>
                </c:pt>
                <c:pt idx="3862">
                  <c:v>63.706305083024219</c:v>
                </c:pt>
                <c:pt idx="3863">
                  <c:v>63.710880357627637</c:v>
                </c:pt>
                <c:pt idx="3864">
                  <c:v>63.71545448390529</c:v>
                </c:pt>
                <c:pt idx="3865">
                  <c:v>63.720027462433343</c:v>
                </c:pt>
                <c:pt idx="3866">
                  <c:v>63.724599293787676</c:v>
                </c:pt>
                <c:pt idx="3867">
                  <c:v>63.729169978543702</c:v>
                </c:pt>
                <c:pt idx="3868">
                  <c:v>63.733739517276426</c:v>
                </c:pt>
                <c:pt idx="3869">
                  <c:v>63.738307910560373</c:v>
                </c:pt>
                <c:pt idx="3870">
                  <c:v>63.742875158969682</c:v>
                </c:pt>
                <c:pt idx="3871">
                  <c:v>63.747441263077981</c:v>
                </c:pt>
                <c:pt idx="3872">
                  <c:v>63.752006223458601</c:v>
                </c:pt>
                <c:pt idx="3873">
                  <c:v>63.756570040684309</c:v>
                </c:pt>
                <c:pt idx="3874">
                  <c:v>63.761132715327562</c:v>
                </c:pt>
                <c:pt idx="3875">
                  <c:v>63.765694247960255</c:v>
                </c:pt>
                <c:pt idx="3876">
                  <c:v>63.770254639153933</c:v>
                </c:pt>
                <c:pt idx="3877">
                  <c:v>63.774813889479702</c:v>
                </c:pt>
                <c:pt idx="3878">
                  <c:v>63.779371999508271</c:v>
                </c:pt>
                <c:pt idx="3879">
                  <c:v>63.783928969809864</c:v>
                </c:pt>
                <c:pt idx="3880">
                  <c:v>63.788484800954336</c:v>
                </c:pt>
                <c:pt idx="3881">
                  <c:v>63.793039493511003</c:v>
                </c:pt>
                <c:pt idx="3882">
                  <c:v>63.797593048048924</c:v>
                </c:pt>
                <c:pt idx="3883">
                  <c:v>63.802145465136547</c:v>
                </c:pt>
                <c:pt idx="3884">
                  <c:v>63.806696745342059</c:v>
                </c:pt>
                <c:pt idx="3885">
                  <c:v>63.811246889233132</c:v>
                </c:pt>
                <c:pt idx="3886">
                  <c:v>63.81579589737705</c:v>
                </c:pt>
                <c:pt idx="3887">
                  <c:v>63.820343770340578</c:v>
                </c:pt>
                <c:pt idx="3888">
                  <c:v>63.824890508690167</c:v>
                </c:pt>
                <c:pt idx="3889">
                  <c:v>63.829436112991864</c:v>
                </c:pt>
                <c:pt idx="3890">
                  <c:v>63.833980583811147</c:v>
                </c:pt>
                <c:pt idx="3891">
                  <c:v>63.838523921713254</c:v>
                </c:pt>
                <c:pt idx="3892">
                  <c:v>63.843066127262802</c:v>
                </c:pt>
                <c:pt idx="3893">
                  <c:v>63.847607201024175</c:v>
                </c:pt>
                <c:pt idx="3894">
                  <c:v>63.852147143561226</c:v>
                </c:pt>
                <c:pt idx="3895">
                  <c:v>63.856685955437413</c:v>
                </c:pt>
                <c:pt idx="3896">
                  <c:v>63.861223637215751</c:v>
                </c:pt>
                <c:pt idx="3897">
                  <c:v>63.865760189458911</c:v>
                </c:pt>
                <c:pt idx="3898">
                  <c:v>63.870295612729002</c:v>
                </c:pt>
                <c:pt idx="3899">
                  <c:v>63.874829907587852</c:v>
                </c:pt>
                <c:pt idx="3900">
                  <c:v>63.879363074596831</c:v>
                </c:pt>
                <c:pt idx="3901">
                  <c:v>63.883895114316864</c:v>
                </c:pt>
                <c:pt idx="3902">
                  <c:v>63.888426027308469</c:v>
                </c:pt>
                <c:pt idx="3903">
                  <c:v>63.892955814131767</c:v>
                </c:pt>
                <c:pt idx="3904">
                  <c:v>63.897484475346324</c:v>
                </c:pt>
                <c:pt idx="3905">
                  <c:v>63.902012011511601</c:v>
                </c:pt>
                <c:pt idx="3906">
                  <c:v>63.906538423186326</c:v>
                </c:pt>
                <c:pt idx="3907">
                  <c:v>63.911063710928964</c:v>
                </c:pt>
                <c:pt idx="3908">
                  <c:v>63.915587875297462</c:v>
                </c:pt>
                <c:pt idx="3909">
                  <c:v>63.92011091684958</c:v>
                </c:pt>
                <c:pt idx="3910">
                  <c:v>63.924632836142358</c:v>
                </c:pt>
                <c:pt idx="3911">
                  <c:v>63.929153633732625</c:v>
                </c:pt>
                <c:pt idx="3912">
                  <c:v>63.933673310176758</c:v>
                </c:pt>
                <c:pt idx="3913">
                  <c:v>63.93819186603065</c:v>
                </c:pt>
                <c:pt idx="3914">
                  <c:v>63.942709301849902</c:v>
                </c:pt>
                <c:pt idx="3915">
                  <c:v>63.947225618189577</c:v>
                </c:pt>
                <c:pt idx="3916">
                  <c:v>63.951740815604396</c:v>
                </c:pt>
                <c:pt idx="3917">
                  <c:v>63.956254894648652</c:v>
                </c:pt>
                <c:pt idx="3918">
                  <c:v>63.960767855876234</c:v>
                </c:pt>
                <c:pt idx="3919">
                  <c:v>63.965279699840622</c:v>
                </c:pt>
                <c:pt idx="3920">
                  <c:v>63.96979042709485</c:v>
                </c:pt>
                <c:pt idx="3921">
                  <c:v>63.974300038191565</c:v>
                </c:pt>
                <c:pt idx="3922">
                  <c:v>63.978808533683036</c:v>
                </c:pt>
                <c:pt idx="3923">
                  <c:v>63.983315914121114</c:v>
                </c:pt>
                <c:pt idx="3924">
                  <c:v>63.987822180057115</c:v>
                </c:pt>
                <c:pt idx="3925">
                  <c:v>63.992327332042152</c:v>
                </c:pt>
                <c:pt idx="3926">
                  <c:v>63.996831370626772</c:v>
                </c:pt>
                <c:pt idx="3927">
                  <c:v>64.001334296361208</c:v>
                </c:pt>
                <c:pt idx="3928">
                  <c:v>64.005836109795169</c:v>
                </c:pt>
                <c:pt idx="3929">
                  <c:v>64.010336811478155</c:v>
                </c:pt>
                <c:pt idx="3930">
                  <c:v>64.014836401959087</c:v>
                </c:pt>
                <c:pt idx="3931">
                  <c:v>64.019334881786463</c:v>
                </c:pt>
                <c:pt idx="3932">
                  <c:v>64.023832251508537</c:v>
                </c:pt>
                <c:pt idx="3933">
                  <c:v>64.028328511673024</c:v>
                </c:pt>
                <c:pt idx="3934">
                  <c:v>64.032823662827283</c:v>
                </c:pt>
                <c:pt idx="3935">
                  <c:v>64.037317705518191</c:v>
                </c:pt>
                <c:pt idx="3936">
                  <c:v>64.041810640292397</c:v>
                </c:pt>
                <c:pt idx="3937">
                  <c:v>64.046302467695938</c:v>
                </c:pt>
                <c:pt idx="3938">
                  <c:v>64.050793188274611</c:v>
                </c:pt>
                <c:pt idx="3939">
                  <c:v>64.0552828025737</c:v>
                </c:pt>
                <c:pt idx="3940">
                  <c:v>64.059771311138178</c:v>
                </c:pt>
                <c:pt idx="3941">
                  <c:v>64.064258714512576</c:v>
                </c:pt>
                <c:pt idx="3942">
                  <c:v>64.068745013240928</c:v>
                </c:pt>
                <c:pt idx="3943">
                  <c:v>64.073230207867041</c:v>
                </c:pt>
                <c:pt idx="3944">
                  <c:v>64.077714298934183</c:v>
                </c:pt>
                <c:pt idx="3945">
                  <c:v>64.082197286985277</c:v>
                </c:pt>
                <c:pt idx="3946">
                  <c:v>64.086679172562839</c:v>
                </c:pt>
                <c:pt idx="3947">
                  <c:v>64.091159956209012</c:v>
                </c:pt>
                <c:pt idx="3948">
                  <c:v>64.095639638465499</c:v>
                </c:pt>
                <c:pt idx="3949">
                  <c:v>64.100118219873551</c:v>
                </c:pt>
                <c:pt idx="3950">
                  <c:v>64.104595700974215</c:v>
                </c:pt>
                <c:pt idx="3951">
                  <c:v>64.109072082307875</c:v>
                </c:pt>
                <c:pt idx="3952">
                  <c:v>64.113547364414757</c:v>
                </c:pt>
                <c:pt idx="3953">
                  <c:v>64.118021547834516</c:v>
                </c:pt>
                <c:pt idx="3954">
                  <c:v>64.122494633106527</c:v>
                </c:pt>
                <c:pt idx="3955">
                  <c:v>64.126966620769679</c:v>
                </c:pt>
                <c:pt idx="3956">
                  <c:v>64.131437511362549</c:v>
                </c:pt>
                <c:pt idx="3957">
                  <c:v>64.135907305423174</c:v>
                </c:pt>
                <c:pt idx="3958">
                  <c:v>64.140376003489393</c:v>
                </c:pt>
                <c:pt idx="3959">
                  <c:v>64.144843606098604</c:v>
                </c:pt>
                <c:pt idx="3960">
                  <c:v>64.149310113787593</c:v>
                </c:pt>
                <c:pt idx="3961">
                  <c:v>64.153775527093003</c:v>
                </c:pt>
                <c:pt idx="3962">
                  <c:v>64.158239846550984</c:v>
                </c:pt>
                <c:pt idx="3963">
                  <c:v>64.162703072697326</c:v>
                </c:pt>
                <c:pt idx="3964">
                  <c:v>64.167165206067367</c:v>
                </c:pt>
                <c:pt idx="3965">
                  <c:v>64.17162624719613</c:v>
                </c:pt>
                <c:pt idx="3966">
                  <c:v>64.176086196618087</c:v>
                </c:pt>
                <c:pt idx="3967">
                  <c:v>64.180545054867608</c:v>
                </c:pt>
                <c:pt idx="3968">
                  <c:v>64.185002822478353</c:v>
                </c:pt>
                <c:pt idx="3969">
                  <c:v>64.189459499983812</c:v>
                </c:pt>
                <c:pt idx="3970">
                  <c:v>64.193915087916992</c:v>
                </c:pt>
                <c:pt idx="3971">
                  <c:v>64.1983695868105</c:v>
                </c:pt>
                <c:pt idx="3972">
                  <c:v>64.202822997196563</c:v>
                </c:pt>
                <c:pt idx="3973">
                  <c:v>64.207275319607064</c:v>
                </c:pt>
                <c:pt idx="3974">
                  <c:v>64.211726554573431</c:v>
                </c:pt>
                <c:pt idx="3975">
                  <c:v>64.21617670262674</c:v>
                </c:pt>
                <c:pt idx="3976">
                  <c:v>64.220625764297736</c:v>
                </c:pt>
                <c:pt idx="3977">
                  <c:v>64.225073740116599</c:v>
                </c:pt>
                <c:pt idx="3978">
                  <c:v>64.229520630613322</c:v>
                </c:pt>
                <c:pt idx="3979">
                  <c:v>64.233966436317345</c:v>
                </c:pt>
                <c:pt idx="3980">
                  <c:v>64.238411157757866</c:v>
                </c:pt>
                <c:pt idx="3981">
                  <c:v>64.2428547954636</c:v>
                </c:pt>
                <c:pt idx="3982">
                  <c:v>64.247297349962906</c:v>
                </c:pt>
                <c:pt idx="3983">
                  <c:v>64.251738821783675</c:v>
                </c:pt>
                <c:pt idx="3984">
                  <c:v>64.25617921145367</c:v>
                </c:pt>
                <c:pt idx="3985">
                  <c:v>64.260618519499914</c:v>
                </c:pt>
                <c:pt idx="3986">
                  <c:v>64.265056746449332</c:v>
                </c:pt>
                <c:pt idx="3987">
                  <c:v>64.26949389282828</c:v>
                </c:pt>
                <c:pt idx="3988">
                  <c:v>64.273929959162842</c:v>
                </c:pt>
                <c:pt idx="3989">
                  <c:v>64.278364945978623</c:v>
                </c:pt>
                <c:pt idx="3990">
                  <c:v>64.282798853800927</c:v>
                </c:pt>
                <c:pt idx="3991">
                  <c:v>64.287231683154701</c:v>
                </c:pt>
                <c:pt idx="3992">
                  <c:v>64.291663434564427</c:v>
                </c:pt>
                <c:pt idx="3993">
                  <c:v>64.296094108554115</c:v>
                </c:pt>
                <c:pt idx="3994">
                  <c:v>64.300523705647677</c:v>
                </c:pt>
                <c:pt idx="3995">
                  <c:v>64.304952226368357</c:v>
                </c:pt>
                <c:pt idx="3996">
                  <c:v>64.309379671239213</c:v>
                </c:pt>
                <c:pt idx="3997">
                  <c:v>64.313806040782808</c:v>
                </c:pt>
                <c:pt idx="3998">
                  <c:v>64.318231335521332</c:v>
                </c:pt>
                <c:pt idx="3999">
                  <c:v>64.322655555976681</c:v>
                </c:pt>
                <c:pt idx="4000">
                  <c:v>64.327078702670292</c:v>
                </c:pt>
                <c:pt idx="4001">
                  <c:v>64.331500776123249</c:v>
                </c:pt>
                <c:pt idx="4002">
                  <c:v>64.335921776856239</c:v>
                </c:pt>
                <c:pt idx="4003">
                  <c:v>64.340341705389591</c:v>
                </c:pt>
                <c:pt idx="4004">
                  <c:v>64.344760562243252</c:v>
                </c:pt>
                <c:pt idx="4005">
                  <c:v>64.349178347936757</c:v>
                </c:pt>
                <c:pt idx="4006">
                  <c:v>64.353595062989328</c:v>
                </c:pt>
                <c:pt idx="4007">
                  <c:v>64.358010707919746</c:v>
                </c:pt>
                <c:pt idx="4008">
                  <c:v>64.362425283246523</c:v>
                </c:pt>
                <c:pt idx="4009">
                  <c:v>64.366838789487559</c:v>
                </c:pt>
                <c:pt idx="4010">
                  <c:v>64.371251227160684</c:v>
                </c:pt>
                <c:pt idx="4011">
                  <c:v>64.375662596783101</c:v>
                </c:pt>
                <c:pt idx="4012">
                  <c:v>64.380072898871845</c:v>
                </c:pt>
                <c:pt idx="4013">
                  <c:v>64.384482133943365</c:v>
                </c:pt>
                <c:pt idx="4014">
                  <c:v>64.388890302513857</c:v>
                </c:pt>
                <c:pt idx="4015">
                  <c:v>64.393297405099204</c:v>
                </c:pt>
                <c:pt idx="4016">
                  <c:v>64.397703442214734</c:v>
                </c:pt>
                <c:pt idx="4017">
                  <c:v>64.402108414375562</c:v>
                </c:pt>
                <c:pt idx="4018">
                  <c:v>64.406512322096319</c:v>
                </c:pt>
                <c:pt idx="4019">
                  <c:v>64.410915165891396</c:v>
                </c:pt>
                <c:pt idx="4020">
                  <c:v>64.415316946274643</c:v>
                </c:pt>
                <c:pt idx="4021">
                  <c:v>64.419717663759684</c:v>
                </c:pt>
                <c:pt idx="4022">
                  <c:v>64.424117318859686</c:v>
                </c:pt>
                <c:pt idx="4023">
                  <c:v>64.428515912087462</c:v>
                </c:pt>
                <c:pt idx="4024">
                  <c:v>64.432913443955499</c:v>
                </c:pt>
                <c:pt idx="4025">
                  <c:v>64.437309914975827</c:v>
                </c:pt>
                <c:pt idx="4026">
                  <c:v>64.441705325660223</c:v>
                </c:pt>
                <c:pt idx="4027">
                  <c:v>64.446099676519921</c:v>
                </c:pt>
                <c:pt idx="4028">
                  <c:v>64.450492968065973</c:v>
                </c:pt>
                <c:pt idx="4029">
                  <c:v>64.454885200808945</c:v>
                </c:pt>
                <c:pt idx="4030">
                  <c:v>64.45927637525908</c:v>
                </c:pt>
                <c:pt idx="4031">
                  <c:v>64.463666491926247</c:v>
                </c:pt>
                <c:pt idx="4032">
                  <c:v>64.468055551319907</c:v>
                </c:pt>
                <c:pt idx="4033">
                  <c:v>64.472443553949191</c:v>
                </c:pt>
                <c:pt idx="4034">
                  <c:v>64.476830500322862</c:v>
                </c:pt>
                <c:pt idx="4035">
                  <c:v>64.481216390949385</c:v>
                </c:pt>
                <c:pt idx="4036">
                  <c:v>64.485601226336613</c:v>
                </c:pt>
                <c:pt idx="4037">
                  <c:v>64.48998500699237</c:v>
                </c:pt>
                <c:pt idx="4038">
                  <c:v>64.494367733423843</c:v>
                </c:pt>
                <c:pt idx="4039">
                  <c:v>64.498749406138046</c:v>
                </c:pt>
                <c:pt idx="4040">
                  <c:v>64.503130025641411</c:v>
                </c:pt>
                <c:pt idx="4041">
                  <c:v>64.507509592440243</c:v>
                </c:pt>
                <c:pt idx="4042">
                  <c:v>64.511888107040278</c:v>
                </c:pt>
                <c:pt idx="4043">
                  <c:v>64.516265569947151</c:v>
                </c:pt>
                <c:pt idx="4044">
                  <c:v>64.520641981665705</c:v>
                </c:pt>
                <c:pt idx="4045">
                  <c:v>64.525017342700863</c:v>
                </c:pt>
                <c:pt idx="4046">
                  <c:v>64.529391653556928</c:v>
                </c:pt>
                <c:pt idx="4047">
                  <c:v>64.533764914737972</c:v>
                </c:pt>
                <c:pt idx="4048">
                  <c:v>64.538137126747586</c:v>
                </c:pt>
                <c:pt idx="4049">
                  <c:v>64.54250829008906</c:v>
                </c:pt>
                <c:pt idx="4050">
                  <c:v>64.546878405265332</c:v>
                </c:pt>
                <c:pt idx="4051">
                  <c:v>64.551247472778911</c:v>
                </c:pt>
                <c:pt idx="4052">
                  <c:v>64.555615493132095</c:v>
                </c:pt>
                <c:pt idx="4053">
                  <c:v>64.559982466826625</c:v>
                </c:pt>
                <c:pt idx="4054">
                  <c:v>64.564348394364032</c:v>
                </c:pt>
                <c:pt idx="4055">
                  <c:v>64.568713276245404</c:v>
                </c:pt>
                <c:pt idx="4056">
                  <c:v>64.57307711297149</c:v>
                </c:pt>
                <c:pt idx="4057">
                  <c:v>64.577439905042795</c:v>
                </c:pt>
                <c:pt idx="4058">
                  <c:v>64.581801652959228</c:v>
                </c:pt>
                <c:pt idx="4059">
                  <c:v>64.586162357220502</c:v>
                </c:pt>
                <c:pt idx="4060">
                  <c:v>64.590522018325956</c:v>
                </c:pt>
                <c:pt idx="4061">
                  <c:v>64.594880636774548</c:v>
                </c:pt>
                <c:pt idx="4062">
                  <c:v>64.599238213064865</c:v>
                </c:pt>
                <c:pt idx="4063">
                  <c:v>64.603594747695212</c:v>
                </c:pt>
                <c:pt idx="4064">
                  <c:v>64.607950241163422</c:v>
                </c:pt>
                <c:pt idx="4065">
                  <c:v>64.612304693966962</c:v>
                </c:pt>
                <c:pt idx="4066">
                  <c:v>64.616658106603168</c:v>
                </c:pt>
                <c:pt idx="4067">
                  <c:v>64.621010479568781</c:v>
                </c:pt>
                <c:pt idx="4068">
                  <c:v>64.625361813360215</c:v>
                </c:pt>
                <c:pt idx="4069">
                  <c:v>64.629712108473683</c:v>
                </c:pt>
                <c:pt idx="4070">
                  <c:v>64.634061365404889</c:v>
                </c:pt>
                <c:pt idx="4071">
                  <c:v>64.638409584649182</c:v>
                </c:pt>
                <c:pt idx="4072">
                  <c:v>64.642756766701666</c:v>
                </c:pt>
                <c:pt idx="4073">
                  <c:v>64.647102912057022</c:v>
                </c:pt>
                <c:pt idx="4074">
                  <c:v>64.651448021209589</c:v>
                </c:pt>
                <c:pt idx="4075">
                  <c:v>64.655792094653293</c:v>
                </c:pt>
                <c:pt idx="4076">
                  <c:v>64.660135132881848</c:v>
                </c:pt>
                <c:pt idx="4077">
                  <c:v>64.664477136388484</c:v>
                </c:pt>
                <c:pt idx="4078">
                  <c:v>64.668818105666148</c:v>
                </c:pt>
                <c:pt idx="4079">
                  <c:v>64.673158041207429</c:v>
                </c:pt>
                <c:pt idx="4080">
                  <c:v>64.677496943504437</c:v>
                </c:pt>
                <c:pt idx="4081">
                  <c:v>64.681834813049164</c:v>
                </c:pt>
                <c:pt idx="4082">
                  <c:v>64.686171650333108</c:v>
                </c:pt>
                <c:pt idx="4083">
                  <c:v>64.690507455847424</c:v>
                </c:pt>
                <c:pt idx="4084">
                  <c:v>64.69484223008287</c:v>
                </c:pt>
                <c:pt idx="4085">
                  <c:v>64.699175973529947</c:v>
                </c:pt>
                <c:pt idx="4086">
                  <c:v>64.703508686678816</c:v>
                </c:pt>
                <c:pt idx="4087">
                  <c:v>64.707840370019213</c:v>
                </c:pt>
                <c:pt idx="4088">
                  <c:v>64.712171024040543</c:v>
                </c:pt>
                <c:pt idx="4089">
                  <c:v>64.716500649231918</c:v>
                </c:pt>
                <c:pt idx="4090">
                  <c:v>64.720829246081976</c:v>
                </c:pt>
                <c:pt idx="4091">
                  <c:v>64.72515681507916</c:v>
                </c:pt>
                <c:pt idx="4092">
                  <c:v>64.729483356711484</c:v>
                </c:pt>
                <c:pt idx="4093">
                  <c:v>64.733808871466593</c:v>
                </c:pt>
                <c:pt idx="4094">
                  <c:v>64.738133359831878</c:v>
                </c:pt>
                <c:pt idx="4095">
                  <c:v>64.742456822294258</c:v>
                </c:pt>
                <c:pt idx="4096">
                  <c:v>64.746779259340414</c:v>
                </c:pt>
                <c:pt idx="4097">
                  <c:v>64.751100671456598</c:v>
                </c:pt>
                <c:pt idx="4098">
                  <c:v>64.755421059128793</c:v>
                </c:pt>
                <c:pt idx="4099">
                  <c:v>64.759740422842555</c:v>
                </c:pt>
                <c:pt idx="4100">
                  <c:v>64.764058763083185</c:v>
                </c:pt>
                <c:pt idx="4101">
                  <c:v>64.768376080335557</c:v>
                </c:pt>
                <c:pt idx="4102">
                  <c:v>64.772692375084219</c:v>
                </c:pt>
                <c:pt idx="4103">
                  <c:v>64.777007647813505</c:v>
                </c:pt>
                <c:pt idx="4104">
                  <c:v>64.781321899007182</c:v>
                </c:pt>
                <c:pt idx="4105">
                  <c:v>64.78563512914873</c:v>
                </c:pt>
                <c:pt idx="4106">
                  <c:v>64.789947338721461</c:v>
                </c:pt>
                <c:pt idx="4107">
                  <c:v>64.794258528208218</c:v>
                </c:pt>
                <c:pt idx="4108">
                  <c:v>64.798568698091401</c:v>
                </c:pt>
                <c:pt idx="4109">
                  <c:v>64.802877848853242</c:v>
                </c:pt>
                <c:pt idx="4110">
                  <c:v>64.807185980975618</c:v>
                </c:pt>
                <c:pt idx="4111">
                  <c:v>64.811493094939863</c:v>
                </c:pt>
                <c:pt idx="4112">
                  <c:v>64.815799191227228</c:v>
                </c:pt>
                <c:pt idx="4113">
                  <c:v>64.820104270318495</c:v>
                </c:pt>
                <c:pt idx="4114">
                  <c:v>64.824408332694034</c:v>
                </c:pt>
                <c:pt idx="4115">
                  <c:v>64.828711378834072</c:v>
                </c:pt>
                <c:pt idx="4116">
                  <c:v>64.83301340921841</c:v>
                </c:pt>
                <c:pt idx="4117">
                  <c:v>64.837314424326294</c:v>
                </c:pt>
                <c:pt idx="4118">
                  <c:v>64.841614424637029</c:v>
                </c:pt>
                <c:pt idx="4119">
                  <c:v>64.845913410629151</c:v>
                </c:pt>
                <c:pt idx="4120">
                  <c:v>64.850211382781296</c:v>
                </c:pt>
                <c:pt idx="4121">
                  <c:v>64.854508341571432</c:v>
                </c:pt>
                <c:pt idx="4122">
                  <c:v>64.858804287477355</c:v>
                </c:pt>
                <c:pt idx="4123">
                  <c:v>64.863099220976423</c:v>
                </c:pt>
                <c:pt idx="4124">
                  <c:v>64.867393142545708</c:v>
                </c:pt>
                <c:pt idx="4125">
                  <c:v>64.871686052661943</c:v>
                </c:pt>
                <c:pt idx="4126">
                  <c:v>64.875977951801516</c:v>
                </c:pt>
                <c:pt idx="4127">
                  <c:v>64.88026884044055</c:v>
                </c:pt>
                <c:pt idx="4128">
                  <c:v>64.884558719054638</c:v>
                </c:pt>
                <c:pt idx="4129">
                  <c:v>64.88884758811929</c:v>
                </c:pt>
                <c:pt idx="4130">
                  <c:v>64.89313544810949</c:v>
                </c:pt>
                <c:pt idx="4131">
                  <c:v>64.897422299499922</c:v>
                </c:pt>
                <c:pt idx="4132">
                  <c:v>64.901708142765045</c:v>
                </c:pt>
                <c:pt idx="4133">
                  <c:v>64.905992978378862</c:v>
                </c:pt>
                <c:pt idx="4134">
                  <c:v>64.910276806815062</c:v>
                </c:pt>
                <c:pt idx="4135">
                  <c:v>64.914559628547082</c:v>
                </c:pt>
                <c:pt idx="4136">
                  <c:v>64.918841444047857</c:v>
                </c:pt>
                <c:pt idx="4137">
                  <c:v>64.923122253790183</c:v>
                </c:pt>
                <c:pt idx="4138">
                  <c:v>64.927402058246415</c:v>
                </c:pt>
                <c:pt idx="4139">
                  <c:v>64.931680857888608</c:v>
                </c:pt>
                <c:pt idx="4140">
                  <c:v>64.935958653188408</c:v>
                </c:pt>
                <c:pt idx="4141">
                  <c:v>64.940235444617329</c:v>
                </c:pt>
                <c:pt idx="4142">
                  <c:v>64.944511232646263</c:v>
                </c:pt>
                <c:pt idx="4143">
                  <c:v>64.948786017745988</c:v>
                </c:pt>
                <c:pt idx="4144">
                  <c:v>64.953059800386953</c:v>
                </c:pt>
                <c:pt idx="4145">
                  <c:v>64.957332581039111</c:v>
                </c:pt>
                <c:pt idx="4146">
                  <c:v>64.961604360172302</c:v>
                </c:pt>
                <c:pt idx="4147">
                  <c:v>64.965875138255697</c:v>
                </c:pt>
                <c:pt idx="4148">
                  <c:v>64.970144915758581</c:v>
                </c:pt>
                <c:pt idx="4149">
                  <c:v>64.974413693149685</c:v>
                </c:pt>
                <c:pt idx="4150">
                  <c:v>64.978681470897243</c:v>
                </c:pt>
                <c:pt idx="4151">
                  <c:v>64.982948249469416</c:v>
                </c:pt>
                <c:pt idx="4152">
                  <c:v>64.987214029334041</c:v>
                </c:pt>
                <c:pt idx="4153">
                  <c:v>64.991478810958355</c:v>
                </c:pt>
                <c:pt idx="4154">
                  <c:v>64.995742594809599</c:v>
                </c:pt>
                <c:pt idx="4155">
                  <c:v>65.000005381354498</c:v>
                </c:pt>
                <c:pt idx="4156">
                  <c:v>65.004267171059439</c:v>
                </c:pt>
                <c:pt idx="4157">
                  <c:v>65.008527964390566</c:v>
                </c:pt>
                <c:pt idx="4158">
                  <c:v>65.012787761813669</c:v>
                </c:pt>
                <c:pt idx="4159">
                  <c:v>65.017046563794182</c:v>
                </c:pt>
                <c:pt idx="4160">
                  <c:v>65.02130437079721</c:v>
                </c:pt>
                <c:pt idx="4161">
                  <c:v>65.025561183287579</c:v>
                </c:pt>
                <c:pt idx="4162">
                  <c:v>65.029817001729768</c:v>
                </c:pt>
                <c:pt idx="4163">
                  <c:v>65.034071826587947</c:v>
                </c:pt>
                <c:pt idx="4164">
                  <c:v>65.038325658325931</c:v>
                </c:pt>
                <c:pt idx="4165">
                  <c:v>65.042578497407177</c:v>
                </c:pt>
                <c:pt idx="4166">
                  <c:v>65.046830344294918</c:v>
                </c:pt>
                <c:pt idx="4167">
                  <c:v>65.051081199451957</c:v>
                </c:pt>
                <c:pt idx="4168">
                  <c:v>65.055331063340887</c:v>
                </c:pt>
                <c:pt idx="4169">
                  <c:v>65.059579936423845</c:v>
                </c:pt>
                <c:pt idx="4170">
                  <c:v>65.063827819162768</c:v>
                </c:pt>
                <c:pt idx="4171">
                  <c:v>65.068074712019168</c:v>
                </c:pt>
                <c:pt idx="4172">
                  <c:v>65.072320615454302</c:v>
                </c:pt>
                <c:pt idx="4173">
                  <c:v>65.076565529929113</c:v>
                </c:pt>
                <c:pt idx="4174">
                  <c:v>65.080809455904145</c:v>
                </c:pt>
                <c:pt idx="4175">
                  <c:v>65.085052393839646</c:v>
                </c:pt>
                <c:pt idx="4176">
                  <c:v>65.089294344195707</c:v>
                </c:pt>
                <c:pt idx="4177">
                  <c:v>65.093535307431765</c:v>
                </c:pt>
                <c:pt idx="4178">
                  <c:v>65.097775284007312</c:v>
                </c:pt>
                <c:pt idx="4179">
                  <c:v>65.102014274381148</c:v>
                </c:pt>
                <c:pt idx="4180">
                  <c:v>65.106252279012097</c:v>
                </c:pt>
                <c:pt idx="4181">
                  <c:v>65.110489298358402</c:v>
                </c:pt>
                <c:pt idx="4182">
                  <c:v>65.114725332878123</c:v>
                </c:pt>
                <c:pt idx="4183">
                  <c:v>65.118960383028991</c:v>
                </c:pt>
                <c:pt idx="4184">
                  <c:v>65.123194449268397</c:v>
                </c:pt>
                <c:pt idx="4185">
                  <c:v>65.127427532053332</c:v>
                </c:pt>
                <c:pt idx="4186">
                  <c:v>65.131659631840719</c:v>
                </c:pt>
                <c:pt idx="4187">
                  <c:v>65.135890749086769</c:v>
                </c:pt>
                <c:pt idx="4188">
                  <c:v>65.140120884247779</c:v>
                </c:pt>
                <c:pt idx="4189">
                  <c:v>65.14435003777939</c:v>
                </c:pt>
                <c:pt idx="4190">
                  <c:v>65.148578210137259</c:v>
                </c:pt>
                <c:pt idx="4191">
                  <c:v>65.152805401776419</c:v>
                </c:pt>
                <c:pt idx="4192">
                  <c:v>65.157031613151744</c:v>
                </c:pt>
                <c:pt idx="4193">
                  <c:v>65.161256844717826</c:v>
                </c:pt>
                <c:pt idx="4194">
                  <c:v>65.165481096928787</c:v>
                </c:pt>
                <c:pt idx="4195">
                  <c:v>65.169704370238577</c:v>
                </c:pt>
                <c:pt idx="4196">
                  <c:v>65.173926665100794</c:v>
                </c:pt>
                <c:pt idx="4197">
                  <c:v>65.178147981968678</c:v>
                </c:pt>
                <c:pt idx="4198">
                  <c:v>65.182368321295172</c:v>
                </c:pt>
                <c:pt idx="4199">
                  <c:v>65.186587683532963</c:v>
                </c:pt>
                <c:pt idx="4200">
                  <c:v>65.190806069134311</c:v>
                </c:pt>
                <c:pt idx="4201">
                  <c:v>65.195023478551278</c:v>
                </c:pt>
                <c:pt idx="4202">
                  <c:v>65.199239912235569</c:v>
                </c:pt>
                <c:pt idx="4203">
                  <c:v>65.203455370638522</c:v>
                </c:pt>
                <c:pt idx="4204">
                  <c:v>65.207669854211247</c:v>
                </c:pt>
                <c:pt idx="4205">
                  <c:v>65.211883363404453</c:v>
                </c:pt>
                <c:pt idx="4206">
                  <c:v>65.216095898668613</c:v>
                </c:pt>
                <c:pt idx="4207">
                  <c:v>65.220307460453839</c:v>
                </c:pt>
                <c:pt idx="4208">
                  <c:v>65.224518049210047</c:v>
                </c:pt>
                <c:pt idx="4209">
                  <c:v>65.228727665386614</c:v>
                </c:pt>
                <c:pt idx="4210">
                  <c:v>65.232936309432787</c:v>
                </c:pt>
                <c:pt idx="4211">
                  <c:v>65.23714398179753</c:v>
                </c:pt>
                <c:pt idx="4212">
                  <c:v>65.241350682929237</c:v>
                </c:pt>
                <c:pt idx="4213">
                  <c:v>65.245556413276375</c:v>
                </c:pt>
                <c:pt idx="4214">
                  <c:v>65.249761173286743</c:v>
                </c:pt>
                <c:pt idx="4215">
                  <c:v>65.253964963408123</c:v>
                </c:pt>
                <c:pt idx="4216">
                  <c:v>65.258167784087732</c:v>
                </c:pt>
                <c:pt idx="4217">
                  <c:v>65.262369635772615</c:v>
                </c:pt>
                <c:pt idx="4218">
                  <c:v>65.266570518909518</c:v>
                </c:pt>
                <c:pt idx="4219">
                  <c:v>65.270770433944861</c:v>
                </c:pt>
                <c:pt idx="4220">
                  <c:v>65.274969381324766</c:v>
                </c:pt>
                <c:pt idx="4221">
                  <c:v>65.279167361494927</c:v>
                </c:pt>
                <c:pt idx="4222">
                  <c:v>65.283364374900913</c:v>
                </c:pt>
                <c:pt idx="4223">
                  <c:v>65.287560421987877</c:v>
                </c:pt>
                <c:pt idx="4224">
                  <c:v>65.291755503200662</c:v>
                </c:pt>
                <c:pt idx="4225">
                  <c:v>65.295949618983812</c:v>
                </c:pt>
                <c:pt idx="4226">
                  <c:v>65.300142769781658</c:v>
                </c:pt>
                <c:pt idx="4227">
                  <c:v>65.30433495603809</c:v>
                </c:pt>
                <c:pt idx="4228">
                  <c:v>65.308526178196743</c:v>
                </c:pt>
                <c:pt idx="4229">
                  <c:v>65.312716436700967</c:v>
                </c:pt>
                <c:pt idx="4230">
                  <c:v>65.31690573199387</c:v>
                </c:pt>
                <c:pt idx="4231">
                  <c:v>65.321094064518022</c:v>
                </c:pt>
                <c:pt idx="4232">
                  <c:v>65.325281434715933</c:v>
                </c:pt>
                <c:pt idx="4233">
                  <c:v>65.329467843029704</c:v>
                </c:pt>
                <c:pt idx="4234">
                  <c:v>65.333653289901179</c:v>
                </c:pt>
                <c:pt idx="4235">
                  <c:v>65.33783777577176</c:v>
                </c:pt>
                <c:pt idx="4236">
                  <c:v>65.342021301082752</c:v>
                </c:pt>
                <c:pt idx="4237">
                  <c:v>65.346203866275047</c:v>
                </c:pt>
                <c:pt idx="4238">
                  <c:v>65.350385471789124</c:v>
                </c:pt>
                <c:pt idx="4239">
                  <c:v>65.354566118065392</c:v>
                </c:pt>
                <c:pt idx="4240">
                  <c:v>65.358745805543805</c:v>
                </c:pt>
                <c:pt idx="4241">
                  <c:v>65.362924534664046</c:v>
                </c:pt>
                <c:pt idx="4242">
                  <c:v>65.367102305865501</c:v>
                </c:pt>
                <c:pt idx="4243">
                  <c:v>65.371279119587214</c:v>
                </c:pt>
                <c:pt idx="4244">
                  <c:v>65.375454976267989</c:v>
                </c:pt>
                <c:pt idx="4245">
                  <c:v>65.379629876346328</c:v>
                </c:pt>
                <c:pt idx="4246">
                  <c:v>65.383803820260383</c:v>
                </c:pt>
                <c:pt idx="4247">
                  <c:v>65.387976808447988</c:v>
                </c:pt>
                <c:pt idx="4248">
                  <c:v>65.392148841346781</c:v>
                </c:pt>
                <c:pt idx="4249">
                  <c:v>65.396319919394031</c:v>
                </c:pt>
                <c:pt idx="4250">
                  <c:v>65.400490043026679</c:v>
                </c:pt>
                <c:pt idx="4251">
                  <c:v>65.404659212681409</c:v>
                </c:pt>
                <c:pt idx="4252">
                  <c:v>65.408827428794581</c:v>
                </c:pt>
                <c:pt idx="4253">
                  <c:v>65.412994691802339</c:v>
                </c:pt>
                <c:pt idx="4254">
                  <c:v>65.417161002140347</c:v>
                </c:pt>
                <c:pt idx="4255">
                  <c:v>65.421326360244123</c:v>
                </c:pt>
                <c:pt idx="4256">
                  <c:v>65.425490766548876</c:v>
                </c:pt>
                <c:pt idx="4257">
                  <c:v>65.429654221489486</c:v>
                </c:pt>
                <c:pt idx="4258">
                  <c:v>65.43381672550052</c:v>
                </c:pt>
                <c:pt idx="4259">
                  <c:v>65.437978279016235</c:v>
                </c:pt>
                <c:pt idx="4260">
                  <c:v>65.442138882470616</c:v>
                </c:pt>
                <c:pt idx="4261">
                  <c:v>65.446298536297462</c:v>
                </c:pt>
                <c:pt idx="4262">
                  <c:v>65.450457240930021</c:v>
                </c:pt>
                <c:pt idx="4263">
                  <c:v>65.454614996801467</c:v>
                </c:pt>
                <c:pt idx="4264">
                  <c:v>65.458771804344508</c:v>
                </c:pt>
                <c:pt idx="4265">
                  <c:v>65.462927663991863</c:v>
                </c:pt>
                <c:pt idx="4266">
                  <c:v>65.467082576175486</c:v>
                </c:pt>
                <c:pt idx="4267">
                  <c:v>65.471236541327457</c:v>
                </c:pt>
                <c:pt idx="4268">
                  <c:v>65.475389559879289</c:v>
                </c:pt>
                <c:pt idx="4269">
                  <c:v>65.479541632262354</c:v>
                </c:pt>
                <c:pt idx="4270">
                  <c:v>65.483692758907722</c:v>
                </c:pt>
                <c:pt idx="4271">
                  <c:v>65.487842940246026</c:v>
                </c:pt>
                <c:pt idx="4272">
                  <c:v>65.491992176707782</c:v>
                </c:pt>
                <c:pt idx="4273">
                  <c:v>65.496140468723127</c:v>
                </c:pt>
                <c:pt idx="4274">
                  <c:v>65.50028781672178</c:v>
                </c:pt>
                <c:pt idx="4275">
                  <c:v>65.504434221133565</c:v>
                </c:pt>
                <c:pt idx="4276">
                  <c:v>65.50857968238752</c:v>
                </c:pt>
                <c:pt idx="4277">
                  <c:v>65.512724200912714</c:v>
                </c:pt>
                <c:pt idx="4278">
                  <c:v>65.516867777137776</c:v>
                </c:pt>
                <c:pt idx="4279">
                  <c:v>65.521010411491119</c:v>
                </c:pt>
                <c:pt idx="4280">
                  <c:v>65.525152104400831</c:v>
                </c:pt>
                <c:pt idx="4281">
                  <c:v>65.529292856294745</c:v>
                </c:pt>
                <c:pt idx="4282">
                  <c:v>65.533432667600323</c:v>
                </c:pt>
                <c:pt idx="4283">
                  <c:v>65.537571538744814</c:v>
                </c:pt>
                <c:pt idx="4284">
                  <c:v>65.541709470155183</c:v>
                </c:pt>
                <c:pt idx="4285">
                  <c:v>65.54584646225797</c:v>
                </c:pt>
                <c:pt idx="4286">
                  <c:v>65.54998251547957</c:v>
                </c:pt>
                <c:pt idx="4287">
                  <c:v>65.554117630246097</c:v>
                </c:pt>
                <c:pt idx="4288">
                  <c:v>65.558251806983208</c:v>
                </c:pt>
                <c:pt idx="4289">
                  <c:v>65.562385046116518</c:v>
                </c:pt>
                <c:pt idx="4290">
                  <c:v>65.566517348071102</c:v>
                </c:pt>
                <c:pt idx="4291">
                  <c:v>65.570648713271865</c:v>
                </c:pt>
                <c:pt idx="4292">
                  <c:v>65.574779142143498</c:v>
                </c:pt>
                <c:pt idx="4293">
                  <c:v>65.578908635110281</c:v>
                </c:pt>
                <c:pt idx="4294">
                  <c:v>65.58303719259618</c:v>
                </c:pt>
                <c:pt idx="4295">
                  <c:v>65.587164815025062</c:v>
                </c:pt>
                <c:pt idx="4296">
                  <c:v>65.591291502820283</c:v>
                </c:pt>
                <c:pt idx="4297">
                  <c:v>65.595417256405085</c:v>
                </c:pt>
                <c:pt idx="4298">
                  <c:v>65.599542076202283</c:v>
                </c:pt>
                <c:pt idx="4299">
                  <c:v>65.603665962634523</c:v>
                </c:pt>
                <c:pt idx="4300">
                  <c:v>65.607788916124079</c:v>
                </c:pt>
                <c:pt idx="4301">
                  <c:v>65.611910937093043</c:v>
                </c:pt>
                <c:pt idx="4302">
                  <c:v>65.616032025963051</c:v>
                </c:pt>
                <c:pt idx="4303">
                  <c:v>65.620152183155597</c:v>
                </c:pt>
                <c:pt idx="4304">
                  <c:v>65.624271409091861</c:v>
                </c:pt>
                <c:pt idx="4305">
                  <c:v>65.628389704192713</c:v>
                </c:pt>
                <c:pt idx="4306">
                  <c:v>65.632507068878738</c:v>
                </c:pt>
                <c:pt idx="4307">
                  <c:v>65.636623503570263</c:v>
                </c:pt>
                <c:pt idx="4308">
                  <c:v>65.640739008687262</c:v>
                </c:pt>
                <c:pt idx="4309">
                  <c:v>65.644853584649525</c:v>
                </c:pt>
                <c:pt idx="4310">
                  <c:v>65.648967231876483</c:v>
                </c:pt>
                <c:pt idx="4311">
                  <c:v>65.653079950787316</c:v>
                </c:pt>
                <c:pt idx="4312">
                  <c:v>65.657191741800915</c:v>
                </c:pt>
                <c:pt idx="4313">
                  <c:v>65.661302605335862</c:v>
                </c:pt>
                <c:pt idx="4314">
                  <c:v>65.665412541810511</c:v>
                </c:pt>
                <c:pt idx="4315">
                  <c:v>65.669521551642845</c:v>
                </c:pt>
                <c:pt idx="4316">
                  <c:v>65.673629635250677</c:v>
                </c:pt>
                <c:pt idx="4317">
                  <c:v>65.677736793051423</c:v>
                </c:pt>
                <c:pt idx="4318">
                  <c:v>65.681843025462356</c:v>
                </c:pt>
                <c:pt idx="4319">
                  <c:v>65.685948332900281</c:v>
                </c:pt>
                <c:pt idx="4320">
                  <c:v>65.690052715781903</c:v>
                </c:pt>
                <c:pt idx="4321">
                  <c:v>65.694156174523556</c:v>
                </c:pt>
                <c:pt idx="4322">
                  <c:v>65.69825870954125</c:v>
                </c:pt>
                <c:pt idx="4323">
                  <c:v>65.70236032125085</c:v>
                </c:pt>
                <c:pt idx="4324">
                  <c:v>65.70646101006777</c:v>
                </c:pt>
                <c:pt idx="4325">
                  <c:v>65.710560776407306</c:v>
                </c:pt>
                <c:pt idx="4326">
                  <c:v>65.714659620684358</c:v>
                </c:pt>
                <c:pt idx="4327">
                  <c:v>65.7187575433136</c:v>
                </c:pt>
                <c:pt idx="4328">
                  <c:v>65.722854544709378</c:v>
                </c:pt>
                <c:pt idx="4329">
                  <c:v>65.726950625285895</c:v>
                </c:pt>
                <c:pt idx="4330">
                  <c:v>65.731045785456857</c:v>
                </c:pt>
                <c:pt idx="4331">
                  <c:v>65.7351400256359</c:v>
                </c:pt>
                <c:pt idx="4332">
                  <c:v>65.739233346236233</c:v>
                </c:pt>
                <c:pt idx="4333">
                  <c:v>65.743325747670852</c:v>
                </c:pt>
                <c:pt idx="4334">
                  <c:v>65.747417230352454</c:v>
                </c:pt>
                <c:pt idx="4335">
                  <c:v>65.751507794693509</c:v>
                </c:pt>
                <c:pt idx="4336">
                  <c:v>65.755597441106175</c:v>
                </c:pt>
                <c:pt idx="4337">
                  <c:v>65.759686170002283</c:v>
                </c:pt>
                <c:pt idx="4338">
                  <c:v>65.763773981793477</c:v>
                </c:pt>
                <c:pt idx="4339">
                  <c:v>65.767860876891049</c:v>
                </c:pt>
                <c:pt idx="4340">
                  <c:v>65.771946855706048</c:v>
                </c:pt>
                <c:pt idx="4341">
                  <c:v>65.776031918649238</c:v>
                </c:pt>
                <c:pt idx="4342">
                  <c:v>65.780116066131171</c:v>
                </c:pt>
                <c:pt idx="4343">
                  <c:v>65.784199298561987</c:v>
                </c:pt>
                <c:pt idx="4344">
                  <c:v>65.788281616351625</c:v>
                </c:pt>
                <c:pt idx="4345">
                  <c:v>65.792363019909843</c:v>
                </c:pt>
                <c:pt idx="4346">
                  <c:v>65.796443509645968</c:v>
                </c:pt>
                <c:pt idx="4347">
                  <c:v>65.800523085969076</c:v>
                </c:pt>
                <c:pt idx="4348">
                  <c:v>65.804601749288082</c:v>
                </c:pt>
                <c:pt idx="4349">
                  <c:v>65.808679500011507</c:v>
                </c:pt>
                <c:pt idx="4350">
                  <c:v>65.812756338547672</c:v>
                </c:pt>
                <c:pt idx="4351">
                  <c:v>65.816832265304583</c:v>
                </c:pt>
                <c:pt idx="4352">
                  <c:v>65.820907280690008</c:v>
                </c:pt>
                <c:pt idx="4353">
                  <c:v>65.824981385111371</c:v>
                </c:pt>
                <c:pt idx="4354">
                  <c:v>65.829054578975899</c:v>
                </c:pt>
                <c:pt idx="4355">
                  <c:v>65.83312686269052</c:v>
                </c:pt>
                <c:pt idx="4356">
                  <c:v>65.837198236661877</c:v>
                </c:pt>
                <c:pt idx="4357">
                  <c:v>65.841268701296414</c:v>
                </c:pt>
                <c:pt idx="4358">
                  <c:v>65.845338257000094</c:v>
                </c:pt>
                <c:pt idx="4359">
                  <c:v>65.849406904178892</c:v>
                </c:pt>
                <c:pt idx="4360">
                  <c:v>65.853474643238286</c:v>
                </c:pt>
                <c:pt idx="4361">
                  <c:v>65.857541474583599</c:v>
                </c:pt>
                <c:pt idx="4362">
                  <c:v>65.861607398619881</c:v>
                </c:pt>
                <c:pt idx="4363">
                  <c:v>65.865672415751874</c:v>
                </c:pt>
                <c:pt idx="4364">
                  <c:v>65.869736526384003</c:v>
                </c:pt>
                <c:pt idx="4365">
                  <c:v>65.873799730920538</c:v>
                </c:pt>
                <c:pt idx="4366">
                  <c:v>65.87786202976541</c:v>
                </c:pt>
                <c:pt idx="4367">
                  <c:v>65.881923423322291</c:v>
                </c:pt>
                <c:pt idx="4368">
                  <c:v>65.885983911994515</c:v>
                </c:pt>
                <c:pt idx="4369">
                  <c:v>65.890043496185271</c:v>
                </c:pt>
                <c:pt idx="4370">
                  <c:v>65.894102176297409</c:v>
                </c:pt>
                <c:pt idx="4371">
                  <c:v>65.89815995273355</c:v>
                </c:pt>
                <c:pt idx="4372">
                  <c:v>65.902216825895962</c:v>
                </c:pt>
                <c:pt idx="4373">
                  <c:v>65.906272796186684</c:v>
                </c:pt>
                <c:pt idx="4374">
                  <c:v>65.910327864007598</c:v>
                </c:pt>
                <c:pt idx="4375">
                  <c:v>65.914382029760134</c:v>
                </c:pt>
                <c:pt idx="4376">
                  <c:v>65.918435293845562</c:v>
                </c:pt>
                <c:pt idx="4377">
                  <c:v>65.922487656664856</c:v>
                </c:pt>
                <c:pt idx="4378">
                  <c:v>65.926539118618791</c:v>
                </c:pt>
                <c:pt idx="4379">
                  <c:v>65.930589680107772</c:v>
                </c:pt>
                <c:pt idx="4380">
                  <c:v>65.934639341531934</c:v>
                </c:pt>
                <c:pt idx="4381">
                  <c:v>65.938688103291227</c:v>
                </c:pt>
                <c:pt idx="4382">
                  <c:v>65.942735965785332</c:v>
                </c:pt>
                <c:pt idx="4383">
                  <c:v>65.946782929413573</c:v>
                </c:pt>
                <c:pt idx="4384">
                  <c:v>65.95082899457509</c:v>
                </c:pt>
                <c:pt idx="4385">
                  <c:v>65.954874161668741</c:v>
                </c:pt>
                <c:pt idx="4386">
                  <c:v>65.95891843109311</c:v>
                </c:pt>
                <c:pt idx="4387">
                  <c:v>65.962961803246529</c:v>
                </c:pt>
                <c:pt idx="4388">
                  <c:v>65.967004278527014</c:v>
                </c:pt>
                <c:pt idx="4389">
                  <c:v>65.971045857332328</c:v>
                </c:pt>
                <c:pt idx="4390">
                  <c:v>65.975086540060047</c:v>
                </c:pt>
                <c:pt idx="4391">
                  <c:v>65.979126327107423</c:v>
                </c:pt>
                <c:pt idx="4392">
                  <c:v>65.983165218871463</c:v>
                </c:pt>
                <c:pt idx="4393">
                  <c:v>65.987203215748877</c:v>
                </c:pt>
                <c:pt idx="4394">
                  <c:v>65.991240318136107</c:v>
                </c:pt>
                <c:pt idx="4395">
                  <c:v>65.995276526429379</c:v>
                </c:pt>
                <c:pt idx="4396">
                  <c:v>65.999311841024678</c:v>
                </c:pt>
                <c:pt idx="4397">
                  <c:v>66.003346262317635</c:v>
                </c:pt>
                <c:pt idx="4398">
                  <c:v>66.007379790703681</c:v>
                </c:pt>
                <c:pt idx="4399">
                  <c:v>66.011412426577934</c:v>
                </c:pt>
                <c:pt idx="4400">
                  <c:v>66.015444170335357</c:v>
                </c:pt>
                <c:pt idx="4401">
                  <c:v>66.019475022370486</c:v>
                </c:pt>
                <c:pt idx="4402">
                  <c:v>66.023504983077785</c:v>
                </c:pt>
                <c:pt idx="4403">
                  <c:v>66.027534052851237</c:v>
                </c:pt>
                <c:pt idx="4404">
                  <c:v>66.031562232084795</c:v>
                </c:pt>
                <c:pt idx="4405">
                  <c:v>66.035589521172042</c:v>
                </c:pt>
                <c:pt idx="4406">
                  <c:v>66.039615920506265</c:v>
                </c:pt>
                <c:pt idx="4407">
                  <c:v>66.043641430480449</c:v>
                </c:pt>
                <c:pt idx="4408">
                  <c:v>66.047666051487525</c:v>
                </c:pt>
                <c:pt idx="4409">
                  <c:v>66.051689783919983</c:v>
                </c:pt>
                <c:pt idx="4410">
                  <c:v>66.055712628170085</c:v>
                </c:pt>
                <c:pt idx="4411">
                  <c:v>66.059734584629808</c:v>
                </c:pt>
                <c:pt idx="4412">
                  <c:v>66.063755653691047</c:v>
                </c:pt>
                <c:pt idx="4413">
                  <c:v>66.067775835745209</c:v>
                </c:pt>
                <c:pt idx="4414">
                  <c:v>66.071795131183535</c:v>
                </c:pt>
                <c:pt idx="4415">
                  <c:v>66.075813540397093</c:v>
                </c:pt>
                <c:pt idx="4416">
                  <c:v>66.079831063776467</c:v>
                </c:pt>
                <c:pt idx="4417">
                  <c:v>66.083847701712273</c:v>
                </c:pt>
                <c:pt idx="4418">
                  <c:v>66.087863454594611</c:v>
                </c:pt>
                <c:pt idx="4419">
                  <c:v>66.091878322813486</c:v>
                </c:pt>
                <c:pt idx="4420">
                  <c:v>66.095892306758543</c:v>
                </c:pt>
                <c:pt idx="4421">
                  <c:v>66.099905406819332</c:v>
                </c:pt>
                <c:pt idx="4422">
                  <c:v>66.103917623384902</c:v>
                </c:pt>
                <c:pt idx="4423">
                  <c:v>66.107928956844248</c:v>
                </c:pt>
                <c:pt idx="4424">
                  <c:v>66.111939407585993</c:v>
                </c:pt>
                <c:pt idx="4425">
                  <c:v>66.115948975998563</c:v>
                </c:pt>
                <c:pt idx="4426">
                  <c:v>66.119957662470171</c:v>
                </c:pt>
                <c:pt idx="4427">
                  <c:v>66.123965467388615</c:v>
                </c:pt>
                <c:pt idx="4428">
                  <c:v>66.127972391141569</c:v>
                </c:pt>
                <c:pt idx="4429">
                  <c:v>66.131978434116476</c:v>
                </c:pt>
                <c:pt idx="4430">
                  <c:v>66.13598359670037</c:v>
                </c:pt>
                <c:pt idx="4431">
                  <c:v>66.139987879280184</c:v>
                </c:pt>
                <c:pt idx="4432">
                  <c:v>66.143991282242567</c:v>
                </c:pt>
                <c:pt idx="4433">
                  <c:v>66.147993805973812</c:v>
                </c:pt>
                <c:pt idx="4434">
                  <c:v>66.151995450860042</c:v>
                </c:pt>
                <c:pt idx="4435">
                  <c:v>66.155996217287154</c:v>
                </c:pt>
                <c:pt idx="4436">
                  <c:v>66.15999610564073</c:v>
                </c:pt>
                <c:pt idx="4437">
                  <c:v>66.163995116306097</c:v>
                </c:pt>
                <c:pt idx="4438">
                  <c:v>66.167993249668413</c:v>
                </c:pt>
                <c:pt idx="4439">
                  <c:v>66.171990506112451</c:v>
                </c:pt>
                <c:pt idx="4440">
                  <c:v>66.175986886022784</c:v>
                </c:pt>
                <c:pt idx="4441">
                  <c:v>66.179982389783845</c:v>
                </c:pt>
                <c:pt idx="4442">
                  <c:v>66.183977017779611</c:v>
                </c:pt>
                <c:pt idx="4443">
                  <c:v>66.187970770394003</c:v>
                </c:pt>
                <c:pt idx="4444">
                  <c:v>66.191963648010571</c:v>
                </c:pt>
                <c:pt idx="4445">
                  <c:v>66.195955651012582</c:v>
                </c:pt>
                <c:pt idx="4446">
                  <c:v>66.199946779783119</c:v>
                </c:pt>
                <c:pt idx="4447">
                  <c:v>66.203937034705049</c:v>
                </c:pt>
                <c:pt idx="4448">
                  <c:v>66.207926416160987</c:v>
                </c:pt>
                <c:pt idx="4449">
                  <c:v>66.211914924533176</c:v>
                </c:pt>
                <c:pt idx="4450">
                  <c:v>66.215902560203673</c:v>
                </c:pt>
                <c:pt idx="4451">
                  <c:v>66.219889323554298</c:v>
                </c:pt>
                <c:pt idx="4452">
                  <c:v>66.223875214966696</c:v>
                </c:pt>
                <c:pt idx="4453">
                  <c:v>66.22786023482216</c:v>
                </c:pt>
                <c:pt idx="4454">
                  <c:v>66.231844383501681</c:v>
                </c:pt>
                <c:pt idx="4455">
                  <c:v>66.235827661386168</c:v>
                </c:pt>
                <c:pt idx="4456">
                  <c:v>66.239810068856102</c:v>
                </c:pt>
                <c:pt idx="4457">
                  <c:v>66.24379160629185</c:v>
                </c:pt>
                <c:pt idx="4458">
                  <c:v>66.247772274073498</c:v>
                </c:pt>
                <c:pt idx="4459">
                  <c:v>66.2517520725808</c:v>
                </c:pt>
                <c:pt idx="4460">
                  <c:v>66.255731002193414</c:v>
                </c:pt>
                <c:pt idx="4461">
                  <c:v>66.259709063290657</c:v>
                </c:pt>
                <c:pt idx="4462">
                  <c:v>66.263686256251489</c:v>
                </c:pt>
                <c:pt idx="4463">
                  <c:v>66.267662581454857</c:v>
                </c:pt>
                <c:pt idx="4464">
                  <c:v>66.271638039279253</c:v>
                </c:pt>
                <c:pt idx="4465">
                  <c:v>66.275612630103083</c:v>
                </c:pt>
                <c:pt idx="4466">
                  <c:v>66.279586354304399</c:v>
                </c:pt>
                <c:pt idx="4467">
                  <c:v>66.283559212260982</c:v>
                </c:pt>
                <c:pt idx="4468">
                  <c:v>66.287531204350529</c:v>
                </c:pt>
                <c:pt idx="4469">
                  <c:v>66.291502330950308</c:v>
                </c:pt>
                <c:pt idx="4470">
                  <c:v>66.295472592437378</c:v>
                </c:pt>
                <c:pt idx="4471">
                  <c:v>66.299441989188722</c:v>
                </c:pt>
                <c:pt idx="4472">
                  <c:v>66.30341052158083</c:v>
                </c:pt>
                <c:pt idx="4473">
                  <c:v>66.307378189990089</c:v>
                </c:pt>
                <c:pt idx="4474">
                  <c:v>66.311344994792591</c:v>
                </c:pt>
                <c:pt idx="4475">
                  <c:v>66.315310936364199</c:v>
                </c:pt>
                <c:pt idx="4476">
                  <c:v>66.319276015080618</c:v>
                </c:pt>
                <c:pt idx="4477">
                  <c:v>66.323240231317143</c:v>
                </c:pt>
                <c:pt idx="4478">
                  <c:v>66.327203585448885</c:v>
                </c:pt>
                <c:pt idx="4479">
                  <c:v>66.331166077850781</c:v>
                </c:pt>
                <c:pt idx="4480">
                  <c:v>66.335127708897446</c:v>
                </c:pt>
                <c:pt idx="4481">
                  <c:v>66.339088478963262</c:v>
                </c:pt>
                <c:pt idx="4482">
                  <c:v>66.343048388422432</c:v>
                </c:pt>
                <c:pt idx="4483">
                  <c:v>66.347007437648841</c:v>
                </c:pt>
                <c:pt idx="4484">
                  <c:v>66.350965627016137</c:v>
                </c:pt>
                <c:pt idx="4485">
                  <c:v>66.354922956897752</c:v>
                </c:pt>
                <c:pt idx="4486">
                  <c:v>66.358879427666864</c:v>
                </c:pt>
                <c:pt idx="4487">
                  <c:v>66.362835039696435</c:v>
                </c:pt>
                <c:pt idx="4488">
                  <c:v>66.366789793359118</c:v>
                </c:pt>
                <c:pt idx="4489">
                  <c:v>66.370743689027393</c:v>
                </c:pt>
                <c:pt idx="4490">
                  <c:v>66.374696727073413</c:v>
                </c:pt>
                <c:pt idx="4491">
                  <c:v>66.378648907869234</c:v>
                </c:pt>
                <c:pt idx="4492">
                  <c:v>66.382600231786483</c:v>
                </c:pt>
                <c:pt idx="4493">
                  <c:v>66.386550699196732</c:v>
                </c:pt>
                <c:pt idx="4494">
                  <c:v>66.390500310471126</c:v>
                </c:pt>
                <c:pt idx="4495">
                  <c:v>66.394449065980737</c:v>
                </c:pt>
                <c:pt idx="4496">
                  <c:v>66.398396966096314</c:v>
                </c:pt>
                <c:pt idx="4497">
                  <c:v>66.402344011188347</c:v>
                </c:pt>
                <c:pt idx="4498">
                  <c:v>66.406290201627186</c:v>
                </c:pt>
                <c:pt idx="4499">
                  <c:v>66.410235537782683</c:v>
                </c:pt>
                <c:pt idx="4500">
                  <c:v>66.414180020024844</c:v>
                </c:pt>
                <c:pt idx="4501">
                  <c:v>66.418123648723167</c:v>
                </c:pt>
                <c:pt idx="4502">
                  <c:v>66.422066424246836</c:v>
                </c:pt>
                <c:pt idx="4503">
                  <c:v>66.426008346965077</c:v>
                </c:pt>
                <c:pt idx="4504">
                  <c:v>66.429949417246704</c:v>
                </c:pt>
                <c:pt idx="4505">
                  <c:v>66.433889635460304</c:v>
                </c:pt>
                <c:pt idx="4506">
                  <c:v>66.43782900197418</c:v>
                </c:pt>
                <c:pt idx="4507">
                  <c:v>66.44176751715645</c:v>
                </c:pt>
                <c:pt idx="4508">
                  <c:v>66.445705181375146</c:v>
                </c:pt>
                <c:pt idx="4509">
                  <c:v>66.44964199499772</c:v>
                </c:pt>
                <c:pt idx="4510">
                  <c:v>66.453577958391662</c:v>
                </c:pt>
                <c:pt idx="4511">
                  <c:v>66.457513071924197</c:v>
                </c:pt>
                <c:pt idx="4512">
                  <c:v>66.461447335962106</c:v>
                </c:pt>
                <c:pt idx="4513">
                  <c:v>66.465380750872228</c:v>
                </c:pt>
                <c:pt idx="4514">
                  <c:v>66.469313317020919</c:v>
                </c:pt>
                <c:pt idx="4515">
                  <c:v>66.47324503477445</c:v>
                </c:pt>
                <c:pt idx="4516">
                  <c:v>66.47717590449875</c:v>
                </c:pt>
                <c:pt idx="4517">
                  <c:v>66.481105926559621</c:v>
                </c:pt>
                <c:pt idx="4518">
                  <c:v>66.485035101322552</c:v>
                </c:pt>
                <c:pt idx="4519">
                  <c:v>66.488963429152804</c:v>
                </c:pt>
                <c:pt idx="4520">
                  <c:v>66.492890910415355</c:v>
                </c:pt>
                <c:pt idx="4521">
                  <c:v>66.496817545475096</c:v>
                </c:pt>
                <c:pt idx="4522">
                  <c:v>66.500743334696509</c:v>
                </c:pt>
                <c:pt idx="4523">
                  <c:v>66.504668278444015</c:v>
                </c:pt>
                <c:pt idx="4524">
                  <c:v>66.508592377081584</c:v>
                </c:pt>
                <c:pt idx="4525">
                  <c:v>66.512515630973212</c:v>
                </c:pt>
                <c:pt idx="4526">
                  <c:v>66.516438040482399</c:v>
                </c:pt>
                <c:pt idx="4527">
                  <c:v>66.520359605972629</c:v>
                </c:pt>
                <c:pt idx="4528">
                  <c:v>66.52428032780692</c:v>
                </c:pt>
                <c:pt idx="4529">
                  <c:v>66.528200206348316</c:v>
                </c:pt>
                <c:pt idx="4530">
                  <c:v>66.532119241959435</c:v>
                </c:pt>
                <c:pt idx="4531">
                  <c:v>66.536037435002768</c:v>
                </c:pt>
                <c:pt idx="4532">
                  <c:v>66.539954785840536</c:v>
                </c:pt>
                <c:pt idx="4533">
                  <c:v>66.543871294834616</c:v>
                </c:pt>
                <c:pt idx="4534">
                  <c:v>66.547786962346905</c:v>
                </c:pt>
                <c:pt idx="4535">
                  <c:v>66.551701788738811</c:v>
                </c:pt>
                <c:pt idx="4536">
                  <c:v>66.555615774371702</c:v>
                </c:pt>
                <c:pt idx="4537">
                  <c:v>66.559528919606521</c:v>
                </c:pt>
                <c:pt idx="4538">
                  <c:v>66.563441224804151</c:v>
                </c:pt>
                <c:pt idx="4539">
                  <c:v>66.567352690325237</c:v>
                </c:pt>
                <c:pt idx="4540">
                  <c:v>66.571263316529965</c:v>
                </c:pt>
                <c:pt idx="4541">
                  <c:v>66.575173103778639</c:v>
                </c:pt>
                <c:pt idx="4542">
                  <c:v>66.579082052430991</c:v>
                </c:pt>
                <c:pt idx="4543">
                  <c:v>66.582990162846869</c:v>
                </c:pt>
                <c:pt idx="4544">
                  <c:v>66.586897435385509</c:v>
                </c:pt>
                <c:pt idx="4545">
                  <c:v>66.590803870406191</c:v>
                </c:pt>
                <c:pt idx="4546">
                  <c:v>66.59470946826788</c:v>
                </c:pt>
                <c:pt idx="4547">
                  <c:v>66.598614229329328</c:v>
                </c:pt>
                <c:pt idx="4548">
                  <c:v>66.602518153948935</c:v>
                </c:pt>
                <c:pt idx="4549">
                  <c:v>66.606421242485098</c:v>
                </c:pt>
                <c:pt idx="4550">
                  <c:v>66.610323495295845</c:v>
                </c:pt>
                <c:pt idx="4551">
                  <c:v>66.614224912738891</c:v>
                </c:pt>
                <c:pt idx="4552">
                  <c:v>66.618125495171924</c:v>
                </c:pt>
                <c:pt idx="4553">
                  <c:v>66.622025242952233</c:v>
                </c:pt>
                <c:pt idx="4554">
                  <c:v>66.625924156436923</c:v>
                </c:pt>
                <c:pt idx="4555">
                  <c:v>66.629822235983042</c:v>
                </c:pt>
                <c:pt idx="4556">
                  <c:v>66.633719481947111</c:v>
                </c:pt>
                <c:pt idx="4557">
                  <c:v>66.637615894685538</c:v>
                </c:pt>
                <c:pt idx="4558">
                  <c:v>66.641511474554648</c:v>
                </c:pt>
                <c:pt idx="4559">
                  <c:v>66.645406221910392</c:v>
                </c:pt>
                <c:pt idx="4560">
                  <c:v>66.649300137108426</c:v>
                </c:pt>
                <c:pt idx="4561">
                  <c:v>66.653193220504392</c:v>
                </c:pt>
                <c:pt idx="4562">
                  <c:v>66.657085472453517</c:v>
                </c:pt>
                <c:pt idx="4563">
                  <c:v>66.660976893310959</c:v>
                </c:pt>
                <c:pt idx="4564">
                  <c:v>66.664867483431451</c:v>
                </c:pt>
                <c:pt idx="4565">
                  <c:v>66.668757243169665</c:v>
                </c:pt>
                <c:pt idx="4566">
                  <c:v>66.672646172879922</c:v>
                </c:pt>
                <c:pt idx="4567">
                  <c:v>66.676534272916498</c:v>
                </c:pt>
                <c:pt idx="4568">
                  <c:v>66.68042154363323</c:v>
                </c:pt>
                <c:pt idx="4569">
                  <c:v>66.684307985383882</c:v>
                </c:pt>
                <c:pt idx="4570">
                  <c:v>66.688193598521906</c:v>
                </c:pt>
                <c:pt idx="4571">
                  <c:v>66.692078383400542</c:v>
                </c:pt>
                <c:pt idx="4572">
                  <c:v>66.695962340372887</c:v>
                </c:pt>
                <c:pt idx="4573">
                  <c:v>66.699845469791683</c:v>
                </c:pt>
                <c:pt idx="4574">
                  <c:v>66.703727772009501</c:v>
                </c:pt>
                <c:pt idx="4575">
                  <c:v>66.70760924737877</c:v>
                </c:pt>
                <c:pt idx="4576">
                  <c:v>66.711489896251479</c:v>
                </c:pt>
                <c:pt idx="4577">
                  <c:v>66.715369718979673</c:v>
                </c:pt>
                <c:pt idx="4578">
                  <c:v>66.719248715914929</c:v>
                </c:pt>
                <c:pt idx="4579">
                  <c:v>66.723126887408782</c:v>
                </c:pt>
                <c:pt idx="4580">
                  <c:v>66.727004233812423</c:v>
                </c:pt>
                <c:pt idx="4581">
                  <c:v>66.730880755476818</c:v>
                </c:pt>
                <c:pt idx="4582">
                  <c:v>66.734756452752819</c:v>
                </c:pt>
                <c:pt idx="4583">
                  <c:v>66.738631325990951</c:v>
                </c:pt>
                <c:pt idx="4584">
                  <c:v>66.742505375541555</c:v>
                </c:pt>
                <c:pt idx="4585">
                  <c:v>66.746378601754699</c:v>
                </c:pt>
                <c:pt idx="4586">
                  <c:v>66.750251004980342</c:v>
                </c:pt>
                <c:pt idx="4587">
                  <c:v>66.754122585568098</c:v>
                </c:pt>
                <c:pt idx="4588">
                  <c:v>66.757993343867426</c:v>
                </c:pt>
                <c:pt idx="4589">
                  <c:v>66.761863280227558</c:v>
                </c:pt>
                <c:pt idx="4590">
                  <c:v>66.765732394997414</c:v>
                </c:pt>
                <c:pt idx="4591">
                  <c:v>66.769600688525927</c:v>
                </c:pt>
                <c:pt idx="4592">
                  <c:v>66.773468161161489</c:v>
                </c:pt>
                <c:pt idx="4593">
                  <c:v>66.777334813252466</c:v>
                </c:pt>
                <c:pt idx="4594">
                  <c:v>66.781200645147095</c:v>
                </c:pt>
                <c:pt idx="4595">
                  <c:v>66.785065657193087</c:v>
                </c:pt>
                <c:pt idx="4596">
                  <c:v>66.788929849738196</c:v>
                </c:pt>
                <c:pt idx="4597">
                  <c:v>66.792793223129848</c:v>
                </c:pt>
                <c:pt idx="4598">
                  <c:v>66.796655777715301</c:v>
                </c:pt>
                <c:pt idx="4599">
                  <c:v>66.800517513841484</c:v>
                </c:pt>
                <c:pt idx="4600">
                  <c:v>66.804378431855241</c:v>
                </c:pt>
                <c:pt idx="4601">
                  <c:v>66.808238532103118</c:v>
                </c:pt>
                <c:pt idx="4602">
                  <c:v>66.812097814931462</c:v>
                </c:pt>
                <c:pt idx="4603">
                  <c:v>66.815956280686407</c:v>
                </c:pt>
                <c:pt idx="4604">
                  <c:v>66.819813929713888</c:v>
                </c:pt>
                <c:pt idx="4605">
                  <c:v>66.823670762359441</c:v>
                </c:pt>
                <c:pt idx="4606">
                  <c:v>66.827526778968704</c:v>
                </c:pt>
                <c:pt idx="4607">
                  <c:v>66.831381979886785</c:v>
                </c:pt>
                <c:pt idx="4608">
                  <c:v>66.835236365458798</c:v>
                </c:pt>
                <c:pt idx="4609">
                  <c:v>66.839089936029538</c:v>
                </c:pt>
                <c:pt idx="4610">
                  <c:v>66.842942691943577</c:v>
                </c:pt>
                <c:pt idx="4611">
                  <c:v>66.846794633545244</c:v>
                </c:pt>
                <c:pt idx="4612">
                  <c:v>66.850645761178768</c:v>
                </c:pt>
                <c:pt idx="4613">
                  <c:v>66.854496075187981</c:v>
                </c:pt>
                <c:pt idx="4614">
                  <c:v>66.858345575916715</c:v>
                </c:pt>
                <c:pt idx="4615">
                  <c:v>66.862194263708403</c:v>
                </c:pt>
                <c:pt idx="4616">
                  <c:v>66.866042138906309</c:v>
                </c:pt>
                <c:pt idx="4617">
                  <c:v>66.869889201853582</c:v>
                </c:pt>
                <c:pt idx="4618">
                  <c:v>66.873735452892944</c:v>
                </c:pt>
                <c:pt idx="4619">
                  <c:v>66.877580892367078</c:v>
                </c:pt>
                <c:pt idx="4620">
                  <c:v>66.881425520618464</c:v>
                </c:pt>
                <c:pt idx="4621">
                  <c:v>66.885269337989158</c:v>
                </c:pt>
                <c:pt idx="4622">
                  <c:v>66.889112344821214</c:v>
                </c:pt>
                <c:pt idx="4623">
                  <c:v>66.892954541456419</c:v>
                </c:pt>
                <c:pt idx="4624">
                  <c:v>66.896795928236301</c:v>
                </c:pt>
                <c:pt idx="4625">
                  <c:v>66.900636505502163</c:v>
                </c:pt>
                <c:pt idx="4626">
                  <c:v>66.904476273595108</c:v>
                </c:pt>
                <c:pt idx="4627">
                  <c:v>66.908315232856069</c:v>
                </c:pt>
                <c:pt idx="4628">
                  <c:v>66.912153383625736</c:v>
                </c:pt>
                <c:pt idx="4629">
                  <c:v>66.915990726244573</c:v>
                </c:pt>
                <c:pt idx="4630">
                  <c:v>66.919827261052816</c:v>
                </c:pt>
                <c:pt idx="4631">
                  <c:v>66.923662988390461</c:v>
                </c:pt>
                <c:pt idx="4632">
                  <c:v>66.927497908597417</c:v>
                </c:pt>
                <c:pt idx="4633">
                  <c:v>66.931332022013251</c:v>
                </c:pt>
                <c:pt idx="4634">
                  <c:v>66.935165328977376</c:v>
                </c:pt>
                <c:pt idx="4635">
                  <c:v>66.938997829828892</c:v>
                </c:pt>
                <c:pt idx="4636">
                  <c:v>66.942829524906884</c:v>
                </c:pt>
                <c:pt idx="4637">
                  <c:v>66.946660414550024</c:v>
                </c:pt>
                <c:pt idx="4638">
                  <c:v>66.950490499096873</c:v>
                </c:pt>
                <c:pt idx="4639">
                  <c:v>66.954319778885747</c:v>
                </c:pt>
                <c:pt idx="4640">
                  <c:v>66.958148254254795</c:v>
                </c:pt>
                <c:pt idx="4641">
                  <c:v>66.961975925541893</c:v>
                </c:pt>
                <c:pt idx="4642">
                  <c:v>66.965802793084677</c:v>
                </c:pt>
                <c:pt idx="4643">
                  <c:v>66.969628857220712</c:v>
                </c:pt>
                <c:pt idx="4644">
                  <c:v>66.97345411828725</c:v>
                </c:pt>
                <c:pt idx="4645">
                  <c:v>66.977278576621245</c:v>
                </c:pt>
                <c:pt idx="4646">
                  <c:v>66.981102232559607</c:v>
                </c:pt>
                <c:pt idx="4647">
                  <c:v>66.984925086439006</c:v>
                </c:pt>
                <c:pt idx="4648">
                  <c:v>66.988747138595713</c:v>
                </c:pt>
                <c:pt idx="4649">
                  <c:v>66.992568389366099</c:v>
                </c:pt>
                <c:pt idx="4650">
                  <c:v>66.996388839085995</c:v>
                </c:pt>
                <c:pt idx="4651">
                  <c:v>67.000208488091317</c:v>
                </c:pt>
                <c:pt idx="4652">
                  <c:v>67.004027336717513</c:v>
                </c:pt>
                <c:pt idx="4653">
                  <c:v>67.007845385300058</c:v>
                </c:pt>
                <c:pt idx="4654">
                  <c:v>67.011662634174002</c:v>
                </c:pt>
                <c:pt idx="4655">
                  <c:v>67.015479083674279</c:v>
                </c:pt>
                <c:pt idx="4656">
                  <c:v>67.019294734135698</c:v>
                </c:pt>
                <c:pt idx="4657">
                  <c:v>67.023109585892698</c:v>
                </c:pt>
                <c:pt idx="4658">
                  <c:v>67.026923639279644</c:v>
                </c:pt>
                <c:pt idx="4659">
                  <c:v>67.030736894630536</c:v>
                </c:pt>
                <c:pt idx="4660">
                  <c:v>67.03454935227937</c:v>
                </c:pt>
                <c:pt idx="4661">
                  <c:v>67.038361012559747</c:v>
                </c:pt>
                <c:pt idx="4662">
                  <c:v>67.042171875805209</c:v>
                </c:pt>
                <c:pt idx="4663">
                  <c:v>67.045981942348917</c:v>
                </c:pt>
                <c:pt idx="4664">
                  <c:v>67.049791212523957</c:v>
                </c:pt>
                <c:pt idx="4665">
                  <c:v>67.053599686663262</c:v>
                </c:pt>
                <c:pt idx="4666">
                  <c:v>67.057407365099309</c:v>
                </c:pt>
                <c:pt idx="4667">
                  <c:v>67.061214248164632</c:v>
                </c:pt>
                <c:pt idx="4668">
                  <c:v>67.065020336191324</c:v>
                </c:pt>
                <c:pt idx="4669">
                  <c:v>67.068825629511565</c:v>
                </c:pt>
                <c:pt idx="4670">
                  <c:v>67.072630128456979</c:v>
                </c:pt>
                <c:pt idx="4671">
                  <c:v>67.076433833359275</c:v>
                </c:pt>
                <c:pt idx="4672">
                  <c:v>67.08023674454985</c:v>
                </c:pt>
                <c:pt idx="4673">
                  <c:v>67.084038862359748</c:v>
                </c:pt>
                <c:pt idx="4674">
                  <c:v>67.087840187120051</c:v>
                </c:pt>
                <c:pt idx="4675">
                  <c:v>67.091640719161504</c:v>
                </c:pt>
                <c:pt idx="4676">
                  <c:v>67.095440458814608</c:v>
                </c:pt>
                <c:pt idx="4677">
                  <c:v>67.099239406409751</c:v>
                </c:pt>
                <c:pt idx="4678">
                  <c:v>67.10303756227708</c:v>
                </c:pt>
                <c:pt idx="4679">
                  <c:v>67.106834926746515</c:v>
                </c:pt>
                <c:pt idx="4680">
                  <c:v>67.110631500147775</c:v>
                </c:pt>
                <c:pt idx="4681">
                  <c:v>67.114427282810453</c:v>
                </c:pt>
                <c:pt idx="4682">
                  <c:v>67.118222275063729</c:v>
                </c:pt>
                <c:pt idx="4683">
                  <c:v>67.122016477236841</c:v>
                </c:pt>
                <c:pt idx="4684">
                  <c:v>67.125809889658598</c:v>
                </c:pt>
                <c:pt idx="4685">
                  <c:v>67.129602512657812</c:v>
                </c:pt>
                <c:pt idx="4686">
                  <c:v>67.133394346562895</c:v>
                </c:pt>
                <c:pt idx="4687">
                  <c:v>67.137185391702175</c:v>
                </c:pt>
                <c:pt idx="4688">
                  <c:v>67.140975648403682</c:v>
                </c:pt>
                <c:pt idx="4689">
                  <c:v>67.144765116995316</c:v>
                </c:pt>
                <c:pt idx="4690">
                  <c:v>67.148553797804823</c:v>
                </c:pt>
                <c:pt idx="4691">
                  <c:v>67.152341691159549</c:v>
                </c:pt>
                <c:pt idx="4692">
                  <c:v>67.156128797386899</c:v>
                </c:pt>
                <c:pt idx="4693">
                  <c:v>67.159915116813877</c:v>
                </c:pt>
                <c:pt idx="4694">
                  <c:v>67.163700649767364</c:v>
                </c:pt>
                <c:pt idx="4695">
                  <c:v>67.167485396573895</c:v>
                </c:pt>
                <c:pt idx="4696">
                  <c:v>67.171269357560078</c:v>
                </c:pt>
                <c:pt idx="4697">
                  <c:v>67.175052533052082</c:v>
                </c:pt>
                <c:pt idx="4698">
                  <c:v>67.178834923375973</c:v>
                </c:pt>
                <c:pt idx="4699">
                  <c:v>67.182616528857608</c:v>
                </c:pt>
                <c:pt idx="4700">
                  <c:v>67.186397349822599</c:v>
                </c:pt>
                <c:pt idx="4701">
                  <c:v>67.190177386596417</c:v>
                </c:pt>
                <c:pt idx="4702">
                  <c:v>67.193956639504279</c:v>
                </c:pt>
                <c:pt idx="4703">
                  <c:v>67.1977351088712</c:v>
                </c:pt>
                <c:pt idx="4704">
                  <c:v>67.201512795022069</c:v>
                </c:pt>
                <c:pt idx="4705">
                  <c:v>67.205289698281405</c:v>
                </c:pt>
                <c:pt idx="4706">
                  <c:v>67.209065818973755</c:v>
                </c:pt>
                <c:pt idx="4707">
                  <c:v>67.212841157423256</c:v>
                </c:pt>
                <c:pt idx="4708">
                  <c:v>67.216615713954042</c:v>
                </c:pt>
                <c:pt idx="4709">
                  <c:v>67.220389488889779</c:v>
                </c:pt>
                <c:pt idx="4710">
                  <c:v>67.22416248255422</c:v>
                </c:pt>
                <c:pt idx="4711">
                  <c:v>67.227934695270775</c:v>
                </c:pt>
                <c:pt idx="4712">
                  <c:v>67.231706127362571</c:v>
                </c:pt>
                <c:pt idx="4713">
                  <c:v>67.235476779152677</c:v>
                </c:pt>
                <c:pt idx="4714">
                  <c:v>67.239246650963977</c:v>
                </c:pt>
                <c:pt idx="4715">
                  <c:v>67.243015743119017</c:v>
                </c:pt>
                <c:pt idx="4716">
                  <c:v>67.246784055940182</c:v>
                </c:pt>
                <c:pt idx="4717">
                  <c:v>67.250551589749762</c:v>
                </c:pt>
                <c:pt idx="4718">
                  <c:v>67.254318344869773</c:v>
                </c:pt>
                <c:pt idx="4719">
                  <c:v>67.258084321621993</c:v>
                </c:pt>
                <c:pt idx="4720">
                  <c:v>67.261849520328099</c:v>
                </c:pt>
                <c:pt idx="4721">
                  <c:v>67.265613941309439</c:v>
                </c:pt>
                <c:pt idx="4722">
                  <c:v>67.26937758488728</c:v>
                </c:pt>
                <c:pt idx="4723">
                  <c:v>67.273140451382673</c:v>
                </c:pt>
                <c:pt idx="4724">
                  <c:v>67.276902541116343</c:v>
                </c:pt>
                <c:pt idx="4725">
                  <c:v>67.280663854408999</c:v>
                </c:pt>
                <c:pt idx="4726">
                  <c:v>67.284424391581055</c:v>
                </c:pt>
                <c:pt idx="4727">
                  <c:v>67.288184152952667</c:v>
                </c:pt>
                <c:pt idx="4728">
                  <c:v>67.291943138844033</c:v>
                </c:pt>
                <c:pt idx="4729">
                  <c:v>67.295701349574784</c:v>
                </c:pt>
                <c:pt idx="4730">
                  <c:v>67.299458785464708</c:v>
                </c:pt>
                <c:pt idx="4731">
                  <c:v>67.303215446833136</c:v>
                </c:pt>
                <c:pt idx="4732">
                  <c:v>67.306971333999371</c:v>
                </c:pt>
                <c:pt idx="4733">
                  <c:v>67.310726447282462</c:v>
                </c:pt>
                <c:pt idx="4734">
                  <c:v>67.314480787001202</c:v>
                </c:pt>
                <c:pt idx="4735">
                  <c:v>67.318234353474239</c:v>
                </c:pt>
                <c:pt idx="4736">
                  <c:v>67.321987147020067</c:v>
                </c:pt>
                <c:pt idx="4737">
                  <c:v>67.325739167956911</c:v>
                </c:pt>
                <c:pt idx="4738">
                  <c:v>67.329490416602866</c:v>
                </c:pt>
                <c:pt idx="4739">
                  <c:v>67.333240893275772</c:v>
                </c:pt>
                <c:pt idx="4740">
                  <c:v>67.336990598293255</c:v>
                </c:pt>
                <c:pt idx="4741">
                  <c:v>67.340739531972829</c:v>
                </c:pt>
                <c:pt idx="4742">
                  <c:v>67.344487694631738</c:v>
                </c:pt>
                <c:pt idx="4743">
                  <c:v>67.348235086587081</c:v>
                </c:pt>
                <c:pt idx="4744">
                  <c:v>67.351981708155748</c:v>
                </c:pt>
                <c:pt idx="4745">
                  <c:v>67.355727559654383</c:v>
                </c:pt>
                <c:pt idx="4746">
                  <c:v>67.359472641399549</c:v>
                </c:pt>
                <c:pt idx="4747">
                  <c:v>67.363216953707465</c:v>
                </c:pt>
                <c:pt idx="4748">
                  <c:v>67.366960496894251</c:v>
                </c:pt>
                <c:pt idx="4749">
                  <c:v>67.370703271275872</c:v>
                </c:pt>
                <c:pt idx="4750">
                  <c:v>67.374445277167922</c:v>
                </c:pt>
                <c:pt idx="4751">
                  <c:v>67.378186514886025</c:v>
                </c:pt>
                <c:pt idx="4752">
                  <c:v>67.381926984745519</c:v>
                </c:pt>
                <c:pt idx="4753">
                  <c:v>67.385666687061402</c:v>
                </c:pt>
                <c:pt idx="4754">
                  <c:v>67.389405622148729</c:v>
                </c:pt>
                <c:pt idx="4755">
                  <c:v>67.393143790322227</c:v>
                </c:pt>
                <c:pt idx="4756">
                  <c:v>67.39688119189637</c:v>
                </c:pt>
                <c:pt idx="4757">
                  <c:v>67.400617827185599</c:v>
                </c:pt>
                <c:pt idx="4758">
                  <c:v>67.404353696504003</c:v>
                </c:pt>
                <c:pt idx="4759">
                  <c:v>67.408088800165601</c:v>
                </c:pt>
                <c:pt idx="4760">
                  <c:v>67.411823138484152</c:v>
                </c:pt>
                <c:pt idx="4761">
                  <c:v>67.415556711773235</c:v>
                </c:pt>
                <c:pt idx="4762">
                  <c:v>67.41928952034624</c:v>
                </c:pt>
                <c:pt idx="4763">
                  <c:v>67.423021564516347</c:v>
                </c:pt>
                <c:pt idx="4764">
                  <c:v>67.426752844596564</c:v>
                </c:pt>
                <c:pt idx="4765">
                  <c:v>67.430483360899743</c:v>
                </c:pt>
                <c:pt idx="4766">
                  <c:v>67.434213113738465</c:v>
                </c:pt>
                <c:pt idx="4767">
                  <c:v>67.437942103425158</c:v>
                </c:pt>
                <c:pt idx="4768">
                  <c:v>67.441670330272075</c:v>
                </c:pt>
                <c:pt idx="4769">
                  <c:v>67.44539779459123</c:v>
                </c:pt>
                <c:pt idx="4770">
                  <c:v>67.449124496694566</c:v>
                </c:pt>
                <c:pt idx="4771">
                  <c:v>67.452850436893598</c:v>
                </c:pt>
                <c:pt idx="4772">
                  <c:v>67.456575615499915</c:v>
                </c:pt>
                <c:pt idx="4773">
                  <c:v>67.460300032824733</c:v>
                </c:pt>
                <c:pt idx="4774">
                  <c:v>67.464023689179285</c:v>
                </c:pt>
                <c:pt idx="4775">
                  <c:v>67.467746584874206</c:v>
                </c:pt>
                <c:pt idx="4776">
                  <c:v>67.4714687202204</c:v>
                </c:pt>
                <c:pt idx="4777">
                  <c:v>67.475190095528333</c:v>
                </c:pt>
                <c:pt idx="4778">
                  <c:v>67.478910711108313</c:v>
                </c:pt>
                <c:pt idx="4779">
                  <c:v>67.482630567270533</c:v>
                </c:pt>
                <c:pt idx="4780">
                  <c:v>67.486349664324891</c:v>
                </c:pt>
                <c:pt idx="4781">
                  <c:v>67.49006800258114</c:v>
                </c:pt>
                <c:pt idx="4782">
                  <c:v>67.493785582348906</c:v>
                </c:pt>
                <c:pt idx="4783">
                  <c:v>67.497502403937517</c:v>
                </c:pt>
                <c:pt idx="4784">
                  <c:v>67.501218467656173</c:v>
                </c:pt>
                <c:pt idx="4785">
                  <c:v>67.504933773813875</c:v>
                </c:pt>
                <c:pt idx="4786">
                  <c:v>67.508648322719395</c:v>
                </c:pt>
                <c:pt idx="4787">
                  <c:v>67.512362114681423</c:v>
                </c:pt>
                <c:pt idx="4788">
                  <c:v>67.516075150008376</c:v>
                </c:pt>
                <c:pt idx="4789">
                  <c:v>67.519787429008502</c:v>
                </c:pt>
                <c:pt idx="4790">
                  <c:v>67.523498951989836</c:v>
                </c:pt>
                <c:pt idx="4791">
                  <c:v>67.52720971926027</c:v>
                </c:pt>
                <c:pt idx="4792">
                  <c:v>67.530919731127426</c:v>
                </c:pt>
                <c:pt idx="4793">
                  <c:v>67.534628987898884</c:v>
                </c:pt>
                <c:pt idx="4794">
                  <c:v>67.538337489881869</c:v>
                </c:pt>
                <c:pt idx="4795">
                  <c:v>67.542045237383576</c:v>
                </c:pt>
                <c:pt idx="4796">
                  <c:v>67.545752230710889</c:v>
                </c:pt>
                <c:pt idx="4797">
                  <c:v>67.549458470170563</c:v>
                </c:pt>
                <c:pt idx="4798">
                  <c:v>67.553163956069156</c:v>
                </c:pt>
                <c:pt idx="4799">
                  <c:v>67.556868688713024</c:v>
                </c:pt>
                <c:pt idx="4800">
                  <c:v>67.560572668408355</c:v>
                </c:pt>
                <c:pt idx="4801">
                  <c:v>67.564275895461151</c:v>
                </c:pt>
                <c:pt idx="4802">
                  <c:v>67.567978370177215</c:v>
                </c:pt>
                <c:pt idx="4803">
                  <c:v>67.571680092862181</c:v>
                </c:pt>
                <c:pt idx="4804">
                  <c:v>67.575381063821425</c:v>
                </c:pt>
                <c:pt idx="4805">
                  <c:v>67.579081283360352</c:v>
                </c:pt>
                <c:pt idx="4806">
                  <c:v>67.582780751783858</c:v>
                </c:pt>
                <c:pt idx="4807">
                  <c:v>67.586479469396963</c:v>
                </c:pt>
                <c:pt idx="4808">
                  <c:v>67.590177436504192</c:v>
                </c:pt>
                <c:pt idx="4809">
                  <c:v>67.593874653410182</c:v>
                </c:pt>
                <c:pt idx="4810">
                  <c:v>67.597571120419232</c:v>
                </c:pt>
                <c:pt idx="4811">
                  <c:v>67.601266837835468</c:v>
                </c:pt>
                <c:pt idx="4812">
                  <c:v>67.604961805962873</c:v>
                </c:pt>
                <c:pt idx="4813">
                  <c:v>67.608656025105134</c:v>
                </c:pt>
                <c:pt idx="4814">
                  <c:v>67.612349495565908</c:v>
                </c:pt>
                <c:pt idx="4815">
                  <c:v>67.61604221764857</c:v>
                </c:pt>
                <c:pt idx="4816">
                  <c:v>67.619734191656335</c:v>
                </c:pt>
                <c:pt idx="4817">
                  <c:v>67.62342541789225</c:v>
                </c:pt>
                <c:pt idx="4818">
                  <c:v>67.627115896659106</c:v>
                </c:pt>
                <c:pt idx="4819">
                  <c:v>67.630805628259651</c:v>
                </c:pt>
                <c:pt idx="4820">
                  <c:v>67.634494612996306</c:v>
                </c:pt>
                <c:pt idx="4821">
                  <c:v>67.638182851171337</c:v>
                </c:pt>
                <c:pt idx="4822">
                  <c:v>67.641870343086936</c:v>
                </c:pt>
                <c:pt idx="4823">
                  <c:v>67.645557089044999</c:v>
                </c:pt>
                <c:pt idx="4824">
                  <c:v>67.649243089347266</c:v>
                </c:pt>
                <c:pt idx="4825">
                  <c:v>67.652928344295219</c:v>
                </c:pt>
                <c:pt idx="4826">
                  <c:v>67.656612854190342</c:v>
                </c:pt>
                <c:pt idx="4827">
                  <c:v>67.66029661933382</c:v>
                </c:pt>
                <c:pt idx="4828">
                  <c:v>67.663979640026668</c:v>
                </c:pt>
                <c:pt idx="4829">
                  <c:v>67.667661916569628</c:v>
                </c:pt>
                <c:pt idx="4830">
                  <c:v>67.671343449263446</c:v>
                </c:pt>
                <c:pt idx="4831">
                  <c:v>67.67502423840854</c:v>
                </c:pt>
                <c:pt idx="4832">
                  <c:v>67.67870428430524</c:v>
                </c:pt>
                <c:pt idx="4833">
                  <c:v>67.682383587253597</c:v>
                </c:pt>
                <c:pt idx="4834">
                  <c:v>67.686062147553557</c:v>
                </c:pt>
                <c:pt idx="4835">
                  <c:v>67.68973996550487</c:v>
                </c:pt>
                <c:pt idx="4836">
                  <c:v>67.693417041407073</c:v>
                </c:pt>
                <c:pt idx="4837">
                  <c:v>67.697093375559518</c:v>
                </c:pt>
                <c:pt idx="4838">
                  <c:v>67.700768968261485</c:v>
                </c:pt>
                <c:pt idx="4839">
                  <c:v>67.7044438198119</c:v>
                </c:pt>
                <c:pt idx="4840">
                  <c:v>67.708117930509587</c:v>
                </c:pt>
                <c:pt idx="4841">
                  <c:v>67.711791300653289</c:v>
                </c:pt>
                <c:pt idx="4842">
                  <c:v>67.715463930541446</c:v>
                </c:pt>
                <c:pt idx="4843">
                  <c:v>67.719135820472331</c:v>
                </c:pt>
                <c:pt idx="4844">
                  <c:v>67.722806970744003</c:v>
                </c:pt>
                <c:pt idx="4845">
                  <c:v>67.726477381654476</c:v>
                </c:pt>
                <c:pt idx="4846">
                  <c:v>67.730147053501497</c:v>
                </c:pt>
                <c:pt idx="4847">
                  <c:v>67.733815986582641</c:v>
                </c:pt>
                <c:pt idx="4848">
                  <c:v>67.737484181195228</c:v>
                </c:pt>
                <c:pt idx="4849">
                  <c:v>67.74115163763652</c:v>
                </c:pt>
                <c:pt idx="4850">
                  <c:v>67.744818356203538</c:v>
                </c:pt>
                <c:pt idx="4851">
                  <c:v>67.748484337193162</c:v>
                </c:pt>
                <c:pt idx="4852">
                  <c:v>67.752149580902042</c:v>
                </c:pt>
                <c:pt idx="4853">
                  <c:v>67.755814087626661</c:v>
                </c:pt>
                <c:pt idx="4854">
                  <c:v>67.759477857663342</c:v>
                </c:pt>
                <c:pt idx="4855">
                  <c:v>67.763140891308325</c:v>
                </c:pt>
                <c:pt idx="4856">
                  <c:v>67.766803188857395</c:v>
                </c:pt>
                <c:pt idx="4857">
                  <c:v>67.770464750606422</c:v>
                </c:pt>
                <c:pt idx="4858">
                  <c:v>67.77412557685102</c:v>
                </c:pt>
                <c:pt idx="4859">
                  <c:v>67.777785667886619</c:v>
                </c:pt>
                <c:pt idx="4860">
                  <c:v>67.781445024008462</c:v>
                </c:pt>
                <c:pt idx="4861">
                  <c:v>67.785103645511583</c:v>
                </c:pt>
                <c:pt idx="4862">
                  <c:v>67.788761532690785</c:v>
                </c:pt>
                <c:pt idx="4863">
                  <c:v>67.792418685841071</c:v>
                </c:pt>
                <c:pt idx="4864">
                  <c:v>67.796075105256662</c:v>
                </c:pt>
                <c:pt idx="4865">
                  <c:v>67.799730791232122</c:v>
                </c:pt>
                <c:pt idx="4866">
                  <c:v>67.803385744061558</c:v>
                </c:pt>
                <c:pt idx="4867">
                  <c:v>67.807039964038935</c:v>
                </c:pt>
                <c:pt idx="4868">
                  <c:v>67.810693451458164</c:v>
                </c:pt>
                <c:pt idx="4869">
                  <c:v>67.814346206612811</c:v>
                </c:pt>
                <c:pt idx="4870">
                  <c:v>67.817998229796444</c:v>
                </c:pt>
                <c:pt idx="4871">
                  <c:v>67.821649521302319</c:v>
                </c:pt>
                <c:pt idx="4872">
                  <c:v>67.825300081423492</c:v>
                </c:pt>
                <c:pt idx="4873">
                  <c:v>67.828949910453005</c:v>
                </c:pt>
                <c:pt idx="4874">
                  <c:v>67.832599008683658</c:v>
                </c:pt>
                <c:pt idx="4875">
                  <c:v>67.836247376407925</c:v>
                </c:pt>
                <c:pt idx="4876">
                  <c:v>67.839895013918309</c:v>
                </c:pt>
                <c:pt idx="4877">
                  <c:v>67.843541921506983</c:v>
                </c:pt>
                <c:pt idx="4878">
                  <c:v>67.847188099466109</c:v>
                </c:pt>
                <c:pt idx="4879">
                  <c:v>67.850833548087508</c:v>
                </c:pt>
                <c:pt idx="4880">
                  <c:v>67.854478267662941</c:v>
                </c:pt>
                <c:pt idx="4881">
                  <c:v>67.858122258483874</c:v>
                </c:pt>
                <c:pt idx="4882">
                  <c:v>67.861765520841828</c:v>
                </c:pt>
                <c:pt idx="4883">
                  <c:v>67.865408055027828</c:v>
                </c:pt>
                <c:pt idx="4884">
                  <c:v>67.869049861332982</c:v>
                </c:pt>
                <c:pt idx="4885">
                  <c:v>67.87269094004813</c:v>
                </c:pt>
                <c:pt idx="4886">
                  <c:v>67.876331291463842</c:v>
                </c:pt>
                <c:pt idx="4887">
                  <c:v>67.879970915870814</c:v>
                </c:pt>
                <c:pt idx="4888">
                  <c:v>67.883609813559204</c:v>
                </c:pt>
                <c:pt idx="4889">
                  <c:v>67.887247984819226</c:v>
                </c:pt>
                <c:pt idx="4890">
                  <c:v>67.890885429940823</c:v>
                </c:pt>
                <c:pt idx="4891">
                  <c:v>67.894522149213813</c:v>
                </c:pt>
                <c:pt idx="4892">
                  <c:v>67.89815814292777</c:v>
                </c:pt>
                <c:pt idx="4893">
                  <c:v>67.901793411372282</c:v>
                </c:pt>
                <c:pt idx="4894">
                  <c:v>67.905427954836483</c:v>
                </c:pt>
                <c:pt idx="4895">
                  <c:v>67.909061773609551</c:v>
                </c:pt>
                <c:pt idx="4896">
                  <c:v>67.91269486798042</c:v>
                </c:pt>
                <c:pt idx="4897">
                  <c:v>67.916327238237869</c:v>
                </c:pt>
                <c:pt idx="4898">
                  <c:v>67.919958884670407</c:v>
                </c:pt>
                <c:pt idx="4899">
                  <c:v>67.923589807566529</c:v>
                </c:pt>
                <c:pt idx="4900">
                  <c:v>67.927220007214459</c:v>
                </c:pt>
                <c:pt idx="4901">
                  <c:v>67.930849483902279</c:v>
                </c:pt>
                <c:pt idx="4902">
                  <c:v>67.934478237917844</c:v>
                </c:pt>
                <c:pt idx="4903">
                  <c:v>67.938106269548925</c:v>
                </c:pt>
                <c:pt idx="4904">
                  <c:v>67.941733579083063</c:v>
                </c:pt>
                <c:pt idx="4905">
                  <c:v>67.945360166807632</c:v>
                </c:pt>
                <c:pt idx="4906">
                  <c:v>67.948986033009888</c:v>
                </c:pt>
                <c:pt idx="4907">
                  <c:v>67.952611177976806</c:v>
                </c:pt>
                <c:pt idx="4908">
                  <c:v>67.95623560199536</c:v>
                </c:pt>
                <c:pt idx="4909">
                  <c:v>67.959859305352154</c:v>
                </c:pt>
                <c:pt idx="4910">
                  <c:v>67.963482288333722</c:v>
                </c:pt>
                <c:pt idx="4911">
                  <c:v>67.967104551226427</c:v>
                </c:pt>
                <c:pt idx="4912">
                  <c:v>67.970726094316532</c:v>
                </c:pt>
                <c:pt idx="4913">
                  <c:v>67.974346917889918</c:v>
                </c:pt>
                <c:pt idx="4914">
                  <c:v>67.977967022232605</c:v>
                </c:pt>
                <c:pt idx="4915">
                  <c:v>67.981586407630132</c:v>
                </c:pt>
                <c:pt idx="4916">
                  <c:v>67.985205074368025</c:v>
                </c:pt>
                <c:pt idx="4917">
                  <c:v>67.988823022731651</c:v>
                </c:pt>
                <c:pt idx="4918">
                  <c:v>67.992440253006151</c:v>
                </c:pt>
                <c:pt idx="4919">
                  <c:v>67.996056765476567</c:v>
                </c:pt>
                <c:pt idx="4920">
                  <c:v>67.999672560427641</c:v>
                </c:pt>
                <c:pt idx="4921">
                  <c:v>68.003287638144087</c:v>
                </c:pt>
                <c:pt idx="4922">
                  <c:v>68.006901998910422</c:v>
                </c:pt>
                <c:pt idx="4923">
                  <c:v>68.010515643010891</c:v>
                </c:pt>
                <c:pt idx="4924">
                  <c:v>68.014128570729682</c:v>
                </c:pt>
                <c:pt idx="4925">
                  <c:v>68.017740782350756</c:v>
                </c:pt>
                <c:pt idx="4926">
                  <c:v>68.021352278157963</c:v>
                </c:pt>
                <c:pt idx="4927">
                  <c:v>68.024963058434906</c:v>
                </c:pt>
                <c:pt idx="4928">
                  <c:v>68.028573123465065</c:v>
                </c:pt>
                <c:pt idx="4929">
                  <c:v>68.032182473531776</c:v>
                </c:pt>
                <c:pt idx="4930">
                  <c:v>68.035791108918133</c:v>
                </c:pt>
                <c:pt idx="4931">
                  <c:v>68.039399029907187</c:v>
                </c:pt>
                <c:pt idx="4932">
                  <c:v>68.043006236781565</c:v>
                </c:pt>
                <c:pt idx="4933">
                  <c:v>68.046612729824091</c:v>
                </c:pt>
                <c:pt idx="4934">
                  <c:v>68.050218509317176</c:v>
                </c:pt>
                <c:pt idx="4935">
                  <c:v>68.053823575543007</c:v>
                </c:pt>
                <c:pt idx="4936">
                  <c:v>68.057427928783838</c:v>
                </c:pt>
                <c:pt idx="4937">
                  <c:v>68.061031569321614</c:v>
                </c:pt>
                <c:pt idx="4938">
                  <c:v>68.064634497438092</c:v>
                </c:pt>
                <c:pt idx="4939">
                  <c:v>68.068236713414876</c:v>
                </c:pt>
                <c:pt idx="4940">
                  <c:v>68.071838217533511</c:v>
                </c:pt>
                <c:pt idx="4941">
                  <c:v>68.075439010075272</c:v>
                </c:pt>
                <c:pt idx="4942">
                  <c:v>68.079039091321278</c:v>
                </c:pt>
                <c:pt idx="4943">
                  <c:v>68.082638461552406</c:v>
                </c:pt>
                <c:pt idx="4944">
                  <c:v>68.086237121049578</c:v>
                </c:pt>
                <c:pt idx="4945">
                  <c:v>68.089835070093329</c:v>
                </c:pt>
                <c:pt idx="4946">
                  <c:v>68.093432308964168</c:v>
                </c:pt>
                <c:pt idx="4947">
                  <c:v>68.097028837942432</c:v>
                </c:pt>
                <c:pt idx="4948">
                  <c:v>68.100624657308174</c:v>
                </c:pt>
                <c:pt idx="4949">
                  <c:v>68.104219767341391</c:v>
                </c:pt>
                <c:pt idx="4950">
                  <c:v>68.107814168321852</c:v>
                </c:pt>
                <c:pt idx="4951">
                  <c:v>68.111407860529226</c:v>
                </c:pt>
                <c:pt idx="4952">
                  <c:v>68.115000844242985</c:v>
                </c:pt>
                <c:pt idx="4953">
                  <c:v>68.1185931197424</c:v>
                </c:pt>
                <c:pt idx="4954">
                  <c:v>68.122184687306643</c:v>
                </c:pt>
                <c:pt idx="4955">
                  <c:v>68.125775547214644</c:v>
                </c:pt>
                <c:pt idx="4956">
                  <c:v>68.129365699745264</c:v>
                </c:pt>
                <c:pt idx="4957">
                  <c:v>68.132955145177121</c:v>
                </c:pt>
                <c:pt idx="4958">
                  <c:v>68.136543883788676</c:v>
                </c:pt>
                <c:pt idx="4959">
                  <c:v>68.140131915858262</c:v>
                </c:pt>
                <c:pt idx="4960">
                  <c:v>68.143719241664073</c:v>
                </c:pt>
                <c:pt idx="4961">
                  <c:v>68.147305861483986</c:v>
                </c:pt>
                <c:pt idx="4962">
                  <c:v>68.150891775595895</c:v>
                </c:pt>
                <c:pt idx="4963">
                  <c:v>68.154476984277494</c:v>
                </c:pt>
                <c:pt idx="4964">
                  <c:v>68.158061487806179</c:v>
                </c:pt>
                <c:pt idx="4965">
                  <c:v>68.161645286459347</c:v>
                </c:pt>
                <c:pt idx="4966">
                  <c:v>68.165228380514122</c:v>
                </c:pt>
                <c:pt idx="4967">
                  <c:v>68.168810770247603</c:v>
                </c:pt>
                <c:pt idx="4968">
                  <c:v>68.172392455936475</c:v>
                </c:pt>
                <c:pt idx="4969">
                  <c:v>68.175973437857536</c:v>
                </c:pt>
                <c:pt idx="4970">
                  <c:v>68.179553716287288</c:v>
                </c:pt>
                <c:pt idx="4971">
                  <c:v>68.183133291502045</c:v>
                </c:pt>
                <c:pt idx="4972">
                  <c:v>68.186712163777955</c:v>
                </c:pt>
                <c:pt idx="4973">
                  <c:v>68.190290333391147</c:v>
                </c:pt>
                <c:pt idx="4974">
                  <c:v>68.193867800617383</c:v>
                </c:pt>
                <c:pt idx="4975">
                  <c:v>68.197444565732468</c:v>
                </c:pt>
                <c:pt idx="4976">
                  <c:v>68.20102062901185</c:v>
                </c:pt>
                <c:pt idx="4977">
                  <c:v>68.204595990730922</c:v>
                </c:pt>
                <c:pt idx="4978">
                  <c:v>68.20817065116492</c:v>
                </c:pt>
                <c:pt idx="4979">
                  <c:v>68.21174461058888</c:v>
                </c:pt>
                <c:pt idx="4980">
                  <c:v>68.215317869277726</c:v>
                </c:pt>
                <c:pt idx="4981">
                  <c:v>68.218890427506139</c:v>
                </c:pt>
                <c:pt idx="4982">
                  <c:v>68.222462285548687</c:v>
                </c:pt>
                <c:pt idx="4983">
                  <c:v>68.22603344367981</c:v>
                </c:pt>
                <c:pt idx="4984">
                  <c:v>68.229603902173736</c:v>
                </c:pt>
                <c:pt idx="4985">
                  <c:v>68.233173661304548</c:v>
                </c:pt>
                <c:pt idx="4986">
                  <c:v>68.236742721346147</c:v>
                </c:pt>
                <c:pt idx="4987">
                  <c:v>68.240311082572333</c:v>
                </c:pt>
                <c:pt idx="4988">
                  <c:v>68.243878745256652</c:v>
                </c:pt>
                <c:pt idx="4989">
                  <c:v>68.247445709672604</c:v>
                </c:pt>
                <c:pt idx="4990">
                  <c:v>68.251011976093451</c:v>
                </c:pt>
                <c:pt idx="4991">
                  <c:v>68.254577544792269</c:v>
                </c:pt>
                <c:pt idx="4992">
                  <c:v>68.258142416042077</c:v>
                </c:pt>
                <c:pt idx="4993">
                  <c:v>68.261706590115622</c:v>
                </c:pt>
                <c:pt idx="4994">
                  <c:v>68.265270067285599</c:v>
                </c:pt>
                <c:pt idx="4995">
                  <c:v>68.26883284782437</c:v>
                </c:pt>
                <c:pt idx="4996">
                  <c:v>68.272394932004417</c:v>
                </c:pt>
                <c:pt idx="4997">
                  <c:v>68.275956320097819</c:v>
                </c:pt>
                <c:pt idx="4998">
                  <c:v>68.27951701237653</c:v>
                </c:pt>
                <c:pt idx="4999">
                  <c:v>68.283077009112446</c:v>
                </c:pt>
                <c:pt idx="5000">
                  <c:v>68.286636310577251</c:v>
                </c:pt>
                <c:pt idx="5001">
                  <c:v>68.290194917042456</c:v>
                </c:pt>
                <c:pt idx="5002">
                  <c:v>68.293752828779333</c:v>
                </c:pt>
                <c:pt idx="5003">
                  <c:v>68.297310046059252</c:v>
                </c:pt>
                <c:pt idx="5004">
                  <c:v>68.300866569153172</c:v>
                </c:pt>
                <c:pt idx="5005">
                  <c:v>68.304422398331923</c:v>
                </c:pt>
                <c:pt idx="5006">
                  <c:v>68.307977533866307</c:v>
                </c:pt>
                <c:pt idx="5007">
                  <c:v>68.311531976026927</c:v>
                </c:pt>
                <c:pt idx="5008">
                  <c:v>68.315085725084103</c:v>
                </c:pt>
                <c:pt idx="5009">
                  <c:v>68.318638781308167</c:v>
                </c:pt>
                <c:pt idx="5010">
                  <c:v>68.322191144969096</c:v>
                </c:pt>
                <c:pt idx="5011">
                  <c:v>68.325742816336941</c:v>
                </c:pt>
                <c:pt idx="5012">
                  <c:v>68.329293795681508</c:v>
                </c:pt>
                <c:pt idx="5013">
                  <c:v>68.33284408327232</c:v>
                </c:pt>
                <c:pt idx="5014">
                  <c:v>68.336393679378887</c:v>
                </c:pt>
                <c:pt idx="5015">
                  <c:v>68.339942584270446</c:v>
                </c:pt>
                <c:pt idx="5016">
                  <c:v>68.343490798216237</c:v>
                </c:pt>
                <c:pt idx="5017">
                  <c:v>68.347038321485229</c:v>
                </c:pt>
                <c:pt idx="5018">
                  <c:v>68.350585154346248</c:v>
                </c:pt>
                <c:pt idx="5019">
                  <c:v>68.35413129706798</c:v>
                </c:pt>
                <c:pt idx="5020">
                  <c:v>68.357676749918923</c:v>
                </c:pt>
                <c:pt idx="5021">
                  <c:v>68.361221513167465</c:v>
                </c:pt>
                <c:pt idx="5022">
                  <c:v>68.364765587081749</c:v>
                </c:pt>
                <c:pt idx="5023">
                  <c:v>68.368308971929935</c:v>
                </c:pt>
                <c:pt idx="5024">
                  <c:v>68.371851667979868</c:v>
                </c:pt>
                <c:pt idx="5025">
                  <c:v>68.375393675499254</c:v>
                </c:pt>
                <c:pt idx="5026">
                  <c:v>68.378934994755738</c:v>
                </c:pt>
                <c:pt idx="5027">
                  <c:v>68.382475626016713</c:v>
                </c:pt>
                <c:pt idx="5028">
                  <c:v>68.386015569549457</c:v>
                </c:pt>
                <c:pt idx="5029">
                  <c:v>68.389554825621019</c:v>
                </c:pt>
                <c:pt idx="5030">
                  <c:v>68.393093394498479</c:v>
                </c:pt>
                <c:pt idx="5031">
                  <c:v>68.396631276448559</c:v>
                </c:pt>
                <c:pt idx="5032">
                  <c:v>68.400168471737942</c:v>
                </c:pt>
                <c:pt idx="5033">
                  <c:v>68.403704980633094</c:v>
                </c:pt>
                <c:pt idx="5034">
                  <c:v>68.40724080340037</c:v>
                </c:pt>
                <c:pt idx="5035">
                  <c:v>68.410775940305967</c:v>
                </c:pt>
                <c:pt idx="5036">
                  <c:v>68.414310391615899</c:v>
                </c:pt>
                <c:pt idx="5037">
                  <c:v>68.417844157596008</c:v>
                </c:pt>
                <c:pt idx="5038">
                  <c:v>68.421377238512079</c:v>
                </c:pt>
                <c:pt idx="5039">
                  <c:v>68.424909634629614</c:v>
                </c:pt>
                <c:pt idx="5040">
                  <c:v>68.428441346214072</c:v>
                </c:pt>
                <c:pt idx="5041">
                  <c:v>68.43197237353067</c:v>
                </c:pt>
                <c:pt idx="5042">
                  <c:v>68.435502716844539</c:v>
                </c:pt>
                <c:pt idx="5043">
                  <c:v>68.439032376420627</c:v>
                </c:pt>
                <c:pt idx="5044">
                  <c:v>68.44256135252374</c:v>
                </c:pt>
                <c:pt idx="5045">
                  <c:v>68.44608964541851</c:v>
                </c:pt>
                <c:pt idx="5046">
                  <c:v>68.449617255369347</c:v>
                </c:pt>
                <c:pt idx="5047">
                  <c:v>68.453144182640656</c:v>
                </c:pt>
                <c:pt idx="5048">
                  <c:v>68.456670427496618</c:v>
                </c:pt>
                <c:pt idx="5049">
                  <c:v>68.460195990201257</c:v>
                </c:pt>
                <c:pt idx="5050">
                  <c:v>68.463720871018424</c:v>
                </c:pt>
                <c:pt idx="5051">
                  <c:v>68.467245070211888</c:v>
                </c:pt>
                <c:pt idx="5052">
                  <c:v>68.470768588045132</c:v>
                </c:pt>
                <c:pt idx="5053">
                  <c:v>68.474291424781654</c:v>
                </c:pt>
                <c:pt idx="5054">
                  <c:v>68.477813580684611</c:v>
                </c:pt>
                <c:pt idx="5055">
                  <c:v>68.481335056017272</c:v>
                </c:pt>
                <c:pt idx="5056">
                  <c:v>68.484855851042468</c:v>
                </c:pt>
                <c:pt idx="5057">
                  <c:v>68.488375966023</c:v>
                </c:pt>
                <c:pt idx="5058">
                  <c:v>68.491895401221655</c:v>
                </c:pt>
                <c:pt idx="5059">
                  <c:v>68.495414156900708</c:v>
                </c:pt>
                <c:pt idx="5060">
                  <c:v>68.498932233322719</c:v>
                </c:pt>
                <c:pt idx="5061">
                  <c:v>68.502449630749751</c:v>
                </c:pt>
                <c:pt idx="5062">
                  <c:v>68.505966349443952</c:v>
                </c:pt>
                <c:pt idx="5063">
                  <c:v>68.509482389667099</c:v>
                </c:pt>
                <c:pt idx="5064">
                  <c:v>68.512997751681027</c:v>
                </c:pt>
                <c:pt idx="5065">
                  <c:v>68.516512435747288</c:v>
                </c:pt>
                <c:pt idx="5066">
                  <c:v>68.520026442127303</c:v>
                </c:pt>
                <c:pt idx="5067">
                  <c:v>68.523539771082369</c:v>
                </c:pt>
                <c:pt idx="5068">
                  <c:v>68.527052422873652</c:v>
                </c:pt>
                <c:pt idx="5069">
                  <c:v>68.530564397762092</c:v>
                </c:pt>
                <c:pt idx="5070">
                  <c:v>68.534075696008557</c:v>
                </c:pt>
                <c:pt idx="5071">
                  <c:v>68.537586317873689</c:v>
                </c:pt>
                <c:pt idx="5072">
                  <c:v>68.541096263618101</c:v>
                </c:pt>
                <c:pt idx="5073">
                  <c:v>68.544605533502065</c:v>
                </c:pt>
                <c:pt idx="5074">
                  <c:v>68.54811412778588</c:v>
                </c:pt>
                <c:pt idx="5075">
                  <c:v>68.551622046729648</c:v>
                </c:pt>
                <c:pt idx="5076">
                  <c:v>68.555129290593271</c:v>
                </c:pt>
                <c:pt idx="5077">
                  <c:v>68.558635859636496</c:v>
                </c:pt>
                <c:pt idx="5078">
                  <c:v>68.56214175411904</c:v>
                </c:pt>
                <c:pt idx="5079">
                  <c:v>68.565646974300293</c:v>
                </c:pt>
                <c:pt idx="5080">
                  <c:v>68.569151520439618</c:v>
                </c:pt>
                <c:pt idx="5081">
                  <c:v>68.572655392796179</c:v>
                </c:pt>
                <c:pt idx="5082">
                  <c:v>68.576158591629067</c:v>
                </c:pt>
                <c:pt idx="5083">
                  <c:v>68.579661117197162</c:v>
                </c:pt>
                <c:pt idx="5084">
                  <c:v>68.583162969759144</c:v>
                </c:pt>
                <c:pt idx="5085">
                  <c:v>68.586664149573622</c:v>
                </c:pt>
                <c:pt idx="5086">
                  <c:v>68.59016465689902</c:v>
                </c:pt>
                <c:pt idx="5087">
                  <c:v>68.593664491993678</c:v>
                </c:pt>
                <c:pt idx="5088">
                  <c:v>68.597163655115651</c:v>
                </c:pt>
                <c:pt idx="5089">
                  <c:v>68.600662146522936</c:v>
                </c:pt>
                <c:pt idx="5090">
                  <c:v>68.604159966473475</c:v>
                </c:pt>
                <c:pt idx="5091">
                  <c:v>68.607657115224853</c:v>
                </c:pt>
                <c:pt idx="5092">
                  <c:v>68.611153593034686</c:v>
                </c:pt>
                <c:pt idx="5093">
                  <c:v>68.614649400160332</c:v>
                </c:pt>
                <c:pt idx="5094">
                  <c:v>68.618144536859035</c:v>
                </c:pt>
                <c:pt idx="5095">
                  <c:v>68.621639003387941</c:v>
                </c:pt>
                <c:pt idx="5096">
                  <c:v>68.625132800003882</c:v>
                </c:pt>
                <c:pt idx="5097">
                  <c:v>68.628625926963849</c:v>
                </c:pt>
                <c:pt idx="5098">
                  <c:v>68.632118384524333</c:v>
                </c:pt>
                <c:pt idx="5099">
                  <c:v>68.635610172941924</c:v>
                </c:pt>
                <c:pt idx="5100">
                  <c:v>68.639101292472972</c:v>
                </c:pt>
                <c:pt idx="5101">
                  <c:v>68.642591743373728</c:v>
                </c:pt>
                <c:pt idx="5102">
                  <c:v>68.646081525900172</c:v>
                </c:pt>
                <c:pt idx="5103">
                  <c:v>68.649570640308298</c:v>
                </c:pt>
                <c:pt idx="5104">
                  <c:v>68.65305908685383</c:v>
                </c:pt>
                <c:pt idx="5105">
                  <c:v>68.656546865792421</c:v>
                </c:pt>
                <c:pt idx="5106">
                  <c:v>68.66003397737957</c:v>
                </c:pt>
                <c:pt idx="5107">
                  <c:v>68.663520421870587</c:v>
                </c:pt>
                <c:pt idx="5108">
                  <c:v>68.6670061995206</c:v>
                </c:pt>
                <c:pt idx="5109">
                  <c:v>68.670491310584737</c:v>
                </c:pt>
                <c:pt idx="5110">
                  <c:v>68.673975755317898</c:v>
                </c:pt>
                <c:pt idx="5111">
                  <c:v>68.677459533974798</c:v>
                </c:pt>
                <c:pt idx="5112">
                  <c:v>68.68094264681001</c:v>
                </c:pt>
                <c:pt idx="5113">
                  <c:v>68.684425094078023</c:v>
                </c:pt>
                <c:pt idx="5114">
                  <c:v>68.687906876033125</c:v>
                </c:pt>
                <c:pt idx="5115">
                  <c:v>68.691387992929464</c:v>
                </c:pt>
                <c:pt idx="5116">
                  <c:v>68.694868445021172</c:v>
                </c:pt>
                <c:pt idx="5117">
                  <c:v>68.698348232561983</c:v>
                </c:pt>
                <c:pt idx="5118">
                  <c:v>68.701827355805733</c:v>
                </c:pt>
                <c:pt idx="5119">
                  <c:v>68.705305815005914</c:v>
                </c:pt>
                <c:pt idx="5120">
                  <c:v>68.708783610416006</c:v>
                </c:pt>
                <c:pt idx="5121">
                  <c:v>68.712260742289317</c:v>
                </c:pt>
                <c:pt idx="5122">
                  <c:v>68.715737210878942</c:v>
                </c:pt>
                <c:pt idx="5123">
                  <c:v>68.719213016437976</c:v>
                </c:pt>
                <c:pt idx="5124">
                  <c:v>68.722688159219132</c:v>
                </c:pt>
                <c:pt idx="5125">
                  <c:v>68.726162639475262</c:v>
                </c:pt>
                <c:pt idx="5126">
                  <c:v>68.729636457458838</c:v>
                </c:pt>
                <c:pt idx="5127">
                  <c:v>68.7331096134224</c:v>
                </c:pt>
                <c:pt idx="5128">
                  <c:v>68.736582107618091</c:v>
                </c:pt>
                <c:pt idx="5129">
                  <c:v>68.740053940298168</c:v>
                </c:pt>
                <c:pt idx="5130">
                  <c:v>68.743525111714533</c:v>
                </c:pt>
                <c:pt idx="5131">
                  <c:v>68.746995622119087</c:v>
                </c:pt>
                <c:pt idx="5132">
                  <c:v>68.750465471763434</c:v>
                </c:pt>
                <c:pt idx="5133">
                  <c:v>68.753934660899276</c:v>
                </c:pt>
                <c:pt idx="5134">
                  <c:v>68.757403189777961</c:v>
                </c:pt>
                <c:pt idx="5135">
                  <c:v>68.760871058650736</c:v>
                </c:pt>
                <c:pt idx="5136">
                  <c:v>68.764338267768778</c:v>
                </c:pt>
                <c:pt idx="5137">
                  <c:v>68.76780481738308</c:v>
                </c:pt>
                <c:pt idx="5138">
                  <c:v>68.771270707744449</c:v>
                </c:pt>
                <c:pt idx="5139">
                  <c:v>68.774735939103579</c:v>
                </c:pt>
                <c:pt idx="5140">
                  <c:v>68.778200511711049</c:v>
                </c:pt>
                <c:pt idx="5141">
                  <c:v>68.781664425817326</c:v>
                </c:pt>
                <c:pt idx="5142">
                  <c:v>68.785127681672549</c:v>
                </c:pt>
                <c:pt idx="5143">
                  <c:v>68.788590279526929</c:v>
                </c:pt>
                <c:pt idx="5144">
                  <c:v>68.792052219630449</c:v>
                </c:pt>
                <c:pt idx="5145">
                  <c:v>68.795513502232993</c:v>
                </c:pt>
                <c:pt idx="5146">
                  <c:v>68.798974127584174</c:v>
                </c:pt>
                <c:pt idx="5147">
                  <c:v>68.802434095933592</c:v>
                </c:pt>
                <c:pt idx="5148">
                  <c:v>68.805893407530689</c:v>
                </c:pt>
                <c:pt idx="5149">
                  <c:v>68.809352062624683</c:v>
                </c:pt>
                <c:pt idx="5150">
                  <c:v>68.812810061464802</c:v>
                </c:pt>
                <c:pt idx="5151">
                  <c:v>68.816267404299964</c:v>
                </c:pt>
                <c:pt idx="5152">
                  <c:v>68.819724091379015</c:v>
                </c:pt>
                <c:pt idx="5153">
                  <c:v>68.823180122950632</c:v>
                </c:pt>
                <c:pt idx="5154">
                  <c:v>68.826635499263503</c:v>
                </c:pt>
                <c:pt idx="5155">
                  <c:v>68.83009022056595</c:v>
                </c:pt>
                <c:pt idx="5156">
                  <c:v>68.833544287106292</c:v>
                </c:pt>
                <c:pt idx="5157">
                  <c:v>68.836997699132667</c:v>
                </c:pt>
                <c:pt idx="5158">
                  <c:v>68.840450456893052</c:v>
                </c:pt>
                <c:pt idx="5159">
                  <c:v>68.843902560635357</c:v>
                </c:pt>
                <c:pt idx="5160">
                  <c:v>68.847354010607262</c:v>
                </c:pt>
                <c:pt idx="5161">
                  <c:v>68.850804807056335</c:v>
                </c:pt>
                <c:pt idx="5162">
                  <c:v>68.854254950230128</c:v>
                </c:pt>
                <c:pt idx="5163">
                  <c:v>68.857704440375812</c:v>
                </c:pt>
                <c:pt idx="5164">
                  <c:v>68.86115327774057</c:v>
                </c:pt>
                <c:pt idx="5165">
                  <c:v>68.864601462571414</c:v>
                </c:pt>
                <c:pt idx="5166">
                  <c:v>68.868048995115302</c:v>
                </c:pt>
                <c:pt idx="5167">
                  <c:v>68.871495875618848</c:v>
                </c:pt>
                <c:pt idx="5168">
                  <c:v>68.874942104328738</c:v>
                </c:pt>
                <c:pt idx="5169">
                  <c:v>68.878387681491404</c:v>
                </c:pt>
                <c:pt idx="5170">
                  <c:v>68.881832607353147</c:v>
                </c:pt>
                <c:pt idx="5171">
                  <c:v>68.885276882160198</c:v>
                </c:pt>
                <c:pt idx="5172">
                  <c:v>68.888720506158535</c:v>
                </c:pt>
                <c:pt idx="5173">
                  <c:v>68.892163479594103</c:v>
                </c:pt>
                <c:pt idx="5174">
                  <c:v>68.895605802712652</c:v>
                </c:pt>
                <c:pt idx="5175">
                  <c:v>68.899047475759758</c:v>
                </c:pt>
                <c:pt idx="5176">
                  <c:v>68.902488498980929</c:v>
                </c:pt>
                <c:pt idx="5177">
                  <c:v>68.905928872621502</c:v>
                </c:pt>
                <c:pt idx="5178">
                  <c:v>68.909368596926754</c:v>
                </c:pt>
                <c:pt idx="5179">
                  <c:v>68.912807672141639</c:v>
                </c:pt>
                <c:pt idx="5180">
                  <c:v>68.916246098511166</c:v>
                </c:pt>
                <c:pt idx="5181">
                  <c:v>68.919683876280075</c:v>
                </c:pt>
                <c:pt idx="5182">
                  <c:v>68.923121005693034</c:v>
                </c:pt>
                <c:pt idx="5183">
                  <c:v>68.926557486994511</c:v>
                </c:pt>
                <c:pt idx="5184">
                  <c:v>68.929993320428906</c:v>
                </c:pt>
                <c:pt idx="5185">
                  <c:v>68.933428506240503</c:v>
                </c:pt>
                <c:pt idx="5186">
                  <c:v>68.936863044673387</c:v>
                </c:pt>
                <c:pt idx="5187">
                  <c:v>68.940296935971418</c:v>
                </c:pt>
                <c:pt idx="5188">
                  <c:v>68.943730180378495</c:v>
                </c:pt>
                <c:pt idx="5189">
                  <c:v>68.947162778138306</c:v>
                </c:pt>
                <c:pt idx="5190">
                  <c:v>68.950594729494341</c:v>
                </c:pt>
                <c:pt idx="5191">
                  <c:v>68.95402603469006</c:v>
                </c:pt>
                <c:pt idx="5192">
                  <c:v>68.957456693968723</c:v>
                </c:pt>
                <c:pt idx="5193">
                  <c:v>68.960886707573451</c:v>
                </c:pt>
                <c:pt idx="5194">
                  <c:v>68.964316075747249</c:v>
                </c:pt>
                <c:pt idx="5195">
                  <c:v>68.967744798732966</c:v>
                </c:pt>
                <c:pt idx="5196">
                  <c:v>68.971172876773295</c:v>
                </c:pt>
                <c:pt idx="5197">
                  <c:v>68.97460031011093</c:v>
                </c:pt>
                <c:pt idx="5198">
                  <c:v>68.978027098988179</c:v>
                </c:pt>
                <c:pt idx="5199">
                  <c:v>68.981453243647437</c:v>
                </c:pt>
                <c:pt idx="5200">
                  <c:v>68.984878744330814</c:v>
                </c:pt>
                <c:pt idx="5201">
                  <c:v>68.988303601280407</c:v>
                </c:pt>
                <c:pt idx="5202">
                  <c:v>68.991727814738098</c:v>
                </c:pt>
                <c:pt idx="5203">
                  <c:v>68.995151384945629</c:v>
                </c:pt>
                <c:pt idx="5204">
                  <c:v>68.998574312144655</c:v>
                </c:pt>
                <c:pt idx="5205">
                  <c:v>69.001996596576646</c:v>
                </c:pt>
                <c:pt idx="5206">
                  <c:v>69.005418238482974</c:v>
                </c:pt>
                <c:pt idx="5207">
                  <c:v>69.008839238104898</c:v>
                </c:pt>
                <c:pt idx="5208">
                  <c:v>69.012259595683446</c:v>
                </c:pt>
                <c:pt idx="5209">
                  <c:v>69.015679311459564</c:v>
                </c:pt>
                <c:pt idx="5210">
                  <c:v>69.019098385674084</c:v>
                </c:pt>
                <c:pt idx="5211">
                  <c:v>69.022516818567667</c:v>
                </c:pt>
                <c:pt idx="5212">
                  <c:v>69.025934610380887</c:v>
                </c:pt>
                <c:pt idx="5213">
                  <c:v>69.02935176135415</c:v>
                </c:pt>
                <c:pt idx="5214">
                  <c:v>69.032768271727718</c:v>
                </c:pt>
                <c:pt idx="5215">
                  <c:v>69.0361841417417</c:v>
                </c:pt>
                <c:pt idx="5216">
                  <c:v>69.039599371636086</c:v>
                </c:pt>
                <c:pt idx="5217">
                  <c:v>69.043013961650828</c:v>
                </c:pt>
                <c:pt idx="5218">
                  <c:v>69.046427912025578</c:v>
                </c:pt>
                <c:pt idx="5219">
                  <c:v>69.049841222999916</c:v>
                </c:pt>
                <c:pt idx="5220">
                  <c:v>69.053253894813423</c:v>
                </c:pt>
                <c:pt idx="5221">
                  <c:v>69.056665927705325</c:v>
                </c:pt>
                <c:pt idx="5222">
                  <c:v>69.06007732191479</c:v>
                </c:pt>
                <c:pt idx="5223">
                  <c:v>69.063488077680944</c:v>
                </c:pt>
                <c:pt idx="5224">
                  <c:v>69.066898195242771</c:v>
                </c:pt>
                <c:pt idx="5225">
                  <c:v>69.070307674838901</c:v>
                </c:pt>
                <c:pt idx="5226">
                  <c:v>69.073716516708117</c:v>
                </c:pt>
                <c:pt idx="5227">
                  <c:v>69.077124721088936</c:v>
                </c:pt>
                <c:pt idx="5228">
                  <c:v>69.080532288219672</c:v>
                </c:pt>
                <c:pt idx="5229">
                  <c:v>69.0839392183386</c:v>
                </c:pt>
                <c:pt idx="5230">
                  <c:v>69.087345511683864</c:v>
                </c:pt>
                <c:pt idx="5231">
                  <c:v>69.090751168493497</c:v>
                </c:pt>
                <c:pt idx="5232">
                  <c:v>69.094156189005304</c:v>
                </c:pt>
                <c:pt idx="5233">
                  <c:v>69.097560573457002</c:v>
                </c:pt>
                <c:pt idx="5234">
                  <c:v>69.100964322086142</c:v>
                </c:pt>
                <c:pt idx="5235">
                  <c:v>69.104367435130271</c:v>
                </c:pt>
                <c:pt idx="5236">
                  <c:v>69.10776991282664</c:v>
                </c:pt>
                <c:pt idx="5237">
                  <c:v>69.111171755412499</c:v>
                </c:pt>
                <c:pt idx="5238">
                  <c:v>69.114572963124857</c:v>
                </c:pt>
                <c:pt idx="5239">
                  <c:v>69.117973536200651</c:v>
                </c:pt>
                <c:pt idx="5240">
                  <c:v>69.121373474876677</c:v>
                </c:pt>
                <c:pt idx="5241">
                  <c:v>69.124772779389545</c:v>
                </c:pt>
                <c:pt idx="5242">
                  <c:v>69.128171449975909</c:v>
                </c:pt>
                <c:pt idx="5243">
                  <c:v>69.131569486872067</c:v>
                </c:pt>
                <c:pt idx="5244">
                  <c:v>69.13496689031426</c:v>
                </c:pt>
                <c:pt idx="5245">
                  <c:v>69.138363660538673</c:v>
                </c:pt>
                <c:pt idx="5246">
                  <c:v>69.141759797781248</c:v>
                </c:pt>
                <c:pt idx="5247">
                  <c:v>69.145155302277914</c:v>
                </c:pt>
                <c:pt idx="5248">
                  <c:v>69.148550174264358</c:v>
                </c:pt>
                <c:pt idx="5249">
                  <c:v>69.151944413976238</c:v>
                </c:pt>
                <c:pt idx="5250">
                  <c:v>69.155338021648959</c:v>
                </c:pt>
                <c:pt idx="5251">
                  <c:v>69.158730997517893</c:v>
                </c:pt>
                <c:pt idx="5252">
                  <c:v>69.162123341818301</c:v>
                </c:pt>
                <c:pt idx="5253">
                  <c:v>69.165515054785118</c:v>
                </c:pt>
                <c:pt idx="5254">
                  <c:v>69.168906136653405</c:v>
                </c:pt>
                <c:pt idx="5255">
                  <c:v>69.172296587657968</c:v>
                </c:pt>
                <c:pt idx="5256">
                  <c:v>69.175686408033499</c:v>
                </c:pt>
                <c:pt idx="5257">
                  <c:v>69.179075598014464</c:v>
                </c:pt>
                <c:pt idx="5258">
                  <c:v>69.182464157835355</c:v>
                </c:pt>
                <c:pt idx="5259">
                  <c:v>69.185852087730439</c:v>
                </c:pt>
                <c:pt idx="5260">
                  <c:v>69.189239387933952</c:v>
                </c:pt>
                <c:pt idx="5261">
                  <c:v>69.192626058679778</c:v>
                </c:pt>
                <c:pt idx="5262">
                  <c:v>69.196012100201898</c:v>
                </c:pt>
                <c:pt idx="5263">
                  <c:v>69.199397512734123</c:v>
                </c:pt>
                <c:pt idx="5264">
                  <c:v>69.202782296510037</c:v>
                </c:pt>
                <c:pt idx="5265">
                  <c:v>69.206166451763167</c:v>
                </c:pt>
                <c:pt idx="5266">
                  <c:v>69.209549978726884</c:v>
                </c:pt>
                <c:pt idx="5267">
                  <c:v>69.212932877634373</c:v>
                </c:pt>
                <c:pt idx="5268">
                  <c:v>69.216315148718891</c:v>
                </c:pt>
                <c:pt idx="5269">
                  <c:v>69.219696792213313</c:v>
                </c:pt>
                <c:pt idx="5270">
                  <c:v>69.223077808350496</c:v>
                </c:pt>
                <c:pt idx="5271">
                  <c:v>69.226458197363286</c:v>
                </c:pt>
                <c:pt idx="5272">
                  <c:v>69.229837959484144</c:v>
                </c:pt>
                <c:pt idx="5273">
                  <c:v>69.233217094945687</c:v>
                </c:pt>
                <c:pt idx="5274">
                  <c:v>69.236595603980092</c:v>
                </c:pt>
                <c:pt idx="5275">
                  <c:v>69.239973486819693</c:v>
                </c:pt>
                <c:pt idx="5276">
                  <c:v>69.243350743696482</c:v>
                </c:pt>
                <c:pt idx="5277">
                  <c:v>69.246727374842521</c:v>
                </c:pt>
                <c:pt idx="5278">
                  <c:v>69.250103380489506</c:v>
                </c:pt>
                <c:pt idx="5279">
                  <c:v>69.253478760869271</c:v>
                </c:pt>
                <c:pt idx="5280">
                  <c:v>69.256853516213283</c:v>
                </c:pt>
                <c:pt idx="5281">
                  <c:v>69.260227646753037</c:v>
                </c:pt>
                <c:pt idx="5282">
                  <c:v>69.263601152719801</c:v>
                </c:pt>
                <c:pt idx="5283">
                  <c:v>69.26697403434477</c:v>
                </c:pt>
                <c:pt idx="5284">
                  <c:v>69.270346291858999</c:v>
                </c:pt>
                <c:pt idx="5285">
                  <c:v>69.273717925493457</c:v>
                </c:pt>
                <c:pt idx="5286">
                  <c:v>69.277088935478858</c:v>
                </c:pt>
                <c:pt idx="5287">
                  <c:v>69.280459322045942</c:v>
                </c:pt>
                <c:pt idx="5288">
                  <c:v>69.283829085425225</c:v>
                </c:pt>
                <c:pt idx="5289">
                  <c:v>69.287198225847121</c:v>
                </c:pt>
                <c:pt idx="5290">
                  <c:v>69.29056674354193</c:v>
                </c:pt>
                <c:pt idx="5291">
                  <c:v>69.293934638739756</c:v>
                </c:pt>
                <c:pt idx="5292">
                  <c:v>69.297301911670672</c:v>
                </c:pt>
                <c:pt idx="5293">
                  <c:v>69.300668562564596</c:v>
                </c:pt>
                <c:pt idx="5294">
                  <c:v>69.304034591651288</c:v>
                </c:pt>
                <c:pt idx="5295">
                  <c:v>69.307399999160367</c:v>
                </c:pt>
                <c:pt idx="5296">
                  <c:v>69.310764785321425</c:v>
                </c:pt>
                <c:pt idx="5297">
                  <c:v>69.314128950363767</c:v>
                </c:pt>
                <c:pt idx="5298">
                  <c:v>69.317492494516756</c:v>
                </c:pt>
                <c:pt idx="5299">
                  <c:v>69.32085541800943</c:v>
                </c:pt>
                <c:pt idx="5300">
                  <c:v>69.324217721070895</c:v>
                </c:pt>
                <c:pt idx="5301">
                  <c:v>69.327579403929931</c:v>
                </c:pt>
                <c:pt idx="5302">
                  <c:v>69.330940466815406</c:v>
                </c:pt>
                <c:pt idx="5303">
                  <c:v>69.3343009099559</c:v>
                </c:pt>
                <c:pt idx="5304">
                  <c:v>69.337660733579938</c:v>
                </c:pt>
                <c:pt idx="5305">
                  <c:v>69.341019937915917</c:v>
                </c:pt>
                <c:pt idx="5306">
                  <c:v>69.344378523191963</c:v>
                </c:pt>
                <c:pt idx="5307">
                  <c:v>69.347736489636432</c:v>
                </c:pt>
                <c:pt idx="5308">
                  <c:v>69.351093837477109</c:v>
                </c:pt>
                <c:pt idx="5309">
                  <c:v>69.35445056694202</c:v>
                </c:pt>
                <c:pt idx="5310">
                  <c:v>69.357806678258854</c:v>
                </c:pt>
                <c:pt idx="5311">
                  <c:v>69.361162171655209</c:v>
                </c:pt>
                <c:pt idx="5312">
                  <c:v>69.36451704735866</c:v>
                </c:pt>
                <c:pt idx="5313">
                  <c:v>69.367871305596466</c:v>
                </c:pt>
                <c:pt idx="5314">
                  <c:v>69.371224946595987</c:v>
                </c:pt>
                <c:pt idx="5315">
                  <c:v>69.374577970584284</c:v>
                </c:pt>
                <c:pt idx="5316">
                  <c:v>69.377930377788388</c:v>
                </c:pt>
                <c:pt idx="5317">
                  <c:v>69.381282168435149</c:v>
                </c:pt>
                <c:pt idx="5318">
                  <c:v>69.384633342751314</c:v>
                </c:pt>
                <c:pt idx="5319">
                  <c:v>69.387983900963533</c:v>
                </c:pt>
                <c:pt idx="5320">
                  <c:v>69.391333843298213</c:v>
                </c:pt>
                <c:pt idx="5321">
                  <c:v>69.394683169981803</c:v>
                </c:pt>
                <c:pt idx="5322">
                  <c:v>69.39803188124057</c:v>
                </c:pt>
                <c:pt idx="5323">
                  <c:v>69.401379977300593</c:v>
                </c:pt>
                <c:pt idx="5324">
                  <c:v>69.404727458387882</c:v>
                </c:pt>
                <c:pt idx="5325">
                  <c:v>69.408074324728261</c:v>
                </c:pt>
                <c:pt idx="5326">
                  <c:v>69.411420576547584</c:v>
                </c:pt>
                <c:pt idx="5327">
                  <c:v>69.414766214071392</c:v>
                </c:pt>
                <c:pt idx="5328">
                  <c:v>69.418111237525181</c:v>
                </c:pt>
                <c:pt idx="5329">
                  <c:v>69.421455647134394</c:v>
                </c:pt>
                <c:pt idx="5330">
                  <c:v>69.424799443124201</c:v>
                </c:pt>
                <c:pt idx="5331">
                  <c:v>69.428142625719801</c:v>
                </c:pt>
                <c:pt idx="5332">
                  <c:v>69.431485195146152</c:v>
                </c:pt>
                <c:pt idx="5333">
                  <c:v>69.434827151628156</c:v>
                </c:pt>
                <c:pt idx="5334">
                  <c:v>69.43816849539057</c:v>
                </c:pt>
                <c:pt idx="5335">
                  <c:v>69.441509226658013</c:v>
                </c:pt>
                <c:pt idx="5336">
                  <c:v>69.444849345654987</c:v>
                </c:pt>
                <c:pt idx="5337">
                  <c:v>69.448188852605867</c:v>
                </c:pt>
                <c:pt idx="5338">
                  <c:v>69.451527747735028</c:v>
                </c:pt>
                <c:pt idx="5339">
                  <c:v>69.454866031266462</c:v>
                </c:pt>
                <c:pt idx="5340">
                  <c:v>69.458203703424218</c:v>
                </c:pt>
                <c:pt idx="5341">
                  <c:v>69.461540764432272</c:v>
                </c:pt>
                <c:pt idx="5342">
                  <c:v>69.464877214514289</c:v>
                </c:pt>
                <c:pt idx="5343">
                  <c:v>69.468213053894004</c:v>
                </c:pt>
                <c:pt idx="5344">
                  <c:v>69.47154828279487</c:v>
                </c:pt>
                <c:pt idx="5345">
                  <c:v>69.474882901440353</c:v>
                </c:pt>
                <c:pt idx="5346">
                  <c:v>69.478216910053661</c:v>
                </c:pt>
                <c:pt idx="5347">
                  <c:v>69.481550308858033</c:v>
                </c:pt>
                <c:pt idx="5348">
                  <c:v>69.484883098076423</c:v>
                </c:pt>
                <c:pt idx="5349">
                  <c:v>69.488215277931815</c:v>
                </c:pt>
                <c:pt idx="5350">
                  <c:v>69.491546848646934</c:v>
                </c:pt>
                <c:pt idx="5351">
                  <c:v>69.494877810444464</c:v>
                </c:pt>
                <c:pt idx="5352">
                  <c:v>69.498208163547034</c:v>
                </c:pt>
                <c:pt idx="5353">
                  <c:v>69.501537908176914</c:v>
                </c:pt>
                <c:pt idx="5354">
                  <c:v>69.504867044556519</c:v>
                </c:pt>
                <c:pt idx="5355">
                  <c:v>69.508195572908008</c:v>
                </c:pt>
                <c:pt idx="5356">
                  <c:v>69.511523493453467</c:v>
                </c:pt>
                <c:pt idx="5357">
                  <c:v>69.514850806414714</c:v>
                </c:pt>
                <c:pt idx="5358">
                  <c:v>69.518177512013693</c:v>
                </c:pt>
                <c:pt idx="5359">
                  <c:v>69.521503610472067</c:v>
                </c:pt>
                <c:pt idx="5360">
                  <c:v>69.524829102011338</c:v>
                </c:pt>
                <c:pt idx="5361">
                  <c:v>69.528153986853042</c:v>
                </c:pt>
                <c:pt idx="5362">
                  <c:v>69.531478265218468</c:v>
                </c:pt>
                <c:pt idx="5363">
                  <c:v>69.53480193732878</c:v>
                </c:pt>
                <c:pt idx="5364">
                  <c:v>69.538125003405199</c:v>
                </c:pt>
                <c:pt idx="5365">
                  <c:v>69.541447463668575</c:v>
                </c:pt>
                <c:pt idx="5366">
                  <c:v>69.544769318339803</c:v>
                </c:pt>
                <c:pt idx="5367">
                  <c:v>69.548090567639562</c:v>
                </c:pt>
                <c:pt idx="5368">
                  <c:v>69.551411211788476</c:v>
                </c:pt>
                <c:pt idx="5369">
                  <c:v>69.554731251007112</c:v>
                </c:pt>
                <c:pt idx="5370">
                  <c:v>69.558050685515724</c:v>
                </c:pt>
                <c:pt idx="5371">
                  <c:v>69.561369515534551</c:v>
                </c:pt>
                <c:pt idx="5372">
                  <c:v>69.564687741283834</c:v>
                </c:pt>
                <c:pt idx="5373">
                  <c:v>69.568005362983428</c:v>
                </c:pt>
                <c:pt idx="5374">
                  <c:v>69.571322380853331</c:v>
                </c:pt>
                <c:pt idx="5375">
                  <c:v>69.574638795113245</c:v>
                </c:pt>
                <c:pt idx="5376">
                  <c:v>69.577954605982853</c:v>
                </c:pt>
                <c:pt idx="5377">
                  <c:v>69.581269813681615</c:v>
                </c:pt>
                <c:pt idx="5378">
                  <c:v>69.584584418428989</c:v>
                </c:pt>
                <c:pt idx="5379">
                  <c:v>69.587898420444219</c:v>
                </c:pt>
                <c:pt idx="5380">
                  <c:v>69.591211819946494</c:v>
                </c:pt>
                <c:pt idx="5381">
                  <c:v>69.594524617154875</c:v>
                </c:pt>
                <c:pt idx="5382">
                  <c:v>69.597836812288236</c:v>
                </c:pt>
                <c:pt idx="5383">
                  <c:v>69.601148405565468</c:v>
                </c:pt>
                <c:pt idx="5384">
                  <c:v>69.604459397205147</c:v>
                </c:pt>
                <c:pt idx="5385">
                  <c:v>69.60776978742588</c:v>
                </c:pt>
                <c:pt idx="5386">
                  <c:v>69.611079576446173</c:v>
                </c:pt>
                <c:pt idx="5387">
                  <c:v>69.614388764484275</c:v>
                </c:pt>
                <c:pt idx="5388">
                  <c:v>69.617697351758423</c:v>
                </c:pt>
                <c:pt idx="5389">
                  <c:v>69.621005338486739</c:v>
                </c:pt>
                <c:pt idx="5390">
                  <c:v>69.624312724887176</c:v>
                </c:pt>
                <c:pt idx="5391">
                  <c:v>69.627619511177571</c:v>
                </c:pt>
                <c:pt idx="5392">
                  <c:v>69.630925697575663</c:v>
                </c:pt>
                <c:pt idx="5393">
                  <c:v>69.634231284299091</c:v>
                </c:pt>
                <c:pt idx="5394">
                  <c:v>69.637536271565281</c:v>
                </c:pt>
                <c:pt idx="5395">
                  <c:v>69.640840659591717</c:v>
                </c:pt>
                <c:pt idx="5396">
                  <c:v>69.644144448595597</c:v>
                </c:pt>
                <c:pt idx="5397">
                  <c:v>69.647447638794077</c:v>
                </c:pt>
                <c:pt idx="5398">
                  <c:v>69.650750230404199</c:v>
                </c:pt>
                <c:pt idx="5399">
                  <c:v>69.65405222364285</c:v>
                </c:pt>
                <c:pt idx="5400">
                  <c:v>69.657353618726859</c:v>
                </c:pt>
                <c:pt idx="5401">
                  <c:v>69.660654415872827</c:v>
                </c:pt>
                <c:pt idx="5402">
                  <c:v>69.663954615297371</c:v>
                </c:pt>
                <c:pt idx="5403">
                  <c:v>69.667254217216836</c:v>
                </c:pt>
                <c:pt idx="5404">
                  <c:v>69.670553221847683</c:v>
                </c:pt>
                <c:pt idx="5405">
                  <c:v>69.673851629405959</c:v>
                </c:pt>
                <c:pt idx="5406">
                  <c:v>69.677149440107883</c:v>
                </c:pt>
                <c:pt idx="5407">
                  <c:v>69.68044665416933</c:v>
                </c:pt>
                <c:pt idx="5408">
                  <c:v>69.683743271806179</c:v>
                </c:pt>
                <c:pt idx="5409">
                  <c:v>69.687039293234193</c:v>
                </c:pt>
                <c:pt idx="5410">
                  <c:v>69.690334718668979</c:v>
                </c:pt>
                <c:pt idx="5411">
                  <c:v>69.693629548326015</c:v>
                </c:pt>
                <c:pt idx="5412">
                  <c:v>69.696923782420654</c:v>
                </c:pt>
                <c:pt idx="5413">
                  <c:v>69.700217421168219</c:v>
                </c:pt>
                <c:pt idx="5414">
                  <c:v>69.703510464783832</c:v>
                </c:pt>
                <c:pt idx="5415">
                  <c:v>69.706802913482477</c:v>
                </c:pt>
                <c:pt idx="5416">
                  <c:v>69.710094767479163</c:v>
                </c:pt>
                <c:pt idx="5417">
                  <c:v>69.713386026988616</c:v>
                </c:pt>
                <c:pt idx="5418">
                  <c:v>69.716676692225576</c:v>
                </c:pt>
                <c:pt idx="5419">
                  <c:v>69.719966763404557</c:v>
                </c:pt>
                <c:pt idx="5420">
                  <c:v>69.723256240740014</c:v>
                </c:pt>
                <c:pt idx="5421">
                  <c:v>69.726545124446289</c:v>
                </c:pt>
                <c:pt idx="5422">
                  <c:v>69.729833414737641</c:v>
                </c:pt>
                <c:pt idx="5423">
                  <c:v>69.733121111828112</c:v>
                </c:pt>
                <c:pt idx="5424">
                  <c:v>69.736408215931718</c:v>
                </c:pt>
                <c:pt idx="5425">
                  <c:v>69.739694727262361</c:v>
                </c:pt>
                <c:pt idx="5426">
                  <c:v>69.742980646033715</c:v>
                </c:pt>
                <c:pt idx="5427">
                  <c:v>69.746265972459469</c:v>
                </c:pt>
                <c:pt idx="5428">
                  <c:v>69.749550706753112</c:v>
                </c:pt>
                <c:pt idx="5429">
                  <c:v>69.752834849128106</c:v>
                </c:pt>
                <c:pt idx="5430">
                  <c:v>69.756118399797728</c:v>
                </c:pt>
                <c:pt idx="5431">
                  <c:v>69.75940135897514</c:v>
                </c:pt>
                <c:pt idx="5432">
                  <c:v>69.762683726873405</c:v>
                </c:pt>
                <c:pt idx="5433">
                  <c:v>69.765965503705445</c:v>
                </c:pt>
                <c:pt idx="5434">
                  <c:v>69.769246689684124</c:v>
                </c:pt>
                <c:pt idx="5435">
                  <c:v>69.772527285022193</c:v>
                </c:pt>
                <c:pt idx="5436">
                  <c:v>69.775807289932175</c:v>
                </c:pt>
                <c:pt idx="5437">
                  <c:v>69.779086704626579</c:v>
                </c:pt>
                <c:pt idx="5438">
                  <c:v>69.782365529317886</c:v>
                </c:pt>
                <c:pt idx="5439">
                  <c:v>69.785643764218207</c:v>
                </c:pt>
                <c:pt idx="5440">
                  <c:v>69.788921409539711</c:v>
                </c:pt>
                <c:pt idx="5441">
                  <c:v>69.792198465494508</c:v>
                </c:pt>
                <c:pt idx="5442">
                  <c:v>69.795474932294439</c:v>
                </c:pt>
                <c:pt idx="5443">
                  <c:v>69.798750810151333</c:v>
                </c:pt>
                <c:pt idx="5444">
                  <c:v>69.802026099276901</c:v>
                </c:pt>
                <c:pt idx="5445">
                  <c:v>69.805300799882659</c:v>
                </c:pt>
                <c:pt idx="5446">
                  <c:v>69.808574912180063</c:v>
                </c:pt>
                <c:pt idx="5447">
                  <c:v>69.811848436380558</c:v>
                </c:pt>
                <c:pt idx="5448">
                  <c:v>69.815121372695288</c:v>
                </c:pt>
                <c:pt idx="5449">
                  <c:v>69.818393721335369</c:v>
                </c:pt>
                <c:pt idx="5450">
                  <c:v>69.82166548251179</c:v>
                </c:pt>
                <c:pt idx="5451">
                  <c:v>69.824936656435497</c:v>
                </c:pt>
                <c:pt idx="5452">
                  <c:v>69.828207243317237</c:v>
                </c:pt>
                <c:pt idx="5453">
                  <c:v>69.831477243367701</c:v>
                </c:pt>
                <c:pt idx="5454">
                  <c:v>69.834746656797378</c:v>
                </c:pt>
                <c:pt idx="5455">
                  <c:v>69.838015483816747</c:v>
                </c:pt>
                <c:pt idx="5456">
                  <c:v>69.841283724636128</c:v>
                </c:pt>
                <c:pt idx="5457">
                  <c:v>69.844551379465713</c:v>
                </c:pt>
                <c:pt idx="5458">
                  <c:v>69.847818448515596</c:v>
                </c:pt>
                <c:pt idx="5459">
                  <c:v>69.851084931995771</c:v>
                </c:pt>
                <c:pt idx="5460">
                  <c:v>69.854350830116132</c:v>
                </c:pt>
                <c:pt idx="5461">
                  <c:v>69.857616143086418</c:v>
                </c:pt>
                <c:pt idx="5462">
                  <c:v>69.860880871116251</c:v>
                </c:pt>
                <c:pt idx="5463">
                  <c:v>69.864145014415186</c:v>
                </c:pt>
                <c:pt idx="5464">
                  <c:v>69.867408573192648</c:v>
                </c:pt>
                <c:pt idx="5465">
                  <c:v>69.870671547657906</c:v>
                </c:pt>
                <c:pt idx="5466">
                  <c:v>69.873933938020187</c:v>
                </c:pt>
                <c:pt idx="5467">
                  <c:v>69.877195744488589</c:v>
                </c:pt>
                <c:pt idx="5468">
                  <c:v>69.880456967272096</c:v>
                </c:pt>
                <c:pt idx="5469">
                  <c:v>69.883717606579467</c:v>
                </c:pt>
                <c:pt idx="5470">
                  <c:v>69.886977662619529</c:v>
                </c:pt>
                <c:pt idx="5471">
                  <c:v>69.890237135600927</c:v>
                </c:pt>
                <c:pt idx="5472">
                  <c:v>69.893496025732162</c:v>
                </c:pt>
                <c:pt idx="5473">
                  <c:v>69.896754333221594</c:v>
                </c:pt>
                <c:pt idx="5474">
                  <c:v>69.900012058277596</c:v>
                </c:pt>
                <c:pt idx="5475">
                  <c:v>69.903269201108344</c:v>
                </c:pt>
                <c:pt idx="5476">
                  <c:v>69.906525761921856</c:v>
                </c:pt>
                <c:pt idx="5477">
                  <c:v>69.909781740926093</c:v>
                </c:pt>
                <c:pt idx="5478">
                  <c:v>69.913037138329017</c:v>
                </c:pt>
                <c:pt idx="5479">
                  <c:v>69.91629195433832</c:v>
                </c:pt>
                <c:pt idx="5480">
                  <c:v>69.919546189161565</c:v>
                </c:pt>
                <c:pt idx="5481">
                  <c:v>69.922799843006288</c:v>
                </c:pt>
                <c:pt idx="5482">
                  <c:v>69.926052916079954</c:v>
                </c:pt>
                <c:pt idx="5483">
                  <c:v>69.929305408589855</c:v>
                </c:pt>
                <c:pt idx="5484">
                  <c:v>69.932557320743115</c:v>
                </c:pt>
                <c:pt idx="5485">
                  <c:v>69.935808652746843</c:v>
                </c:pt>
                <c:pt idx="5486">
                  <c:v>69.939059404808049</c:v>
                </c:pt>
                <c:pt idx="5487">
                  <c:v>69.942309577133472</c:v>
                </c:pt>
                <c:pt idx="5488">
                  <c:v>69.945559169929965</c:v>
                </c:pt>
                <c:pt idx="5489">
                  <c:v>69.948808183404097</c:v>
                </c:pt>
                <c:pt idx="5490">
                  <c:v>69.952056617762409</c:v>
                </c:pt>
                <c:pt idx="5491">
                  <c:v>69.955304473211342</c:v>
                </c:pt>
                <c:pt idx="5492">
                  <c:v>69.958551749957152</c:v>
                </c:pt>
                <c:pt idx="5493">
                  <c:v>69.961798448206025</c:v>
                </c:pt>
                <c:pt idx="5494">
                  <c:v>69.965044568164032</c:v>
                </c:pt>
                <c:pt idx="5495">
                  <c:v>69.968290110037216</c:v>
                </c:pt>
                <c:pt idx="5496">
                  <c:v>69.97153507403138</c:v>
                </c:pt>
                <c:pt idx="5497">
                  <c:v>69.974779460352266</c:v>
                </c:pt>
                <c:pt idx="5498">
                  <c:v>69.978023269205536</c:v>
                </c:pt>
                <c:pt idx="5499">
                  <c:v>69.981266500796735</c:v>
                </c:pt>
                <c:pt idx="5500">
                  <c:v>69.984509155331253</c:v>
                </c:pt>
                <c:pt idx="5501">
                  <c:v>69.987751233014379</c:v>
                </c:pt>
                <c:pt idx="5502">
                  <c:v>69.99099273405136</c:v>
                </c:pt>
                <c:pt idx="5503">
                  <c:v>69.994233658647303</c:v>
                </c:pt>
                <c:pt idx="5504">
                  <c:v>69.997474007007156</c:v>
                </c:pt>
                <c:pt idx="5505">
                  <c:v>70.000713779335754</c:v>
                </c:pt>
                <c:pt idx="5506">
                  <c:v>70.003952975837933</c:v>
                </c:pt>
                <c:pt idx="5507">
                  <c:v>70.007191596718314</c:v>
                </c:pt>
                <c:pt idx="5508">
                  <c:v>70.010429642181464</c:v>
                </c:pt>
                <c:pt idx="5509">
                  <c:v>70.013667112431762</c:v>
                </c:pt>
                <c:pt idx="5510">
                  <c:v>70.016904007673602</c:v>
                </c:pt>
                <c:pt idx="5511">
                  <c:v>70.020140328111211</c:v>
                </c:pt>
                <c:pt idx="5512">
                  <c:v>70.023376073948597</c:v>
                </c:pt>
                <c:pt idx="5513">
                  <c:v>70.026611245389887</c:v>
                </c:pt>
                <c:pt idx="5514">
                  <c:v>70.029845842638863</c:v>
                </c:pt>
                <c:pt idx="5515">
                  <c:v>70.03307986589941</c:v>
                </c:pt>
                <c:pt idx="5516">
                  <c:v>70.036313315375153</c:v>
                </c:pt>
                <c:pt idx="5517">
                  <c:v>70.039546191269622</c:v>
                </c:pt>
                <c:pt idx="5518">
                  <c:v>70.042778493786344</c:v>
                </c:pt>
                <c:pt idx="5519">
                  <c:v>70.046010223128647</c:v>
                </c:pt>
                <c:pt idx="5520">
                  <c:v>70.049241379499719</c:v>
                </c:pt>
                <c:pt idx="5521">
                  <c:v>70.052471963102789</c:v>
                </c:pt>
                <c:pt idx="5522">
                  <c:v>70.055701974140831</c:v>
                </c:pt>
                <c:pt idx="5523">
                  <c:v>70.058931412816747</c:v>
                </c:pt>
                <c:pt idx="5524">
                  <c:v>70.062160279333426</c:v>
                </c:pt>
                <c:pt idx="5525">
                  <c:v>70.065388573893472</c:v>
                </c:pt>
                <c:pt idx="5526">
                  <c:v>70.068616296699531</c:v>
                </c:pt>
                <c:pt idx="5527">
                  <c:v>70.071843447954109</c:v>
                </c:pt>
                <c:pt idx="5528">
                  <c:v>70.07507002785951</c:v>
                </c:pt>
                <c:pt idx="5529">
                  <c:v>70.078296036618084</c:v>
                </c:pt>
                <c:pt idx="5530">
                  <c:v>70.08152147443198</c:v>
                </c:pt>
                <c:pt idx="5531">
                  <c:v>70.084746341503219</c:v>
                </c:pt>
                <c:pt idx="5532">
                  <c:v>70.087970638033809</c:v>
                </c:pt>
                <c:pt idx="5533">
                  <c:v>70.091194364225558</c:v>
                </c:pt>
                <c:pt idx="5534">
                  <c:v>70.094417520280203</c:v>
                </c:pt>
                <c:pt idx="5535">
                  <c:v>70.097640106399339</c:v>
                </c:pt>
                <c:pt idx="5536">
                  <c:v>70.100862122784548</c:v>
                </c:pt>
                <c:pt idx="5537">
                  <c:v>70.104083569637268</c:v>
                </c:pt>
                <c:pt idx="5538">
                  <c:v>70.107304447158711</c:v>
                </c:pt>
                <c:pt idx="5539">
                  <c:v>70.110524755550145</c:v>
                </c:pt>
                <c:pt idx="5540">
                  <c:v>70.113744495012668</c:v>
                </c:pt>
                <c:pt idx="5541">
                  <c:v>70.116963665747235</c:v>
                </c:pt>
                <c:pt idx="5542">
                  <c:v>70.120182267954718</c:v>
                </c:pt>
                <c:pt idx="5543">
                  <c:v>70.123400301835957</c:v>
                </c:pt>
                <c:pt idx="5544">
                  <c:v>70.126617767591569</c:v>
                </c:pt>
                <c:pt idx="5545">
                  <c:v>70.129834665422152</c:v>
                </c:pt>
                <c:pt idx="5546">
                  <c:v>70.133050995528123</c:v>
                </c:pt>
                <c:pt idx="5547">
                  <c:v>70.136266758109883</c:v>
                </c:pt>
                <c:pt idx="5548">
                  <c:v>70.139481953367607</c:v>
                </c:pt>
                <c:pt idx="5549">
                  <c:v>70.142696581501511</c:v>
                </c:pt>
                <c:pt idx="5550">
                  <c:v>70.145910642711613</c:v>
                </c:pt>
                <c:pt idx="5551">
                  <c:v>70.149124137197774</c:v>
                </c:pt>
                <c:pt idx="5552">
                  <c:v>70.152337065159827</c:v>
                </c:pt>
                <c:pt idx="5553">
                  <c:v>70.155549426797606</c:v>
                </c:pt>
                <c:pt idx="5554">
                  <c:v>70.158761222310602</c:v>
                </c:pt>
                <c:pt idx="5555">
                  <c:v>70.16197245189835</c:v>
                </c:pt>
                <c:pt idx="5556">
                  <c:v>70.165183115760257</c:v>
                </c:pt>
                <c:pt idx="5557">
                  <c:v>70.16839321409563</c:v>
                </c:pt>
                <c:pt idx="5558">
                  <c:v>70.17160274710362</c:v>
                </c:pt>
                <c:pt idx="5559">
                  <c:v>70.174811714983335</c:v>
                </c:pt>
                <c:pt idx="5560">
                  <c:v>70.178020117933741</c:v>
                </c:pt>
                <c:pt idx="5561">
                  <c:v>70.181227956153776</c:v>
                </c:pt>
                <c:pt idx="5562">
                  <c:v>70.184435229842137</c:v>
                </c:pt>
                <c:pt idx="5563">
                  <c:v>70.187641939197462</c:v>
                </c:pt>
                <c:pt idx="5564">
                  <c:v>70.190848084418349</c:v>
                </c:pt>
                <c:pt idx="5565">
                  <c:v>70.194053665703336</c:v>
                </c:pt>
                <c:pt idx="5566">
                  <c:v>70.197258683250624</c:v>
                </c:pt>
                <c:pt idx="5567">
                  <c:v>70.20046313725851</c:v>
                </c:pt>
                <c:pt idx="5568">
                  <c:v>70.203667027925192</c:v>
                </c:pt>
                <c:pt idx="5569">
                  <c:v>70.206870355448601</c:v>
                </c:pt>
                <c:pt idx="5570">
                  <c:v>70.210073120026777</c:v>
                </c:pt>
                <c:pt idx="5571">
                  <c:v>70.213275321857495</c:v>
                </c:pt>
                <c:pt idx="5572">
                  <c:v>70.216476961138483</c:v>
                </c:pt>
                <c:pt idx="5573">
                  <c:v>70.219678038067343</c:v>
                </c:pt>
                <c:pt idx="5574">
                  <c:v>70.22287855284155</c:v>
                </c:pt>
                <c:pt idx="5575">
                  <c:v>70.226078505658634</c:v>
                </c:pt>
                <c:pt idx="5576">
                  <c:v>70.229277896715828</c:v>
                </c:pt>
                <c:pt idx="5577">
                  <c:v>70.232476726210322</c:v>
                </c:pt>
                <c:pt idx="5578">
                  <c:v>70.235674994339263</c:v>
                </c:pt>
                <c:pt idx="5579">
                  <c:v>70.238872701299584</c:v>
                </c:pt>
                <c:pt idx="5580">
                  <c:v>70.242069847288207</c:v>
                </c:pt>
                <c:pt idx="5581">
                  <c:v>70.245266432501907</c:v>
                </c:pt>
                <c:pt idx="5582">
                  <c:v>70.248462457137407</c:v>
                </c:pt>
                <c:pt idx="5583">
                  <c:v>70.251657921391271</c:v>
                </c:pt>
                <c:pt idx="5584">
                  <c:v>70.254852825459878</c:v>
                </c:pt>
                <c:pt idx="5585">
                  <c:v>70.258047169539765</c:v>
                </c:pt>
                <c:pt idx="5586">
                  <c:v>70.261240953827127</c:v>
                </c:pt>
                <c:pt idx="5587">
                  <c:v>70.264434178518101</c:v>
                </c:pt>
                <c:pt idx="5588">
                  <c:v>70.267626843808827</c:v>
                </c:pt>
                <c:pt idx="5589">
                  <c:v>70.270818949895173</c:v>
                </c:pt>
                <c:pt idx="5590">
                  <c:v>70.274010496973062</c:v>
                </c:pt>
                <c:pt idx="5591">
                  <c:v>70.277201485238209</c:v>
                </c:pt>
                <c:pt idx="5592">
                  <c:v>70.280391914886238</c:v>
                </c:pt>
                <c:pt idx="5593">
                  <c:v>70.283581786112833</c:v>
                </c:pt>
                <c:pt idx="5594">
                  <c:v>70.286771099113338</c:v>
                </c:pt>
                <c:pt idx="5595">
                  <c:v>70.289959854083108</c:v>
                </c:pt>
                <c:pt idx="5596">
                  <c:v>70.293148051217401</c:v>
                </c:pt>
                <c:pt idx="5597">
                  <c:v>70.296335690711331</c:v>
                </c:pt>
                <c:pt idx="5598">
                  <c:v>70.299522772759957</c:v>
                </c:pt>
                <c:pt idx="5599">
                  <c:v>70.302709297558195</c:v>
                </c:pt>
                <c:pt idx="5600">
                  <c:v>70.305895265300933</c:v>
                </c:pt>
                <c:pt idx="5601">
                  <c:v>70.309080676182802</c:v>
                </c:pt>
                <c:pt idx="5602">
                  <c:v>70.312265530398562</c:v>
                </c:pt>
                <c:pt idx="5603">
                  <c:v>70.31544982814259</c:v>
                </c:pt>
                <c:pt idx="5604">
                  <c:v>70.31863356960946</c:v>
                </c:pt>
                <c:pt idx="5605">
                  <c:v>70.32181675499335</c:v>
                </c:pt>
                <c:pt idx="5606">
                  <c:v>70.324999384488578</c:v>
                </c:pt>
                <c:pt idx="5607">
                  <c:v>70.328181458289237</c:v>
                </c:pt>
                <c:pt idx="5608">
                  <c:v>70.331362976589347</c:v>
                </c:pt>
                <c:pt idx="5609">
                  <c:v>70.334543939582829</c:v>
                </c:pt>
                <c:pt idx="5610">
                  <c:v>70.33772434746345</c:v>
                </c:pt>
                <c:pt idx="5611">
                  <c:v>70.340904200425001</c:v>
                </c:pt>
                <c:pt idx="5612">
                  <c:v>70.344083498661064</c:v>
                </c:pt>
                <c:pt idx="5613">
                  <c:v>70.347262242365119</c:v>
                </c:pt>
                <c:pt idx="5614">
                  <c:v>70.350440431730561</c:v>
                </c:pt>
                <c:pt idx="5615">
                  <c:v>70.353618066950759</c:v>
                </c:pt>
                <c:pt idx="5616">
                  <c:v>70.356795148218893</c:v>
                </c:pt>
                <c:pt idx="5617">
                  <c:v>70.359971675728076</c:v>
                </c:pt>
                <c:pt idx="5618">
                  <c:v>70.363147649671291</c:v>
                </c:pt>
                <c:pt idx="5619">
                  <c:v>70.366323070241464</c:v>
                </c:pt>
                <c:pt idx="5620">
                  <c:v>70.369497937631337</c:v>
                </c:pt>
                <c:pt idx="5621">
                  <c:v>70.372672252033681</c:v>
                </c:pt>
                <c:pt idx="5622">
                  <c:v>70.375846013641095</c:v>
                </c:pt>
                <c:pt idx="5623">
                  <c:v>70.379019222646093</c:v>
                </c:pt>
                <c:pt idx="5624">
                  <c:v>70.38219187924102</c:v>
                </c:pt>
                <c:pt idx="5625">
                  <c:v>70.38536398361822</c:v>
                </c:pt>
                <c:pt idx="5626">
                  <c:v>70.388535535969837</c:v>
                </c:pt>
                <c:pt idx="5627">
                  <c:v>70.391706536488044</c:v>
                </c:pt>
                <c:pt idx="5628">
                  <c:v>70.394876985364803</c:v>
                </c:pt>
                <c:pt idx="5629">
                  <c:v>70.398046882792002</c:v>
                </c:pt>
                <c:pt idx="5630">
                  <c:v>70.401216228961459</c:v>
                </c:pt>
                <c:pt idx="5631">
                  <c:v>70.404385024064823</c:v>
                </c:pt>
                <c:pt idx="5632">
                  <c:v>70.40755326829381</c:v>
                </c:pt>
                <c:pt idx="5633">
                  <c:v>70.410720961839786</c:v>
                </c:pt>
                <c:pt idx="5634">
                  <c:v>70.413888104894198</c:v>
                </c:pt>
                <c:pt idx="5635">
                  <c:v>70.417054697648382</c:v>
                </c:pt>
                <c:pt idx="5636">
                  <c:v>70.420220740293487</c:v>
                </c:pt>
                <c:pt idx="5637">
                  <c:v>70.423386233020608</c:v>
                </c:pt>
                <c:pt idx="5638">
                  <c:v>70.426551176020794</c:v>
                </c:pt>
                <c:pt idx="5639">
                  <c:v>70.429715569484941</c:v>
                </c:pt>
                <c:pt idx="5640">
                  <c:v>70.432879413603843</c:v>
                </c:pt>
                <c:pt idx="5641">
                  <c:v>70.436042708568152</c:v>
                </c:pt>
                <c:pt idx="5642">
                  <c:v>70.439205454568565</c:v>
                </c:pt>
                <c:pt idx="5643">
                  <c:v>70.442367651795493</c:v>
                </c:pt>
                <c:pt idx="5644">
                  <c:v>70.445529300439375</c:v>
                </c:pt>
                <c:pt idx="5645">
                  <c:v>70.448690400690495</c:v>
                </c:pt>
                <c:pt idx="5646">
                  <c:v>70.451850952739107</c:v>
                </c:pt>
                <c:pt idx="5647">
                  <c:v>70.455010956775283</c:v>
                </c:pt>
                <c:pt idx="5648">
                  <c:v>70.458170412989034</c:v>
                </c:pt>
                <c:pt idx="5649">
                  <c:v>70.461329321570346</c:v>
                </c:pt>
                <c:pt idx="5650">
                  <c:v>70.464487682708892</c:v>
                </c:pt>
                <c:pt idx="5651">
                  <c:v>70.467645496594443</c:v>
                </c:pt>
                <c:pt idx="5652">
                  <c:v>70.470802763416643</c:v>
                </c:pt>
                <c:pt idx="5653">
                  <c:v>70.473959483365022</c:v>
                </c:pt>
                <c:pt idx="5654">
                  <c:v>70.477115656628911</c:v>
                </c:pt>
                <c:pt idx="5655">
                  <c:v>70.480271283397727</c:v>
                </c:pt>
                <c:pt idx="5656">
                  <c:v>70.483426363860602</c:v>
                </c:pt>
                <c:pt idx="5657">
                  <c:v>70.486580898206682</c:v>
                </c:pt>
                <c:pt idx="5658">
                  <c:v>70.489734886625016</c:v>
                </c:pt>
                <c:pt idx="5659">
                  <c:v>70.492888329304506</c:v>
                </c:pt>
                <c:pt idx="5660">
                  <c:v>70.496041226434016</c:v>
                </c:pt>
                <c:pt idx="5661">
                  <c:v>70.499193578202281</c:v>
                </c:pt>
                <c:pt idx="5662">
                  <c:v>70.502345384797849</c:v>
                </c:pt>
                <c:pt idx="5663">
                  <c:v>70.505496646409327</c:v>
                </c:pt>
                <c:pt idx="5664">
                  <c:v>70.508647363225109</c:v>
                </c:pt>
                <c:pt idx="5665">
                  <c:v>70.511797535433587</c:v>
                </c:pt>
                <c:pt idx="5666">
                  <c:v>70.514947163222956</c:v>
                </c:pt>
                <c:pt idx="5667">
                  <c:v>70.51809624678134</c:v>
                </c:pt>
                <c:pt idx="5668">
                  <c:v>70.521244786296833</c:v>
                </c:pt>
                <c:pt idx="5669">
                  <c:v>70.524392781957374</c:v>
                </c:pt>
                <c:pt idx="5670">
                  <c:v>70.527540233950788</c:v>
                </c:pt>
                <c:pt idx="5671">
                  <c:v>70.530687142464856</c:v>
                </c:pt>
                <c:pt idx="5672">
                  <c:v>70.53383350768722</c:v>
                </c:pt>
                <c:pt idx="5673">
                  <c:v>70.536979329805462</c:v>
                </c:pt>
                <c:pt idx="5674">
                  <c:v>70.540124609007009</c:v>
                </c:pt>
                <c:pt idx="5675">
                  <c:v>70.543269345479217</c:v>
                </c:pt>
                <c:pt idx="5676">
                  <c:v>70.546413539409372</c:v>
                </c:pt>
                <c:pt idx="5677">
                  <c:v>70.549557190984643</c:v>
                </c:pt>
                <c:pt idx="5678">
                  <c:v>70.552700300392132</c:v>
                </c:pt>
                <c:pt idx="5679">
                  <c:v>70.555842867818768</c:v>
                </c:pt>
                <c:pt idx="5680">
                  <c:v>70.558984893451481</c:v>
                </c:pt>
                <c:pt idx="5681">
                  <c:v>70.562126377477057</c:v>
                </c:pt>
                <c:pt idx="5682">
                  <c:v>70.565267320082114</c:v>
                </c:pt>
                <c:pt idx="5683">
                  <c:v>70.568407721453255</c:v>
                </c:pt>
                <c:pt idx="5684">
                  <c:v>70.571547581777054</c:v>
                </c:pt>
                <c:pt idx="5685">
                  <c:v>70.574686901239829</c:v>
                </c:pt>
                <c:pt idx="5686">
                  <c:v>70.577825680027942</c:v>
                </c:pt>
                <c:pt idx="5687">
                  <c:v>70.580963918327527</c:v>
                </c:pt>
                <c:pt idx="5688">
                  <c:v>70.584101616324716</c:v>
                </c:pt>
                <c:pt idx="5689">
                  <c:v>70.587238774205574</c:v>
                </c:pt>
                <c:pt idx="5690">
                  <c:v>70.590375392155963</c:v>
                </c:pt>
                <c:pt idx="5691">
                  <c:v>70.593511470361776</c:v>
                </c:pt>
                <c:pt idx="5692">
                  <c:v>70.59664700900862</c:v>
                </c:pt>
                <c:pt idx="5693">
                  <c:v>70.599782008282219</c:v>
                </c:pt>
                <c:pt idx="5694">
                  <c:v>70.602916468368065</c:v>
                </c:pt>
                <c:pt idx="5695">
                  <c:v>70.606050389451596</c:v>
                </c:pt>
                <c:pt idx="5696">
                  <c:v>70.609183771718207</c:v>
                </c:pt>
                <c:pt idx="5697">
                  <c:v>70.612316615353038</c:v>
                </c:pt>
                <c:pt idx="5698">
                  <c:v>70.615448920541354</c:v>
                </c:pt>
                <c:pt idx="5699">
                  <c:v>70.618580687468153</c:v>
                </c:pt>
                <c:pt idx="5700">
                  <c:v>70.621711916318375</c:v>
                </c:pt>
                <c:pt idx="5701">
                  <c:v>70.624842607276918</c:v>
                </c:pt>
                <c:pt idx="5702">
                  <c:v>70.627972760528564</c:v>
                </c:pt>
                <c:pt idx="5703">
                  <c:v>70.631102376257957</c:v>
                </c:pt>
                <c:pt idx="5704">
                  <c:v>70.634231454649722</c:v>
                </c:pt>
                <c:pt idx="5705">
                  <c:v>70.637359995888303</c:v>
                </c:pt>
                <c:pt idx="5706">
                  <c:v>70.640488000158058</c:v>
                </c:pt>
                <c:pt idx="5707">
                  <c:v>70.643615467643329</c:v>
                </c:pt>
                <c:pt idx="5708">
                  <c:v>70.646742398528303</c:v>
                </c:pt>
                <c:pt idx="5709">
                  <c:v>70.649868792997111</c:v>
                </c:pt>
                <c:pt idx="5710">
                  <c:v>70.652994651233698</c:v>
                </c:pt>
                <c:pt idx="5711">
                  <c:v>70.656119973422022</c:v>
                </c:pt>
                <c:pt idx="5712">
                  <c:v>70.65924475974596</c:v>
                </c:pt>
                <c:pt idx="5713">
                  <c:v>70.662369010389128</c:v>
                </c:pt>
                <c:pt idx="5714">
                  <c:v>70.665492725535202</c:v>
                </c:pt>
                <c:pt idx="5715">
                  <c:v>70.668615905367787</c:v>
                </c:pt>
                <c:pt idx="5716">
                  <c:v>70.671738550070174</c:v>
                </c:pt>
                <c:pt idx="5717">
                  <c:v>70.674860659825868</c:v>
                </c:pt>
                <c:pt idx="5718">
                  <c:v>70.677982234818046</c:v>
                </c:pt>
                <c:pt idx="5719">
                  <c:v>70.681103275229887</c:v>
                </c:pt>
                <c:pt idx="5720">
                  <c:v>70.684223781244427</c:v>
                </c:pt>
                <c:pt idx="5721">
                  <c:v>70.68734375304463</c:v>
                </c:pt>
                <c:pt idx="5722">
                  <c:v>70.690463190813475</c:v>
                </c:pt>
                <c:pt idx="5723">
                  <c:v>70.693582094733628</c:v>
                </c:pt>
                <c:pt idx="5724">
                  <c:v>70.696700464987828</c:v>
                </c:pt>
                <c:pt idx="5725">
                  <c:v>70.699818301758668</c:v>
                </c:pt>
                <c:pt idx="5726">
                  <c:v>70.702935605228703</c:v>
                </c:pt>
                <c:pt idx="5727">
                  <c:v>70.706052375580228</c:v>
                </c:pt>
                <c:pt idx="5728">
                  <c:v>70.709168612995683</c:v>
                </c:pt>
                <c:pt idx="5729">
                  <c:v>70.712284317657179</c:v>
                </c:pt>
                <c:pt idx="5730">
                  <c:v>70.715399489746943</c:v>
                </c:pt>
                <c:pt idx="5731">
                  <c:v>70.718514129446916</c:v>
                </c:pt>
                <c:pt idx="5732">
                  <c:v>70.721628236939111</c:v>
                </c:pt>
                <c:pt idx="5733">
                  <c:v>70.724741812405313</c:v>
                </c:pt>
                <c:pt idx="5734">
                  <c:v>70.727854856027392</c:v>
                </c:pt>
                <c:pt idx="5735">
                  <c:v>70.730967367986921</c:v>
                </c:pt>
                <c:pt idx="5736">
                  <c:v>70.734079348465457</c:v>
                </c:pt>
                <c:pt idx="5737">
                  <c:v>70.737190797644516</c:v>
                </c:pt>
                <c:pt idx="5738">
                  <c:v>70.740301715705456</c:v>
                </c:pt>
                <c:pt idx="5739">
                  <c:v>70.743412102829595</c:v>
                </c:pt>
                <c:pt idx="5740">
                  <c:v>70.746521959198148</c:v>
                </c:pt>
                <c:pt idx="5741">
                  <c:v>70.749631284992176</c:v>
                </c:pt>
                <c:pt idx="5742">
                  <c:v>70.752740080392641</c:v>
                </c:pt>
                <c:pt idx="5743">
                  <c:v>70.755848345580574</c:v>
                </c:pt>
                <c:pt idx="5744">
                  <c:v>70.758956080736752</c:v>
                </c:pt>
                <c:pt idx="5745">
                  <c:v>70.762063286041936</c:v>
                </c:pt>
                <c:pt idx="5746">
                  <c:v>70.765169961676747</c:v>
                </c:pt>
                <c:pt idx="5747">
                  <c:v>70.768276107821649</c:v>
                </c:pt>
                <c:pt idx="5748">
                  <c:v>70.77138172465726</c:v>
                </c:pt>
                <c:pt idx="5749">
                  <c:v>70.774486812363847</c:v>
                </c:pt>
                <c:pt idx="5750">
                  <c:v>70.77759137112173</c:v>
                </c:pt>
                <c:pt idx="5751">
                  <c:v>70.780695401111089</c:v>
                </c:pt>
                <c:pt idx="5752">
                  <c:v>70.783798902511904</c:v>
                </c:pt>
                <c:pt idx="5753">
                  <c:v>70.786901875504299</c:v>
                </c:pt>
                <c:pt idx="5754">
                  <c:v>70.790004320268153</c:v>
                </c:pt>
                <c:pt idx="5755">
                  <c:v>70.793106236983249</c:v>
                </c:pt>
                <c:pt idx="5756">
                  <c:v>70.796207625829325</c:v>
                </c:pt>
                <c:pt idx="5757">
                  <c:v>70.799308486986021</c:v>
                </c:pt>
                <c:pt idx="5758">
                  <c:v>70.802408820632834</c:v>
                </c:pt>
                <c:pt idx="5759">
                  <c:v>70.805508626949276</c:v>
                </c:pt>
                <c:pt idx="5760">
                  <c:v>70.808607906114631</c:v>
                </c:pt>
                <c:pt idx="5761">
                  <c:v>70.811706658308225</c:v>
                </c:pt>
                <c:pt idx="5762">
                  <c:v>70.814804883709215</c:v>
                </c:pt>
                <c:pt idx="5763">
                  <c:v>70.817902582496629</c:v>
                </c:pt>
                <c:pt idx="5764">
                  <c:v>70.820999754849538</c:v>
                </c:pt>
                <c:pt idx="5765">
                  <c:v>70.824096400946772</c:v>
                </c:pt>
                <c:pt idx="5766">
                  <c:v>70.827192520967174</c:v>
                </c:pt>
                <c:pt idx="5767">
                  <c:v>70.830288115089402</c:v>
                </c:pt>
                <c:pt idx="5768">
                  <c:v>70.833383183492188</c:v>
                </c:pt>
                <c:pt idx="5769">
                  <c:v>70.836477726353976</c:v>
                </c:pt>
                <c:pt idx="5770">
                  <c:v>70.83957174385327</c:v>
                </c:pt>
                <c:pt idx="5771">
                  <c:v>70.842665236168372</c:v>
                </c:pt>
                <c:pt idx="5772">
                  <c:v>70.845758203477573</c:v>
                </c:pt>
                <c:pt idx="5773">
                  <c:v>70.848850645959033</c:v>
                </c:pt>
                <c:pt idx="5774">
                  <c:v>70.851942563790814</c:v>
                </c:pt>
                <c:pt idx="5775">
                  <c:v>70.855033957150937</c:v>
                </c:pt>
                <c:pt idx="5776">
                  <c:v>70.858124826217292</c:v>
                </c:pt>
                <c:pt idx="5777">
                  <c:v>70.8612151711677</c:v>
                </c:pt>
                <c:pt idx="5778">
                  <c:v>70.864304992179811</c:v>
                </c:pt>
                <c:pt idx="5779">
                  <c:v>70.867394289431331</c:v>
                </c:pt>
                <c:pt idx="5780">
                  <c:v>70.870483063099755</c:v>
                </c:pt>
                <c:pt idx="5781">
                  <c:v>70.873571313362532</c:v>
                </c:pt>
                <c:pt idx="5782">
                  <c:v>70.876659040397087</c:v>
                </c:pt>
                <c:pt idx="5783">
                  <c:v>70.879746244380556</c:v>
                </c:pt>
                <c:pt idx="5784">
                  <c:v>70.882832925490206</c:v>
                </c:pt>
                <c:pt idx="5785">
                  <c:v>70.885919083903147</c:v>
                </c:pt>
                <c:pt idx="5786">
                  <c:v>70.88900471979629</c:v>
                </c:pt>
                <c:pt idx="5787">
                  <c:v>70.892089833346603</c:v>
                </c:pt>
                <c:pt idx="5788">
                  <c:v>70.895174424730882</c:v>
                </c:pt>
                <c:pt idx="5789">
                  <c:v>70.898258494125869</c:v>
                </c:pt>
                <c:pt idx="5790">
                  <c:v>70.901342041708176</c:v>
                </c:pt>
                <c:pt idx="5791">
                  <c:v>70.904425067654373</c:v>
                </c:pt>
                <c:pt idx="5792">
                  <c:v>70.907507572140901</c:v>
                </c:pt>
                <c:pt idx="5793">
                  <c:v>70.910589555344131</c:v>
                </c:pt>
                <c:pt idx="5794">
                  <c:v>70.91367101744035</c:v>
                </c:pt>
                <c:pt idx="5795">
                  <c:v>70.916751958605744</c:v>
                </c:pt>
                <c:pt idx="5796">
                  <c:v>70.919832379016384</c:v>
                </c:pt>
                <c:pt idx="5797">
                  <c:v>70.922912278848344</c:v>
                </c:pt>
                <c:pt idx="5798">
                  <c:v>70.925991658277525</c:v>
                </c:pt>
                <c:pt idx="5799">
                  <c:v>70.929070517479659</c:v>
                </c:pt>
                <c:pt idx="5800">
                  <c:v>70.932148856630647</c:v>
                </c:pt>
                <c:pt idx="5801">
                  <c:v>70.935226675906137</c:v>
                </c:pt>
                <c:pt idx="5802">
                  <c:v>70.938303975481489</c:v>
                </c:pt>
                <c:pt idx="5803">
                  <c:v>70.941380755532421</c:v>
                </c:pt>
                <c:pt idx="5804">
                  <c:v>70.944457016234182</c:v>
                </c:pt>
                <c:pt idx="5805">
                  <c:v>70.947532757762133</c:v>
                </c:pt>
                <c:pt idx="5806">
                  <c:v>70.950607980291466</c:v>
                </c:pt>
                <c:pt idx="5807">
                  <c:v>70.953682683997258</c:v>
                </c:pt>
                <c:pt idx="5808">
                  <c:v>70.956756869054587</c:v>
                </c:pt>
                <c:pt idx="5809">
                  <c:v>70.959830535638389</c:v>
                </c:pt>
                <c:pt idx="5810">
                  <c:v>70.962903683923571</c:v>
                </c:pt>
                <c:pt idx="5811">
                  <c:v>70.965976314084784</c:v>
                </c:pt>
                <c:pt idx="5812">
                  <c:v>70.969048426296808</c:v>
                </c:pt>
                <c:pt idx="5813">
                  <c:v>70.972120020734209</c:v>
                </c:pt>
                <c:pt idx="5814">
                  <c:v>70.975191097571468</c:v>
                </c:pt>
                <c:pt idx="5815">
                  <c:v>70.978261656983008</c:v>
                </c:pt>
                <c:pt idx="5816">
                  <c:v>70.981331699143212</c:v>
                </c:pt>
                <c:pt idx="5817">
                  <c:v>70.984401224226175</c:v>
                </c:pt>
                <c:pt idx="5818">
                  <c:v>70.987470232406139</c:v>
                </c:pt>
                <c:pt idx="5819">
                  <c:v>70.990538723857213</c:v>
                </c:pt>
                <c:pt idx="5820">
                  <c:v>70.993606698753325</c:v>
                </c:pt>
                <c:pt idx="5821">
                  <c:v>70.996674157268345</c:v>
                </c:pt>
                <c:pt idx="5822">
                  <c:v>70.999741099576084</c:v>
                </c:pt>
                <c:pt idx="5823">
                  <c:v>71.002807525850216</c:v>
                </c:pt>
                <c:pt idx="5824">
                  <c:v>71.005873436264409</c:v>
                </c:pt>
                <c:pt idx="5825">
                  <c:v>71.008938830992236</c:v>
                </c:pt>
                <c:pt idx="5826">
                  <c:v>71.012003710207097</c:v>
                </c:pt>
                <c:pt idx="5827">
                  <c:v>71.015068074082308</c:v>
                </c:pt>
                <c:pt idx="5828">
                  <c:v>71.018131922791198</c:v>
                </c:pt>
                <c:pt idx="5829">
                  <c:v>71.021195256506957</c:v>
                </c:pt>
                <c:pt idx="5830">
                  <c:v>71.024258075402685</c:v>
                </c:pt>
                <c:pt idx="5831">
                  <c:v>71.027320379651329</c:v>
                </c:pt>
                <c:pt idx="5832">
                  <c:v>71.030382169425877</c:v>
                </c:pt>
                <c:pt idx="5833">
                  <c:v>71.033443444899191</c:v>
                </c:pt>
                <c:pt idx="5834">
                  <c:v>71.036504206243933</c:v>
                </c:pt>
                <c:pt idx="5835">
                  <c:v>71.039564453632821</c:v>
                </c:pt>
                <c:pt idx="5836">
                  <c:v>71.042624187238445</c:v>
                </c:pt>
                <c:pt idx="5837">
                  <c:v>71.045683407233227</c:v>
                </c:pt>
                <c:pt idx="5838">
                  <c:v>71.048742113789586</c:v>
                </c:pt>
                <c:pt idx="5839">
                  <c:v>71.05180030707993</c:v>
                </c:pt>
                <c:pt idx="5840">
                  <c:v>71.054857987276392</c:v>
                </c:pt>
                <c:pt idx="5841">
                  <c:v>71.057915154551154</c:v>
                </c:pt>
                <c:pt idx="5842">
                  <c:v>71.06097180907625</c:v>
                </c:pt>
                <c:pt idx="5843">
                  <c:v>71.064027951023647</c:v>
                </c:pt>
                <c:pt idx="5844">
                  <c:v>71.067083580565225</c:v>
                </c:pt>
                <c:pt idx="5845">
                  <c:v>71.070138697872792</c:v>
                </c:pt>
                <c:pt idx="5846">
                  <c:v>71.073193303118103</c:v>
                </c:pt>
                <c:pt idx="5847">
                  <c:v>71.076247396472695</c:v>
                </c:pt>
                <c:pt idx="5848">
                  <c:v>71.079300978108122</c:v>
                </c:pt>
                <c:pt idx="5849">
                  <c:v>71.082354048195882</c:v>
                </c:pt>
                <c:pt idx="5850">
                  <c:v>71.085406606907313</c:v>
                </c:pt>
                <c:pt idx="5851">
                  <c:v>71.088458654413685</c:v>
                </c:pt>
                <c:pt idx="5852">
                  <c:v>71.091510190886211</c:v>
                </c:pt>
                <c:pt idx="5853">
                  <c:v>71.094561216495975</c:v>
                </c:pt>
                <c:pt idx="5854">
                  <c:v>71.097611731414005</c:v>
                </c:pt>
                <c:pt idx="5855">
                  <c:v>71.100661735811244</c:v>
                </c:pt>
                <c:pt idx="5856">
                  <c:v>71.103711229858519</c:v>
                </c:pt>
                <c:pt idx="5857">
                  <c:v>71.106760213726574</c:v>
                </c:pt>
                <c:pt idx="5858">
                  <c:v>71.109808687586138</c:v>
                </c:pt>
                <c:pt idx="5859">
                  <c:v>71.112856651607842</c:v>
                </c:pt>
                <c:pt idx="5860">
                  <c:v>71.115904105962073</c:v>
                </c:pt>
                <c:pt idx="5861">
                  <c:v>71.118951050819348</c:v>
                </c:pt>
                <c:pt idx="5862">
                  <c:v>71.12199748634994</c:v>
                </c:pt>
                <c:pt idx="5863">
                  <c:v>71.125043412724082</c:v>
                </c:pt>
                <c:pt idx="5864">
                  <c:v>71.128088830112034</c:v>
                </c:pt>
                <c:pt idx="5865">
                  <c:v>71.131133738683829</c:v>
                </c:pt>
                <c:pt idx="5866">
                  <c:v>71.1341781386094</c:v>
                </c:pt>
                <c:pt idx="5867">
                  <c:v>71.137222030058751</c:v>
                </c:pt>
                <c:pt idx="5868">
                  <c:v>71.140265413201632</c:v>
                </c:pt>
                <c:pt idx="5869">
                  <c:v>71.14330828820782</c:v>
                </c:pt>
                <c:pt idx="5870">
                  <c:v>71.146350655246977</c:v>
                </c:pt>
                <c:pt idx="5871">
                  <c:v>71.149392514488582</c:v>
                </c:pt>
                <c:pt idx="5872">
                  <c:v>71.152433866102285</c:v>
                </c:pt>
                <c:pt idx="5873">
                  <c:v>71.155474710257337</c:v>
                </c:pt>
                <c:pt idx="5874">
                  <c:v>71.158515047123103</c:v>
                </c:pt>
                <c:pt idx="5875">
                  <c:v>71.16155487686882</c:v>
                </c:pt>
                <c:pt idx="5876">
                  <c:v>71.16459419966364</c:v>
                </c:pt>
                <c:pt idx="5877">
                  <c:v>71.167633015676586</c:v>
                </c:pt>
                <c:pt idx="5878">
                  <c:v>71.170671325076626</c:v>
                </c:pt>
                <c:pt idx="5879">
                  <c:v>71.173709128032726</c:v>
                </c:pt>
                <c:pt idx="5880">
                  <c:v>71.176746424713627</c:v>
                </c:pt>
                <c:pt idx="5881">
                  <c:v>71.179783215288069</c:v>
                </c:pt>
                <c:pt idx="5882">
                  <c:v>71.182819499924662</c:v>
                </c:pt>
                <c:pt idx="5883">
                  <c:v>71.185855278792033</c:v>
                </c:pt>
                <c:pt idx="5884">
                  <c:v>71.188890552058552</c:v>
                </c:pt>
                <c:pt idx="5885">
                  <c:v>71.191925319892732</c:v>
                </c:pt>
                <c:pt idx="5886">
                  <c:v>71.194959582462729</c:v>
                </c:pt>
                <c:pt idx="5887">
                  <c:v>71.197993339936872</c:v>
                </c:pt>
                <c:pt idx="5888">
                  <c:v>71.201026592483231</c:v>
                </c:pt>
                <c:pt idx="5889">
                  <c:v>71.204059340269893</c:v>
                </c:pt>
                <c:pt idx="5890">
                  <c:v>71.207091583464759</c:v>
                </c:pt>
                <c:pt idx="5891">
                  <c:v>71.210123322235816</c:v>
                </c:pt>
                <c:pt idx="5892">
                  <c:v>71.213154556750752</c:v>
                </c:pt>
                <c:pt idx="5893">
                  <c:v>71.216185287177368</c:v>
                </c:pt>
                <c:pt idx="5894">
                  <c:v>71.219215513683181</c:v>
                </c:pt>
                <c:pt idx="5895">
                  <c:v>71.222245236435867</c:v>
                </c:pt>
                <c:pt idx="5896">
                  <c:v>71.225274455602829</c:v>
                </c:pt>
                <c:pt idx="5897">
                  <c:v>71.228303171351456</c:v>
                </c:pt>
                <c:pt idx="5898">
                  <c:v>71.231331383849053</c:v>
                </c:pt>
                <c:pt idx="5899">
                  <c:v>71.234359093262796</c:v>
                </c:pt>
                <c:pt idx="5900">
                  <c:v>71.237386299759805</c:v>
                </c:pt>
                <c:pt idx="5901">
                  <c:v>71.240413003507228</c:v>
                </c:pt>
                <c:pt idx="5902">
                  <c:v>71.243439204671887</c:v>
                </c:pt>
                <c:pt idx="5903">
                  <c:v>71.246464903420787</c:v>
                </c:pt>
                <c:pt idx="5904">
                  <c:v>71.249490099920607</c:v>
                </c:pt>
                <c:pt idx="5905">
                  <c:v>71.252514794338182</c:v>
                </c:pt>
                <c:pt idx="5906">
                  <c:v>71.255538986840051</c:v>
                </c:pt>
                <c:pt idx="5907">
                  <c:v>71.258562677592778</c:v>
                </c:pt>
                <c:pt idx="5908">
                  <c:v>71.261585866762871</c:v>
                </c:pt>
                <c:pt idx="5909">
                  <c:v>71.264608554516656</c:v>
                </c:pt>
                <c:pt idx="5910">
                  <c:v>71.267630741020497</c:v>
                </c:pt>
                <c:pt idx="5911">
                  <c:v>71.270652426440549</c:v>
                </c:pt>
                <c:pt idx="5912">
                  <c:v>71.273673610942964</c:v>
                </c:pt>
                <c:pt idx="5913">
                  <c:v>71.276694294693812</c:v>
                </c:pt>
                <c:pt idx="5914">
                  <c:v>71.279714477859059</c:v>
                </c:pt>
                <c:pt idx="5915">
                  <c:v>71.282734160604505</c:v>
                </c:pt>
                <c:pt idx="5916">
                  <c:v>71.285753343096118</c:v>
                </c:pt>
                <c:pt idx="5917">
                  <c:v>71.288772025499455</c:v>
                </c:pt>
                <c:pt idx="5918">
                  <c:v>71.291790207980313</c:v>
                </c:pt>
                <c:pt idx="5919">
                  <c:v>71.294807890704107</c:v>
                </c:pt>
                <c:pt idx="5920">
                  <c:v>71.297825073836393</c:v>
                </c:pt>
                <c:pt idx="5921">
                  <c:v>71.3008417575425</c:v>
                </c:pt>
                <c:pt idx="5922">
                  <c:v>71.303857941987815</c:v>
                </c:pt>
                <c:pt idx="5923">
                  <c:v>71.306873627337524</c:v>
                </c:pt>
                <c:pt idx="5924">
                  <c:v>71.309888813756714</c:v>
                </c:pt>
                <c:pt idx="5925">
                  <c:v>71.312903501410602</c:v>
                </c:pt>
                <c:pt idx="5926">
                  <c:v>71.315917690464019</c:v>
                </c:pt>
                <c:pt idx="5927">
                  <c:v>71.318931381081939</c:v>
                </c:pt>
                <c:pt idx="5928">
                  <c:v>71.321944573429136</c:v>
                </c:pt>
                <c:pt idx="5929">
                  <c:v>71.324957267670442</c:v>
                </c:pt>
                <c:pt idx="5930">
                  <c:v>71.327969463970447</c:v>
                </c:pt>
                <c:pt idx="5931">
                  <c:v>71.330981162493615</c:v>
                </c:pt>
                <c:pt idx="5932">
                  <c:v>71.333992363404619</c:v>
                </c:pt>
                <c:pt idx="5933">
                  <c:v>71.337003066867837</c:v>
                </c:pt>
                <c:pt idx="5934">
                  <c:v>71.340013273047546</c:v>
                </c:pt>
                <c:pt idx="5935">
                  <c:v>71.343022982107982</c:v>
                </c:pt>
                <c:pt idx="5936">
                  <c:v>71.346032194213279</c:v>
                </c:pt>
                <c:pt idx="5937">
                  <c:v>71.349040909527645</c:v>
                </c:pt>
                <c:pt idx="5938">
                  <c:v>71.352049128215029</c:v>
                </c:pt>
                <c:pt idx="5939">
                  <c:v>71.355056850439283</c:v>
                </c:pt>
                <c:pt idx="5940">
                  <c:v>71.358064076364329</c:v>
                </c:pt>
                <c:pt idx="5941">
                  <c:v>71.361070806153904</c:v>
                </c:pt>
                <c:pt idx="5942">
                  <c:v>71.36407703997169</c:v>
                </c:pt>
                <c:pt idx="5943">
                  <c:v>71.367082777981267</c:v>
                </c:pt>
                <c:pt idx="5944">
                  <c:v>71.370088020346188</c:v>
                </c:pt>
                <c:pt idx="5945">
                  <c:v>71.373092767229835</c:v>
                </c:pt>
                <c:pt idx="5946">
                  <c:v>71.376097018795633</c:v>
                </c:pt>
                <c:pt idx="5947">
                  <c:v>71.379100775206808</c:v>
                </c:pt>
                <c:pt idx="5948">
                  <c:v>71.382104036626544</c:v>
                </c:pt>
                <c:pt idx="5949">
                  <c:v>71.385106803218022</c:v>
                </c:pt>
                <c:pt idx="5950">
                  <c:v>71.388109075144186</c:v>
                </c:pt>
                <c:pt idx="5951">
                  <c:v>71.391110852568048</c:v>
                </c:pt>
                <c:pt idx="5952">
                  <c:v>71.394112135652449</c:v>
                </c:pt>
                <c:pt idx="5953">
                  <c:v>71.39711292456019</c:v>
                </c:pt>
                <c:pt idx="5954">
                  <c:v>71.400113219453985</c:v>
                </c:pt>
                <c:pt idx="5955">
                  <c:v>71.403113020496463</c:v>
                </c:pt>
                <c:pt idx="5956">
                  <c:v>71.406112327850181</c:v>
                </c:pt>
                <c:pt idx="5957">
                  <c:v>71.409111141677627</c:v>
                </c:pt>
                <c:pt idx="5958">
                  <c:v>71.412109462141117</c:v>
                </c:pt>
                <c:pt idx="5959">
                  <c:v>71.415107289402997</c:v>
                </c:pt>
                <c:pt idx="5960">
                  <c:v>71.418104623625567</c:v>
                </c:pt>
                <c:pt idx="5961">
                  <c:v>71.421101464970874</c:v>
                </c:pt>
                <c:pt idx="5962">
                  <c:v>71.424097813600994</c:v>
                </c:pt>
                <c:pt idx="5963">
                  <c:v>71.427093669678072</c:v>
                </c:pt>
                <c:pt idx="5964">
                  <c:v>71.430089033363785</c:v>
                </c:pt>
                <c:pt idx="5965">
                  <c:v>71.433083904820137</c:v>
                </c:pt>
                <c:pt idx="5966">
                  <c:v>71.436078284208776</c:v>
                </c:pt>
                <c:pt idx="5967">
                  <c:v>71.439072171691436</c:v>
                </c:pt>
                <c:pt idx="5968">
                  <c:v>71.442065567429708</c:v>
                </c:pt>
                <c:pt idx="5969">
                  <c:v>71.445058471585057</c:v>
                </c:pt>
                <c:pt idx="5970">
                  <c:v>71.448050884318974</c:v>
                </c:pt>
                <c:pt idx="5971">
                  <c:v>71.45104280579271</c:v>
                </c:pt>
                <c:pt idx="5972">
                  <c:v>71.454034236167644</c:v>
                </c:pt>
                <c:pt idx="5973">
                  <c:v>71.457025175604912</c:v>
                </c:pt>
                <c:pt idx="5974">
                  <c:v>71.460015624265651</c:v>
                </c:pt>
                <c:pt idx="5975">
                  <c:v>71.463005582310899</c:v>
                </c:pt>
                <c:pt idx="5976">
                  <c:v>71.465995049901593</c:v>
                </c:pt>
                <c:pt idx="5977">
                  <c:v>71.468984027198573</c:v>
                </c:pt>
                <c:pt idx="5978">
                  <c:v>71.471972514362676</c:v>
                </c:pt>
                <c:pt idx="5979">
                  <c:v>71.47496051155467</c:v>
                </c:pt>
                <c:pt idx="5980">
                  <c:v>71.477948018935152</c:v>
                </c:pt>
                <c:pt idx="5981">
                  <c:v>71.480935036664633</c:v>
                </c:pt>
                <c:pt idx="5982">
                  <c:v>71.483921564903696</c:v>
                </c:pt>
                <c:pt idx="5983">
                  <c:v>71.486907603812654</c:v>
                </c:pt>
                <c:pt idx="5984">
                  <c:v>71.489893153551805</c:v>
                </c:pt>
                <c:pt idx="5985">
                  <c:v>71.492878214281504</c:v>
                </c:pt>
                <c:pt idx="5986">
                  <c:v>71.495862786161851</c:v>
                </c:pt>
                <c:pt idx="5987">
                  <c:v>71.49884686935296</c:v>
                </c:pt>
                <c:pt idx="5988">
                  <c:v>71.501830464014816</c:v>
                </c:pt>
                <c:pt idx="5989">
                  <c:v>71.50481357030732</c:v>
                </c:pt>
                <c:pt idx="5990">
                  <c:v>71.507796188390387</c:v>
                </c:pt>
                <c:pt idx="5991">
                  <c:v>71.510778318423689</c:v>
                </c:pt>
                <c:pt idx="5992">
                  <c:v>71.513759960567128</c:v>
                </c:pt>
                <c:pt idx="5993">
                  <c:v>71.516741114980064</c:v>
                </c:pt>
                <c:pt idx="5994">
                  <c:v>71.519721781822227</c:v>
                </c:pt>
                <c:pt idx="5995">
                  <c:v>71.522701961252949</c:v>
                </c:pt>
                <c:pt idx="5996">
                  <c:v>71.525681653431661</c:v>
                </c:pt>
                <c:pt idx="5997">
                  <c:v>71.528660858517739</c:v>
                </c:pt>
                <c:pt idx="5998">
                  <c:v>71.531639576670287</c:v>
                </c:pt>
                <c:pt idx="5999">
                  <c:v>71.534617808048523</c:v>
                </c:pt>
                <c:pt idx="6000">
                  <c:v>71.537595552811482</c:v>
                </c:pt>
                <c:pt idx="6001">
                  <c:v>71.540572811118182</c:v>
                </c:pt>
                <c:pt idx="6002">
                  <c:v>71.543549583127529</c:v>
                </c:pt>
                <c:pt idx="6003">
                  <c:v>71.54652586899833</c:v>
                </c:pt>
                <c:pt idx="6004">
                  <c:v>71.549501668889377</c:v>
                </c:pt>
                <c:pt idx="6005">
                  <c:v>71.552476982959277</c:v>
                </c:pt>
                <c:pt idx="6006">
                  <c:v>71.555451811366794</c:v>
                </c:pt>
                <c:pt idx="6007">
                  <c:v>71.558426154270308</c:v>
                </c:pt>
                <c:pt idx="6008">
                  <c:v>71.561400011828283</c:v>
                </c:pt>
                <c:pt idx="6009">
                  <c:v>71.564373384199172</c:v>
                </c:pt>
                <c:pt idx="6010">
                  <c:v>71.56734627154114</c:v>
                </c:pt>
                <c:pt idx="6011">
                  <c:v>71.570318674012512</c:v>
                </c:pt>
                <c:pt idx="6012">
                  <c:v>71.57329059177134</c:v>
                </c:pt>
                <c:pt idx="6013">
                  <c:v>71.576262024975762</c:v>
                </c:pt>
                <c:pt idx="6014">
                  <c:v>71.579232973783675</c:v>
                </c:pt>
                <c:pt idx="6015">
                  <c:v>71.582203438353091</c:v>
                </c:pt>
                <c:pt idx="6016">
                  <c:v>71.585173418841748</c:v>
                </c:pt>
                <c:pt idx="6017">
                  <c:v>71.588142915407417</c:v>
                </c:pt>
                <c:pt idx="6018">
                  <c:v>71.591111928207809</c:v>
                </c:pt>
                <c:pt idx="6019">
                  <c:v>71.59408045740048</c:v>
                </c:pt>
                <c:pt idx="6020">
                  <c:v>71.597048503142929</c:v>
                </c:pt>
                <c:pt idx="6021">
                  <c:v>71.600016065592669</c:v>
                </c:pt>
                <c:pt idx="6022">
                  <c:v>71.602983144907014</c:v>
                </c:pt>
                <c:pt idx="6023">
                  <c:v>71.605949741243265</c:v>
                </c:pt>
                <c:pt idx="6024">
                  <c:v>71.608915854758607</c:v>
                </c:pt>
                <c:pt idx="6025">
                  <c:v>71.611881485610255</c:v>
                </c:pt>
                <c:pt idx="6026">
                  <c:v>71.614846633955182</c:v>
                </c:pt>
                <c:pt idx="6027">
                  <c:v>71.61781129995039</c:v>
                </c:pt>
                <c:pt idx="6028">
                  <c:v>71.620775483752794</c:v>
                </c:pt>
                <c:pt idx="6029">
                  <c:v>71.623739185519227</c:v>
                </c:pt>
                <c:pt idx="6030">
                  <c:v>71.626702405406462</c:v>
                </c:pt>
                <c:pt idx="6031">
                  <c:v>71.629665143571131</c:v>
                </c:pt>
                <c:pt idx="6032">
                  <c:v>71.632627400169881</c:v>
                </c:pt>
                <c:pt idx="6033">
                  <c:v>71.635589175359172</c:v>
                </c:pt>
                <c:pt idx="6034">
                  <c:v>71.638550469295495</c:v>
                </c:pt>
                <c:pt idx="6035">
                  <c:v>71.641511282135227</c:v>
                </c:pt>
                <c:pt idx="6036">
                  <c:v>71.6444716140346</c:v>
                </c:pt>
                <c:pt idx="6037">
                  <c:v>71.647431465149921</c:v>
                </c:pt>
                <c:pt idx="6038">
                  <c:v>71.650390835637268</c:v>
                </c:pt>
                <c:pt idx="6039">
                  <c:v>71.65334972565276</c:v>
                </c:pt>
                <c:pt idx="6040">
                  <c:v>71.656308135352276</c:v>
                </c:pt>
                <c:pt idx="6041">
                  <c:v>71.659266064891881</c:v>
                </c:pt>
                <c:pt idx="6042">
                  <c:v>71.662223514427353</c:v>
                </c:pt>
                <c:pt idx="6043">
                  <c:v>71.665180484114387</c:v>
                </c:pt>
                <c:pt idx="6044">
                  <c:v>71.668136974108748</c:v>
                </c:pt>
                <c:pt idx="6045">
                  <c:v>71.671092984566002</c:v>
                </c:pt>
                <c:pt idx="6046">
                  <c:v>71.674048515641687</c:v>
                </c:pt>
                <c:pt idx="6047">
                  <c:v>71.677003567491326</c:v>
                </c:pt>
                <c:pt idx="6048">
                  <c:v>71.67995814027023</c:v>
                </c:pt>
                <c:pt idx="6049">
                  <c:v>71.682912234133724</c:v>
                </c:pt>
                <c:pt idx="6050">
                  <c:v>71.685865849237103</c:v>
                </c:pt>
                <c:pt idx="6051">
                  <c:v>71.688818985735409</c:v>
                </c:pt>
                <c:pt idx="6052">
                  <c:v>71.691771643783767</c:v>
                </c:pt>
                <c:pt idx="6053">
                  <c:v>71.694723823537302</c:v>
                </c:pt>
                <c:pt idx="6054">
                  <c:v>71.697675525150757</c:v>
                </c:pt>
                <c:pt idx="6055">
                  <c:v>71.700626748779086</c:v>
                </c:pt>
                <c:pt idx="6056">
                  <c:v>71.703577494577047</c:v>
                </c:pt>
                <c:pt idx="6057">
                  <c:v>71.70652776269938</c:v>
                </c:pt>
                <c:pt idx="6058">
                  <c:v>71.709477553300658</c:v>
                </c:pt>
                <c:pt idx="6059">
                  <c:v>71.712426866535509</c:v>
                </c:pt>
                <c:pt idx="6060">
                  <c:v>71.715375702558347</c:v>
                </c:pt>
                <c:pt idx="6061">
                  <c:v>71.718324061523617</c:v>
                </c:pt>
                <c:pt idx="6062">
                  <c:v>71.721271943585606</c:v>
                </c:pt>
                <c:pt idx="6063">
                  <c:v>71.724219348898671</c:v>
                </c:pt>
                <c:pt idx="6064">
                  <c:v>71.727166277616831</c:v>
                </c:pt>
                <c:pt idx="6065">
                  <c:v>71.73011272989433</c:v>
                </c:pt>
                <c:pt idx="6066">
                  <c:v>71.733058705885128</c:v>
                </c:pt>
                <c:pt idx="6067">
                  <c:v>71.736004205743228</c:v>
                </c:pt>
                <c:pt idx="6068">
                  <c:v>71.738949229622463</c:v>
                </c:pt>
                <c:pt idx="6069">
                  <c:v>71.741893777676637</c:v>
                </c:pt>
                <c:pt idx="6070">
                  <c:v>71.74483785005954</c:v>
                </c:pt>
                <c:pt idx="6071">
                  <c:v>71.747781446924776</c:v>
                </c:pt>
                <c:pt idx="6072">
                  <c:v>71.75072456842598</c:v>
                </c:pt>
                <c:pt idx="6073">
                  <c:v>71.753667214716629</c:v>
                </c:pt>
                <c:pt idx="6074">
                  <c:v>71.756609385950142</c:v>
                </c:pt>
                <c:pt idx="6075">
                  <c:v>71.759551082279899</c:v>
                </c:pt>
                <c:pt idx="6076">
                  <c:v>71.762492303859204</c:v>
                </c:pt>
                <c:pt idx="6077">
                  <c:v>71.765433050841253</c:v>
                </c:pt>
                <c:pt idx="6078">
                  <c:v>71.768373323379151</c:v>
                </c:pt>
                <c:pt idx="6079">
                  <c:v>71.771313121626022</c:v>
                </c:pt>
                <c:pt idx="6080">
                  <c:v>71.774252445734817</c:v>
                </c:pt>
                <c:pt idx="6081">
                  <c:v>71.777191295858444</c:v>
                </c:pt>
                <c:pt idx="6082">
                  <c:v>71.780129672149798</c:v>
                </c:pt>
                <c:pt idx="6083">
                  <c:v>71.78306757476156</c:v>
                </c:pt>
                <c:pt idx="6084">
                  <c:v>71.786005003846498</c:v>
                </c:pt>
                <c:pt idx="6085">
                  <c:v>71.788941959557192</c:v>
                </c:pt>
                <c:pt idx="6086">
                  <c:v>71.79187844204624</c:v>
                </c:pt>
                <c:pt idx="6087">
                  <c:v>71.794814451466067</c:v>
                </c:pt>
                <c:pt idx="6088">
                  <c:v>71.797749987969098</c:v>
                </c:pt>
                <c:pt idx="6089">
                  <c:v>71.800685051707603</c:v>
                </c:pt>
                <c:pt idx="6090">
                  <c:v>71.803619642833894</c:v>
                </c:pt>
                <c:pt idx="6091">
                  <c:v>71.806553761500126</c:v>
                </c:pt>
                <c:pt idx="6092">
                  <c:v>71.809487407858398</c:v>
                </c:pt>
                <c:pt idx="6093">
                  <c:v>71.812420582060781</c:v>
                </c:pt>
                <c:pt idx="6094">
                  <c:v>71.81535328425916</c:v>
                </c:pt>
                <c:pt idx="6095">
                  <c:v>71.818285514605478</c:v>
                </c:pt>
                <c:pt idx="6096">
                  <c:v>71.821217273251548</c:v>
                </c:pt>
                <c:pt idx="6097">
                  <c:v>71.824148560349116</c:v>
                </c:pt>
                <c:pt idx="6098">
                  <c:v>71.827079376049738</c:v>
                </c:pt>
                <c:pt idx="6099">
                  <c:v>71.830009720505203</c:v>
                </c:pt>
                <c:pt idx="6100">
                  <c:v>71.832939593866797</c:v>
                </c:pt>
                <c:pt idx="6101">
                  <c:v>71.835868996286166</c:v>
                </c:pt>
                <c:pt idx="6102">
                  <c:v>71.838797927914584</c:v>
                </c:pt>
                <c:pt idx="6103">
                  <c:v>71.841726388903382</c:v>
                </c:pt>
                <c:pt idx="6104">
                  <c:v>71.844654379403735</c:v>
                </c:pt>
                <c:pt idx="6105">
                  <c:v>71.847581899566819</c:v>
                </c:pt>
                <c:pt idx="6106">
                  <c:v>71.85050894954378</c:v>
                </c:pt>
                <c:pt idx="6107">
                  <c:v>71.853435529485509</c:v>
                </c:pt>
                <c:pt idx="6108">
                  <c:v>71.856361639543081</c:v>
                </c:pt>
                <c:pt idx="6109">
                  <c:v>71.859287279867246</c:v>
                </c:pt>
                <c:pt idx="6110">
                  <c:v>71.862212450608823</c:v>
                </c:pt>
                <c:pt idx="6111">
                  <c:v>71.86513715191856</c:v>
                </c:pt>
                <c:pt idx="6112">
                  <c:v>71.868061383947122</c:v>
                </c:pt>
                <c:pt idx="6113">
                  <c:v>71.870985146844944</c:v>
                </c:pt>
                <c:pt idx="6114">
                  <c:v>71.873908440762676</c:v>
                </c:pt>
                <c:pt idx="6115">
                  <c:v>71.876831265850697</c:v>
                </c:pt>
                <c:pt idx="6116">
                  <c:v>71.879753622259358</c:v>
                </c:pt>
                <c:pt idx="6117">
                  <c:v>71.882675510138924</c:v>
                </c:pt>
                <c:pt idx="6118">
                  <c:v>71.885596929639647</c:v>
                </c:pt>
                <c:pt idx="6119">
                  <c:v>71.888517880911607</c:v>
                </c:pt>
                <c:pt idx="6120">
                  <c:v>71.891438364104914</c:v>
                </c:pt>
                <c:pt idx="6121">
                  <c:v>71.894358379369578</c:v>
                </c:pt>
                <c:pt idx="6122">
                  <c:v>71.89727792685548</c:v>
                </c:pt>
                <c:pt idx="6123">
                  <c:v>71.90019700671246</c:v>
                </c:pt>
                <c:pt idx="6124">
                  <c:v>71.903115619090372</c:v>
                </c:pt>
                <c:pt idx="6125">
                  <c:v>71.906033764138826</c:v>
                </c:pt>
                <c:pt idx="6126">
                  <c:v>71.908951442007492</c:v>
                </c:pt>
                <c:pt idx="6127">
                  <c:v>71.911868652845953</c:v>
                </c:pt>
                <c:pt idx="6128">
                  <c:v>71.914785396803708</c:v>
                </c:pt>
                <c:pt idx="6129">
                  <c:v>71.917701674030127</c:v>
                </c:pt>
                <c:pt idx="6130">
                  <c:v>71.920617484674594</c:v>
                </c:pt>
                <c:pt idx="6131">
                  <c:v>71.923532828886337</c:v>
                </c:pt>
                <c:pt idx="6132">
                  <c:v>71.926447706814628</c:v>
                </c:pt>
                <c:pt idx="6133">
                  <c:v>71.929362118608566</c:v>
                </c:pt>
                <c:pt idx="6134">
                  <c:v>71.932276064417266</c:v>
                </c:pt>
                <c:pt idx="6135">
                  <c:v>71.935189544389615</c:v>
                </c:pt>
                <c:pt idx="6136">
                  <c:v>71.938102558674558</c:v>
                </c:pt>
                <c:pt idx="6137">
                  <c:v>71.941015107421009</c:v>
                </c:pt>
                <c:pt idx="6138">
                  <c:v>71.943927190777671</c:v>
                </c:pt>
                <c:pt idx="6139">
                  <c:v>71.946838808893247</c:v>
                </c:pt>
                <c:pt idx="6140">
                  <c:v>71.949749961916467</c:v>
                </c:pt>
                <c:pt idx="6141">
                  <c:v>71.952660649995778</c:v>
                </c:pt>
                <c:pt idx="6142">
                  <c:v>71.955570873279655</c:v>
                </c:pt>
                <c:pt idx="6143">
                  <c:v>71.958480631916657</c:v>
                </c:pt>
                <c:pt idx="6144">
                  <c:v>71.961389926054977</c:v>
                </c:pt>
                <c:pt idx="6145">
                  <c:v>71.964298755843046</c:v>
                </c:pt>
                <c:pt idx="6146">
                  <c:v>71.967207121428928</c:v>
                </c:pt>
                <c:pt idx="6147">
                  <c:v>71.970115022960812</c:v>
                </c:pt>
                <c:pt idx="6148">
                  <c:v>71.97302246058679</c:v>
                </c:pt>
                <c:pt idx="6149">
                  <c:v>71.975929434454798</c:v>
                </c:pt>
                <c:pt idx="6150">
                  <c:v>71.978835944712856</c:v>
                </c:pt>
                <c:pt idx="6151">
                  <c:v>71.981741991508713</c:v>
                </c:pt>
                <c:pt idx="6152">
                  <c:v>71.984647574990191</c:v>
                </c:pt>
                <c:pt idx="6153">
                  <c:v>71.98755269530497</c:v>
                </c:pt>
                <c:pt idx="6154">
                  <c:v>71.990457352600728</c:v>
                </c:pt>
                <c:pt idx="6155">
                  <c:v>71.993361547025046</c:v>
                </c:pt>
                <c:pt idx="6156">
                  <c:v>71.996265278725375</c:v>
                </c:pt>
                <c:pt idx="6157">
                  <c:v>71.999168547849166</c:v>
                </c:pt>
                <c:pt idx="6158">
                  <c:v>72.002071354543745</c:v>
                </c:pt>
                <c:pt idx="6159">
                  <c:v>72.004973698956476</c:v>
                </c:pt>
                <c:pt idx="6160">
                  <c:v>72.007875581234515</c:v>
                </c:pt>
                <c:pt idx="6161">
                  <c:v>72.010777001524986</c:v>
                </c:pt>
                <c:pt idx="6162">
                  <c:v>72.01367795997507</c:v>
                </c:pt>
                <c:pt idx="6163">
                  <c:v>72.016578456731594</c:v>
                </c:pt>
                <c:pt idx="6164">
                  <c:v>72.019478491941712</c:v>
                </c:pt>
                <c:pt idx="6165">
                  <c:v>72.022378065752093</c:v>
                </c:pt>
                <c:pt idx="6166">
                  <c:v>72.025277178309679</c:v>
                </c:pt>
                <c:pt idx="6167">
                  <c:v>72.028175829761139</c:v>
                </c:pt>
                <c:pt idx="6168">
                  <c:v>72.031074020253101</c:v>
                </c:pt>
                <c:pt idx="6169">
                  <c:v>72.033971749932206</c:v>
                </c:pt>
                <c:pt idx="6170">
                  <c:v>72.036869018944898</c:v>
                </c:pt>
                <c:pt idx="6171">
                  <c:v>72.039765827437648</c:v>
                </c:pt>
                <c:pt idx="6172">
                  <c:v>72.042662175556899</c:v>
                </c:pt>
                <c:pt idx="6173">
                  <c:v>72.04555806344888</c:v>
                </c:pt>
                <c:pt idx="6174">
                  <c:v>72.048453491259835</c:v>
                </c:pt>
                <c:pt idx="6175">
                  <c:v>72.05134845913598</c:v>
                </c:pt>
                <c:pt idx="6176">
                  <c:v>72.054242967223331</c:v>
                </c:pt>
                <c:pt idx="6177">
                  <c:v>72.05713701566799</c:v>
                </c:pt>
                <c:pt idx="6178">
                  <c:v>72.060030604615875</c:v>
                </c:pt>
                <c:pt idx="6179">
                  <c:v>72.06292373421293</c:v>
                </c:pt>
                <c:pt idx="6180">
                  <c:v>72.06581640460486</c:v>
                </c:pt>
                <c:pt idx="6181">
                  <c:v>72.06870861593751</c:v>
                </c:pt>
                <c:pt idx="6182">
                  <c:v>72.071600368356542</c:v>
                </c:pt>
                <c:pt idx="6183">
                  <c:v>72.07449166200756</c:v>
                </c:pt>
                <c:pt idx="6184">
                  <c:v>72.077382497036098</c:v>
                </c:pt>
                <c:pt idx="6185">
                  <c:v>72.080272873587646</c:v>
                </c:pt>
                <c:pt idx="6186">
                  <c:v>72.083162791807595</c:v>
                </c:pt>
                <c:pt idx="6187">
                  <c:v>72.086052251841281</c:v>
                </c:pt>
                <c:pt idx="6188">
                  <c:v>72.088941253833937</c:v>
                </c:pt>
                <c:pt idx="6189">
                  <c:v>72.091829797930828</c:v>
                </c:pt>
                <c:pt idx="6190">
                  <c:v>72.094717884277031</c:v>
                </c:pt>
                <c:pt idx="6191">
                  <c:v>72.097605513017612</c:v>
                </c:pt>
                <c:pt idx="6192">
                  <c:v>72.100492684297521</c:v>
                </c:pt>
                <c:pt idx="6193">
                  <c:v>72.103379398261694</c:v>
                </c:pt>
                <c:pt idx="6194">
                  <c:v>72.106265655055097</c:v>
                </c:pt>
                <c:pt idx="6195">
                  <c:v>72.109151454822381</c:v>
                </c:pt>
                <c:pt idx="6196">
                  <c:v>72.112036797708285</c:v>
                </c:pt>
                <c:pt idx="6197">
                  <c:v>72.114921683857489</c:v>
                </c:pt>
                <c:pt idx="6198">
                  <c:v>72.117806113414488</c:v>
                </c:pt>
                <c:pt idx="6199">
                  <c:v>72.120690086523908</c:v>
                </c:pt>
                <c:pt idx="6200">
                  <c:v>72.123573603330115</c:v>
                </c:pt>
                <c:pt idx="6201">
                  <c:v>72.126456663977507</c:v>
                </c:pt>
                <c:pt idx="6202">
                  <c:v>72.129339268610323</c:v>
                </c:pt>
                <c:pt idx="6203">
                  <c:v>72.13222141737289</c:v>
                </c:pt>
                <c:pt idx="6204">
                  <c:v>72.135103110409275</c:v>
                </c:pt>
                <c:pt idx="6205">
                  <c:v>72.13798434786365</c:v>
                </c:pt>
                <c:pt idx="6206">
                  <c:v>72.140865129880055</c:v>
                </c:pt>
                <c:pt idx="6207">
                  <c:v>72.143745456602389</c:v>
                </c:pt>
                <c:pt idx="6208">
                  <c:v>72.146625328174537</c:v>
                </c:pt>
                <c:pt idx="6209">
                  <c:v>72.149504744740412</c:v>
                </c:pt>
                <c:pt idx="6210">
                  <c:v>72.152383706443601</c:v>
                </c:pt>
                <c:pt idx="6211">
                  <c:v>72.155262213427974</c:v>
                </c:pt>
                <c:pt idx="6212">
                  <c:v>72.158140265837105</c:v>
                </c:pt>
                <c:pt idx="6213">
                  <c:v>72.16101786381445</c:v>
                </c:pt>
                <c:pt idx="6214">
                  <c:v>72.163895007503584</c:v>
                </c:pt>
                <c:pt idx="6215">
                  <c:v>72.166771697047892</c:v>
                </c:pt>
                <c:pt idx="6216">
                  <c:v>72.169647932590706</c:v>
                </c:pt>
                <c:pt idx="6217">
                  <c:v>72.172523714275385</c:v>
                </c:pt>
                <c:pt idx="6218">
                  <c:v>72.175399042245019</c:v>
                </c:pt>
                <c:pt idx="6219">
                  <c:v>72.178273916642809</c:v>
                </c:pt>
                <c:pt idx="6220">
                  <c:v>72.181148337611859</c:v>
                </c:pt>
                <c:pt idx="6221">
                  <c:v>72.184022305295173</c:v>
                </c:pt>
                <c:pt idx="6222">
                  <c:v>72.186895819835627</c:v>
                </c:pt>
                <c:pt idx="6223">
                  <c:v>72.189768881376111</c:v>
                </c:pt>
                <c:pt idx="6224">
                  <c:v>72.192641490059515</c:v>
                </c:pt>
                <c:pt idx="6225">
                  <c:v>72.195513646028502</c:v>
                </c:pt>
                <c:pt idx="6226">
                  <c:v>72.198385349425706</c:v>
                </c:pt>
                <c:pt idx="6227">
                  <c:v>72.20125660039389</c:v>
                </c:pt>
                <c:pt idx="6228">
                  <c:v>72.204127399075389</c:v>
                </c:pt>
                <c:pt idx="6229">
                  <c:v>72.206997745612767</c:v>
                </c:pt>
                <c:pt idx="6230">
                  <c:v>72.20986764014846</c:v>
                </c:pt>
                <c:pt idx="6231">
                  <c:v>72.212737082824702</c:v>
                </c:pt>
                <c:pt idx="6232">
                  <c:v>72.215606073783889</c:v>
                </c:pt>
                <c:pt idx="6233">
                  <c:v>72.218474613168112</c:v>
                </c:pt>
                <c:pt idx="6234">
                  <c:v>72.221342701119568</c:v>
                </c:pt>
                <c:pt idx="6235">
                  <c:v>72.224210337780278</c:v>
                </c:pt>
                <c:pt idx="6236">
                  <c:v>72.227077523292252</c:v>
                </c:pt>
                <c:pt idx="6237">
                  <c:v>72.229944257797428</c:v>
                </c:pt>
                <c:pt idx="6238">
                  <c:v>72.232810541437686</c:v>
                </c:pt>
                <c:pt idx="6239">
                  <c:v>72.235676374354796</c:v>
                </c:pt>
                <c:pt idx="6240">
                  <c:v>72.238541756690495</c:v>
                </c:pt>
                <c:pt idx="6241">
                  <c:v>72.241406688586494</c:v>
                </c:pt>
                <c:pt idx="6242">
                  <c:v>72.244271170184277</c:v>
                </c:pt>
                <c:pt idx="6243">
                  <c:v>72.247135201625483</c:v>
                </c:pt>
                <c:pt idx="6244">
                  <c:v>72.249998783051481</c:v>
                </c:pt>
                <c:pt idx="6245">
                  <c:v>72.252861914603756</c:v>
                </c:pt>
                <c:pt idx="6246">
                  <c:v>72.255724596423605</c:v>
                </c:pt>
                <c:pt idx="6247">
                  <c:v>72.258586828652298</c:v>
                </c:pt>
                <c:pt idx="6248">
                  <c:v>72.261448611431021</c:v>
                </c:pt>
                <c:pt idx="6249">
                  <c:v>72.264309944900916</c:v>
                </c:pt>
                <c:pt idx="6250">
                  <c:v>72.267170829202996</c:v>
                </c:pt>
                <c:pt idx="6251">
                  <c:v>72.270031264478277</c:v>
                </c:pt>
                <c:pt idx="6252">
                  <c:v>72.272891250867758</c:v>
                </c:pt>
                <c:pt idx="6253">
                  <c:v>72.275750788512283</c:v>
                </c:pt>
                <c:pt idx="6254">
                  <c:v>72.278609877552555</c:v>
                </c:pt>
                <c:pt idx="6255">
                  <c:v>72.281468518129415</c:v>
                </c:pt>
                <c:pt idx="6256">
                  <c:v>72.284326710383482</c:v>
                </c:pt>
                <c:pt idx="6257">
                  <c:v>72.287184454455357</c:v>
                </c:pt>
                <c:pt idx="6258">
                  <c:v>72.290041750485571</c:v>
                </c:pt>
                <c:pt idx="6259">
                  <c:v>72.292898598614599</c:v>
                </c:pt>
                <c:pt idx="6260">
                  <c:v>72.295754998982872</c:v>
                </c:pt>
                <c:pt idx="6261">
                  <c:v>72.298610951730694</c:v>
                </c:pt>
                <c:pt idx="6262">
                  <c:v>72.301466456998284</c:v>
                </c:pt>
                <c:pt idx="6263">
                  <c:v>72.304321514925903</c:v>
                </c:pt>
                <c:pt idx="6264">
                  <c:v>72.307176125653697</c:v>
                </c:pt>
                <c:pt idx="6265">
                  <c:v>72.31003028932173</c:v>
                </c:pt>
                <c:pt idx="6266">
                  <c:v>72.312884006070021</c:v>
                </c:pt>
                <c:pt idx="6267">
                  <c:v>72.315737276038433</c:v>
                </c:pt>
                <c:pt idx="6268">
                  <c:v>72.318590099366972</c:v>
                </c:pt>
                <c:pt idx="6269">
                  <c:v>72.321442476195287</c:v>
                </c:pt>
                <c:pt idx="6270">
                  <c:v>72.32429440666327</c:v>
                </c:pt>
                <c:pt idx="6271">
                  <c:v>72.327145890910529</c:v>
                </c:pt>
                <c:pt idx="6272">
                  <c:v>72.329996929076685</c:v>
                </c:pt>
                <c:pt idx="6273">
                  <c:v>72.332847521301233</c:v>
                </c:pt>
                <c:pt idx="6274">
                  <c:v>72.335697667723707</c:v>
                </c:pt>
                <c:pt idx="6275">
                  <c:v>72.338547368483546</c:v>
                </c:pt>
                <c:pt idx="6276">
                  <c:v>72.341396623720073</c:v>
                </c:pt>
                <c:pt idx="6277">
                  <c:v>72.344245433572567</c:v>
                </c:pt>
                <c:pt idx="6278">
                  <c:v>72.347093798180282</c:v>
                </c:pt>
                <c:pt idx="6279">
                  <c:v>72.34994171768227</c:v>
                </c:pt>
                <c:pt idx="6280">
                  <c:v>72.352789192217742</c:v>
                </c:pt>
                <c:pt idx="6281">
                  <c:v>72.35563622192565</c:v>
                </c:pt>
                <c:pt idx="6282">
                  <c:v>72.358482806944977</c:v>
                </c:pt>
                <c:pt idx="6283">
                  <c:v>72.36132894741462</c:v>
                </c:pt>
                <c:pt idx="6284">
                  <c:v>72.364174643473433</c:v>
                </c:pt>
                <c:pt idx="6285">
                  <c:v>72.367019895260114</c:v>
                </c:pt>
                <c:pt idx="6286">
                  <c:v>72.369864702913404</c:v>
                </c:pt>
                <c:pt idx="6287">
                  <c:v>72.372709066571872</c:v>
                </c:pt>
                <c:pt idx="6288">
                  <c:v>72.375552986374188</c:v>
                </c:pt>
                <c:pt idx="6289">
                  <c:v>72.378396462458809</c:v>
                </c:pt>
                <c:pt idx="6290">
                  <c:v>72.38123949496422</c:v>
                </c:pt>
                <c:pt idx="6291">
                  <c:v>72.384082084028719</c:v>
                </c:pt>
                <c:pt idx="6292">
                  <c:v>72.386924229790623</c:v>
                </c:pt>
                <c:pt idx="6293">
                  <c:v>72.389765932388215</c:v>
                </c:pt>
                <c:pt idx="6294">
                  <c:v>72.392607191959655</c:v>
                </c:pt>
                <c:pt idx="6295">
                  <c:v>72.395448008643086</c:v>
                </c:pt>
                <c:pt idx="6296">
                  <c:v>72.398288382576524</c:v>
                </c:pt>
                <c:pt idx="6297">
                  <c:v>72.401128313897956</c:v>
                </c:pt>
                <c:pt idx="6298">
                  <c:v>72.403967802745342</c:v>
                </c:pt>
                <c:pt idx="6299">
                  <c:v>72.406806849256512</c:v>
                </c:pt>
                <c:pt idx="6300">
                  <c:v>72.40964545356924</c:v>
                </c:pt>
                <c:pt idx="6301">
                  <c:v>72.412483615821273</c:v>
                </c:pt>
                <c:pt idx="6302">
                  <c:v>72.415321336150285</c:v>
                </c:pt>
                <c:pt idx="6303">
                  <c:v>72.41815861469388</c:v>
                </c:pt>
                <c:pt idx="6304">
                  <c:v>72.420995451589562</c:v>
                </c:pt>
                <c:pt idx="6305">
                  <c:v>72.423831846974835</c:v>
                </c:pt>
                <c:pt idx="6306">
                  <c:v>72.426667800987104</c:v>
                </c:pt>
                <c:pt idx="6307">
                  <c:v>72.429503313763689</c:v>
                </c:pt>
                <c:pt idx="6308">
                  <c:v>72.432338385441895</c:v>
                </c:pt>
                <c:pt idx="6309">
                  <c:v>72.435173016158899</c:v>
                </c:pt>
                <c:pt idx="6310">
                  <c:v>72.438007206051935</c:v>
                </c:pt>
                <c:pt idx="6311">
                  <c:v>72.440840955257997</c:v>
                </c:pt>
                <c:pt idx="6312">
                  <c:v>72.44367426391419</c:v>
                </c:pt>
                <c:pt idx="6313">
                  <c:v>72.44650713215735</c:v>
                </c:pt>
                <c:pt idx="6314">
                  <c:v>72.449339560124457</c:v>
                </c:pt>
                <c:pt idx="6315">
                  <c:v>72.452171547952389</c:v>
                </c:pt>
                <c:pt idx="6316">
                  <c:v>72.455003095777812</c:v>
                </c:pt>
                <c:pt idx="6317">
                  <c:v>72.457834203737505</c:v>
                </c:pt>
                <c:pt idx="6318">
                  <c:v>72.460664871968078</c:v>
                </c:pt>
                <c:pt idx="6319">
                  <c:v>72.463495100606082</c:v>
                </c:pt>
                <c:pt idx="6320">
                  <c:v>72.466324889788112</c:v>
                </c:pt>
                <c:pt idx="6321">
                  <c:v>72.469154239650521</c:v>
                </c:pt>
                <c:pt idx="6322">
                  <c:v>72.471983150329748</c:v>
                </c:pt>
                <c:pt idx="6323">
                  <c:v>72.474811621962147</c:v>
                </c:pt>
                <c:pt idx="6324">
                  <c:v>72.477639654683884</c:v>
                </c:pt>
                <c:pt idx="6325">
                  <c:v>72.4804672486312</c:v>
                </c:pt>
                <c:pt idx="6326">
                  <c:v>72.483294403940306</c:v>
                </c:pt>
                <c:pt idx="6327">
                  <c:v>72.486121120747143</c:v>
                </c:pt>
                <c:pt idx="6328">
                  <c:v>72.488947399187722</c:v>
                </c:pt>
                <c:pt idx="6329">
                  <c:v>72.491773239398114</c:v>
                </c:pt>
                <c:pt idx="6330">
                  <c:v>72.494598641514131</c:v>
                </c:pt>
                <c:pt idx="6331">
                  <c:v>72.497423605671543</c:v>
                </c:pt>
                <c:pt idx="6332">
                  <c:v>72.500248132006064</c:v>
                </c:pt>
                <c:pt idx="6333">
                  <c:v>72.503072220653536</c:v>
                </c:pt>
                <c:pt idx="6334">
                  <c:v>72.50589587174953</c:v>
                </c:pt>
                <c:pt idx="6335">
                  <c:v>72.508719085429533</c:v>
                </c:pt>
                <c:pt idx="6336">
                  <c:v>72.511541861829144</c:v>
                </c:pt>
                <c:pt idx="6337">
                  <c:v>72.514364201083737</c:v>
                </c:pt>
                <c:pt idx="6338">
                  <c:v>72.517186103328712</c:v>
                </c:pt>
                <c:pt idx="6339">
                  <c:v>72.520007568699342</c:v>
                </c:pt>
                <c:pt idx="6340">
                  <c:v>72.522828597330928</c:v>
                </c:pt>
                <c:pt idx="6341">
                  <c:v>72.525649189358617</c:v>
                </c:pt>
                <c:pt idx="6342">
                  <c:v>72.528469344917596</c:v>
                </c:pt>
                <c:pt idx="6343">
                  <c:v>72.531289064142868</c:v>
                </c:pt>
                <c:pt idx="6344">
                  <c:v>72.534108347169408</c:v>
                </c:pt>
                <c:pt idx="6345">
                  <c:v>72.53692719413219</c:v>
                </c:pt>
                <c:pt idx="6346">
                  <c:v>72.53974560516609</c:v>
                </c:pt>
                <c:pt idx="6347">
                  <c:v>72.542563580405925</c:v>
                </c:pt>
                <c:pt idx="6348">
                  <c:v>72.545381119986402</c:v>
                </c:pt>
                <c:pt idx="6349">
                  <c:v>72.548198224042267</c:v>
                </c:pt>
                <c:pt idx="6350">
                  <c:v>72.55101489270811</c:v>
                </c:pt>
                <c:pt idx="6351">
                  <c:v>72.553831126118439</c:v>
                </c:pt>
                <c:pt idx="6352">
                  <c:v>72.556646924407872</c:v>
                </c:pt>
                <c:pt idx="6353">
                  <c:v>72.55946228771073</c:v>
                </c:pt>
                <c:pt idx="6354">
                  <c:v>72.562277216161434</c:v>
                </c:pt>
                <c:pt idx="6355">
                  <c:v>72.565091709894318</c:v>
                </c:pt>
                <c:pt idx="6356">
                  <c:v>72.56790576904362</c:v>
                </c:pt>
                <c:pt idx="6357">
                  <c:v>72.570719393743445</c:v>
                </c:pt>
                <c:pt idx="6358">
                  <c:v>72.573532584128031</c:v>
                </c:pt>
                <c:pt idx="6359">
                  <c:v>72.576345340331358</c:v>
                </c:pt>
                <c:pt idx="6360">
                  <c:v>72.579157662487489</c:v>
                </c:pt>
                <c:pt idx="6361">
                  <c:v>72.581969550730363</c:v>
                </c:pt>
                <c:pt idx="6362">
                  <c:v>72.58478100519379</c:v>
                </c:pt>
                <c:pt idx="6363">
                  <c:v>72.587592026011649</c:v>
                </c:pt>
                <c:pt idx="6364">
                  <c:v>72.590402613317664</c:v>
                </c:pt>
                <c:pt idx="6365">
                  <c:v>72.593212767245547</c:v>
                </c:pt>
                <c:pt idx="6366">
                  <c:v>72.596022487928863</c:v>
                </c:pt>
                <c:pt idx="6367">
                  <c:v>72.598831775501196</c:v>
                </c:pt>
                <c:pt idx="6368">
                  <c:v>72.601640630096171</c:v>
                </c:pt>
                <c:pt idx="6369">
                  <c:v>72.604449051847126</c:v>
                </c:pt>
                <c:pt idx="6370">
                  <c:v>72.607257040887404</c:v>
                </c:pt>
                <c:pt idx="6371">
                  <c:v>72.610064597350416</c:v>
                </c:pt>
                <c:pt idx="6372">
                  <c:v>72.612871721369359</c:v>
                </c:pt>
                <c:pt idx="6373">
                  <c:v>72.615678413077447</c:v>
                </c:pt>
                <c:pt idx="6374">
                  <c:v>72.618484672607849</c:v>
                </c:pt>
                <c:pt idx="6375">
                  <c:v>72.621290500093608</c:v>
                </c:pt>
                <c:pt idx="6376">
                  <c:v>72.624095895667708</c:v>
                </c:pt>
                <c:pt idx="6377">
                  <c:v>72.626900859463163</c:v>
                </c:pt>
                <c:pt idx="6378">
                  <c:v>72.629705391612859</c:v>
                </c:pt>
                <c:pt idx="6379">
                  <c:v>72.632509492249582</c:v>
                </c:pt>
                <c:pt idx="6380">
                  <c:v>72.63531316150609</c:v>
                </c:pt>
                <c:pt idx="6381">
                  <c:v>72.638116399515113</c:v>
                </c:pt>
                <c:pt idx="6382">
                  <c:v>72.640919206409308</c:v>
                </c:pt>
                <c:pt idx="6383">
                  <c:v>72.643721582321263</c:v>
                </c:pt>
                <c:pt idx="6384">
                  <c:v>72.646523527383494</c:v>
                </c:pt>
                <c:pt idx="6385">
                  <c:v>72.649325041728417</c:v>
                </c:pt>
                <c:pt idx="6386">
                  <c:v>72.652126125488465</c:v>
                </c:pt>
                <c:pt idx="6387">
                  <c:v>72.65492677879601</c:v>
                </c:pt>
                <c:pt idx="6388">
                  <c:v>72.657727001783272</c:v>
                </c:pt>
                <c:pt idx="6389">
                  <c:v>72.660526794582509</c:v>
                </c:pt>
                <c:pt idx="6390">
                  <c:v>72.663326157325869</c:v>
                </c:pt>
                <c:pt idx="6391">
                  <c:v>72.666125090145471</c:v>
                </c:pt>
                <c:pt idx="6392">
                  <c:v>72.668923593173247</c:v>
                </c:pt>
                <c:pt idx="6393">
                  <c:v>72.671721666541302</c:v>
                </c:pt>
                <c:pt idx="6394">
                  <c:v>72.674519310381456</c:v>
                </c:pt>
                <c:pt idx="6395">
                  <c:v>72.677316524825628</c:v>
                </c:pt>
                <c:pt idx="6396">
                  <c:v>72.680113310005552</c:v>
                </c:pt>
                <c:pt idx="6397">
                  <c:v>72.682909666052979</c:v>
                </c:pt>
                <c:pt idx="6398">
                  <c:v>72.685705593099584</c:v>
                </c:pt>
                <c:pt idx="6399">
                  <c:v>72.688501091277033</c:v>
                </c:pt>
                <c:pt idx="6400">
                  <c:v>72.691296160716774</c:v>
                </c:pt>
                <c:pt idx="6401">
                  <c:v>72.694090801550331</c:v>
                </c:pt>
                <c:pt idx="6402">
                  <c:v>72.696885013909096</c:v>
                </c:pt>
                <c:pt idx="6403">
                  <c:v>72.699678797924548</c:v>
                </c:pt>
                <c:pt idx="6404">
                  <c:v>72.702472153727925</c:v>
                </c:pt>
                <c:pt idx="6405">
                  <c:v>72.705265081450506</c:v>
                </c:pt>
                <c:pt idx="6406">
                  <c:v>72.7080575812234</c:v>
                </c:pt>
                <c:pt idx="6407">
                  <c:v>72.710849653177775</c:v>
                </c:pt>
                <c:pt idx="6408">
                  <c:v>72.71364129744471</c:v>
                </c:pt>
                <c:pt idx="6409">
                  <c:v>72.716432514155201</c:v>
                </c:pt>
                <c:pt idx="6410">
                  <c:v>72.719223303440259</c:v>
                </c:pt>
                <c:pt idx="6411">
                  <c:v>72.722013665430623</c:v>
                </c:pt>
                <c:pt idx="6412">
                  <c:v>72.724803600257246</c:v>
                </c:pt>
                <c:pt idx="6413">
                  <c:v>72.727593108050783</c:v>
                </c:pt>
                <c:pt idx="6414">
                  <c:v>72.730382188942045</c:v>
                </c:pt>
                <c:pt idx="6415">
                  <c:v>72.733170843061643</c:v>
                </c:pt>
                <c:pt idx="6416">
                  <c:v>72.735959070540162</c:v>
                </c:pt>
                <c:pt idx="6417">
                  <c:v>72.738746871508098</c:v>
                </c:pt>
                <c:pt idx="6418">
                  <c:v>72.741534246095952</c:v>
                </c:pt>
                <c:pt idx="6419">
                  <c:v>72.744321194434121</c:v>
                </c:pt>
                <c:pt idx="6420">
                  <c:v>72.747107716652948</c:v>
                </c:pt>
                <c:pt idx="6421">
                  <c:v>72.749893812882689</c:v>
                </c:pt>
                <c:pt idx="6422">
                  <c:v>72.75267948325363</c:v>
                </c:pt>
                <c:pt idx="6423">
                  <c:v>72.75546472789587</c:v>
                </c:pt>
                <c:pt idx="6424">
                  <c:v>72.758249546939581</c:v>
                </c:pt>
                <c:pt idx="6425">
                  <c:v>72.761033940514793</c:v>
                </c:pt>
                <c:pt idx="6426">
                  <c:v>72.763817908751449</c:v>
                </c:pt>
                <c:pt idx="6427">
                  <c:v>72.766601451779493</c:v>
                </c:pt>
                <c:pt idx="6428">
                  <c:v>72.769384569728842</c:v>
                </c:pt>
                <c:pt idx="6429">
                  <c:v>72.772167262729241</c:v>
                </c:pt>
                <c:pt idx="6430">
                  <c:v>72.774949530910504</c:v>
                </c:pt>
                <c:pt idx="6431">
                  <c:v>72.777731374402236</c:v>
                </c:pt>
                <c:pt idx="6432">
                  <c:v>72.780512793334182</c:v>
                </c:pt>
                <c:pt idx="6433">
                  <c:v>72.783293787835845</c:v>
                </c:pt>
                <c:pt idx="6434">
                  <c:v>72.786074358036672</c:v>
                </c:pt>
                <c:pt idx="6435">
                  <c:v>72.788854504066251</c:v>
                </c:pt>
                <c:pt idx="6436">
                  <c:v>72.791634226053901</c:v>
                </c:pt>
                <c:pt idx="6437">
                  <c:v>72.794413524128984</c:v>
                </c:pt>
                <c:pt idx="6438">
                  <c:v>72.797192398420677</c:v>
                </c:pt>
                <c:pt idx="6439">
                  <c:v>72.79997084905834</c:v>
                </c:pt>
                <c:pt idx="6440">
                  <c:v>72.802748876170995</c:v>
                </c:pt>
                <c:pt idx="6441">
                  <c:v>72.805526479887902</c:v>
                </c:pt>
                <c:pt idx="6442">
                  <c:v>72.808303660338012</c:v>
                </c:pt>
                <c:pt idx="6443">
                  <c:v>72.811080417650203</c:v>
                </c:pt>
                <c:pt idx="6444">
                  <c:v>72.81385675195358</c:v>
                </c:pt>
                <c:pt idx="6445">
                  <c:v>72.816632663376907</c:v>
                </c:pt>
                <c:pt idx="6446">
                  <c:v>72.819408152048965</c:v>
                </c:pt>
                <c:pt idx="6447">
                  <c:v>72.82218321809853</c:v>
                </c:pt>
                <c:pt idx="6448">
                  <c:v>72.82495786165434</c:v>
                </c:pt>
                <c:pt idx="6449">
                  <c:v>72.827732082844918</c:v>
                </c:pt>
                <c:pt idx="6450">
                  <c:v>72.830505881798942</c:v>
                </c:pt>
                <c:pt idx="6451">
                  <c:v>72.833279258644808</c:v>
                </c:pt>
                <c:pt idx="6452">
                  <c:v>72.836052213511024</c:v>
                </c:pt>
                <c:pt idx="6453">
                  <c:v>72.838824746526001</c:v>
                </c:pt>
                <c:pt idx="6454">
                  <c:v>72.841596857818104</c:v>
                </c:pt>
                <c:pt idx="6455">
                  <c:v>72.844368547515487</c:v>
                </c:pt>
                <c:pt idx="6456">
                  <c:v>72.847139815746473</c:v>
                </c:pt>
                <c:pt idx="6457">
                  <c:v>72.849910662639175</c:v>
                </c:pt>
                <c:pt idx="6458">
                  <c:v>72.852681088321688</c:v>
                </c:pt>
                <c:pt idx="6459">
                  <c:v>72.855451092922067</c:v>
                </c:pt>
                <c:pt idx="6460">
                  <c:v>72.85822067656828</c:v>
                </c:pt>
                <c:pt idx="6461">
                  <c:v>72.86098983938831</c:v>
                </c:pt>
                <c:pt idx="6462">
                  <c:v>72.863758581509956</c:v>
                </c:pt>
                <c:pt idx="6463">
                  <c:v>72.866526903061029</c:v>
                </c:pt>
                <c:pt idx="6464">
                  <c:v>72.8692948041693</c:v>
                </c:pt>
                <c:pt idx="6465">
                  <c:v>72.872062284962482</c:v>
                </c:pt>
                <c:pt idx="6466">
                  <c:v>72.874829345568187</c:v>
                </c:pt>
                <c:pt idx="6467">
                  <c:v>72.877595986113974</c:v>
                </c:pt>
                <c:pt idx="6468">
                  <c:v>72.880362206727327</c:v>
                </c:pt>
                <c:pt idx="6469">
                  <c:v>72.883128007535802</c:v>
                </c:pt>
                <c:pt idx="6470">
                  <c:v>72.885893388666759</c:v>
                </c:pt>
                <c:pt idx="6471">
                  <c:v>72.888658350247482</c:v>
                </c:pt>
                <c:pt idx="6472">
                  <c:v>72.891422892405316</c:v>
                </c:pt>
                <c:pt idx="6473">
                  <c:v>72.894187015267534</c:v>
                </c:pt>
                <c:pt idx="6474">
                  <c:v>72.896950718961179</c:v>
                </c:pt>
                <c:pt idx="6475">
                  <c:v>72.89971400361344</c:v>
                </c:pt>
                <c:pt idx="6476">
                  <c:v>72.902476869351361</c:v>
                </c:pt>
                <c:pt idx="6477">
                  <c:v>72.905239316301959</c:v>
                </c:pt>
                <c:pt idx="6478">
                  <c:v>72.908001344592151</c:v>
                </c:pt>
                <c:pt idx="6479">
                  <c:v>72.910762954348797</c:v>
                </c:pt>
                <c:pt idx="6480">
                  <c:v>72.913524145698787</c:v>
                </c:pt>
                <c:pt idx="6481">
                  <c:v>72.916284918768767</c:v>
                </c:pt>
                <c:pt idx="6482">
                  <c:v>72.919045273685555</c:v>
                </c:pt>
                <c:pt idx="6483">
                  <c:v>72.921805210575769</c:v>
                </c:pt>
                <c:pt idx="6484">
                  <c:v>72.924564729565986</c:v>
                </c:pt>
                <c:pt idx="6485">
                  <c:v>72.927323830782711</c:v>
                </c:pt>
                <c:pt idx="6486">
                  <c:v>72.930082514352492</c:v>
                </c:pt>
                <c:pt idx="6487">
                  <c:v>72.932840780401719</c:v>
                </c:pt>
                <c:pt idx="6488">
                  <c:v>72.93559862905677</c:v>
                </c:pt>
                <c:pt idx="6489">
                  <c:v>72.93835606044388</c:v>
                </c:pt>
                <c:pt idx="6490">
                  <c:v>72.941113074689383</c:v>
                </c:pt>
                <c:pt idx="6491">
                  <c:v>72.943869671919458</c:v>
                </c:pt>
                <c:pt idx="6492">
                  <c:v>72.946625852260169</c:v>
                </c:pt>
                <c:pt idx="6493">
                  <c:v>72.949381615837623</c:v>
                </c:pt>
                <c:pt idx="6494">
                  <c:v>72.952136962777871</c:v>
                </c:pt>
                <c:pt idx="6495">
                  <c:v>72.954891893206877</c:v>
                </c:pt>
                <c:pt idx="6496">
                  <c:v>72.957646407250522</c:v>
                </c:pt>
                <c:pt idx="6497">
                  <c:v>72.960400505034642</c:v>
                </c:pt>
                <c:pt idx="6498">
                  <c:v>72.963154186685045</c:v>
                </c:pt>
                <c:pt idx="6499">
                  <c:v>72.965907452327471</c:v>
                </c:pt>
                <c:pt idx="6500">
                  <c:v>72.968660302087585</c:v>
                </c:pt>
                <c:pt idx="6501">
                  <c:v>72.971412736090969</c:v>
                </c:pt>
                <c:pt idx="6502">
                  <c:v>72.974164754463303</c:v>
                </c:pt>
                <c:pt idx="6503">
                  <c:v>72.976916357329969</c:v>
                </c:pt>
                <c:pt idx="6504">
                  <c:v>72.979667544816493</c:v>
                </c:pt>
                <c:pt idx="6505">
                  <c:v>72.9824183170482</c:v>
                </c:pt>
                <c:pt idx="6506">
                  <c:v>72.985168674150472</c:v>
                </c:pt>
                <c:pt idx="6507">
                  <c:v>72.987918616248606</c:v>
                </c:pt>
                <c:pt idx="6508">
                  <c:v>72.990668143467772</c:v>
                </c:pt>
                <c:pt idx="6509">
                  <c:v>72.993417255933153</c:v>
                </c:pt>
                <c:pt idx="6510">
                  <c:v>72.996165953769847</c:v>
                </c:pt>
                <c:pt idx="6511">
                  <c:v>72.998914237102937</c:v>
                </c:pt>
                <c:pt idx="6512">
                  <c:v>73.00166210605741</c:v>
                </c:pt>
                <c:pt idx="6513">
                  <c:v>73.004409560758234</c:v>
                </c:pt>
                <c:pt idx="6514">
                  <c:v>73.007156601330237</c:v>
                </c:pt>
                <c:pt idx="6515">
                  <c:v>73.009903227898192</c:v>
                </c:pt>
                <c:pt idx="6516">
                  <c:v>73.012649440587026</c:v>
                </c:pt>
                <c:pt idx="6517">
                  <c:v>73.015395239521297</c:v>
                </c:pt>
                <c:pt idx="6518">
                  <c:v>73.018140624825804</c:v>
                </c:pt>
                <c:pt idx="6519">
                  <c:v>73.020885596625007</c:v>
                </c:pt>
                <c:pt idx="6520">
                  <c:v>73.023630155043563</c:v>
                </c:pt>
                <c:pt idx="6521">
                  <c:v>73.026374300205916</c:v>
                </c:pt>
                <c:pt idx="6522">
                  <c:v>73.029118032236497</c:v>
                </c:pt>
                <c:pt idx="6523">
                  <c:v>73.031861351259678</c:v>
                </c:pt>
                <c:pt idx="6524">
                  <c:v>73.034604257399764</c:v>
                </c:pt>
                <c:pt idx="6525">
                  <c:v>73.037346750781026</c:v>
                </c:pt>
                <c:pt idx="6526">
                  <c:v>73.040088831527697</c:v>
                </c:pt>
                <c:pt idx="6527">
                  <c:v>73.042830499763923</c:v>
                </c:pt>
                <c:pt idx="6528">
                  <c:v>73.045571755613778</c:v>
                </c:pt>
                <c:pt idx="6529">
                  <c:v>73.048312599201282</c:v>
                </c:pt>
                <c:pt idx="6530">
                  <c:v>73.051053030650493</c:v>
                </c:pt>
                <c:pt idx="6531">
                  <c:v>73.053793050085289</c:v>
                </c:pt>
                <c:pt idx="6532">
                  <c:v>73.056532657629504</c:v>
                </c:pt>
                <c:pt idx="6533">
                  <c:v>73.05927185340704</c:v>
                </c:pt>
                <c:pt idx="6534">
                  <c:v>73.062010637541576</c:v>
                </c:pt>
                <c:pt idx="6535">
                  <c:v>73.064749010156888</c:v>
                </c:pt>
                <c:pt idx="6536">
                  <c:v>73.067486971376567</c:v>
                </c:pt>
                <c:pt idx="6537">
                  <c:v>73.070224521324207</c:v>
                </c:pt>
                <c:pt idx="6538">
                  <c:v>73.072961660123369</c:v>
                </c:pt>
                <c:pt idx="6539">
                  <c:v>73.075698387897518</c:v>
                </c:pt>
                <c:pt idx="6540">
                  <c:v>73.078434704770089</c:v>
                </c:pt>
                <c:pt idx="6541">
                  <c:v>73.081170610864476</c:v>
                </c:pt>
                <c:pt idx="6542">
                  <c:v>73.083906106303942</c:v>
                </c:pt>
                <c:pt idx="6543">
                  <c:v>73.086641191211811</c:v>
                </c:pt>
                <c:pt idx="6544">
                  <c:v>73.08937586571119</c:v>
                </c:pt>
                <c:pt idx="6545">
                  <c:v>73.092110129925331</c:v>
                </c:pt>
                <c:pt idx="6546">
                  <c:v>73.094843983977313</c:v>
                </c:pt>
                <c:pt idx="6547">
                  <c:v>73.097577427990046</c:v>
                </c:pt>
                <c:pt idx="6548">
                  <c:v>73.10031046208664</c:v>
                </c:pt>
                <c:pt idx="6549">
                  <c:v>73.103043086390016</c:v>
                </c:pt>
                <c:pt idx="6550">
                  <c:v>73.105775301022945</c:v>
                </c:pt>
                <c:pt idx="6551">
                  <c:v>73.108507106108377</c:v>
                </c:pt>
                <c:pt idx="6552">
                  <c:v>73.111238501769009</c:v>
                </c:pt>
                <c:pt idx="6553">
                  <c:v>73.11396948812758</c:v>
                </c:pt>
                <c:pt idx="6554">
                  <c:v>73.116700065306645</c:v>
                </c:pt>
                <c:pt idx="6555">
                  <c:v>73.119430233428815</c:v>
                </c:pt>
                <c:pt idx="6556">
                  <c:v>73.122159992616758</c:v>
                </c:pt>
                <c:pt idx="6557">
                  <c:v>73.12488934299283</c:v>
                </c:pt>
                <c:pt idx="6558">
                  <c:v>73.127618284679556</c:v>
                </c:pt>
                <c:pt idx="6559">
                  <c:v>73.130346817799193</c:v>
                </c:pt>
                <c:pt idx="6560">
                  <c:v>73.133074942474195</c:v>
                </c:pt>
                <c:pt idx="6561">
                  <c:v>73.135802658826734</c:v>
                </c:pt>
                <c:pt idx="6562">
                  <c:v>73.138529966979092</c:v>
                </c:pt>
                <c:pt idx="6563">
                  <c:v>73.141256867053343</c:v>
                </c:pt>
                <c:pt idx="6564">
                  <c:v>73.1439833591716</c:v>
                </c:pt>
                <c:pt idx="6565">
                  <c:v>73.146709443455961</c:v>
                </c:pt>
                <c:pt idx="6566">
                  <c:v>73.149435120028357</c:v>
                </c:pt>
                <c:pt idx="6567">
                  <c:v>73.152160389010831</c:v>
                </c:pt>
                <c:pt idx="6568">
                  <c:v>73.154885250525098</c:v>
                </c:pt>
                <c:pt idx="6569">
                  <c:v>73.157609704693172</c:v>
                </c:pt>
                <c:pt idx="6570">
                  <c:v>73.160333751636657</c:v>
                </c:pt>
                <c:pt idx="6571">
                  <c:v>73.163057391477352</c:v>
                </c:pt>
                <c:pt idx="6572">
                  <c:v>73.165780624336946</c:v>
                </c:pt>
                <c:pt idx="6573">
                  <c:v>73.168503450336985</c:v>
                </c:pt>
                <c:pt idx="6574">
                  <c:v>73.17122586959907</c:v>
                </c:pt>
                <c:pt idx="6575">
                  <c:v>73.173947882244647</c:v>
                </c:pt>
                <c:pt idx="6576">
                  <c:v>73.176669488395277</c:v>
                </c:pt>
                <c:pt idx="6577">
                  <c:v>73.179390688172205</c:v>
                </c:pt>
                <c:pt idx="6578">
                  <c:v>73.182111481696822</c:v>
                </c:pt>
                <c:pt idx="6579">
                  <c:v>73.184831869090431</c:v>
                </c:pt>
                <c:pt idx="6580">
                  <c:v>73.187551850474236</c:v>
                </c:pt>
                <c:pt idx="6581">
                  <c:v>73.19027142596947</c:v>
                </c:pt>
                <c:pt idx="6582">
                  <c:v>73.192990595697182</c:v>
                </c:pt>
                <c:pt idx="6583">
                  <c:v>73.195709359778462</c:v>
                </c:pt>
                <c:pt idx="6584">
                  <c:v>73.198427718334287</c:v>
                </c:pt>
                <c:pt idx="6585">
                  <c:v>73.201145671485733</c:v>
                </c:pt>
                <c:pt idx="6586">
                  <c:v>73.203863219353536</c:v>
                </c:pt>
                <c:pt idx="6587">
                  <c:v>73.206580362058631</c:v>
                </c:pt>
                <c:pt idx="6588">
                  <c:v>73.209297099721809</c:v>
                </c:pt>
                <c:pt idx="6589">
                  <c:v>73.21201343246382</c:v>
                </c:pt>
                <c:pt idx="6590">
                  <c:v>73.214729360405371</c:v>
                </c:pt>
                <c:pt idx="6591">
                  <c:v>73.217444883667028</c:v>
                </c:pt>
                <c:pt idx="6592">
                  <c:v>73.220160002369369</c:v>
                </c:pt>
                <c:pt idx="6593">
                  <c:v>73.222874716632958</c:v>
                </c:pt>
                <c:pt idx="6594">
                  <c:v>73.225589026578319</c:v>
                </c:pt>
                <c:pt idx="6595">
                  <c:v>73.228302932325775</c:v>
                </c:pt>
                <c:pt idx="6596">
                  <c:v>73.231016433995762</c:v>
                </c:pt>
                <c:pt idx="6597">
                  <c:v>73.233729531708491</c:v>
                </c:pt>
                <c:pt idx="6598">
                  <c:v>73.236442225584284</c:v>
                </c:pt>
                <c:pt idx="6599">
                  <c:v>73.239154515743394</c:v>
                </c:pt>
                <c:pt idx="6600">
                  <c:v>73.241866402305874</c:v>
                </c:pt>
                <c:pt idx="6601">
                  <c:v>73.244577885391863</c:v>
                </c:pt>
                <c:pt idx="6602">
                  <c:v>73.247288965121413</c:v>
                </c:pt>
                <c:pt idx="6603">
                  <c:v>73.24999964161448</c:v>
                </c:pt>
                <c:pt idx="6604">
                  <c:v>73.252709914990959</c:v>
                </c:pt>
                <c:pt idx="6605">
                  <c:v>73.255419785370862</c:v>
                </c:pt>
                <c:pt idx="6606">
                  <c:v>73.258129252873914</c:v>
                </c:pt>
                <c:pt idx="6607">
                  <c:v>73.260838317619886</c:v>
                </c:pt>
                <c:pt idx="6608">
                  <c:v>73.263546979728574</c:v>
                </c:pt>
                <c:pt idx="6609">
                  <c:v>73.266255239319619</c:v>
                </c:pt>
                <c:pt idx="6610">
                  <c:v>73.268963096512536</c:v>
                </c:pt>
                <c:pt idx="6611">
                  <c:v>73.271670551426993</c:v>
                </c:pt>
                <c:pt idx="6612">
                  <c:v>73.274377604182476</c:v>
                </c:pt>
                <c:pt idx="6613">
                  <c:v>73.277084254898455</c:v>
                </c:pt>
                <c:pt idx="6614">
                  <c:v>73.279790503694244</c:v>
                </c:pt>
                <c:pt idx="6615">
                  <c:v>73.2824963506893</c:v>
                </c:pt>
                <c:pt idx="6616">
                  <c:v>73.285201796002852</c:v>
                </c:pt>
                <c:pt idx="6617">
                  <c:v>73.287906839754172</c:v>
                </c:pt>
                <c:pt idx="6618">
                  <c:v>73.290611482062431</c:v>
                </c:pt>
                <c:pt idx="6619">
                  <c:v>73.29331572304676</c:v>
                </c:pt>
                <c:pt idx="6620">
                  <c:v>73.296019562826217</c:v>
                </c:pt>
                <c:pt idx="6621">
                  <c:v>73.298723001519903</c:v>
                </c:pt>
                <c:pt idx="6622">
                  <c:v>73.301426039246735</c:v>
                </c:pt>
                <c:pt idx="6623">
                  <c:v>73.304128676125686</c:v>
                </c:pt>
                <c:pt idx="6624">
                  <c:v>73.306830912275515</c:v>
                </c:pt>
                <c:pt idx="6625">
                  <c:v>73.309532747815183</c:v>
                </c:pt>
                <c:pt idx="6626">
                  <c:v>73.312234182863378</c:v>
                </c:pt>
                <c:pt idx="6627">
                  <c:v>73.314935217538789</c:v>
                </c:pt>
                <c:pt idx="6628">
                  <c:v>73.317635851960176</c:v>
                </c:pt>
                <c:pt idx="6629">
                  <c:v>73.320336086246016</c:v>
                </c:pt>
                <c:pt idx="6630">
                  <c:v>73.32303592051494</c:v>
                </c:pt>
                <c:pt idx="6631">
                  <c:v>73.325735354885424</c:v>
                </c:pt>
                <c:pt idx="6632">
                  <c:v>73.328434389475959</c:v>
                </c:pt>
                <c:pt idx="6633">
                  <c:v>73.331133024404892</c:v>
                </c:pt>
                <c:pt idx="6634">
                  <c:v>73.333831259790585</c:v>
                </c:pt>
                <c:pt idx="6635">
                  <c:v>73.336529095751303</c:v>
                </c:pt>
                <c:pt idx="6636">
                  <c:v>73.339226532405291</c:v>
                </c:pt>
                <c:pt idx="6637">
                  <c:v>73.341923569870815</c:v>
                </c:pt>
                <c:pt idx="6638">
                  <c:v>73.344620208265908</c:v>
                </c:pt>
                <c:pt idx="6639">
                  <c:v>73.347316447708664</c:v>
                </c:pt>
                <c:pt idx="6640">
                  <c:v>73.350012288317146</c:v>
                </c:pt>
                <c:pt idx="6641">
                  <c:v>73.352707730209232</c:v>
                </c:pt>
                <c:pt idx="6642">
                  <c:v>73.355402773503002</c:v>
                </c:pt>
                <c:pt idx="6643">
                  <c:v>73.358097418316262</c:v>
                </c:pt>
                <c:pt idx="6644">
                  <c:v>73.360791664766808</c:v>
                </c:pt>
                <c:pt idx="6645">
                  <c:v>73.363485512972417</c:v>
                </c:pt>
                <c:pt idx="6646">
                  <c:v>73.366178963050814</c:v>
                </c:pt>
                <c:pt idx="6647">
                  <c:v>73.368872015119635</c:v>
                </c:pt>
                <c:pt idx="6648">
                  <c:v>73.371564669296546</c:v>
                </c:pt>
                <c:pt idx="6649">
                  <c:v>73.374256925699029</c:v>
                </c:pt>
                <c:pt idx="6650">
                  <c:v>73.376948784444608</c:v>
                </c:pt>
                <c:pt idx="6651">
                  <c:v>73.379640245650819</c:v>
                </c:pt>
                <c:pt idx="6652">
                  <c:v>73.382331309434875</c:v>
                </c:pt>
                <c:pt idx="6653">
                  <c:v>73.385021975914398</c:v>
                </c:pt>
                <c:pt idx="6654">
                  <c:v>73.387712245206473</c:v>
                </c:pt>
                <c:pt idx="6655">
                  <c:v>73.39040211742838</c:v>
                </c:pt>
                <c:pt idx="6656">
                  <c:v>73.393091592697417</c:v>
                </c:pt>
                <c:pt idx="6657">
                  <c:v>73.395780671130609</c:v>
                </c:pt>
                <c:pt idx="6658">
                  <c:v>73.398469352845098</c:v>
                </c:pt>
                <c:pt idx="6659">
                  <c:v>73.401157637957922</c:v>
                </c:pt>
                <c:pt idx="6660">
                  <c:v>73.403845526586025</c:v>
                </c:pt>
                <c:pt idx="6661">
                  <c:v>73.406533018846403</c:v>
                </c:pt>
                <c:pt idx="6662">
                  <c:v>73.409220114855898</c:v>
                </c:pt>
                <c:pt idx="6663">
                  <c:v>73.411906814731353</c:v>
                </c:pt>
                <c:pt idx="6664">
                  <c:v>73.414593118589551</c:v>
                </c:pt>
                <c:pt idx="6665">
                  <c:v>73.417279026547249</c:v>
                </c:pt>
                <c:pt idx="6666">
                  <c:v>73.419964538721075</c:v>
                </c:pt>
                <c:pt idx="6667">
                  <c:v>73.422649655227687</c:v>
                </c:pt>
                <c:pt idx="6668">
                  <c:v>73.425334376183571</c:v>
                </c:pt>
                <c:pt idx="6669">
                  <c:v>73.428018701705398</c:v>
                </c:pt>
                <c:pt idx="6670">
                  <c:v>73.430702631909554</c:v>
                </c:pt>
                <c:pt idx="6671">
                  <c:v>73.433386166912413</c:v>
                </c:pt>
                <c:pt idx="6672">
                  <c:v>73.436069306830447</c:v>
                </c:pt>
                <c:pt idx="6673">
                  <c:v>73.4387520517799</c:v>
                </c:pt>
                <c:pt idx="6674">
                  <c:v>73.441434401877075</c:v>
                </c:pt>
                <c:pt idx="6675">
                  <c:v>73.444116357238158</c:v>
                </c:pt>
                <c:pt idx="6676">
                  <c:v>73.446797917979282</c:v>
                </c:pt>
                <c:pt idx="6677">
                  <c:v>73.449479084216648</c:v>
                </c:pt>
                <c:pt idx="6678">
                  <c:v>73.452159856066203</c:v>
                </c:pt>
                <c:pt idx="6679">
                  <c:v>73.454840233644049</c:v>
                </c:pt>
                <c:pt idx="6680">
                  <c:v>73.457520217066133</c:v>
                </c:pt>
                <c:pt idx="6681">
                  <c:v>73.46019980644833</c:v>
                </c:pt>
                <c:pt idx="6682">
                  <c:v>73.462879001906472</c:v>
                </c:pt>
                <c:pt idx="6683">
                  <c:v>73.465557803556393</c:v>
                </c:pt>
                <c:pt idx="6684">
                  <c:v>73.468236211513911</c:v>
                </c:pt>
                <c:pt idx="6685">
                  <c:v>73.470914225894617</c:v>
                </c:pt>
                <c:pt idx="6686">
                  <c:v>73.473591846814159</c:v>
                </c:pt>
                <c:pt idx="6687">
                  <c:v>73.47626907438827</c:v>
                </c:pt>
                <c:pt idx="6688">
                  <c:v>73.478945908732385</c:v>
                </c:pt>
                <c:pt idx="6689">
                  <c:v>73.481622349962038</c:v>
                </c:pt>
                <c:pt idx="6690">
                  <c:v>73.484298398192635</c:v>
                </c:pt>
                <c:pt idx="6691">
                  <c:v>73.486974053539598</c:v>
                </c:pt>
                <c:pt idx="6692">
                  <c:v>73.489649316118317</c:v>
                </c:pt>
                <c:pt idx="6693">
                  <c:v>73.492324186044073</c:v>
                </c:pt>
                <c:pt idx="6694">
                  <c:v>73.494998663432071</c:v>
                </c:pt>
                <c:pt idx="6695">
                  <c:v>73.497672748397491</c:v>
                </c:pt>
                <c:pt idx="6696">
                  <c:v>73.500346441055513</c:v>
                </c:pt>
                <c:pt idx="6697">
                  <c:v>73.503019741521229</c:v>
                </c:pt>
                <c:pt idx="6698">
                  <c:v>73.505692649909662</c:v>
                </c:pt>
                <c:pt idx="6699">
                  <c:v>73.508365166335807</c:v>
                </c:pt>
                <c:pt idx="6700">
                  <c:v>73.511037290914643</c:v>
                </c:pt>
                <c:pt idx="6701">
                  <c:v>73.513709023760981</c:v>
                </c:pt>
                <c:pt idx="6702">
                  <c:v>73.516380364989729</c:v>
                </c:pt>
                <c:pt idx="6703">
                  <c:v>73.519051314715639</c:v>
                </c:pt>
                <c:pt idx="6704">
                  <c:v>73.521721873053437</c:v>
                </c:pt>
                <c:pt idx="6705">
                  <c:v>73.524392040117903</c:v>
                </c:pt>
                <c:pt idx="6706">
                  <c:v>73.527061816023533</c:v>
                </c:pt>
                <c:pt idx="6707">
                  <c:v>73.529731200885038</c:v>
                </c:pt>
                <c:pt idx="6708">
                  <c:v>73.532400194816873</c:v>
                </c:pt>
                <c:pt idx="6709">
                  <c:v>73.535068797933548</c:v>
                </c:pt>
                <c:pt idx="6710">
                  <c:v>73.537737010349517</c:v>
                </c:pt>
                <c:pt idx="6711">
                  <c:v>73.540404832179178</c:v>
                </c:pt>
                <c:pt idx="6712">
                  <c:v>73.5430722635368</c:v>
                </c:pt>
                <c:pt idx="6713">
                  <c:v>73.545739304536724</c:v>
                </c:pt>
                <c:pt idx="6714">
                  <c:v>73.548405955293177</c:v>
                </c:pt>
                <c:pt idx="6715">
                  <c:v>73.5510722159203</c:v>
                </c:pt>
                <c:pt idx="6716">
                  <c:v>73.553738086532292</c:v>
                </c:pt>
                <c:pt idx="6717">
                  <c:v>73.556403567243223</c:v>
                </c:pt>
                <c:pt idx="6718">
                  <c:v>73.559068658167092</c:v>
                </c:pt>
                <c:pt idx="6719">
                  <c:v>73.561733359417886</c:v>
                </c:pt>
                <c:pt idx="6720">
                  <c:v>73.564397671109603</c:v>
                </c:pt>
                <c:pt idx="6721">
                  <c:v>73.567061593356044</c:v>
                </c:pt>
                <c:pt idx="6722">
                  <c:v>73.569725126271081</c:v>
                </c:pt>
                <c:pt idx="6723">
                  <c:v>73.572388269968513</c:v>
                </c:pt>
                <c:pt idx="6724">
                  <c:v>73.575051024562086</c:v>
                </c:pt>
                <c:pt idx="6725">
                  <c:v>73.577713390165457</c:v>
                </c:pt>
                <c:pt idx="6726">
                  <c:v>73.580375366892198</c:v>
                </c:pt>
                <c:pt idx="6727">
                  <c:v>73.583036954856041</c:v>
                </c:pt>
                <c:pt idx="6728">
                  <c:v>73.585698154170387</c:v>
                </c:pt>
                <c:pt idx="6729">
                  <c:v>73.588358964948839</c:v>
                </c:pt>
                <c:pt idx="6730">
                  <c:v>73.591019387304726</c:v>
                </c:pt>
                <c:pt idx="6731">
                  <c:v>73.593679421351496</c:v>
                </c:pt>
                <c:pt idx="6732">
                  <c:v>73.596339067202464</c:v>
                </c:pt>
                <c:pt idx="6733">
                  <c:v>73.598998324970893</c:v>
                </c:pt>
                <c:pt idx="6734">
                  <c:v>73.601657194770098</c:v>
                </c:pt>
                <c:pt idx="6735">
                  <c:v>73.604315676713199</c:v>
                </c:pt>
                <c:pt idx="6736">
                  <c:v>73.606973770913356</c:v>
                </c:pt>
                <c:pt idx="6737">
                  <c:v>73.609631477483617</c:v>
                </c:pt>
                <c:pt idx="6738">
                  <c:v>73.612288796537129</c:v>
                </c:pt>
                <c:pt idx="6739">
                  <c:v>73.614945728186783</c:v>
                </c:pt>
                <c:pt idx="6740">
                  <c:v>73.617602272545554</c:v>
                </c:pt>
                <c:pt idx="6741">
                  <c:v>73.620258429726348</c:v>
                </c:pt>
                <c:pt idx="6742">
                  <c:v>73.622914199842</c:v>
                </c:pt>
                <c:pt idx="6743">
                  <c:v>73.62556958300523</c:v>
                </c:pt>
                <c:pt idx="6744">
                  <c:v>73.628224579328915</c:v>
                </c:pt>
                <c:pt idx="6745">
                  <c:v>73.630879188925633</c:v>
                </c:pt>
                <c:pt idx="6746">
                  <c:v>73.63353341190809</c:v>
                </c:pt>
                <c:pt idx="6747">
                  <c:v>73.636187248388879</c:v>
                </c:pt>
                <c:pt idx="6748">
                  <c:v>73.638840698480479</c:v>
                </c:pt>
                <c:pt idx="6749">
                  <c:v>73.641493762295525</c:v>
                </c:pt>
                <c:pt idx="6750">
                  <c:v>73.644146439946326</c:v>
                </c:pt>
                <c:pt idx="6751">
                  <c:v>73.646798731545317</c:v>
                </c:pt>
                <c:pt idx="6752">
                  <c:v>73.649450637204907</c:v>
                </c:pt>
                <c:pt idx="6753">
                  <c:v>73.652102157037376</c:v>
                </c:pt>
                <c:pt idx="6754">
                  <c:v>73.654753291154947</c:v>
                </c:pt>
                <c:pt idx="6755">
                  <c:v>73.657404039669828</c:v>
                </c:pt>
                <c:pt idx="6756">
                  <c:v>73.660054402694172</c:v>
                </c:pt>
                <c:pt idx="6757">
                  <c:v>73.662704380340116</c:v>
                </c:pt>
                <c:pt idx="6758">
                  <c:v>73.665353972719643</c:v>
                </c:pt>
                <c:pt idx="6759">
                  <c:v>73.668003179944847</c:v>
                </c:pt>
                <c:pt idx="6760">
                  <c:v>73.670652002127639</c:v>
                </c:pt>
                <c:pt idx="6761">
                  <c:v>73.673300439379972</c:v>
                </c:pt>
                <c:pt idx="6762">
                  <c:v>73.675948491813628</c:v>
                </c:pt>
                <c:pt idx="6763">
                  <c:v>73.678596159540504</c:v>
                </c:pt>
                <c:pt idx="6764">
                  <c:v>73.681243442672326</c:v>
                </c:pt>
                <c:pt idx="6765">
                  <c:v>73.683890341320748</c:v>
                </c:pt>
                <c:pt idx="6766">
                  <c:v>73.686536855597538</c:v>
                </c:pt>
                <c:pt idx="6767">
                  <c:v>73.689182985614281</c:v>
                </c:pt>
                <c:pt idx="6768">
                  <c:v>73.691828731482559</c:v>
                </c:pt>
                <c:pt idx="6769">
                  <c:v>73.694474093313829</c:v>
                </c:pt>
                <c:pt idx="6770">
                  <c:v>73.697119071219646</c:v>
                </c:pt>
                <c:pt idx="6771">
                  <c:v>73.699763665311337</c:v>
                </c:pt>
                <c:pt idx="6772">
                  <c:v>73.702407875700317</c:v>
                </c:pt>
                <c:pt idx="6773">
                  <c:v>73.70505170249794</c:v>
                </c:pt>
                <c:pt idx="6774">
                  <c:v>73.707695145815521</c:v>
                </c:pt>
                <c:pt idx="6775">
                  <c:v>73.710338205764188</c:v>
                </c:pt>
                <c:pt idx="6776">
                  <c:v>73.712980882455184</c:v>
                </c:pt>
                <c:pt idx="6777">
                  <c:v>73.715623175999667</c:v>
                </c:pt>
                <c:pt idx="6778">
                  <c:v>73.718265086508637</c:v>
                </c:pt>
                <c:pt idx="6779">
                  <c:v>73.720906614093209</c:v>
                </c:pt>
                <c:pt idx="6780">
                  <c:v>73.723547758864285</c:v>
                </c:pt>
                <c:pt idx="6781">
                  <c:v>73.726188520932908</c:v>
                </c:pt>
                <c:pt idx="6782">
                  <c:v>73.728828900409908</c:v>
                </c:pt>
                <c:pt idx="6783">
                  <c:v>73.73146889740616</c:v>
                </c:pt>
                <c:pt idx="6784">
                  <c:v>73.734108512032407</c:v>
                </c:pt>
                <c:pt idx="6785">
                  <c:v>73.736747744399452</c:v>
                </c:pt>
                <c:pt idx="6786">
                  <c:v>73.739386594617955</c:v>
                </c:pt>
                <c:pt idx="6787">
                  <c:v>73.742025062798604</c:v>
                </c:pt>
                <c:pt idx="6788">
                  <c:v>73.744663149051945</c:v>
                </c:pt>
                <c:pt idx="6789">
                  <c:v>73.747300853488568</c:v>
                </c:pt>
                <c:pt idx="6790">
                  <c:v>73.749938176219018</c:v>
                </c:pt>
                <c:pt idx="6791">
                  <c:v>73.752575117353658</c:v>
                </c:pt>
                <c:pt idx="6792">
                  <c:v>73.75521167700299</c:v>
                </c:pt>
                <c:pt idx="6793">
                  <c:v>73.757847855277333</c:v>
                </c:pt>
                <c:pt idx="6794">
                  <c:v>73.760483652287022</c:v>
                </c:pt>
                <c:pt idx="6795">
                  <c:v>73.763119068142302</c:v>
                </c:pt>
                <c:pt idx="6796">
                  <c:v>73.765754102953338</c:v>
                </c:pt>
                <c:pt idx="6797">
                  <c:v>73.768388756830433</c:v>
                </c:pt>
                <c:pt idx="6798">
                  <c:v>73.771023029883665</c:v>
                </c:pt>
                <c:pt idx="6799">
                  <c:v>73.773656922223054</c:v>
                </c:pt>
                <c:pt idx="6800">
                  <c:v>73.77629043395865</c:v>
                </c:pt>
                <c:pt idx="6801">
                  <c:v>73.7789235652005</c:v>
                </c:pt>
                <c:pt idx="6802">
                  <c:v>73.781556316058413</c:v>
                </c:pt>
                <c:pt idx="6803">
                  <c:v>73.784188686642366</c:v>
                </c:pt>
                <c:pt idx="6804">
                  <c:v>73.786820677062167</c:v>
                </c:pt>
                <c:pt idx="6805">
                  <c:v>73.78945228742765</c:v>
                </c:pt>
                <c:pt idx="6806">
                  <c:v>73.792083517848468</c:v>
                </c:pt>
                <c:pt idx="6807">
                  <c:v>73.794714368434398</c:v>
                </c:pt>
                <c:pt idx="6808">
                  <c:v>73.797344839295064</c:v>
                </c:pt>
                <c:pt idx="6809">
                  <c:v>73.799974930540031</c:v>
                </c:pt>
                <c:pt idx="6810">
                  <c:v>73.802604642278922</c:v>
                </c:pt>
                <c:pt idx="6811">
                  <c:v>73.805233974621132</c:v>
                </c:pt>
                <c:pt idx="6812">
                  <c:v>73.80786292767624</c:v>
                </c:pt>
                <c:pt idx="6813">
                  <c:v>73.810491501553557</c:v>
                </c:pt>
                <c:pt idx="6814">
                  <c:v>73.813119696362577</c:v>
                </c:pt>
                <c:pt idx="6815">
                  <c:v>73.815747512212454</c:v>
                </c:pt>
                <c:pt idx="6816">
                  <c:v>73.818374949212583</c:v>
                </c:pt>
                <c:pt idx="6817">
                  <c:v>73.82100200747206</c:v>
                </c:pt>
                <c:pt idx="6818">
                  <c:v>73.823628687100225</c:v>
                </c:pt>
                <c:pt idx="6819">
                  <c:v>73.82625498820606</c:v>
                </c:pt>
                <c:pt idx="6820">
                  <c:v>73.828880910898675</c:v>
                </c:pt>
                <c:pt idx="6821">
                  <c:v>73.831506455287183</c:v>
                </c:pt>
                <c:pt idx="6822">
                  <c:v>73.834131621480481</c:v>
                </c:pt>
                <c:pt idx="6823">
                  <c:v>73.836756409587508</c:v>
                </c:pt>
                <c:pt idx="6824">
                  <c:v>73.839380819717206</c:v>
                </c:pt>
                <c:pt idx="6825">
                  <c:v>73.842004851978416</c:v>
                </c:pt>
                <c:pt idx="6826">
                  <c:v>73.844628506479893</c:v>
                </c:pt>
                <c:pt idx="6827">
                  <c:v>73.847251783330478</c:v>
                </c:pt>
                <c:pt idx="6828">
                  <c:v>73.849874682638699</c:v>
                </c:pt>
                <c:pt idx="6829">
                  <c:v>73.852497204513384</c:v>
                </c:pt>
                <c:pt idx="6830">
                  <c:v>73.855119349063074</c:v>
                </c:pt>
                <c:pt idx="6831">
                  <c:v>73.857741116396284</c:v>
                </c:pt>
                <c:pt idx="6832">
                  <c:v>73.860362506621669</c:v>
                </c:pt>
                <c:pt idx="6833">
                  <c:v>73.862983519847575</c:v>
                </c:pt>
                <c:pt idx="6834">
                  <c:v>73.865604156182442</c:v>
                </c:pt>
                <c:pt idx="6835">
                  <c:v>73.868224415734673</c:v>
                </c:pt>
                <c:pt idx="6836">
                  <c:v>73.87084429861261</c:v>
                </c:pt>
                <c:pt idx="6837">
                  <c:v>73.873463804924441</c:v>
                </c:pt>
                <c:pt idx="6838">
                  <c:v>73.876082934778537</c:v>
                </c:pt>
                <c:pt idx="6839">
                  <c:v>73.878701688283002</c:v>
                </c:pt>
                <c:pt idx="6840">
                  <c:v>73.881320065545992</c:v>
                </c:pt>
                <c:pt idx="6841">
                  <c:v>73.883938066675569</c:v>
                </c:pt>
                <c:pt idx="6842">
                  <c:v>73.886555691779861</c:v>
                </c:pt>
                <c:pt idx="6843">
                  <c:v>73.88917294096683</c:v>
                </c:pt>
                <c:pt idx="6844">
                  <c:v>73.891789814344421</c:v>
                </c:pt>
                <c:pt idx="6845">
                  <c:v>73.894406312020536</c:v>
                </c:pt>
                <c:pt idx="6846">
                  <c:v>73.897022434103093</c:v>
                </c:pt>
                <c:pt idx="6847">
                  <c:v>73.899638180699824</c:v>
                </c:pt>
                <c:pt idx="6848">
                  <c:v>73.902253551918591</c:v>
                </c:pt>
                <c:pt idx="6849">
                  <c:v>73.904868547866982</c:v>
                </c:pt>
                <c:pt idx="6850">
                  <c:v>73.907483168652846</c:v>
                </c:pt>
                <c:pt idx="6851">
                  <c:v>73.910097414383685</c:v>
                </c:pt>
                <c:pt idx="6852">
                  <c:v>73.912711285167177</c:v>
                </c:pt>
                <c:pt idx="6853">
                  <c:v>73.915324781110741</c:v>
                </c:pt>
                <c:pt idx="6854">
                  <c:v>73.917937902321952</c:v>
                </c:pt>
                <c:pt idx="6855">
                  <c:v>73.920550648908275</c:v>
                </c:pt>
                <c:pt idx="6856">
                  <c:v>73.923163020977057</c:v>
                </c:pt>
                <c:pt idx="6857">
                  <c:v>73.925775018635619</c:v>
                </c:pt>
                <c:pt idx="6858">
                  <c:v>73.928386641991409</c:v>
                </c:pt>
                <c:pt idx="6859">
                  <c:v>73.93099789115152</c:v>
                </c:pt>
                <c:pt idx="6860">
                  <c:v>73.933608766223315</c:v>
                </c:pt>
                <c:pt idx="6861">
                  <c:v>73.936219267313902</c:v>
                </c:pt>
                <c:pt idx="6862">
                  <c:v>73.938829394530302</c:v>
                </c:pt>
                <c:pt idx="6863">
                  <c:v>73.941439147979722</c:v>
                </c:pt>
                <c:pt idx="6864">
                  <c:v>73.944048527769155</c:v>
                </c:pt>
                <c:pt idx="6865">
                  <c:v>73.946657534005595</c:v>
                </c:pt>
                <c:pt idx="6866">
                  <c:v>73.949266166795965</c:v>
                </c:pt>
                <c:pt idx="6867">
                  <c:v>73.951874426247187</c:v>
                </c:pt>
                <c:pt idx="6868">
                  <c:v>73.954482312465984</c:v>
                </c:pt>
                <c:pt idx="6869">
                  <c:v>73.957089825559322</c:v>
                </c:pt>
                <c:pt idx="6870">
                  <c:v>73.959696965633924</c:v>
                </c:pt>
                <c:pt idx="6871">
                  <c:v>73.962303732796457</c:v>
                </c:pt>
                <c:pt idx="6872">
                  <c:v>73.964910127153573</c:v>
                </c:pt>
                <c:pt idx="6873">
                  <c:v>73.967516148811924</c:v>
                </c:pt>
                <c:pt idx="6874">
                  <c:v>73.970121797878065</c:v>
                </c:pt>
                <c:pt idx="6875">
                  <c:v>73.972727074458462</c:v>
                </c:pt>
                <c:pt idx="6876">
                  <c:v>73.975331978659725</c:v>
                </c:pt>
                <c:pt idx="6877">
                  <c:v>73.977936510588236</c:v>
                </c:pt>
                <c:pt idx="6878">
                  <c:v>73.980540670350393</c:v>
                </c:pt>
                <c:pt idx="6879">
                  <c:v>73.983144458052465</c:v>
                </c:pt>
                <c:pt idx="6880">
                  <c:v>73.985747873800804</c:v>
                </c:pt>
                <c:pt idx="6881">
                  <c:v>73.988350917701666</c:v>
                </c:pt>
                <c:pt idx="6882">
                  <c:v>73.99095358986132</c:v>
                </c:pt>
                <c:pt idx="6883">
                  <c:v>73.993555890385792</c:v>
                </c:pt>
                <c:pt idx="6884">
                  <c:v>73.99615781938131</c:v>
                </c:pt>
                <c:pt idx="6885">
                  <c:v>73.998759376953842</c:v>
                </c:pt>
                <c:pt idx="6886">
                  <c:v>74.001360563209545</c:v>
                </c:pt>
                <c:pt idx="6887">
                  <c:v>74.003961378254303</c:v>
                </c:pt>
                <c:pt idx="6888">
                  <c:v>74.006561822194087</c:v>
                </c:pt>
                <c:pt idx="6889">
                  <c:v>74.009161895134753</c:v>
                </c:pt>
                <c:pt idx="6890">
                  <c:v>74.011761597182215</c:v>
                </c:pt>
                <c:pt idx="6891">
                  <c:v>74.014360928442215</c:v>
                </c:pt>
                <c:pt idx="6892">
                  <c:v>74.016959889020512</c:v>
                </c:pt>
                <c:pt idx="6893">
                  <c:v>74.019558479022777</c:v>
                </c:pt>
                <c:pt idx="6894">
                  <c:v>74.022156698554738</c:v>
                </c:pt>
                <c:pt idx="6895">
                  <c:v>74.024754547721969</c:v>
                </c:pt>
                <c:pt idx="6896">
                  <c:v>74.027352026630098</c:v>
                </c:pt>
                <c:pt idx="6897">
                  <c:v>74.029949135384641</c:v>
                </c:pt>
                <c:pt idx="6898">
                  <c:v>74.032545874091042</c:v>
                </c:pt>
                <c:pt idx="6899">
                  <c:v>74.035142242854704</c:v>
                </c:pt>
                <c:pt idx="6900">
                  <c:v>74.037738241781128</c:v>
                </c:pt>
                <c:pt idx="6901">
                  <c:v>74.040333870975587</c:v>
                </c:pt>
                <c:pt idx="6902">
                  <c:v>74.042929130543399</c:v>
                </c:pt>
                <c:pt idx="6903">
                  <c:v>74.045524020589809</c:v>
                </c:pt>
                <c:pt idx="6904">
                  <c:v>74.048118541220063</c:v>
                </c:pt>
                <c:pt idx="6905">
                  <c:v>74.050712692539278</c:v>
                </c:pt>
                <c:pt idx="6906">
                  <c:v>74.053306474652629</c:v>
                </c:pt>
                <c:pt idx="6907">
                  <c:v>74.055899887665177</c:v>
                </c:pt>
                <c:pt idx="6908">
                  <c:v>74.058492931681911</c:v>
                </c:pt>
                <c:pt idx="6909">
                  <c:v>74.061085606807893</c:v>
                </c:pt>
                <c:pt idx="6910">
                  <c:v>74.063677913148013</c:v>
                </c:pt>
                <c:pt idx="6911">
                  <c:v>74.066269850807217</c:v>
                </c:pt>
                <c:pt idx="6912">
                  <c:v>74.068861419890283</c:v>
                </c:pt>
                <c:pt idx="6913">
                  <c:v>74.071452620502072</c:v>
                </c:pt>
                <c:pt idx="6914">
                  <c:v>74.074043452747333</c:v>
                </c:pt>
                <c:pt idx="6915">
                  <c:v>74.076633916730799</c:v>
                </c:pt>
                <c:pt idx="6916">
                  <c:v>74.079224012557148</c:v>
                </c:pt>
                <c:pt idx="6917">
                  <c:v>74.081813740331029</c:v>
                </c:pt>
                <c:pt idx="6918">
                  <c:v>74.084403100156919</c:v>
                </c:pt>
                <c:pt idx="6919">
                  <c:v>74.086992092139468</c:v>
                </c:pt>
                <c:pt idx="6920">
                  <c:v>74.089580716383196</c:v>
                </c:pt>
                <c:pt idx="6921">
                  <c:v>74.092168972992468</c:v>
                </c:pt>
                <c:pt idx="6922">
                  <c:v>74.094756862071719</c:v>
                </c:pt>
                <c:pt idx="6923">
                  <c:v>74.097344383725314</c:v>
                </c:pt>
                <c:pt idx="6924">
                  <c:v>74.099931538057618</c:v>
                </c:pt>
                <c:pt idx="6925">
                  <c:v>74.102518325172809</c:v>
                </c:pt>
                <c:pt idx="6926">
                  <c:v>74.105104745175197</c:v>
                </c:pt>
                <c:pt idx="6927">
                  <c:v>74.10769079816896</c:v>
                </c:pt>
                <c:pt idx="6928">
                  <c:v>74.110276484258193</c:v>
                </c:pt>
                <c:pt idx="6929">
                  <c:v>74.112861803546991</c:v>
                </c:pt>
                <c:pt idx="6930">
                  <c:v>74.115446756139463</c:v>
                </c:pt>
                <c:pt idx="6931">
                  <c:v>74.118031342139602</c:v>
                </c:pt>
                <c:pt idx="6932">
                  <c:v>74.120615561651363</c:v>
                </c:pt>
                <c:pt idx="6933">
                  <c:v>74.123199414778682</c:v>
                </c:pt>
                <c:pt idx="6934">
                  <c:v>74.125782901625371</c:v>
                </c:pt>
                <c:pt idx="6935">
                  <c:v>74.128366022295339</c:v>
                </c:pt>
                <c:pt idx="6936">
                  <c:v>74.130948776892339</c:v>
                </c:pt>
                <c:pt idx="6937">
                  <c:v>74.133531165520097</c:v>
                </c:pt>
                <c:pt idx="6938">
                  <c:v>74.136113188282337</c:v>
                </c:pt>
                <c:pt idx="6939">
                  <c:v>74.138694845282728</c:v>
                </c:pt>
                <c:pt idx="6940">
                  <c:v>74.141276136624811</c:v>
                </c:pt>
                <c:pt idx="6941">
                  <c:v>74.143857062412252</c:v>
                </c:pt>
                <c:pt idx="6942">
                  <c:v>74.146437622748479</c:v>
                </c:pt>
                <c:pt idx="6943">
                  <c:v>74.149017817737032</c:v>
                </c:pt>
                <c:pt idx="6944">
                  <c:v>74.151597647481339</c:v>
                </c:pt>
                <c:pt idx="6945">
                  <c:v>74.154177112084739</c:v>
                </c:pt>
                <c:pt idx="6946">
                  <c:v>74.156756211650674</c:v>
                </c:pt>
                <c:pt idx="6947">
                  <c:v>74.159334946282399</c:v>
                </c:pt>
                <c:pt idx="6948">
                  <c:v>74.16191331608313</c:v>
                </c:pt>
                <c:pt idx="6949">
                  <c:v>74.164491321156149</c:v>
                </c:pt>
                <c:pt idx="6950">
                  <c:v>74.167068961604599</c:v>
                </c:pt>
                <c:pt idx="6951">
                  <c:v>74.169646237531566</c:v>
                </c:pt>
                <c:pt idx="6952">
                  <c:v>74.172223149040235</c:v>
                </c:pt>
                <c:pt idx="6953">
                  <c:v>74.174799696233578</c:v>
                </c:pt>
                <c:pt idx="6954">
                  <c:v>74.177375879214566</c:v>
                </c:pt>
                <c:pt idx="6955">
                  <c:v>74.179951698086228</c:v>
                </c:pt>
                <c:pt idx="6956">
                  <c:v>74.18252715295138</c:v>
                </c:pt>
                <c:pt idx="6957">
                  <c:v>74.185102243913008</c:v>
                </c:pt>
                <c:pt idx="6958">
                  <c:v>74.187676971073856</c:v>
                </c:pt>
                <c:pt idx="6959">
                  <c:v>74.190251334536697</c:v>
                </c:pt>
                <c:pt idx="6960">
                  <c:v>74.192825334404276</c:v>
                </c:pt>
                <c:pt idx="6961">
                  <c:v>74.195398970779294</c:v>
                </c:pt>
                <c:pt idx="6962">
                  <c:v>74.197972243764454</c:v>
                </c:pt>
                <c:pt idx="6963">
                  <c:v>74.200545153462258</c:v>
                </c:pt>
                <c:pt idx="6964">
                  <c:v>74.203117699975337</c:v>
                </c:pt>
                <c:pt idx="6965">
                  <c:v>74.205689883406151</c:v>
                </c:pt>
                <c:pt idx="6966">
                  <c:v>74.208261703857232</c:v>
                </c:pt>
                <c:pt idx="6967">
                  <c:v>74.210833161430983</c:v>
                </c:pt>
                <c:pt idx="6968">
                  <c:v>74.213404256229808</c:v>
                </c:pt>
                <c:pt idx="6969">
                  <c:v>74.215974988356024</c:v>
                </c:pt>
                <c:pt idx="6970">
                  <c:v>74.21854535791195</c:v>
                </c:pt>
                <c:pt idx="6971">
                  <c:v>74.221115364999847</c:v>
                </c:pt>
                <c:pt idx="6972">
                  <c:v>74.223685009721947</c:v>
                </c:pt>
                <c:pt idx="6973">
                  <c:v>74.226254292180357</c:v>
                </c:pt>
                <c:pt idx="6974">
                  <c:v>74.22882321247728</c:v>
                </c:pt>
                <c:pt idx="6975">
                  <c:v>74.231391770714751</c:v>
                </c:pt>
                <c:pt idx="6976">
                  <c:v>74.23395996699486</c:v>
                </c:pt>
                <c:pt idx="6977">
                  <c:v>74.236527801419555</c:v>
                </c:pt>
                <c:pt idx="6978">
                  <c:v>74.239095274090801</c:v>
                </c:pt>
                <c:pt idx="6979">
                  <c:v>74.241662385110558</c:v>
                </c:pt>
                <c:pt idx="6980">
                  <c:v>74.244229134580607</c:v>
                </c:pt>
                <c:pt idx="6981">
                  <c:v>74.246795522602852</c:v>
                </c:pt>
                <c:pt idx="6982">
                  <c:v>74.249361549279044</c:v>
                </c:pt>
                <c:pt idx="6983">
                  <c:v>74.251927214710932</c:v>
                </c:pt>
                <c:pt idx="6984">
                  <c:v>74.254492519000181</c:v>
                </c:pt>
                <c:pt idx="6985">
                  <c:v>74.257057462248554</c:v>
                </c:pt>
                <c:pt idx="6986">
                  <c:v>74.259622044557531</c:v>
                </c:pt>
                <c:pt idx="6987">
                  <c:v>74.262186266028721</c:v>
                </c:pt>
                <c:pt idx="6988">
                  <c:v>74.264750126763658</c:v>
                </c:pt>
                <c:pt idx="6989">
                  <c:v>74.267313626863867</c:v>
                </c:pt>
                <c:pt idx="6990">
                  <c:v>74.269876766430698</c:v>
                </c:pt>
                <c:pt idx="6991">
                  <c:v>74.272439545565632</c:v>
                </c:pt>
                <c:pt idx="6992">
                  <c:v>74.27500196437002</c:v>
                </c:pt>
                <c:pt idx="6993">
                  <c:v>74.277564022945128</c:v>
                </c:pt>
                <c:pt idx="6994">
                  <c:v>74.280125721392238</c:v>
                </c:pt>
                <c:pt idx="6995">
                  <c:v>74.282687059812574</c:v>
                </c:pt>
                <c:pt idx="6996">
                  <c:v>74.285248038307316</c:v>
                </c:pt>
                <c:pt idx="6997">
                  <c:v>74.287808656977617</c:v>
                </c:pt>
                <c:pt idx="6998">
                  <c:v>74.290368915924589</c:v>
                </c:pt>
                <c:pt idx="6999">
                  <c:v>74.292928815249255</c:v>
                </c:pt>
                <c:pt idx="7000">
                  <c:v>74.295488355052655</c:v>
                </c:pt>
                <c:pt idx="7001">
                  <c:v>74.298047535435742</c:v>
                </c:pt>
                <c:pt idx="7002">
                  <c:v>74.300606356499443</c:v>
                </c:pt>
                <c:pt idx="7003">
                  <c:v>74.303164818344712</c:v>
                </c:pt>
                <c:pt idx="7004">
                  <c:v>74.305722921072302</c:v>
                </c:pt>
                <c:pt idx="7005">
                  <c:v>74.308280664783069</c:v>
                </c:pt>
                <c:pt idx="7006">
                  <c:v>74.310838049577683</c:v>
                </c:pt>
                <c:pt idx="7007">
                  <c:v>74.313395075557011</c:v>
                </c:pt>
                <c:pt idx="7008">
                  <c:v>74.315951742821568</c:v>
                </c:pt>
                <c:pt idx="7009">
                  <c:v>74.31850805147208</c:v>
                </c:pt>
                <c:pt idx="7010">
                  <c:v>74.321064001609102</c:v>
                </c:pt>
                <c:pt idx="7011">
                  <c:v>74.32361959333322</c:v>
                </c:pt>
                <c:pt idx="7012">
                  <c:v>74.326174826744875</c:v>
                </c:pt>
                <c:pt idx="7013">
                  <c:v>74.328729701944582</c:v>
                </c:pt>
                <c:pt idx="7014">
                  <c:v>74.331284219032767</c:v>
                </c:pt>
                <c:pt idx="7015">
                  <c:v>74.333838378109718</c:v>
                </c:pt>
                <c:pt idx="7016">
                  <c:v>74.336392179275919</c:v>
                </c:pt>
                <c:pt idx="7017">
                  <c:v>74.338945622631499</c:v>
                </c:pt>
                <c:pt idx="7018">
                  <c:v>74.341498708276873</c:v>
                </c:pt>
                <c:pt idx="7019">
                  <c:v>74.344051436312114</c:v>
                </c:pt>
                <c:pt idx="7020">
                  <c:v>74.346603806837436</c:v>
                </c:pt>
                <c:pt idx="7021">
                  <c:v>74.349155819952969</c:v>
                </c:pt>
                <c:pt idx="7022">
                  <c:v>74.351707475758801</c:v>
                </c:pt>
                <c:pt idx="7023">
                  <c:v>74.35425877435496</c:v>
                </c:pt>
                <c:pt idx="7024">
                  <c:v>74.356809715841479</c:v>
                </c:pt>
                <c:pt idx="7025">
                  <c:v>74.359360300318272</c:v>
                </c:pt>
                <c:pt idx="7026">
                  <c:v>74.361910527885243</c:v>
                </c:pt>
                <c:pt idx="7027">
                  <c:v>74.364460398642322</c:v>
                </c:pt>
                <c:pt idx="7028">
                  <c:v>74.367009912689269</c:v>
                </c:pt>
                <c:pt idx="7029">
                  <c:v>74.369559070125945</c:v>
                </c:pt>
                <c:pt idx="7030">
                  <c:v>74.372107871052009</c:v>
                </c:pt>
                <c:pt idx="7031">
                  <c:v>74.374656315567279</c:v>
                </c:pt>
                <c:pt idx="7032">
                  <c:v>74.377204403771373</c:v>
                </c:pt>
                <c:pt idx="7033">
                  <c:v>74.379752135763823</c:v>
                </c:pt>
                <c:pt idx="7034">
                  <c:v>74.382299511644348</c:v>
                </c:pt>
                <c:pt idx="7035">
                  <c:v>74.38484653151238</c:v>
                </c:pt>
                <c:pt idx="7036">
                  <c:v>74.38739319546751</c:v>
                </c:pt>
                <c:pt idx="7037">
                  <c:v>74.389939503609085</c:v>
                </c:pt>
                <c:pt idx="7038">
                  <c:v>74.392485456036596</c:v>
                </c:pt>
                <c:pt idx="7039">
                  <c:v>74.395031052849404</c:v>
                </c:pt>
                <c:pt idx="7040">
                  <c:v>74.39757629414683</c:v>
                </c:pt>
                <c:pt idx="7041">
                  <c:v>74.400121180028165</c:v>
                </c:pt>
                <c:pt idx="7042">
                  <c:v>74.402665710592601</c:v>
                </c:pt>
                <c:pt idx="7043">
                  <c:v>74.405209885939442</c:v>
                </c:pt>
                <c:pt idx="7044">
                  <c:v>74.407753706167753</c:v>
                </c:pt>
                <c:pt idx="7045">
                  <c:v>74.410297171376726</c:v>
                </c:pt>
                <c:pt idx="7046">
                  <c:v>74.412840281665382</c:v>
                </c:pt>
                <c:pt idx="7047">
                  <c:v>74.415383037132841</c:v>
                </c:pt>
                <c:pt idx="7048">
                  <c:v>74.41792543787804</c:v>
                </c:pt>
                <c:pt idx="7049">
                  <c:v>74.420467483999929</c:v>
                </c:pt>
                <c:pt idx="7050">
                  <c:v>74.423009175597471</c:v>
                </c:pt>
                <c:pt idx="7051">
                  <c:v>74.425550512769476</c:v>
                </c:pt>
                <c:pt idx="7052">
                  <c:v>74.428091495614851</c:v>
                </c:pt>
                <c:pt idx="7053">
                  <c:v>74.430632124232304</c:v>
                </c:pt>
                <c:pt idx="7054">
                  <c:v>74.433172398720671</c:v>
                </c:pt>
                <c:pt idx="7055">
                  <c:v>74.435712319178563</c:v>
                </c:pt>
                <c:pt idx="7056">
                  <c:v>74.438251885704773</c:v>
                </c:pt>
                <c:pt idx="7057">
                  <c:v>74.440791098397796</c:v>
                </c:pt>
                <c:pt idx="7058">
                  <c:v>74.443329957356298</c:v>
                </c:pt>
                <c:pt idx="7059">
                  <c:v>74.44586846267876</c:v>
                </c:pt>
                <c:pt idx="7060">
                  <c:v>74.448406614463693</c:v>
                </c:pt>
                <c:pt idx="7061">
                  <c:v>74.450944412809676</c:v>
                </c:pt>
                <c:pt idx="7062">
                  <c:v>74.453481857814964</c:v>
                </c:pt>
                <c:pt idx="7063">
                  <c:v>74.456018949578066</c:v>
                </c:pt>
                <c:pt idx="7064">
                  <c:v>74.458555688197237</c:v>
                </c:pt>
                <c:pt idx="7065">
                  <c:v>74.461092073770757</c:v>
                </c:pt>
                <c:pt idx="7066">
                  <c:v>74.463628106396968</c:v>
                </c:pt>
                <c:pt idx="7067">
                  <c:v>74.466163786174036</c:v>
                </c:pt>
                <c:pt idx="7068">
                  <c:v>74.468699113200103</c:v>
                </c:pt>
                <c:pt idx="7069">
                  <c:v>74.471234087573364</c:v>
                </c:pt>
                <c:pt idx="7070">
                  <c:v>74.473768709391848</c:v>
                </c:pt>
                <c:pt idx="7071">
                  <c:v>74.476302978753665</c:v>
                </c:pt>
                <c:pt idx="7072">
                  <c:v>74.478836895756771</c:v>
                </c:pt>
                <c:pt idx="7073">
                  <c:v>74.481370460499178</c:v>
                </c:pt>
                <c:pt idx="7074">
                  <c:v>74.483903673078842</c:v>
                </c:pt>
                <c:pt idx="7075">
                  <c:v>74.486436533593519</c:v>
                </c:pt>
                <c:pt idx="7076">
                  <c:v>74.488969042141193</c:v>
                </c:pt>
                <c:pt idx="7077">
                  <c:v>74.49150119881962</c:v>
                </c:pt>
                <c:pt idx="7078">
                  <c:v>74.494033003726571</c:v>
                </c:pt>
                <c:pt idx="7079">
                  <c:v>74.496564456959717</c:v>
                </c:pt>
                <c:pt idx="7080">
                  <c:v>74.499095558616801</c:v>
                </c:pt>
                <c:pt idx="7081">
                  <c:v>74.501626308795437</c:v>
                </c:pt>
                <c:pt idx="7082">
                  <c:v>74.504156707593268</c:v>
                </c:pt>
                <c:pt idx="7083">
                  <c:v>74.506686755107793</c:v>
                </c:pt>
                <c:pt idx="7084">
                  <c:v>74.509216451436615</c:v>
                </c:pt>
                <c:pt idx="7085">
                  <c:v>74.511745796677133</c:v>
                </c:pt>
                <c:pt idx="7086">
                  <c:v>74.514274790926791</c:v>
                </c:pt>
                <c:pt idx="7087">
                  <c:v>74.516803434283062</c:v>
                </c:pt>
                <c:pt idx="7088">
                  <c:v>74.519331726843177</c:v>
                </c:pt>
                <c:pt idx="7089">
                  <c:v>74.521859668704607</c:v>
                </c:pt>
                <c:pt idx="7090">
                  <c:v>74.524387259964499</c:v>
                </c:pt>
                <c:pt idx="7091">
                  <c:v>74.52691450072021</c:v>
                </c:pt>
                <c:pt idx="7092">
                  <c:v>74.529441391068858</c:v>
                </c:pt>
                <c:pt idx="7093">
                  <c:v>74.531967931107616</c:v>
                </c:pt>
                <c:pt idx="7094">
                  <c:v>74.534494120933573</c:v>
                </c:pt>
                <c:pt idx="7095">
                  <c:v>74.537019960643818</c:v>
                </c:pt>
                <c:pt idx="7096">
                  <c:v>74.539545450335396</c:v>
                </c:pt>
                <c:pt idx="7097">
                  <c:v>74.542070590105283</c:v>
                </c:pt>
                <c:pt idx="7098">
                  <c:v>74.544595380050495</c:v>
                </c:pt>
                <c:pt idx="7099">
                  <c:v>74.547119820267881</c:v>
                </c:pt>
                <c:pt idx="7100">
                  <c:v>74.549643910854329</c:v>
                </c:pt>
                <c:pt idx="7101">
                  <c:v>74.552167651906686</c:v>
                </c:pt>
                <c:pt idx="7102">
                  <c:v>74.554691043521728</c:v>
                </c:pt>
                <c:pt idx="7103">
                  <c:v>74.557214085796247</c:v>
                </c:pt>
                <c:pt idx="7104">
                  <c:v>74.559736778826831</c:v>
                </c:pt>
                <c:pt idx="7105">
                  <c:v>74.56225912271033</c:v>
                </c:pt>
                <c:pt idx="7106">
                  <c:v>74.564781117543276</c:v>
                </c:pt>
                <c:pt idx="7107">
                  <c:v>74.567302763422276</c:v>
                </c:pt>
                <c:pt idx="7108">
                  <c:v>74.569824060443906</c:v>
                </c:pt>
                <c:pt idx="7109">
                  <c:v>74.572345008704588</c:v>
                </c:pt>
                <c:pt idx="7110">
                  <c:v>74.574865608300968</c:v>
                </c:pt>
                <c:pt idx="7111">
                  <c:v>74.577385859329269</c:v>
                </c:pt>
                <c:pt idx="7112">
                  <c:v>74.579905761886039</c:v>
                </c:pt>
                <c:pt idx="7113">
                  <c:v>74.582425316067557</c:v>
                </c:pt>
                <c:pt idx="7114">
                  <c:v>74.584944521970201</c:v>
                </c:pt>
                <c:pt idx="7115">
                  <c:v>74.587463379690163</c:v>
                </c:pt>
                <c:pt idx="7116">
                  <c:v>74.589981889323681</c:v>
                </c:pt>
                <c:pt idx="7117">
                  <c:v>74.592500050967033</c:v>
                </c:pt>
                <c:pt idx="7118">
                  <c:v>74.595017864716255</c:v>
                </c:pt>
                <c:pt idx="7119">
                  <c:v>74.597535330667569</c:v>
                </c:pt>
                <c:pt idx="7120">
                  <c:v>74.600052448916969</c:v>
                </c:pt>
                <c:pt idx="7121">
                  <c:v>74.602569219560522</c:v>
                </c:pt>
                <c:pt idx="7122">
                  <c:v>74.605085642694206</c:v>
                </c:pt>
                <c:pt idx="7123">
                  <c:v>74.607601718414003</c:v>
                </c:pt>
                <c:pt idx="7124">
                  <c:v>74.610117446815835</c:v>
                </c:pt>
                <c:pt idx="7125">
                  <c:v>74.612632827995498</c:v>
                </c:pt>
                <c:pt idx="7126">
                  <c:v>74.615147862048872</c:v>
                </c:pt>
                <c:pt idx="7127">
                  <c:v>74.617662549071824</c:v>
                </c:pt>
                <c:pt idx="7128">
                  <c:v>74.620176889159964</c:v>
                </c:pt>
                <c:pt idx="7129">
                  <c:v>74.622690882409145</c:v>
                </c:pt>
                <c:pt idx="7130">
                  <c:v>74.625204528914949</c:v>
                </c:pt>
                <c:pt idx="7131">
                  <c:v>74.627717828773058</c:v>
                </c:pt>
                <c:pt idx="7132">
                  <c:v>74.630230782079082</c:v>
                </c:pt>
                <c:pt idx="7133">
                  <c:v>74.632743388928517</c:v>
                </c:pt>
                <c:pt idx="7134">
                  <c:v>74.635255649416962</c:v>
                </c:pt>
                <c:pt idx="7135">
                  <c:v>74.63776756363977</c:v>
                </c:pt>
                <c:pt idx="7136">
                  <c:v>74.640279131692509</c:v>
                </c:pt>
                <c:pt idx="7137">
                  <c:v>74.642790353670534</c:v>
                </c:pt>
                <c:pt idx="7138">
                  <c:v>74.645301229669201</c:v>
                </c:pt>
                <c:pt idx="7139">
                  <c:v>74.647811759783806</c:v>
                </c:pt>
                <c:pt idx="7140">
                  <c:v>74.650321944109677</c:v>
                </c:pt>
                <c:pt idx="7141">
                  <c:v>74.652831782742027</c:v>
                </c:pt>
                <c:pt idx="7142">
                  <c:v>74.655341275776038</c:v>
                </c:pt>
                <c:pt idx="7143">
                  <c:v>74.657850423306911</c:v>
                </c:pt>
                <c:pt idx="7144">
                  <c:v>74.660359225429772</c:v>
                </c:pt>
                <c:pt idx="7145">
                  <c:v>74.66286768223965</c:v>
                </c:pt>
                <c:pt idx="7146">
                  <c:v>74.665375793831657</c:v>
                </c:pt>
                <c:pt idx="7147">
                  <c:v>74.667883560300794</c:v>
                </c:pt>
                <c:pt idx="7148">
                  <c:v>74.670390981741988</c:v>
                </c:pt>
                <c:pt idx="7149">
                  <c:v>74.672898058250126</c:v>
                </c:pt>
                <c:pt idx="7150">
                  <c:v>74.675404789920222</c:v>
                </c:pt>
                <c:pt idx="7151">
                  <c:v>74.677911176847047</c:v>
                </c:pt>
                <c:pt idx="7152">
                  <c:v>74.680417219125417</c:v>
                </c:pt>
                <c:pt idx="7153">
                  <c:v>74.682922916850089</c:v>
                </c:pt>
                <c:pt idx="7154">
                  <c:v>74.685428270115821</c:v>
                </c:pt>
                <c:pt idx="7155">
                  <c:v>74.687933279017344</c:v>
                </c:pt>
                <c:pt idx="7156">
                  <c:v>74.690437943649187</c:v>
                </c:pt>
                <c:pt idx="7157">
                  <c:v>74.692942264106051</c:v>
                </c:pt>
                <c:pt idx="7158">
                  <c:v>74.695446240482525</c:v>
                </c:pt>
                <c:pt idx="7159">
                  <c:v>74.697949872873153</c:v>
                </c:pt>
                <c:pt idx="7160">
                  <c:v>74.70045316137238</c:v>
                </c:pt>
                <c:pt idx="7161">
                  <c:v>74.702956106074666</c:v>
                </c:pt>
                <c:pt idx="7162">
                  <c:v>74.705458707074456</c:v>
                </c:pt>
                <c:pt idx="7163">
                  <c:v>74.707960964466167</c:v>
                </c:pt>
                <c:pt idx="7164">
                  <c:v>74.710462878344103</c:v>
                </c:pt>
                <c:pt idx="7165">
                  <c:v>74.712964448802538</c:v>
                </c:pt>
                <c:pt idx="7166">
                  <c:v>74.715465675935761</c:v>
                </c:pt>
                <c:pt idx="7167">
                  <c:v>74.717966559837976</c:v>
                </c:pt>
                <c:pt idx="7168">
                  <c:v>74.720467100603429</c:v>
                </c:pt>
                <c:pt idx="7169">
                  <c:v>74.722967298326211</c:v>
                </c:pt>
                <c:pt idx="7170">
                  <c:v>74.725467153100467</c:v>
                </c:pt>
                <c:pt idx="7171">
                  <c:v>74.727966665020304</c:v>
                </c:pt>
                <c:pt idx="7172">
                  <c:v>74.730465834179654</c:v>
                </c:pt>
                <c:pt idx="7173">
                  <c:v>74.732964660672579</c:v>
                </c:pt>
                <c:pt idx="7174">
                  <c:v>74.735463144592998</c:v>
                </c:pt>
                <c:pt idx="7175">
                  <c:v>74.737961286034846</c:v>
                </c:pt>
                <c:pt idx="7176">
                  <c:v>74.740459085092013</c:v>
                </c:pt>
                <c:pt idx="7177">
                  <c:v>74.742956541858291</c:v>
                </c:pt>
                <c:pt idx="7178">
                  <c:v>74.745453656427557</c:v>
                </c:pt>
                <c:pt idx="7179">
                  <c:v>74.747950428893517</c:v>
                </c:pt>
                <c:pt idx="7180">
                  <c:v>74.750446859349879</c:v>
                </c:pt>
                <c:pt idx="7181">
                  <c:v>74.752942947890347</c:v>
                </c:pt>
                <c:pt idx="7182">
                  <c:v>74.755438694608614</c:v>
                </c:pt>
                <c:pt idx="7183">
                  <c:v>74.757934099598245</c:v>
                </c:pt>
                <c:pt idx="7184">
                  <c:v>74.760429162952832</c:v>
                </c:pt>
                <c:pt idx="7185">
                  <c:v>74.762923884765826</c:v>
                </c:pt>
                <c:pt idx="7186">
                  <c:v>74.765418265130833</c:v>
                </c:pt>
                <c:pt idx="7187">
                  <c:v>74.76791230414122</c:v>
                </c:pt>
                <c:pt idx="7188">
                  <c:v>74.770406001890422</c:v>
                </c:pt>
                <c:pt idx="7189">
                  <c:v>74.772899358471832</c:v>
                </c:pt>
                <c:pt idx="7190">
                  <c:v>74.775392373978818</c:v>
                </c:pt>
                <c:pt idx="7191">
                  <c:v>74.777885048504658</c:v>
                </c:pt>
                <c:pt idx="7192">
                  <c:v>74.780377382142589</c:v>
                </c:pt>
                <c:pt idx="7193">
                  <c:v>74.78286937498585</c:v>
                </c:pt>
                <c:pt idx="7194">
                  <c:v>74.785361027127649</c:v>
                </c:pt>
                <c:pt idx="7195">
                  <c:v>74.787852338661068</c:v>
                </c:pt>
                <c:pt idx="7196">
                  <c:v>74.790343309679315</c:v>
                </c:pt>
                <c:pt idx="7197">
                  <c:v>74.792833940275358</c:v>
                </c:pt>
                <c:pt idx="7198">
                  <c:v>74.795324230542292</c:v>
                </c:pt>
                <c:pt idx="7199">
                  <c:v>74.797814180573127</c:v>
                </c:pt>
                <c:pt idx="7200">
                  <c:v>74.800303790460788</c:v>
                </c:pt>
                <c:pt idx="7201">
                  <c:v>74.802793060298171</c:v>
                </c:pt>
                <c:pt idx="7202">
                  <c:v>74.805281990178216</c:v>
                </c:pt>
                <c:pt idx="7203">
                  <c:v>74.80777058019369</c:v>
                </c:pt>
                <c:pt idx="7204">
                  <c:v>74.810258830437476</c:v>
                </c:pt>
                <c:pt idx="7205">
                  <c:v>74.812746741002329</c:v>
                </c:pt>
                <c:pt idx="7206">
                  <c:v>74.815234311980916</c:v>
                </c:pt>
                <c:pt idx="7207">
                  <c:v>74.817721543465979</c:v>
                </c:pt>
                <c:pt idx="7208">
                  <c:v>74.820208435550157</c:v>
                </c:pt>
                <c:pt idx="7209">
                  <c:v>74.822694988326077</c:v>
                </c:pt>
                <c:pt idx="7210">
                  <c:v>74.825181201886295</c:v>
                </c:pt>
                <c:pt idx="7211">
                  <c:v>74.827667076323351</c:v>
                </c:pt>
                <c:pt idx="7212">
                  <c:v>74.830152611729773</c:v>
                </c:pt>
                <c:pt idx="7213">
                  <c:v>74.832637808198001</c:v>
                </c:pt>
                <c:pt idx="7214">
                  <c:v>74.835122665820492</c:v>
                </c:pt>
                <c:pt idx="7215">
                  <c:v>74.837607184689588</c:v>
                </c:pt>
                <c:pt idx="7216">
                  <c:v>74.84009136489766</c:v>
                </c:pt>
                <c:pt idx="7217">
                  <c:v>74.842575206537006</c:v>
                </c:pt>
                <c:pt idx="7218">
                  <c:v>74.845058709699899</c:v>
                </c:pt>
                <c:pt idx="7219">
                  <c:v>74.847541874478623</c:v>
                </c:pt>
                <c:pt idx="7220">
                  <c:v>74.850024700965363</c:v>
                </c:pt>
                <c:pt idx="7221">
                  <c:v>74.852507189252208</c:v>
                </c:pt>
                <c:pt idx="7222">
                  <c:v>74.854989339431341</c:v>
                </c:pt>
                <c:pt idx="7223">
                  <c:v>74.857471151594879</c:v>
                </c:pt>
                <c:pt idx="7224">
                  <c:v>74.859952625834822</c:v>
                </c:pt>
                <c:pt idx="7225">
                  <c:v>74.862433762243199</c:v>
                </c:pt>
                <c:pt idx="7226">
                  <c:v>74.864914560911998</c:v>
                </c:pt>
                <c:pt idx="7227">
                  <c:v>74.867395021933064</c:v>
                </c:pt>
                <c:pt idx="7228">
                  <c:v>74.86987514539841</c:v>
                </c:pt>
                <c:pt idx="7229">
                  <c:v>74.872354931399826</c:v>
                </c:pt>
                <c:pt idx="7230">
                  <c:v>74.874834380029185</c:v>
                </c:pt>
                <c:pt idx="7231">
                  <c:v>74.877313491378274</c:v>
                </c:pt>
                <c:pt idx="7232">
                  <c:v>74.87979226553874</c:v>
                </c:pt>
                <c:pt idx="7233">
                  <c:v>74.88227070260244</c:v>
                </c:pt>
                <c:pt idx="7234">
                  <c:v>74.884748802660923</c:v>
                </c:pt>
                <c:pt idx="7235">
                  <c:v>74.887226565805946</c:v>
                </c:pt>
                <c:pt idx="7236">
                  <c:v>74.889703992128986</c:v>
                </c:pt>
                <c:pt idx="7237">
                  <c:v>74.892181081721688</c:v>
                </c:pt>
                <c:pt idx="7238">
                  <c:v>74.894657834675513</c:v>
                </c:pt>
                <c:pt idx="7239">
                  <c:v>74.897134251082022</c:v>
                </c:pt>
                <c:pt idx="7240">
                  <c:v>74.899610331032591</c:v>
                </c:pt>
                <c:pt idx="7241">
                  <c:v>74.90208607461868</c:v>
                </c:pt>
                <c:pt idx="7242">
                  <c:v>74.904561481931651</c:v>
                </c:pt>
                <c:pt idx="7243">
                  <c:v>74.90703655306281</c:v>
                </c:pt>
                <c:pt idx="7244">
                  <c:v>74.909511288103545</c:v>
                </c:pt>
                <c:pt idx="7245">
                  <c:v>74.911985687145034</c:v>
                </c:pt>
                <c:pt idx="7246">
                  <c:v>74.914459750278539</c:v>
                </c:pt>
                <c:pt idx="7247">
                  <c:v>74.916933477595194</c:v>
                </c:pt>
                <c:pt idx="7248">
                  <c:v>74.919406869186233</c:v>
                </c:pt>
                <c:pt idx="7249">
                  <c:v>74.921879925142719</c:v>
                </c:pt>
                <c:pt idx="7250">
                  <c:v>74.924352645555743</c:v>
                </c:pt>
                <c:pt idx="7251">
                  <c:v>74.926825030516369</c:v>
                </c:pt>
                <c:pt idx="7252">
                  <c:v>74.929297080115575</c:v>
                </c:pt>
                <c:pt idx="7253">
                  <c:v>74.931768794444281</c:v>
                </c:pt>
                <c:pt idx="7254">
                  <c:v>74.934240173593508</c:v>
                </c:pt>
                <c:pt idx="7255">
                  <c:v>74.936711217654107</c:v>
                </c:pt>
                <c:pt idx="7256">
                  <c:v>74.939181926716941</c:v>
                </c:pt>
                <c:pt idx="7257">
                  <c:v>74.941652300872846</c:v>
                </c:pt>
                <c:pt idx="7258">
                  <c:v>74.944122340212573</c:v>
                </c:pt>
                <c:pt idx="7259">
                  <c:v>74.946592044826801</c:v>
                </c:pt>
                <c:pt idx="7260">
                  <c:v>74.949061414806394</c:v>
                </c:pt>
                <c:pt idx="7261">
                  <c:v>74.951530450241862</c:v>
                </c:pt>
                <c:pt idx="7262">
                  <c:v>74.953999151223954</c:v>
                </c:pt>
                <c:pt idx="7263">
                  <c:v>74.956467517843222</c:v>
                </c:pt>
                <c:pt idx="7264">
                  <c:v>74.958935550190233</c:v>
                </c:pt>
                <c:pt idx="7265">
                  <c:v>74.961403248355566</c:v>
                </c:pt>
                <c:pt idx="7266">
                  <c:v>74.963870612429545</c:v>
                </c:pt>
                <c:pt idx="7267">
                  <c:v>74.966337642502808</c:v>
                </c:pt>
                <c:pt idx="7268">
                  <c:v>74.968804338665649</c:v>
                </c:pt>
                <c:pt idx="7269">
                  <c:v>74.971270701008507</c:v>
                </c:pt>
                <c:pt idx="7270">
                  <c:v>74.973736729621663</c:v>
                </c:pt>
                <c:pt idx="7271">
                  <c:v>74.976202424595556</c:v>
                </c:pt>
                <c:pt idx="7272">
                  <c:v>74.978667786020253</c:v>
                </c:pt>
                <c:pt idx="7273">
                  <c:v>74.981132813986108</c:v>
                </c:pt>
                <c:pt idx="7274">
                  <c:v>74.983597508583301</c:v>
                </c:pt>
                <c:pt idx="7275">
                  <c:v>74.986061869902002</c:v>
                </c:pt>
                <c:pt idx="7276">
                  <c:v>74.988525898032293</c:v>
                </c:pt>
                <c:pt idx="7277">
                  <c:v>74.990989593064256</c:v>
                </c:pt>
                <c:pt idx="7278">
                  <c:v>74.993452955087946</c:v>
                </c:pt>
                <c:pt idx="7279">
                  <c:v>74.995915984193388</c:v>
                </c:pt>
                <c:pt idx="7280">
                  <c:v>74.998378680470552</c:v>
                </c:pt>
                <c:pt idx="7281">
                  <c:v>75.000841044009377</c:v>
                </c:pt>
                <c:pt idx="7282">
                  <c:v>75.003303074899776</c:v>
                </c:pt>
                <c:pt idx="7283">
                  <c:v>75.005764773231618</c:v>
                </c:pt>
                <c:pt idx="7284">
                  <c:v>75.00822613909466</c:v>
                </c:pt>
                <c:pt idx="7285">
                  <c:v>75.010687172578784</c:v>
                </c:pt>
                <c:pt idx="7286">
                  <c:v>75.013147873773718</c:v>
                </c:pt>
                <c:pt idx="7287">
                  <c:v>75.015608242769119</c:v>
                </c:pt>
                <c:pt idx="7288">
                  <c:v>75.018068279654784</c:v>
                </c:pt>
                <c:pt idx="7289">
                  <c:v>75.020527984520257</c:v>
                </c:pt>
                <c:pt idx="7290">
                  <c:v>75.022987357455193</c:v>
                </c:pt>
                <c:pt idx="7291">
                  <c:v>75.025446398549192</c:v>
                </c:pt>
                <c:pt idx="7292">
                  <c:v>75.027905107891769</c:v>
                </c:pt>
                <c:pt idx="7293">
                  <c:v>75.030363485572437</c:v>
                </c:pt>
                <c:pt idx="7294">
                  <c:v>75.032821531680568</c:v>
                </c:pt>
                <c:pt idx="7295">
                  <c:v>75.035279246305734</c:v>
                </c:pt>
                <c:pt idx="7296">
                  <c:v>75.037736629537264</c:v>
                </c:pt>
                <c:pt idx="7297">
                  <c:v>75.040193681464487</c:v>
                </c:pt>
                <c:pt idx="7298">
                  <c:v>75.042650402176761</c:v>
                </c:pt>
                <c:pt idx="7299">
                  <c:v>75.045106791763331</c:v>
                </c:pt>
                <c:pt idx="7300">
                  <c:v>75.047562850313497</c:v>
                </c:pt>
                <c:pt idx="7301">
                  <c:v>75.050018577916433</c:v>
                </c:pt>
                <c:pt idx="7302">
                  <c:v>75.052473974661368</c:v>
                </c:pt>
                <c:pt idx="7303">
                  <c:v>75.054929040637404</c:v>
                </c:pt>
                <c:pt idx="7304">
                  <c:v>75.057383775933602</c:v>
                </c:pt>
                <c:pt idx="7305">
                  <c:v>75.059838180639105</c:v>
                </c:pt>
                <c:pt idx="7306">
                  <c:v>75.062292254842944</c:v>
                </c:pt>
                <c:pt idx="7307">
                  <c:v>75.064745998634052</c:v>
                </c:pt>
                <c:pt idx="7308">
                  <c:v>75.067199412101431</c:v>
                </c:pt>
                <c:pt idx="7309">
                  <c:v>75.069652495333997</c:v>
                </c:pt>
                <c:pt idx="7310">
                  <c:v>75.072105248420641</c:v>
                </c:pt>
                <c:pt idx="7311">
                  <c:v>75.074557671450222</c:v>
                </c:pt>
                <c:pt idx="7312">
                  <c:v>75.077009764511573</c:v>
                </c:pt>
                <c:pt idx="7313">
                  <c:v>75.079461527693425</c:v>
                </c:pt>
                <c:pt idx="7314">
                  <c:v>75.081912961084541</c:v>
                </c:pt>
                <c:pt idx="7315">
                  <c:v>75.084364064773695</c:v>
                </c:pt>
                <c:pt idx="7316">
                  <c:v>75.086814838849421</c:v>
                </c:pt>
                <c:pt idx="7317">
                  <c:v>75.089265283400536</c:v>
                </c:pt>
                <c:pt idx="7318">
                  <c:v>75.09171539851549</c:v>
                </c:pt>
                <c:pt idx="7319">
                  <c:v>75.094165184282929</c:v>
                </c:pt>
                <c:pt idx="7320">
                  <c:v>75.096614640791387</c:v>
                </c:pt>
                <c:pt idx="7321">
                  <c:v>75.099063768129284</c:v>
                </c:pt>
                <c:pt idx="7322">
                  <c:v>75.101512566385111</c:v>
                </c:pt>
                <c:pt idx="7323">
                  <c:v>75.103961035647373</c:v>
                </c:pt>
                <c:pt idx="7324">
                  <c:v>75.106409176004362</c:v>
                </c:pt>
                <c:pt idx="7325">
                  <c:v>75.108856987544485</c:v>
                </c:pt>
                <c:pt idx="7326">
                  <c:v>75.11130447035606</c:v>
                </c:pt>
                <c:pt idx="7327">
                  <c:v>75.11375162452731</c:v>
                </c:pt>
                <c:pt idx="7328">
                  <c:v>75.116198450146513</c:v>
                </c:pt>
                <c:pt idx="7329">
                  <c:v>75.118644947301902</c:v>
                </c:pt>
                <c:pt idx="7330">
                  <c:v>75.121091116081573</c:v>
                </c:pt>
                <c:pt idx="7331">
                  <c:v>75.123536956573801</c:v>
                </c:pt>
                <c:pt idx="7332">
                  <c:v>75.125982468866624</c:v>
                </c:pt>
                <c:pt idx="7333">
                  <c:v>75.12842765304805</c:v>
                </c:pt>
                <c:pt idx="7334">
                  <c:v>75.130872509206199</c:v>
                </c:pt>
                <c:pt idx="7335">
                  <c:v>75.133317037428981</c:v>
                </c:pt>
                <c:pt idx="7336">
                  <c:v>75.135761237804445</c:v>
                </c:pt>
                <c:pt idx="7337">
                  <c:v>75.138205110420486</c:v>
                </c:pt>
                <c:pt idx="7338">
                  <c:v>75.140648655365027</c:v>
                </c:pt>
                <c:pt idx="7339">
                  <c:v>75.143091872725776</c:v>
                </c:pt>
                <c:pt idx="7340">
                  <c:v>75.145534762590756</c:v>
                </c:pt>
                <c:pt idx="7341">
                  <c:v>75.147977325047663</c:v>
                </c:pt>
                <c:pt idx="7342">
                  <c:v>75.150419560184218</c:v>
                </c:pt>
                <c:pt idx="7343">
                  <c:v>75.152861468088147</c:v>
                </c:pt>
                <c:pt idx="7344">
                  <c:v>75.155303048847173</c:v>
                </c:pt>
                <c:pt idx="7345">
                  <c:v>75.157744302548863</c:v>
                </c:pt>
                <c:pt idx="7346">
                  <c:v>75.160185229280913</c:v>
                </c:pt>
                <c:pt idx="7347">
                  <c:v>75.16262582913086</c:v>
                </c:pt>
                <c:pt idx="7348">
                  <c:v>75.165066102186216</c:v>
                </c:pt>
                <c:pt idx="7349">
                  <c:v>75.167506048534548</c:v>
                </c:pt>
                <c:pt idx="7350">
                  <c:v>75.169945668263267</c:v>
                </c:pt>
                <c:pt idx="7351">
                  <c:v>75.172384961459784</c:v>
                </c:pt>
                <c:pt idx="7352">
                  <c:v>75.174823928211637</c:v>
                </c:pt>
                <c:pt idx="7353">
                  <c:v>75.177262568606011</c:v>
                </c:pt>
                <c:pt idx="7354">
                  <c:v>75.179700882730302</c:v>
                </c:pt>
                <c:pt idx="7355">
                  <c:v>75.182138870671849</c:v>
                </c:pt>
                <c:pt idx="7356">
                  <c:v>75.184576532517866</c:v>
                </c:pt>
                <c:pt idx="7357">
                  <c:v>75.187013868355606</c:v>
                </c:pt>
                <c:pt idx="7358">
                  <c:v>75.18945087827224</c:v>
                </c:pt>
                <c:pt idx="7359">
                  <c:v>75.191887562354864</c:v>
                </c:pt>
                <c:pt idx="7360">
                  <c:v>75.194323920690692</c:v>
                </c:pt>
                <c:pt idx="7361">
                  <c:v>75.196759953366751</c:v>
                </c:pt>
                <c:pt idx="7362">
                  <c:v>75.199195660470096</c:v>
                </c:pt>
                <c:pt idx="7363">
                  <c:v>75.20163104208774</c:v>
                </c:pt>
                <c:pt idx="7364">
                  <c:v>75.204066098306669</c:v>
                </c:pt>
                <c:pt idx="7365">
                  <c:v>75.206500829213823</c:v>
                </c:pt>
                <c:pt idx="7366">
                  <c:v>75.208935234896103</c:v>
                </c:pt>
                <c:pt idx="7367">
                  <c:v>75.211369315440407</c:v>
                </c:pt>
                <c:pt idx="7368">
                  <c:v>75.213803070933565</c:v>
                </c:pt>
                <c:pt idx="7369">
                  <c:v>75.216236501462362</c:v>
                </c:pt>
                <c:pt idx="7370">
                  <c:v>75.218669607113597</c:v>
                </c:pt>
                <c:pt idx="7371">
                  <c:v>75.221102387973914</c:v>
                </c:pt>
                <c:pt idx="7372">
                  <c:v>75.223534844130157</c:v>
                </c:pt>
                <c:pt idx="7373">
                  <c:v>75.225966975668882</c:v>
                </c:pt>
                <c:pt idx="7374">
                  <c:v>75.228398782676763</c:v>
                </c:pt>
                <c:pt idx="7375">
                  <c:v>75.230830265240471</c:v>
                </c:pt>
                <c:pt idx="7376">
                  <c:v>75.233261423446393</c:v>
                </c:pt>
                <c:pt idx="7377">
                  <c:v>75.235692257381146</c:v>
                </c:pt>
                <c:pt idx="7378">
                  <c:v>75.238122767131273</c:v>
                </c:pt>
                <c:pt idx="7379">
                  <c:v>75.240552952783148</c:v>
                </c:pt>
                <c:pt idx="7380">
                  <c:v>75.242982814423243</c:v>
                </c:pt>
                <c:pt idx="7381">
                  <c:v>75.245412352137933</c:v>
                </c:pt>
                <c:pt idx="7382">
                  <c:v>75.247841566013605</c:v>
                </c:pt>
                <c:pt idx="7383">
                  <c:v>75.250270456136477</c:v>
                </c:pt>
                <c:pt idx="7384">
                  <c:v>75.25269902259295</c:v>
                </c:pt>
                <c:pt idx="7385">
                  <c:v>75.255127265469213</c:v>
                </c:pt>
                <c:pt idx="7386">
                  <c:v>75.257555184851483</c:v>
                </c:pt>
                <c:pt idx="7387">
                  <c:v>75.259982780825979</c:v>
                </c:pt>
                <c:pt idx="7388">
                  <c:v>75.26241005347876</c:v>
                </c:pt>
                <c:pt idx="7389">
                  <c:v>75.264837002896058</c:v>
                </c:pt>
                <c:pt idx="7390">
                  <c:v>75.267263629163921</c:v>
                </c:pt>
                <c:pt idx="7391">
                  <c:v>75.269689932368266</c:v>
                </c:pt>
                <c:pt idx="7392">
                  <c:v>75.272115912595254</c:v>
                </c:pt>
                <c:pt idx="7393">
                  <c:v>75.274541569930804</c:v>
                </c:pt>
                <c:pt idx="7394">
                  <c:v>75.276966904460821</c:v>
                </c:pt>
                <c:pt idx="7395">
                  <c:v>75.279391916271265</c:v>
                </c:pt>
                <c:pt idx="7396">
                  <c:v>75.281816605448057</c:v>
                </c:pt>
                <c:pt idx="7397">
                  <c:v>75.284240972076873</c:v>
                </c:pt>
                <c:pt idx="7398">
                  <c:v>75.286665016243674</c:v>
                </c:pt>
                <c:pt idx="7399">
                  <c:v>75.289088738034138</c:v>
                </c:pt>
                <c:pt idx="7400">
                  <c:v>75.291512137534028</c:v>
                </c:pt>
                <c:pt idx="7401">
                  <c:v>75.293935214829062</c:v>
                </c:pt>
                <c:pt idx="7402">
                  <c:v>75.296357970004848</c:v>
                </c:pt>
                <c:pt idx="7403">
                  <c:v>75.29878040314712</c:v>
                </c:pt>
                <c:pt idx="7404">
                  <c:v>75.301202514341398</c:v>
                </c:pt>
                <c:pt idx="7405">
                  <c:v>75.30362430367326</c:v>
                </c:pt>
                <c:pt idx="7406">
                  <c:v>75.306045771228241</c:v>
                </c:pt>
                <c:pt idx="7407">
                  <c:v>75.308466917091806</c:v>
                </c:pt>
                <c:pt idx="7408">
                  <c:v>75.310887741349504</c:v>
                </c:pt>
                <c:pt idx="7409">
                  <c:v>75.31330824408667</c:v>
                </c:pt>
                <c:pt idx="7410">
                  <c:v>75.315728425388755</c:v>
                </c:pt>
                <c:pt idx="7411">
                  <c:v>75.318148285341096</c:v>
                </c:pt>
                <c:pt idx="7412">
                  <c:v>75.32056782402897</c:v>
                </c:pt>
                <c:pt idx="7413">
                  <c:v>75.322987041537772</c:v>
                </c:pt>
                <c:pt idx="7414">
                  <c:v>75.325405937952695</c:v>
                </c:pt>
                <c:pt idx="7415">
                  <c:v>75.327824513358991</c:v>
                </c:pt>
                <c:pt idx="7416">
                  <c:v>75.33024276784181</c:v>
                </c:pt>
                <c:pt idx="7417">
                  <c:v>75.332660701486347</c:v>
                </c:pt>
                <c:pt idx="7418">
                  <c:v>75.335078314377697</c:v>
                </c:pt>
                <c:pt idx="7419">
                  <c:v>75.337495606600982</c:v>
                </c:pt>
                <c:pt idx="7420">
                  <c:v>75.33991257824124</c:v>
                </c:pt>
                <c:pt idx="7421">
                  <c:v>75.342329229383495</c:v>
                </c:pt>
                <c:pt idx="7422">
                  <c:v>75.344745560112699</c:v>
                </c:pt>
                <c:pt idx="7423">
                  <c:v>75.347161570513833</c:v>
                </c:pt>
                <c:pt idx="7424">
                  <c:v>75.349577260671822</c:v>
                </c:pt>
                <c:pt idx="7425">
                  <c:v>75.351992630671518</c:v>
                </c:pt>
                <c:pt idx="7426">
                  <c:v>75.354407680597831</c:v>
                </c:pt>
                <c:pt idx="7427">
                  <c:v>75.356822410535557</c:v>
                </c:pt>
                <c:pt idx="7428">
                  <c:v>75.359236820569464</c:v>
                </c:pt>
                <c:pt idx="7429">
                  <c:v>75.361650910784277</c:v>
                </c:pt>
                <c:pt idx="7430">
                  <c:v>75.364064681264807</c:v>
                </c:pt>
                <c:pt idx="7431">
                  <c:v>75.36647813209558</c:v>
                </c:pt>
                <c:pt idx="7432">
                  <c:v>75.368891263361448</c:v>
                </c:pt>
                <c:pt idx="7433">
                  <c:v>75.371304075146853</c:v>
                </c:pt>
                <c:pt idx="7434">
                  <c:v>75.373716567536462</c:v>
                </c:pt>
                <c:pt idx="7435">
                  <c:v>75.376128740614803</c:v>
                </c:pt>
                <c:pt idx="7436">
                  <c:v>75.378540594466386</c:v>
                </c:pt>
                <c:pt idx="7437">
                  <c:v>75.380952129175753</c:v>
                </c:pt>
                <c:pt idx="7438">
                  <c:v>75.383363344827274</c:v>
                </c:pt>
                <c:pt idx="7439">
                  <c:v>75.385774241505359</c:v>
                </c:pt>
                <c:pt idx="7440">
                  <c:v>75.388184819294437</c:v>
                </c:pt>
                <c:pt idx="7441">
                  <c:v>75.390595078278864</c:v>
                </c:pt>
                <c:pt idx="7442">
                  <c:v>75.39300501854288</c:v>
                </c:pt>
                <c:pt idx="7443">
                  <c:v>75.395414640170884</c:v>
                </c:pt>
                <c:pt idx="7444">
                  <c:v>75.397823943247033</c:v>
                </c:pt>
                <c:pt idx="7445">
                  <c:v>75.400232927855498</c:v>
                </c:pt>
                <c:pt idx="7446">
                  <c:v>75.402641594080578</c:v>
                </c:pt>
                <c:pt idx="7447">
                  <c:v>75.405049942006357</c:v>
                </c:pt>
                <c:pt idx="7448">
                  <c:v>75.407457971716966</c:v>
                </c:pt>
                <c:pt idx="7449">
                  <c:v>75.409865683296459</c:v>
                </c:pt>
                <c:pt idx="7450">
                  <c:v>75.41227307682891</c:v>
                </c:pt>
                <c:pt idx="7451">
                  <c:v>75.414680152398333</c:v>
                </c:pt>
                <c:pt idx="7452">
                  <c:v>75.417086910088699</c:v>
                </c:pt>
                <c:pt idx="7453">
                  <c:v>75.419493349983924</c:v>
                </c:pt>
                <c:pt idx="7454">
                  <c:v>75.421899472168022</c:v>
                </c:pt>
                <c:pt idx="7455">
                  <c:v>75.424305276724738</c:v>
                </c:pt>
                <c:pt idx="7456">
                  <c:v>75.426710763738001</c:v>
                </c:pt>
                <c:pt idx="7457">
                  <c:v>75.429115933291641</c:v>
                </c:pt>
                <c:pt idx="7458">
                  <c:v>75.431520785469417</c:v>
                </c:pt>
                <c:pt idx="7459">
                  <c:v>75.43392532035503</c:v>
                </c:pt>
                <c:pt idx="7460">
                  <c:v>75.436329538032268</c:v>
                </c:pt>
                <c:pt idx="7461">
                  <c:v>75.438733438584734</c:v>
                </c:pt>
                <c:pt idx="7462">
                  <c:v>75.441137022096171</c:v>
                </c:pt>
                <c:pt idx="7463">
                  <c:v>75.443540288650127</c:v>
                </c:pt>
                <c:pt idx="7464">
                  <c:v>75.445943238330202</c:v>
                </c:pt>
                <c:pt idx="7465">
                  <c:v>75.448345871219942</c:v>
                </c:pt>
                <c:pt idx="7466">
                  <c:v>75.450748187402866</c:v>
                </c:pt>
                <c:pt idx="7467">
                  <c:v>75.453150186962503</c:v>
                </c:pt>
                <c:pt idx="7468">
                  <c:v>75.455551869982202</c:v>
                </c:pt>
                <c:pt idx="7469">
                  <c:v>75.457953236545492</c:v>
                </c:pt>
                <c:pt idx="7470">
                  <c:v>75.460354286735694</c:v>
                </c:pt>
                <c:pt idx="7471">
                  <c:v>75.462755020636152</c:v>
                </c:pt>
                <c:pt idx="7472">
                  <c:v>75.4651554383302</c:v>
                </c:pt>
                <c:pt idx="7473">
                  <c:v>75.467555539901127</c:v>
                </c:pt>
                <c:pt idx="7474">
                  <c:v>75.469955325432224</c:v>
                </c:pt>
                <c:pt idx="7475">
                  <c:v>75.472354795006581</c:v>
                </c:pt>
                <c:pt idx="7476">
                  <c:v>75.474753948707587</c:v>
                </c:pt>
                <c:pt idx="7477">
                  <c:v>75.477152786618205</c:v>
                </c:pt>
                <c:pt idx="7478">
                  <c:v>75.479551308821655</c:v>
                </c:pt>
                <c:pt idx="7479">
                  <c:v>75.481949515401013</c:v>
                </c:pt>
                <c:pt idx="7480">
                  <c:v>75.48434740643934</c:v>
                </c:pt>
                <c:pt idx="7481">
                  <c:v>75.486744982019644</c:v>
                </c:pt>
                <c:pt idx="7482">
                  <c:v>75.489142242224887</c:v>
                </c:pt>
                <c:pt idx="7483">
                  <c:v>75.491539187138116</c:v>
                </c:pt>
                <c:pt idx="7484">
                  <c:v>75.493935816842168</c:v>
                </c:pt>
                <c:pt idx="7485">
                  <c:v>75.496332131419905</c:v>
                </c:pt>
                <c:pt idx="7486">
                  <c:v>75.498728130954305</c:v>
                </c:pt>
                <c:pt idx="7487">
                  <c:v>75.501123815528146</c:v>
                </c:pt>
                <c:pt idx="7488">
                  <c:v>75.503519185224221</c:v>
                </c:pt>
                <c:pt idx="7489">
                  <c:v>75.505914240125264</c:v>
                </c:pt>
                <c:pt idx="7490">
                  <c:v>75.508308980313984</c:v>
                </c:pt>
                <c:pt idx="7491">
                  <c:v>75.510703405873159</c:v>
                </c:pt>
                <c:pt idx="7492">
                  <c:v>75.513097516885367</c:v>
                </c:pt>
                <c:pt idx="7493">
                  <c:v>75.515491313433316</c:v>
                </c:pt>
                <c:pt idx="7494">
                  <c:v>75.517884795599585</c:v>
                </c:pt>
                <c:pt idx="7495">
                  <c:v>75.520277963466668</c:v>
                </c:pt>
                <c:pt idx="7496">
                  <c:v>75.522670817117202</c:v>
                </c:pt>
                <c:pt idx="7497">
                  <c:v>75.525063356633595</c:v>
                </c:pt>
                <c:pt idx="7498">
                  <c:v>75.527455582098412</c:v>
                </c:pt>
                <c:pt idx="7499">
                  <c:v>75.529847493594005</c:v>
                </c:pt>
                <c:pt idx="7500">
                  <c:v>75.532239091202825</c:v>
                </c:pt>
                <c:pt idx="7501">
                  <c:v>75.534630375007197</c:v>
                </c:pt>
                <c:pt idx="7502">
                  <c:v>75.537021345089499</c:v>
                </c:pt>
                <c:pt idx="7503">
                  <c:v>75.539412001532014</c:v>
                </c:pt>
                <c:pt idx="7504">
                  <c:v>75.541802344417064</c:v>
                </c:pt>
                <c:pt idx="7505">
                  <c:v>75.544192373826831</c:v>
                </c:pt>
                <c:pt idx="7506">
                  <c:v>75.546582089843568</c:v>
                </c:pt>
                <c:pt idx="7507">
                  <c:v>75.548971492549398</c:v>
                </c:pt>
                <c:pt idx="7508">
                  <c:v>75.551360582026518</c:v>
                </c:pt>
                <c:pt idx="7509">
                  <c:v>75.553749358357038</c:v>
                </c:pt>
                <c:pt idx="7510">
                  <c:v>75.556137821622968</c:v>
                </c:pt>
                <c:pt idx="7511">
                  <c:v>75.558525971906477</c:v>
                </c:pt>
                <c:pt idx="7512">
                  <c:v>75.560913809289502</c:v>
                </c:pt>
                <c:pt idx="7513">
                  <c:v>75.563301333853985</c:v>
                </c:pt>
                <c:pt idx="7514">
                  <c:v>75.565688545681965</c:v>
                </c:pt>
                <c:pt idx="7515">
                  <c:v>75.56807544485531</c:v>
                </c:pt>
                <c:pt idx="7516">
                  <c:v>75.570462031455918</c:v>
                </c:pt>
                <c:pt idx="7517">
                  <c:v>75.572848305565643</c:v>
                </c:pt>
                <c:pt idx="7518">
                  <c:v>75.575234267266339</c:v>
                </c:pt>
                <c:pt idx="7519">
                  <c:v>75.577619916639719</c:v>
                </c:pt>
                <c:pt idx="7520">
                  <c:v>75.580005253767638</c:v>
                </c:pt>
                <c:pt idx="7521">
                  <c:v>75.582390278731737</c:v>
                </c:pt>
                <c:pt idx="7522">
                  <c:v>75.584774991613742</c:v>
                </c:pt>
                <c:pt idx="7523">
                  <c:v>75.587159392495323</c:v>
                </c:pt>
                <c:pt idx="7524">
                  <c:v>75.589543481458165</c:v>
                </c:pt>
                <c:pt idx="7525">
                  <c:v>75.591927258583709</c:v>
                </c:pt>
                <c:pt idx="7526">
                  <c:v>75.594310723953654</c:v>
                </c:pt>
                <c:pt idx="7527">
                  <c:v>75.596693877649514</c:v>
                </c:pt>
                <c:pt idx="7528">
                  <c:v>75.599076719752759</c:v>
                </c:pt>
                <c:pt idx="7529">
                  <c:v>75.601459250344831</c:v>
                </c:pt>
                <c:pt idx="7530">
                  <c:v>75.603841469507273</c:v>
                </c:pt>
                <c:pt idx="7531">
                  <c:v>75.606223377321356</c:v>
                </c:pt>
                <c:pt idx="7532">
                  <c:v>75.60860497386858</c:v>
                </c:pt>
                <c:pt idx="7533">
                  <c:v>75.610986259230202</c:v>
                </c:pt>
                <c:pt idx="7534">
                  <c:v>75.613367233487537</c:v>
                </c:pt>
                <c:pt idx="7535">
                  <c:v>75.615747896721899</c:v>
                </c:pt>
                <c:pt idx="7536">
                  <c:v>75.618128249014575</c:v>
                </c:pt>
                <c:pt idx="7537">
                  <c:v>75.620508290446665</c:v>
                </c:pt>
                <c:pt idx="7538">
                  <c:v>75.622888021099428</c:v>
                </c:pt>
                <c:pt idx="7539">
                  <c:v>75.625267441054021</c:v>
                </c:pt>
                <c:pt idx="7540">
                  <c:v>75.627646550391518</c:v>
                </c:pt>
                <c:pt idx="7541">
                  <c:v>75.630025349193076</c:v>
                </c:pt>
                <c:pt idx="7542">
                  <c:v>75.632403837539655</c:v>
                </c:pt>
                <c:pt idx="7543">
                  <c:v>75.634782015512329</c:v>
                </c:pt>
                <c:pt idx="7544">
                  <c:v>75.637159883192155</c:v>
                </c:pt>
                <c:pt idx="7545">
                  <c:v>75.639537440659936</c:v>
                </c:pt>
                <c:pt idx="7546">
                  <c:v>75.641914687996774</c:v>
                </c:pt>
                <c:pt idx="7547">
                  <c:v>75.644291625283415</c:v>
                </c:pt>
                <c:pt idx="7548">
                  <c:v>75.646668252600819</c:v>
                </c:pt>
                <c:pt idx="7549">
                  <c:v>75.649044570029758</c:v>
                </c:pt>
                <c:pt idx="7550">
                  <c:v>75.651420577651137</c:v>
                </c:pt>
                <c:pt idx="7551">
                  <c:v>75.653796275545616</c:v>
                </c:pt>
                <c:pt idx="7552">
                  <c:v>75.656171663793984</c:v>
                </c:pt>
                <c:pt idx="7553">
                  <c:v>75.658546742476943</c:v>
                </c:pt>
                <c:pt idx="7554">
                  <c:v>75.660921511675213</c:v>
                </c:pt>
                <c:pt idx="7555">
                  <c:v>75.663295971469353</c:v>
                </c:pt>
                <c:pt idx="7556">
                  <c:v>75.665670121940039</c:v>
                </c:pt>
                <c:pt idx="7557">
                  <c:v>75.668043963167804</c:v>
                </c:pt>
                <c:pt idx="7558">
                  <c:v>75.670417495233238</c:v>
                </c:pt>
                <c:pt idx="7559">
                  <c:v>75.672790718216802</c:v>
                </c:pt>
                <c:pt idx="7560">
                  <c:v>75.675163632199087</c:v>
                </c:pt>
                <c:pt idx="7561">
                  <c:v>75.677536237260469</c:v>
                </c:pt>
                <c:pt idx="7562">
                  <c:v>75.679908533481338</c:v>
                </c:pt>
                <c:pt idx="7563">
                  <c:v>75.682280520942243</c:v>
                </c:pt>
                <c:pt idx="7564">
                  <c:v>75.684652199723388</c:v>
                </c:pt>
                <c:pt idx="7565">
                  <c:v>75.687023569905179</c:v>
                </c:pt>
                <c:pt idx="7566">
                  <c:v>75.689394631567851</c:v>
                </c:pt>
                <c:pt idx="7567">
                  <c:v>75.691765384791722</c:v>
                </c:pt>
                <c:pt idx="7568">
                  <c:v>75.694135829657014</c:v>
                </c:pt>
                <c:pt idx="7569">
                  <c:v>75.696505966243961</c:v>
                </c:pt>
                <c:pt idx="7570">
                  <c:v>75.698875794632698</c:v>
                </c:pt>
                <c:pt idx="7571">
                  <c:v>75.701245314903375</c:v>
                </c:pt>
                <c:pt idx="7572">
                  <c:v>75.703614527136125</c:v>
                </c:pt>
                <c:pt idx="7573">
                  <c:v>75.705983431410985</c:v>
                </c:pt>
                <c:pt idx="7574">
                  <c:v>75.708352027808033</c:v>
                </c:pt>
                <c:pt idx="7575">
                  <c:v>75.710720316407318</c:v>
                </c:pt>
                <c:pt idx="7576">
                  <c:v>75.713088297288749</c:v>
                </c:pt>
                <c:pt idx="7577">
                  <c:v>75.715455970532346</c:v>
                </c:pt>
                <c:pt idx="7578">
                  <c:v>75.717823336218018</c:v>
                </c:pt>
                <c:pt idx="7579">
                  <c:v>75.720190394425572</c:v>
                </c:pt>
                <c:pt idx="7580">
                  <c:v>75.722557145235044</c:v>
                </c:pt>
                <c:pt idx="7581">
                  <c:v>75.724923588726128</c:v>
                </c:pt>
                <c:pt idx="7582">
                  <c:v>75.727289724978647</c:v>
                </c:pt>
                <c:pt idx="7583">
                  <c:v>75.729655554072366</c:v>
                </c:pt>
                <c:pt idx="7584">
                  <c:v>75.732021076087079</c:v>
                </c:pt>
                <c:pt idx="7585">
                  <c:v>75.734386291102425</c:v>
                </c:pt>
                <c:pt idx="7586">
                  <c:v>75.73675119919811</c:v>
                </c:pt>
                <c:pt idx="7587">
                  <c:v>75.739115800453746</c:v>
                </c:pt>
                <c:pt idx="7588">
                  <c:v>75.741480094949026</c:v>
                </c:pt>
                <c:pt idx="7589">
                  <c:v>75.743844082763474</c:v>
                </c:pt>
                <c:pt idx="7590">
                  <c:v>75.746207763976642</c:v>
                </c:pt>
                <c:pt idx="7591">
                  <c:v>75.748571138667998</c:v>
                </c:pt>
                <c:pt idx="7592">
                  <c:v>75.750934206917137</c:v>
                </c:pt>
                <c:pt idx="7593">
                  <c:v>75.753296968803468</c:v>
                </c:pt>
                <c:pt idx="7594">
                  <c:v>75.755659424406403</c:v>
                </c:pt>
                <c:pt idx="7595">
                  <c:v>75.758021573805351</c:v>
                </c:pt>
                <c:pt idx="7596">
                  <c:v>75.760383417079709</c:v>
                </c:pt>
                <c:pt idx="7597">
                  <c:v>75.762744954308729</c:v>
                </c:pt>
                <c:pt idx="7598">
                  <c:v>75.76510618557181</c:v>
                </c:pt>
                <c:pt idx="7599">
                  <c:v>75.767467110948132</c:v>
                </c:pt>
                <c:pt idx="7600">
                  <c:v>75.769827730517036</c:v>
                </c:pt>
                <c:pt idx="7601">
                  <c:v>75.772188044357677</c:v>
                </c:pt>
                <c:pt idx="7602">
                  <c:v>75.774548052549235</c:v>
                </c:pt>
                <c:pt idx="7603">
                  <c:v>75.776907755170882</c:v>
                </c:pt>
                <c:pt idx="7604">
                  <c:v>75.779267152301713</c:v>
                </c:pt>
                <c:pt idx="7605">
                  <c:v>75.781626244020856</c:v>
                </c:pt>
                <c:pt idx="7606">
                  <c:v>75.78398503040728</c:v>
                </c:pt>
                <c:pt idx="7607">
                  <c:v>75.786343511540082</c:v>
                </c:pt>
                <c:pt idx="7608">
                  <c:v>75.788701687498289</c:v>
                </c:pt>
                <c:pt idx="7609">
                  <c:v>75.791059558360814</c:v>
                </c:pt>
                <c:pt idx="7610">
                  <c:v>75.793417124206584</c:v>
                </c:pt>
                <c:pt idx="7611">
                  <c:v>75.795774385114512</c:v>
                </c:pt>
                <c:pt idx="7612">
                  <c:v>75.798131341163511</c:v>
                </c:pt>
                <c:pt idx="7613">
                  <c:v>75.800487992432394</c:v>
                </c:pt>
                <c:pt idx="7614">
                  <c:v>75.802844338999989</c:v>
                </c:pt>
                <c:pt idx="7615">
                  <c:v>75.805200380945024</c:v>
                </c:pt>
                <c:pt idx="7616">
                  <c:v>75.807556118346312</c:v>
                </c:pt>
                <c:pt idx="7617">
                  <c:v>75.809911551282568</c:v>
                </c:pt>
                <c:pt idx="7618">
                  <c:v>75.812266679832504</c:v>
                </c:pt>
                <c:pt idx="7619">
                  <c:v>75.814621504074665</c:v>
                </c:pt>
                <c:pt idx="7620">
                  <c:v>75.816976024087779</c:v>
                </c:pt>
                <c:pt idx="7621">
                  <c:v>75.819330239950418</c:v>
                </c:pt>
                <c:pt idx="7622">
                  <c:v>75.821684151741181</c:v>
                </c:pt>
                <c:pt idx="7623">
                  <c:v>75.824037759538584</c:v>
                </c:pt>
                <c:pt idx="7624">
                  <c:v>75.826391063421113</c:v>
                </c:pt>
                <c:pt idx="7625">
                  <c:v>75.828744063467255</c:v>
                </c:pt>
                <c:pt idx="7626">
                  <c:v>75.831096759755511</c:v>
                </c:pt>
                <c:pt idx="7627">
                  <c:v>75.833449152364224</c:v>
                </c:pt>
                <c:pt idx="7628">
                  <c:v>75.83580124137184</c:v>
                </c:pt>
                <c:pt idx="7629">
                  <c:v>75.838153026856659</c:v>
                </c:pt>
                <c:pt idx="7630">
                  <c:v>75.840504508897027</c:v>
                </c:pt>
                <c:pt idx="7631">
                  <c:v>75.842855687571273</c:v>
                </c:pt>
                <c:pt idx="7632">
                  <c:v>75.845206562957586</c:v>
                </c:pt>
                <c:pt idx="7633">
                  <c:v>75.847557135134252</c:v>
                </c:pt>
                <c:pt idx="7634">
                  <c:v>75.849907404179504</c:v>
                </c:pt>
                <c:pt idx="7635">
                  <c:v>75.852257370171472</c:v>
                </c:pt>
                <c:pt idx="7636">
                  <c:v>75.854607033188273</c:v>
                </c:pt>
                <c:pt idx="7637">
                  <c:v>75.85695639330811</c:v>
                </c:pt>
                <c:pt idx="7638">
                  <c:v>75.859305450608986</c:v>
                </c:pt>
                <c:pt idx="7639">
                  <c:v>75.861654205169017</c:v>
                </c:pt>
                <c:pt idx="7640">
                  <c:v>75.864002657066152</c:v>
                </c:pt>
                <c:pt idx="7641">
                  <c:v>75.866350806378449</c:v>
                </c:pt>
                <c:pt idx="7642">
                  <c:v>75.868698653183799</c:v>
                </c:pt>
                <c:pt idx="7643">
                  <c:v>75.871046197560204</c:v>
                </c:pt>
                <c:pt idx="7644">
                  <c:v>75.87339343958557</c:v>
                </c:pt>
                <c:pt idx="7645">
                  <c:v>75.875740379337742</c:v>
                </c:pt>
                <c:pt idx="7646">
                  <c:v>75.878087016894497</c:v>
                </c:pt>
                <c:pt idx="7647">
                  <c:v>75.880433352333796</c:v>
                </c:pt>
                <c:pt idx="7648">
                  <c:v>75.882779385733315</c:v>
                </c:pt>
                <c:pt idx="7649">
                  <c:v>75.885125117170816</c:v>
                </c:pt>
                <c:pt idx="7650">
                  <c:v>75.887470546724032</c:v>
                </c:pt>
                <c:pt idx="7651">
                  <c:v>75.889815674470668</c:v>
                </c:pt>
                <c:pt idx="7652">
                  <c:v>75.892160500488359</c:v>
                </c:pt>
                <c:pt idx="7653">
                  <c:v>75.89450502485478</c:v>
                </c:pt>
                <c:pt idx="7654">
                  <c:v>75.896849247647495</c:v>
                </c:pt>
                <c:pt idx="7655">
                  <c:v>75.899193168944095</c:v>
                </c:pt>
                <c:pt idx="7656">
                  <c:v>75.901536788822099</c:v>
                </c:pt>
                <c:pt idx="7657">
                  <c:v>75.903880107359015</c:v>
                </c:pt>
                <c:pt idx="7658">
                  <c:v>75.90622312463239</c:v>
                </c:pt>
                <c:pt idx="7659">
                  <c:v>75.908565840719604</c:v>
                </c:pt>
                <c:pt idx="7660">
                  <c:v>75.910908255698132</c:v>
                </c:pt>
                <c:pt idx="7661">
                  <c:v>75.913250369645311</c:v>
                </c:pt>
                <c:pt idx="7662">
                  <c:v>75.91559218263852</c:v>
                </c:pt>
                <c:pt idx="7663">
                  <c:v>75.917933694755177</c:v>
                </c:pt>
                <c:pt idx="7664">
                  <c:v>75.920274906072493</c:v>
                </c:pt>
                <c:pt idx="7665">
                  <c:v>75.922615816667715</c:v>
                </c:pt>
                <c:pt idx="7666">
                  <c:v>75.924956426618195</c:v>
                </c:pt>
                <c:pt idx="7667">
                  <c:v>75.927296736001054</c:v>
                </c:pt>
                <c:pt idx="7668">
                  <c:v>75.929636744893543</c:v>
                </c:pt>
                <c:pt idx="7669">
                  <c:v>75.931976453372783</c:v>
                </c:pt>
                <c:pt idx="7670">
                  <c:v>75.934315861515898</c:v>
                </c:pt>
                <c:pt idx="7671">
                  <c:v>75.936654969399981</c:v>
                </c:pt>
                <c:pt idx="7672">
                  <c:v>75.938993777102098</c:v>
                </c:pt>
                <c:pt idx="7673">
                  <c:v>75.941332284699257</c:v>
                </c:pt>
                <c:pt idx="7674">
                  <c:v>75.943670492268566</c:v>
                </c:pt>
                <c:pt idx="7675">
                  <c:v>75.946008399886878</c:v>
                </c:pt>
                <c:pt idx="7676">
                  <c:v>75.94834600763123</c:v>
                </c:pt>
                <c:pt idx="7677">
                  <c:v>75.950683315578502</c:v>
                </c:pt>
                <c:pt idx="7678">
                  <c:v>75.953020323805561</c:v>
                </c:pt>
                <c:pt idx="7679">
                  <c:v>75.955357032389273</c:v>
                </c:pt>
                <c:pt idx="7680">
                  <c:v>75.957693441406576</c:v>
                </c:pt>
                <c:pt idx="7681">
                  <c:v>75.960029550934095</c:v>
                </c:pt>
                <c:pt idx="7682">
                  <c:v>75.962365361048697</c:v>
                </c:pt>
                <c:pt idx="7683">
                  <c:v>75.964700871827134</c:v>
                </c:pt>
                <c:pt idx="7684">
                  <c:v>75.967036083346031</c:v>
                </c:pt>
                <c:pt idx="7685">
                  <c:v>75.969370995682155</c:v>
                </c:pt>
                <c:pt idx="7686">
                  <c:v>75.971705608912146</c:v>
                </c:pt>
                <c:pt idx="7687">
                  <c:v>75.974039923112599</c:v>
                </c:pt>
                <c:pt idx="7688">
                  <c:v>75.976373938360098</c:v>
                </c:pt>
                <c:pt idx="7689">
                  <c:v>75.978707654731224</c:v>
                </c:pt>
                <c:pt idx="7690">
                  <c:v>75.981041072302517</c:v>
                </c:pt>
                <c:pt idx="7691">
                  <c:v>75.98337419115046</c:v>
                </c:pt>
                <c:pt idx="7692">
                  <c:v>75.985707011351565</c:v>
                </c:pt>
                <c:pt idx="7693">
                  <c:v>75.988039532982256</c:v>
                </c:pt>
                <c:pt idx="7694">
                  <c:v>75.990371756118961</c:v>
                </c:pt>
                <c:pt idx="7695">
                  <c:v>75.99270368083809</c:v>
                </c:pt>
                <c:pt idx="7696">
                  <c:v>75.995035307215915</c:v>
                </c:pt>
                <c:pt idx="7697">
                  <c:v>75.997366635328859</c:v>
                </c:pt>
                <c:pt idx="7698">
                  <c:v>75.999697665253137</c:v>
                </c:pt>
                <c:pt idx="7699">
                  <c:v>76.002028397065047</c:v>
                </c:pt>
                <c:pt idx="7700">
                  <c:v>76.004358830840872</c:v>
                </c:pt>
                <c:pt idx="7701">
                  <c:v>76.006688966656768</c:v>
                </c:pt>
                <c:pt idx="7702">
                  <c:v>76.009018804588976</c:v>
                </c:pt>
                <c:pt idx="7703">
                  <c:v>76.011348344713639</c:v>
                </c:pt>
                <c:pt idx="7704">
                  <c:v>76.013677587106812</c:v>
                </c:pt>
                <c:pt idx="7705">
                  <c:v>76.016006531844653</c:v>
                </c:pt>
                <c:pt idx="7706">
                  <c:v>76.018335179003216</c:v>
                </c:pt>
                <c:pt idx="7707">
                  <c:v>76.020663528658517</c:v>
                </c:pt>
                <c:pt idx="7708">
                  <c:v>76.022991580886568</c:v>
                </c:pt>
                <c:pt idx="7709">
                  <c:v>76.025319335763385</c:v>
                </c:pt>
                <c:pt idx="7710">
                  <c:v>76.02764679336488</c:v>
                </c:pt>
                <c:pt idx="7711">
                  <c:v>76.029973953767012</c:v>
                </c:pt>
                <c:pt idx="7712">
                  <c:v>76.032300817045567</c:v>
                </c:pt>
                <c:pt idx="7713">
                  <c:v>76.034627383276586</c:v>
                </c:pt>
                <c:pt idx="7714">
                  <c:v>76.036953652535729</c:v>
                </c:pt>
                <c:pt idx="7715">
                  <c:v>76.039279624898896</c:v>
                </c:pt>
                <c:pt idx="7716">
                  <c:v>76.041605300441802</c:v>
                </c:pt>
                <c:pt idx="7717">
                  <c:v>76.043930679240248</c:v>
                </c:pt>
                <c:pt idx="7718">
                  <c:v>76.046255761369906</c:v>
                </c:pt>
                <c:pt idx="7719">
                  <c:v>76.04858054690645</c:v>
                </c:pt>
                <c:pt idx="7720">
                  <c:v>76.050905035925609</c:v>
                </c:pt>
                <c:pt idx="7721">
                  <c:v>76.053229228503014</c:v>
                </c:pt>
                <c:pt idx="7722">
                  <c:v>76.055553124714152</c:v>
                </c:pt>
                <c:pt idx="7723">
                  <c:v>76.057876724634696</c:v>
                </c:pt>
                <c:pt idx="7724">
                  <c:v>76.060200028340219</c:v>
                </c:pt>
                <c:pt idx="7725">
                  <c:v>76.062523035906153</c:v>
                </c:pt>
                <c:pt idx="7726">
                  <c:v>76.064845747407972</c:v>
                </c:pt>
                <c:pt idx="7727">
                  <c:v>76.067168162921178</c:v>
                </c:pt>
                <c:pt idx="7728">
                  <c:v>76.069490282521201</c:v>
                </c:pt>
                <c:pt idx="7729">
                  <c:v>76.071812106283431</c:v>
                </c:pt>
                <c:pt idx="7730">
                  <c:v>76.074133634283271</c:v>
                </c:pt>
                <c:pt idx="7731">
                  <c:v>76.076454866595938</c:v>
                </c:pt>
                <c:pt idx="7732">
                  <c:v>76.078775803296864</c:v>
                </c:pt>
                <c:pt idx="7733">
                  <c:v>76.08109644446138</c:v>
                </c:pt>
                <c:pt idx="7734">
                  <c:v>76.083416790164605</c:v>
                </c:pt>
                <c:pt idx="7735">
                  <c:v>76.085736840481786</c:v>
                </c:pt>
                <c:pt idx="7736">
                  <c:v>76.088056595488197</c:v>
                </c:pt>
                <c:pt idx="7737">
                  <c:v>76.090376055258972</c:v>
                </c:pt>
                <c:pt idx="7738">
                  <c:v>76.092695219869242</c:v>
                </c:pt>
                <c:pt idx="7739">
                  <c:v>76.095014089394127</c:v>
                </c:pt>
                <c:pt idx="7740">
                  <c:v>76.097332663908674</c:v>
                </c:pt>
                <c:pt idx="7741">
                  <c:v>76.099650943488001</c:v>
                </c:pt>
                <c:pt idx="7742">
                  <c:v>76.101968928207086</c:v>
                </c:pt>
                <c:pt idx="7743">
                  <c:v>76.104286618140932</c:v>
                </c:pt>
                <c:pt idx="7744">
                  <c:v>76.106604013364489</c:v>
                </c:pt>
                <c:pt idx="7745">
                  <c:v>76.108921113952732</c:v>
                </c:pt>
                <c:pt idx="7746">
                  <c:v>76.111237919980582</c:v>
                </c:pt>
                <c:pt idx="7747">
                  <c:v>76.113554431522886</c:v>
                </c:pt>
                <c:pt idx="7748">
                  <c:v>76.115870648654479</c:v>
                </c:pt>
                <c:pt idx="7749">
                  <c:v>76.118186571450238</c:v>
                </c:pt>
                <c:pt idx="7750">
                  <c:v>76.120502199984941</c:v>
                </c:pt>
                <c:pt idx="7751">
                  <c:v>76.122817534333365</c:v>
                </c:pt>
                <c:pt idx="7752">
                  <c:v>76.125132574570245</c:v>
                </c:pt>
                <c:pt idx="7753">
                  <c:v>76.127447320770301</c:v>
                </c:pt>
                <c:pt idx="7754">
                  <c:v>76.129761773008184</c:v>
                </c:pt>
                <c:pt idx="7755">
                  <c:v>76.132075931358557</c:v>
                </c:pt>
                <c:pt idx="7756">
                  <c:v>76.134389795896055</c:v>
                </c:pt>
                <c:pt idx="7757">
                  <c:v>76.136703366695272</c:v>
                </c:pt>
                <c:pt idx="7758">
                  <c:v>76.139016643830786</c:v>
                </c:pt>
                <c:pt idx="7759">
                  <c:v>76.141329627377175</c:v>
                </c:pt>
                <c:pt idx="7760">
                  <c:v>76.143642317408805</c:v>
                </c:pt>
                <c:pt idx="7761">
                  <c:v>76.145954714000311</c:v>
                </c:pt>
                <c:pt idx="7762">
                  <c:v>76.14826681722613</c:v>
                </c:pt>
                <c:pt idx="7763">
                  <c:v>76.150578627160598</c:v>
                </c:pt>
                <c:pt idx="7764">
                  <c:v>76.152890143878196</c:v>
                </c:pt>
                <c:pt idx="7765">
                  <c:v>76.155201367453301</c:v>
                </c:pt>
                <c:pt idx="7766">
                  <c:v>76.157512297960253</c:v>
                </c:pt>
                <c:pt idx="7767">
                  <c:v>76.159822935473287</c:v>
                </c:pt>
                <c:pt idx="7768">
                  <c:v>76.162133280066769</c:v>
                </c:pt>
                <c:pt idx="7769">
                  <c:v>76.164443331814908</c:v>
                </c:pt>
                <c:pt idx="7770">
                  <c:v>76.166753090791914</c:v>
                </c:pt>
                <c:pt idx="7771">
                  <c:v>76.16906255707211</c:v>
                </c:pt>
                <c:pt idx="7772">
                  <c:v>76.17137173072949</c:v>
                </c:pt>
                <c:pt idx="7773">
                  <c:v>76.173680611838392</c:v>
                </c:pt>
                <c:pt idx="7774">
                  <c:v>76.175989200472799</c:v>
                </c:pt>
                <c:pt idx="7775">
                  <c:v>76.178297496706818</c:v>
                </c:pt>
                <c:pt idx="7776">
                  <c:v>76.180605500614575</c:v>
                </c:pt>
                <c:pt idx="7777">
                  <c:v>76.182913212270023</c:v>
                </c:pt>
                <c:pt idx="7778">
                  <c:v>76.185220631747228</c:v>
                </c:pt>
                <c:pt idx="7779">
                  <c:v>76.187527759120073</c:v>
                </c:pt>
                <c:pt idx="7780">
                  <c:v>76.189834594462567</c:v>
                </c:pt>
                <c:pt idx="7781">
                  <c:v>76.192141137848694</c:v>
                </c:pt>
                <c:pt idx="7782">
                  <c:v>76.194447389352263</c:v>
                </c:pt>
                <c:pt idx="7783">
                  <c:v>76.196753349047142</c:v>
                </c:pt>
                <c:pt idx="7784">
                  <c:v>76.199059017007173</c:v>
                </c:pt>
                <c:pt idx="7785">
                  <c:v>76.201364393306193</c:v>
                </c:pt>
                <c:pt idx="7786">
                  <c:v>76.203669478017972</c:v>
                </c:pt>
                <c:pt idx="7787">
                  <c:v>76.205974271216192</c:v>
                </c:pt>
                <c:pt idx="7788">
                  <c:v>76.208278772974637</c:v>
                </c:pt>
                <c:pt idx="7789">
                  <c:v>76.210582983367047</c:v>
                </c:pt>
                <c:pt idx="7790">
                  <c:v>76.212886902467019</c:v>
                </c:pt>
                <c:pt idx="7791">
                  <c:v>76.215190530348224</c:v>
                </c:pt>
                <c:pt idx="7792">
                  <c:v>76.217493867084244</c:v>
                </c:pt>
                <c:pt idx="7793">
                  <c:v>76.219796912748663</c:v>
                </c:pt>
                <c:pt idx="7794">
                  <c:v>76.222099667415122</c:v>
                </c:pt>
                <c:pt idx="7795">
                  <c:v>76.224402131157007</c:v>
                </c:pt>
                <c:pt idx="7796">
                  <c:v>76.226704304047956</c:v>
                </c:pt>
                <c:pt idx="7797">
                  <c:v>76.229006186161357</c:v>
                </c:pt>
                <c:pt idx="7798">
                  <c:v>76.231307777570663</c:v>
                </c:pt>
                <c:pt idx="7799">
                  <c:v>76.23360907834936</c:v>
                </c:pt>
                <c:pt idx="7800">
                  <c:v>76.235910088570733</c:v>
                </c:pt>
                <c:pt idx="7801">
                  <c:v>76.238210808308196</c:v>
                </c:pt>
                <c:pt idx="7802">
                  <c:v>76.24051123763509</c:v>
                </c:pt>
                <c:pt idx="7803">
                  <c:v>76.242811376624687</c:v>
                </c:pt>
                <c:pt idx="7804">
                  <c:v>76.245111225350314</c:v>
                </c:pt>
                <c:pt idx="7805">
                  <c:v>76.247410783885215</c:v>
                </c:pt>
                <c:pt idx="7806">
                  <c:v>76.249710052302532</c:v>
                </c:pt>
                <c:pt idx="7807">
                  <c:v>76.252009030675552</c:v>
                </c:pt>
                <c:pt idx="7808">
                  <c:v>76.254307719077403</c:v>
                </c:pt>
                <c:pt idx="7809">
                  <c:v>76.256606117581185</c:v>
                </c:pt>
                <c:pt idx="7810">
                  <c:v>76.258904226260142</c:v>
                </c:pt>
                <c:pt idx="7811">
                  <c:v>76.261202045187247</c:v>
                </c:pt>
                <c:pt idx="7812">
                  <c:v>76.263499574435528</c:v>
                </c:pt>
                <c:pt idx="7813">
                  <c:v>76.265796814078087</c:v>
                </c:pt>
                <c:pt idx="7814">
                  <c:v>76.268093764187924</c:v>
                </c:pt>
                <c:pt idx="7815">
                  <c:v>76.27039042483797</c:v>
                </c:pt>
                <c:pt idx="7816">
                  <c:v>76.272686796101183</c:v>
                </c:pt>
                <c:pt idx="7817">
                  <c:v>76.274982878050494</c:v>
                </c:pt>
                <c:pt idx="7818">
                  <c:v>76.277278670758818</c:v>
                </c:pt>
                <c:pt idx="7819">
                  <c:v>76.279574174298929</c:v>
                </c:pt>
                <c:pt idx="7820">
                  <c:v>76.281869388743814</c:v>
                </c:pt>
                <c:pt idx="7821">
                  <c:v>76.284164314166134</c:v>
                </c:pt>
                <c:pt idx="7822">
                  <c:v>76.286458950638718</c:v>
                </c:pt>
                <c:pt idx="7823">
                  <c:v>76.28875329823434</c:v>
                </c:pt>
                <c:pt idx="7824">
                  <c:v>76.291047357025718</c:v>
                </c:pt>
                <c:pt idx="7825">
                  <c:v>76.293341127085498</c:v>
                </c:pt>
                <c:pt idx="7826">
                  <c:v>76.295634608486452</c:v>
                </c:pt>
                <c:pt idx="7827">
                  <c:v>76.297927801301199</c:v>
                </c:pt>
                <c:pt idx="7828">
                  <c:v>76.300220705602271</c:v>
                </c:pt>
                <c:pt idx="7829">
                  <c:v>76.302513321462285</c:v>
                </c:pt>
                <c:pt idx="7830">
                  <c:v>76.30480564895386</c:v>
                </c:pt>
                <c:pt idx="7831">
                  <c:v>76.307097688149526</c:v>
                </c:pt>
                <c:pt idx="7832">
                  <c:v>76.309389439121702</c:v>
                </c:pt>
                <c:pt idx="7833">
                  <c:v>76.311680901942978</c:v>
                </c:pt>
                <c:pt idx="7834">
                  <c:v>76.313972076685687</c:v>
                </c:pt>
                <c:pt idx="7835">
                  <c:v>76.316262963422361</c:v>
                </c:pt>
                <c:pt idx="7836">
                  <c:v>76.318553562225361</c:v>
                </c:pt>
                <c:pt idx="7837">
                  <c:v>76.320843873167021</c:v>
                </c:pt>
                <c:pt idx="7838">
                  <c:v>76.323133896319732</c:v>
                </c:pt>
                <c:pt idx="7839">
                  <c:v>76.325423631755811</c:v>
                </c:pt>
                <c:pt idx="7840">
                  <c:v>76.327713079547493</c:v>
                </c:pt>
                <c:pt idx="7841">
                  <c:v>76.330002239767069</c:v>
                </c:pt>
                <c:pt idx="7842">
                  <c:v>76.332291112486757</c:v>
                </c:pt>
                <c:pt idx="7843">
                  <c:v>76.334579697778864</c:v>
                </c:pt>
                <c:pt idx="7844">
                  <c:v>76.336867995715394</c:v>
                </c:pt>
                <c:pt idx="7845">
                  <c:v>76.33915600636864</c:v>
                </c:pt>
                <c:pt idx="7846">
                  <c:v>76.341443729810678</c:v>
                </c:pt>
                <c:pt idx="7847">
                  <c:v>76.343731166113528</c:v>
                </c:pt>
                <c:pt idx="7848">
                  <c:v>76.346018315349411</c:v>
                </c:pt>
                <c:pt idx="7849">
                  <c:v>76.348305177590248</c:v>
                </c:pt>
                <c:pt idx="7850">
                  <c:v>76.350591752908173</c:v>
                </c:pt>
                <c:pt idx="7851">
                  <c:v>76.35287804137505</c:v>
                </c:pt>
                <c:pt idx="7852">
                  <c:v>76.355164043062942</c:v>
                </c:pt>
                <c:pt idx="7853">
                  <c:v>76.357449758043686</c:v>
                </c:pt>
                <c:pt idx="7854">
                  <c:v>76.359735186389244</c:v>
                </c:pt>
                <c:pt idx="7855">
                  <c:v>76.362020328171511</c:v>
                </c:pt>
                <c:pt idx="7856">
                  <c:v>76.364305183462349</c:v>
                </c:pt>
                <c:pt idx="7857">
                  <c:v>76.36658975233351</c:v>
                </c:pt>
                <c:pt idx="7858">
                  <c:v>76.368874034856859</c:v>
                </c:pt>
                <c:pt idx="7859">
                  <c:v>76.371158031104159</c:v>
                </c:pt>
                <c:pt idx="7860">
                  <c:v>76.373441741147175</c:v>
                </c:pt>
                <c:pt idx="7861">
                  <c:v>76.375725165057545</c:v>
                </c:pt>
                <c:pt idx="7862">
                  <c:v>76.378008302907034</c:v>
                </c:pt>
                <c:pt idx="7863">
                  <c:v>76.38029115476732</c:v>
                </c:pt>
                <c:pt idx="7864">
                  <c:v>76.382573720709985</c:v>
                </c:pt>
                <c:pt idx="7865">
                  <c:v>76.384856000806678</c:v>
                </c:pt>
                <c:pt idx="7866">
                  <c:v>76.387137995128953</c:v>
                </c:pt>
                <c:pt idx="7867">
                  <c:v>76.389419703748402</c:v>
                </c:pt>
                <c:pt idx="7868">
                  <c:v>76.391701126736478</c:v>
                </c:pt>
                <c:pt idx="7869">
                  <c:v>76.393982264164819</c:v>
                </c:pt>
                <c:pt idx="7870">
                  <c:v>76.396263116104819</c:v>
                </c:pt>
                <c:pt idx="7871">
                  <c:v>76.398543682627903</c:v>
                </c:pt>
                <c:pt idx="7872">
                  <c:v>76.400823963805578</c:v>
                </c:pt>
                <c:pt idx="7873">
                  <c:v>76.403103959709128</c:v>
                </c:pt>
                <c:pt idx="7874">
                  <c:v>76.405383670409961</c:v>
                </c:pt>
                <c:pt idx="7875">
                  <c:v>76.407663095979558</c:v>
                </c:pt>
                <c:pt idx="7876">
                  <c:v>76.409942236488973</c:v>
                </c:pt>
                <c:pt idx="7877">
                  <c:v>76.41222109200973</c:v>
                </c:pt>
                <c:pt idx="7878">
                  <c:v>76.414499662613011</c:v>
                </c:pt>
                <c:pt idx="7879">
                  <c:v>76.416777948369969</c:v>
                </c:pt>
                <c:pt idx="7880">
                  <c:v>76.419055949351943</c:v>
                </c:pt>
                <c:pt idx="7881">
                  <c:v>76.421333665630058</c:v>
                </c:pt>
                <c:pt idx="7882">
                  <c:v>76.423611097275455</c:v>
                </c:pt>
                <c:pt idx="7883">
                  <c:v>76.425888244359243</c:v>
                </c:pt>
                <c:pt idx="7884">
                  <c:v>76.428165106952576</c:v>
                </c:pt>
                <c:pt idx="7885">
                  <c:v>76.430441685126567</c:v>
                </c:pt>
                <c:pt idx="7886">
                  <c:v>76.432717978952141</c:v>
                </c:pt>
                <c:pt idx="7887">
                  <c:v>76.434993988500452</c:v>
                </c:pt>
                <c:pt idx="7888">
                  <c:v>76.437269713842383</c:v>
                </c:pt>
                <c:pt idx="7889">
                  <c:v>76.439545155048933</c:v>
                </c:pt>
                <c:pt idx="7890">
                  <c:v>76.44182031219114</c:v>
                </c:pt>
                <c:pt idx="7891">
                  <c:v>76.444095185339805</c:v>
                </c:pt>
                <c:pt idx="7892">
                  <c:v>76.446369774565824</c:v>
                </c:pt>
                <c:pt idx="7893">
                  <c:v>76.448644079940166</c:v>
                </c:pt>
                <c:pt idx="7894">
                  <c:v>76.450918101533489</c:v>
                </c:pt>
                <c:pt idx="7895">
                  <c:v>76.453191839416789</c:v>
                </c:pt>
                <c:pt idx="7896">
                  <c:v>76.455465293660751</c:v>
                </c:pt>
                <c:pt idx="7897">
                  <c:v>76.45773846433616</c:v>
                </c:pt>
                <c:pt idx="7898">
                  <c:v>76.4600113515137</c:v>
                </c:pt>
                <c:pt idx="7899">
                  <c:v>76.462283955264155</c:v>
                </c:pt>
                <c:pt idx="7900">
                  <c:v>76.464556275658126</c:v>
                </c:pt>
                <c:pt idx="7901">
                  <c:v>76.466828312766268</c:v>
                </c:pt>
                <c:pt idx="7902">
                  <c:v>76.469100066659308</c:v>
                </c:pt>
                <c:pt idx="7903">
                  <c:v>76.471371537407705</c:v>
                </c:pt>
                <c:pt idx="7904">
                  <c:v>76.473642725082172</c:v>
                </c:pt>
                <c:pt idx="7905">
                  <c:v>76.475913629753094</c:v>
                </c:pt>
                <c:pt idx="7906">
                  <c:v>76.478184251491086</c:v>
                </c:pt>
                <c:pt idx="7907">
                  <c:v>76.480454590366662</c:v>
                </c:pt>
                <c:pt idx="7908">
                  <c:v>76.482724646450251</c:v>
                </c:pt>
                <c:pt idx="7909">
                  <c:v>76.48499441981231</c:v>
                </c:pt>
                <c:pt idx="7910">
                  <c:v>76.487263910523183</c:v>
                </c:pt>
                <c:pt idx="7911">
                  <c:v>76.489533118653355</c:v>
                </c:pt>
                <c:pt idx="7912">
                  <c:v>76.491802044273157</c:v>
                </c:pt>
                <c:pt idx="7913">
                  <c:v>76.494070687452876</c:v>
                </c:pt>
                <c:pt idx="7914">
                  <c:v>76.496339048262882</c:v>
                </c:pt>
                <c:pt idx="7915">
                  <c:v>76.498607126773379</c:v>
                </c:pt>
                <c:pt idx="7916">
                  <c:v>76.500874923054738</c:v>
                </c:pt>
                <c:pt idx="7917">
                  <c:v>76.503142437177132</c:v>
                </c:pt>
                <c:pt idx="7918">
                  <c:v>76.505409669210735</c:v>
                </c:pt>
                <c:pt idx="7919">
                  <c:v>76.507676619225734</c:v>
                </c:pt>
                <c:pt idx="7920">
                  <c:v>76.50994328729233</c:v>
                </c:pt>
                <c:pt idx="7921">
                  <c:v>76.512209673480598</c:v>
                </c:pt>
                <c:pt idx="7922">
                  <c:v>76.514475777860611</c:v>
                </c:pt>
                <c:pt idx="7923">
                  <c:v>76.516741600502542</c:v>
                </c:pt>
                <c:pt idx="7924">
                  <c:v>76.519007141476379</c:v>
                </c:pt>
                <c:pt idx="7925">
                  <c:v>76.521272400852112</c:v>
                </c:pt>
                <c:pt idx="7926">
                  <c:v>76.523537378699757</c:v>
                </c:pt>
                <c:pt idx="7927">
                  <c:v>76.525802075089345</c:v>
                </c:pt>
                <c:pt idx="7928">
                  <c:v>76.528066490090708</c:v>
                </c:pt>
                <c:pt idx="7929">
                  <c:v>76.530330623773878</c:v>
                </c:pt>
                <c:pt idx="7930">
                  <c:v>76.532594476208644</c:v>
                </c:pt>
                <c:pt idx="7931">
                  <c:v>76.534858047464894</c:v>
                </c:pt>
                <c:pt idx="7932">
                  <c:v>76.537121337612533</c:v>
                </c:pt>
                <c:pt idx="7933">
                  <c:v>76.539384346721278</c:v>
                </c:pt>
                <c:pt idx="7934">
                  <c:v>76.541647074861004</c:v>
                </c:pt>
                <c:pt idx="7935">
                  <c:v>76.543909522101416</c:v>
                </c:pt>
                <c:pt idx="7936">
                  <c:v>76.54617168851226</c:v>
                </c:pt>
                <c:pt idx="7937">
                  <c:v>76.548433574163212</c:v>
                </c:pt>
                <c:pt idx="7938">
                  <c:v>76.55069517912402</c:v>
                </c:pt>
                <c:pt idx="7939">
                  <c:v>76.552956503464287</c:v>
                </c:pt>
                <c:pt idx="7940">
                  <c:v>76.555217547253676</c:v>
                </c:pt>
                <c:pt idx="7941">
                  <c:v>76.557478310561748</c:v>
                </c:pt>
                <c:pt idx="7942">
                  <c:v>76.559738793458152</c:v>
                </c:pt>
                <c:pt idx="7943">
                  <c:v>76.56199899601242</c:v>
                </c:pt>
                <c:pt idx="7944">
                  <c:v>76.56425891829403</c:v>
                </c:pt>
                <c:pt idx="7945">
                  <c:v>76.566518560372529</c:v>
                </c:pt>
                <c:pt idx="7946">
                  <c:v>76.568777922317338</c:v>
                </c:pt>
                <c:pt idx="7947">
                  <c:v>76.571037004197976</c:v>
                </c:pt>
                <c:pt idx="7948">
                  <c:v>76.573295806083777</c:v>
                </c:pt>
                <c:pt idx="7949">
                  <c:v>76.575554328044277</c:v>
                </c:pt>
                <c:pt idx="7950">
                  <c:v>76.577812570148708</c:v>
                </c:pt>
                <c:pt idx="7951">
                  <c:v>76.580070532466479</c:v>
                </c:pt>
                <c:pt idx="7952">
                  <c:v>76.582328215066937</c:v>
                </c:pt>
                <c:pt idx="7953">
                  <c:v>76.584585618019346</c:v>
                </c:pt>
                <c:pt idx="7954">
                  <c:v>76.586842741392957</c:v>
                </c:pt>
                <c:pt idx="7955">
                  <c:v>76.589099585257017</c:v>
                </c:pt>
                <c:pt idx="7956">
                  <c:v>76.591356149680749</c:v>
                </c:pt>
                <c:pt idx="7957">
                  <c:v>76.593612434733373</c:v>
                </c:pt>
                <c:pt idx="7958">
                  <c:v>76.595868440483997</c:v>
                </c:pt>
                <c:pt idx="7959">
                  <c:v>76.598124167001856</c:v>
                </c:pt>
                <c:pt idx="7960">
                  <c:v>76.600379614355973</c:v>
                </c:pt>
                <c:pt idx="7961">
                  <c:v>76.602634782615468</c:v>
                </c:pt>
                <c:pt idx="7962">
                  <c:v>76.604889671849421</c:v>
                </c:pt>
                <c:pt idx="7963">
                  <c:v>76.607144282126853</c:v>
                </c:pt>
                <c:pt idx="7964">
                  <c:v>76.609398613516731</c:v>
                </c:pt>
                <c:pt idx="7965">
                  <c:v>76.611652666088133</c:v>
                </c:pt>
                <c:pt idx="7966">
                  <c:v>76.613906439909982</c:v>
                </c:pt>
                <c:pt idx="7967">
                  <c:v>76.616159935051172</c:v>
                </c:pt>
                <c:pt idx="7968">
                  <c:v>76.618413151580626</c:v>
                </c:pt>
                <c:pt idx="7969">
                  <c:v>76.620666089567294</c:v>
                </c:pt>
                <c:pt idx="7970">
                  <c:v>76.622918749079986</c:v>
                </c:pt>
                <c:pt idx="7971">
                  <c:v>76.625171130187482</c:v>
                </c:pt>
                <c:pt idx="7972">
                  <c:v>76.627423232958748</c:v>
                </c:pt>
                <c:pt idx="7973">
                  <c:v>76.629675057462364</c:v>
                </c:pt>
                <c:pt idx="7974">
                  <c:v>76.631926603767255</c:v>
                </c:pt>
                <c:pt idx="7975">
                  <c:v>76.634177871942029</c:v>
                </c:pt>
                <c:pt idx="7976">
                  <c:v>76.636428862055467</c:v>
                </c:pt>
                <c:pt idx="7977">
                  <c:v>76.638679574176209</c:v>
                </c:pt>
                <c:pt idx="7978">
                  <c:v>76.640930008372962</c:v>
                </c:pt>
                <c:pt idx="7979">
                  <c:v>76.643180164714281</c:v>
                </c:pt>
                <c:pt idx="7980">
                  <c:v>76.645430043268817</c:v>
                </c:pt>
                <c:pt idx="7981">
                  <c:v>76.647679644105196</c:v>
                </c:pt>
                <c:pt idx="7982">
                  <c:v>76.649928967291828</c:v>
                </c:pt>
                <c:pt idx="7983">
                  <c:v>76.652178012897323</c:v>
                </c:pt>
                <c:pt idx="7984">
                  <c:v>76.654426780990264</c:v>
                </c:pt>
                <c:pt idx="7985">
                  <c:v>76.656675271639017</c:v>
                </c:pt>
                <c:pt idx="7986">
                  <c:v>76.658923484912108</c:v>
                </c:pt>
                <c:pt idx="7987">
                  <c:v>76.661171420877864</c:v>
                </c:pt>
                <c:pt idx="7988">
                  <c:v>76.663419079604751</c:v>
                </c:pt>
                <c:pt idx="7989">
                  <c:v>76.665666461161194</c:v>
                </c:pt>
                <c:pt idx="7990">
                  <c:v>76.66791356561545</c:v>
                </c:pt>
                <c:pt idx="7991">
                  <c:v>76.670160393035815</c:v>
                </c:pt>
                <c:pt idx="7992">
                  <c:v>76.672406943490699</c:v>
                </c:pt>
                <c:pt idx="7993">
                  <c:v>76.674653217048402</c:v>
                </c:pt>
                <c:pt idx="7994">
                  <c:v>76.676899213777048</c:v>
                </c:pt>
                <c:pt idx="7995">
                  <c:v>76.679144933744894</c:v>
                </c:pt>
                <c:pt idx="7996">
                  <c:v>76.681390377020165</c:v>
                </c:pt>
                <c:pt idx="7997">
                  <c:v>76.683635543671073</c:v>
                </c:pt>
                <c:pt idx="7998">
                  <c:v>76.685880433765718</c:v>
                </c:pt>
                <c:pt idx="7999">
                  <c:v>76.688125047372225</c:v>
                </c:pt>
                <c:pt idx="8000">
                  <c:v>76.690369384558693</c:v>
                </c:pt>
                <c:pt idx="8001">
                  <c:v>76.692613445393235</c:v>
                </c:pt>
                <c:pt idx="8002">
                  <c:v>76.694857229943793</c:v>
                </c:pt>
                <c:pt idx="8003">
                  <c:v>76.697100738278493</c:v>
                </c:pt>
                <c:pt idx="8004">
                  <c:v>76.699343970465279</c:v>
                </c:pt>
                <c:pt idx="8005">
                  <c:v>76.701586926572176</c:v>
                </c:pt>
                <c:pt idx="8006">
                  <c:v>76.703829606667071</c:v>
                </c:pt>
                <c:pt idx="8007">
                  <c:v>76.70607201081792</c:v>
                </c:pt>
                <c:pt idx="8008">
                  <c:v>76.708314139092607</c:v>
                </c:pt>
                <c:pt idx="8009">
                  <c:v>76.710555991559033</c:v>
                </c:pt>
                <c:pt idx="8010">
                  <c:v>76.712797568285012</c:v>
                </c:pt>
                <c:pt idx="8011">
                  <c:v>76.715038869338372</c:v>
                </c:pt>
                <c:pt idx="8012">
                  <c:v>76.717279894786941</c:v>
                </c:pt>
                <c:pt idx="8013">
                  <c:v>76.719520644698434</c:v>
                </c:pt>
                <c:pt idx="8014">
                  <c:v>76.721761119140609</c:v>
                </c:pt>
                <c:pt idx="8015">
                  <c:v>76.724001318181209</c:v>
                </c:pt>
                <c:pt idx="8016">
                  <c:v>76.72624124188799</c:v>
                </c:pt>
                <c:pt idx="8017">
                  <c:v>76.728480890328498</c:v>
                </c:pt>
                <c:pt idx="8018">
                  <c:v>76.73072026357049</c:v>
                </c:pt>
                <c:pt idx="8019">
                  <c:v>76.732959361681509</c:v>
                </c:pt>
                <c:pt idx="8020">
                  <c:v>76.735198184729228</c:v>
                </c:pt>
                <c:pt idx="8021">
                  <c:v>76.737436732781134</c:v>
                </c:pt>
                <c:pt idx="8022">
                  <c:v>76.739675005904857</c:v>
                </c:pt>
                <c:pt idx="8023">
                  <c:v>76.741913004167898</c:v>
                </c:pt>
                <c:pt idx="8024">
                  <c:v>76.744150727637674</c:v>
                </c:pt>
                <c:pt idx="8025">
                  <c:v>76.746388176381728</c:v>
                </c:pt>
                <c:pt idx="8026">
                  <c:v>76.74862535046752</c:v>
                </c:pt>
                <c:pt idx="8027">
                  <c:v>76.750862249962466</c:v>
                </c:pt>
                <c:pt idx="8028">
                  <c:v>76.75309887493394</c:v>
                </c:pt>
                <c:pt idx="8029">
                  <c:v>76.755335225449343</c:v>
                </c:pt>
                <c:pt idx="8030">
                  <c:v>76.757571301575979</c:v>
                </c:pt>
                <c:pt idx="8031">
                  <c:v>76.759807103381206</c:v>
                </c:pt>
                <c:pt idx="8032">
                  <c:v>76.76204263093237</c:v>
                </c:pt>
                <c:pt idx="8033">
                  <c:v>76.764277884296646</c:v>
                </c:pt>
                <c:pt idx="8034">
                  <c:v>76.766512863541351</c:v>
                </c:pt>
                <c:pt idx="8035">
                  <c:v>76.768747568733687</c:v>
                </c:pt>
                <c:pt idx="8036">
                  <c:v>76.770981999940872</c:v>
                </c:pt>
                <c:pt idx="8037">
                  <c:v>76.773216157230038</c:v>
                </c:pt>
                <c:pt idx="8038">
                  <c:v>76.775450040668389</c:v>
                </c:pt>
                <c:pt idx="8039">
                  <c:v>76.777683650323027</c:v>
                </c:pt>
                <c:pt idx="8040">
                  <c:v>76.779916986261071</c:v>
                </c:pt>
                <c:pt idx="8041">
                  <c:v>76.782150048549553</c:v>
                </c:pt>
                <c:pt idx="8042">
                  <c:v>76.784382837255492</c:v>
                </c:pt>
                <c:pt idx="8043">
                  <c:v>76.786615352446077</c:v>
                </c:pt>
                <c:pt idx="8044">
                  <c:v>76.788847594188184</c:v>
                </c:pt>
                <c:pt idx="8045">
                  <c:v>76.791079562548816</c:v>
                </c:pt>
                <c:pt idx="8046">
                  <c:v>76.793311257594894</c:v>
                </c:pt>
                <c:pt idx="8047">
                  <c:v>76.795542679393421</c:v>
                </c:pt>
                <c:pt idx="8048">
                  <c:v>76.797773828011245</c:v>
                </c:pt>
                <c:pt idx="8049">
                  <c:v>76.800004703515285</c:v>
                </c:pt>
                <c:pt idx="8050">
                  <c:v>76.80223530597236</c:v>
                </c:pt>
                <c:pt idx="8051">
                  <c:v>76.804465635449304</c:v>
                </c:pt>
                <c:pt idx="8052">
                  <c:v>76.806695692012923</c:v>
                </c:pt>
                <c:pt idx="8053">
                  <c:v>76.808925475730021</c:v>
                </c:pt>
                <c:pt idx="8054">
                  <c:v>76.811154986667361</c:v>
                </c:pt>
                <c:pt idx="8055">
                  <c:v>76.813384224891607</c:v>
                </c:pt>
                <c:pt idx="8056">
                  <c:v>76.815613190469563</c:v>
                </c:pt>
                <c:pt idx="8057">
                  <c:v>76.81784188346785</c:v>
                </c:pt>
                <c:pt idx="8058">
                  <c:v>76.820070303953145</c:v>
                </c:pt>
                <c:pt idx="8059">
                  <c:v>76.822298451992111</c:v>
                </c:pt>
                <c:pt idx="8060">
                  <c:v>76.824526327651284</c:v>
                </c:pt>
                <c:pt idx="8061">
                  <c:v>76.826753930997313</c:v>
                </c:pt>
                <c:pt idx="8062">
                  <c:v>76.828981262096747</c:v>
                </c:pt>
                <c:pt idx="8063">
                  <c:v>76.831208321016163</c:v>
                </c:pt>
                <c:pt idx="8064">
                  <c:v>76.833435107821927</c:v>
                </c:pt>
                <c:pt idx="8065">
                  <c:v>76.835661622580702</c:v>
                </c:pt>
                <c:pt idx="8066">
                  <c:v>76.83788786535888</c:v>
                </c:pt>
                <c:pt idx="8067">
                  <c:v>76.840113836222912</c:v>
                </c:pt>
                <c:pt idx="8068">
                  <c:v>76.842339535239162</c:v>
                </c:pt>
                <c:pt idx="8069">
                  <c:v>76.844564962474067</c:v>
                </c:pt>
                <c:pt idx="8070">
                  <c:v>76.846790117993976</c:v>
                </c:pt>
                <c:pt idx="8071">
                  <c:v>76.849015001865297</c:v>
                </c:pt>
                <c:pt idx="8072">
                  <c:v>76.851239614154252</c:v>
                </c:pt>
                <c:pt idx="8073">
                  <c:v>76.853463954927193</c:v>
                </c:pt>
                <c:pt idx="8074">
                  <c:v>76.855688024250327</c:v>
                </c:pt>
                <c:pt idx="8075">
                  <c:v>76.85791182218999</c:v>
                </c:pt>
                <c:pt idx="8076">
                  <c:v>76.860135348812392</c:v>
                </c:pt>
                <c:pt idx="8077">
                  <c:v>76.862358604183598</c:v>
                </c:pt>
                <c:pt idx="8078">
                  <c:v>76.864581588369973</c:v>
                </c:pt>
                <c:pt idx="8079">
                  <c:v>76.866804301437512</c:v>
                </c:pt>
                <c:pt idx="8080">
                  <c:v>76.869026743452409</c:v>
                </c:pt>
                <c:pt idx="8081">
                  <c:v>76.871248914480745</c:v>
                </c:pt>
                <c:pt idx="8082">
                  <c:v>76.873470814588586</c:v>
                </c:pt>
                <c:pt idx="8083">
                  <c:v>76.875692443842084</c:v>
                </c:pt>
                <c:pt idx="8084">
                  <c:v>76.87791380230712</c:v>
                </c:pt>
                <c:pt idx="8085">
                  <c:v>76.880134890049789</c:v>
                </c:pt>
                <c:pt idx="8086">
                  <c:v>76.882355707136</c:v>
                </c:pt>
                <c:pt idx="8087">
                  <c:v>76.884576253631764</c:v>
                </c:pt>
                <c:pt idx="8088">
                  <c:v>76.886796529603018</c:v>
                </c:pt>
                <c:pt idx="8089">
                  <c:v>76.889016535115672</c:v>
                </c:pt>
                <c:pt idx="8090">
                  <c:v>76.891236270235524</c:v>
                </c:pt>
                <c:pt idx="8091">
                  <c:v>76.893455735028539</c:v>
                </c:pt>
                <c:pt idx="8092">
                  <c:v>76.895674929560471</c:v>
                </c:pt>
                <c:pt idx="8093">
                  <c:v>76.897893853897187</c:v>
                </c:pt>
                <c:pt idx="8094">
                  <c:v>76.900112508104471</c:v>
                </c:pt>
                <c:pt idx="8095">
                  <c:v>76.902330892248031</c:v>
                </c:pt>
                <c:pt idx="8096">
                  <c:v>76.904549006393694</c:v>
                </c:pt>
                <c:pt idx="8097">
                  <c:v>76.90676685060707</c:v>
                </c:pt>
                <c:pt idx="8098">
                  <c:v>76.908984424953914</c:v>
                </c:pt>
                <c:pt idx="8099">
                  <c:v>76.911201729499894</c:v>
                </c:pt>
                <c:pt idx="8100">
                  <c:v>76.913418764310634</c:v>
                </c:pt>
                <c:pt idx="8101">
                  <c:v>76.915635529451748</c:v>
                </c:pt>
                <c:pt idx="8102">
                  <c:v>76.917852024988832</c:v>
                </c:pt>
                <c:pt idx="8103">
                  <c:v>76.920068250987512</c:v>
                </c:pt>
                <c:pt idx="8104">
                  <c:v>76.922284207513243</c:v>
                </c:pt>
                <c:pt idx="8105">
                  <c:v>76.924499894631609</c:v>
                </c:pt>
                <c:pt idx="8106">
                  <c:v>76.926715312408035</c:v>
                </c:pt>
                <c:pt idx="8107">
                  <c:v>76.928930460908177</c:v>
                </c:pt>
                <c:pt idx="8108">
                  <c:v>76.931145340197276</c:v>
                </c:pt>
                <c:pt idx="8109">
                  <c:v>76.933359950340886</c:v>
                </c:pt>
                <c:pt idx="8110">
                  <c:v>76.935574291404322</c:v>
                </c:pt>
                <c:pt idx="8111">
                  <c:v>76.937788363453038</c:v>
                </c:pt>
                <c:pt idx="8112">
                  <c:v>76.940002166552389</c:v>
                </c:pt>
                <c:pt idx="8113">
                  <c:v>76.942215700767662</c:v>
                </c:pt>
                <c:pt idx="8114">
                  <c:v>76.944428966164196</c:v>
                </c:pt>
                <c:pt idx="8115">
                  <c:v>76.946641962807277</c:v>
                </c:pt>
                <c:pt idx="8116">
                  <c:v>76.948854690762147</c:v>
                </c:pt>
                <c:pt idx="8117">
                  <c:v>76.951067150093991</c:v>
                </c:pt>
                <c:pt idx="8118">
                  <c:v>76.953279340868136</c:v>
                </c:pt>
                <c:pt idx="8119">
                  <c:v>76.955491263149739</c:v>
                </c:pt>
                <c:pt idx="8120">
                  <c:v>76.957702917003871</c:v>
                </c:pt>
                <c:pt idx="8121">
                  <c:v>76.959914302495818</c:v>
                </c:pt>
                <c:pt idx="8122">
                  <c:v>76.962125419690622</c:v>
                </c:pt>
                <c:pt idx="8123">
                  <c:v>76.964336268653355</c:v>
                </c:pt>
                <c:pt idx="8124">
                  <c:v>76.966546849449131</c:v>
                </c:pt>
                <c:pt idx="8125">
                  <c:v>76.96875716214295</c:v>
                </c:pt>
                <c:pt idx="8126">
                  <c:v>76.970967206799884</c:v>
                </c:pt>
                <c:pt idx="8127">
                  <c:v>76.973176983484905</c:v>
                </c:pt>
                <c:pt idx="8128">
                  <c:v>76.97538649226307</c:v>
                </c:pt>
                <c:pt idx="8129">
                  <c:v>76.977595733199223</c:v>
                </c:pt>
                <c:pt idx="8130">
                  <c:v>76.979804706358308</c:v>
                </c:pt>
                <c:pt idx="8131">
                  <c:v>76.982013411805298</c:v>
                </c:pt>
                <c:pt idx="8132">
                  <c:v>76.984221849604992</c:v>
                </c:pt>
                <c:pt idx="8133">
                  <c:v>76.986430019822308</c:v>
                </c:pt>
                <c:pt idx="8134">
                  <c:v>76.988637922522031</c:v>
                </c:pt>
                <c:pt idx="8135">
                  <c:v>76.990845557769021</c:v>
                </c:pt>
                <c:pt idx="8136">
                  <c:v>76.993052925628092</c:v>
                </c:pt>
                <c:pt idx="8137">
                  <c:v>76.995260026163891</c:v>
                </c:pt>
                <c:pt idx="8138">
                  <c:v>76.997466859441261</c:v>
                </c:pt>
                <c:pt idx="8139">
                  <c:v>76.999673425524904</c:v>
                </c:pt>
                <c:pt idx="8140">
                  <c:v>77.00187972447948</c:v>
                </c:pt>
                <c:pt idx="8141">
                  <c:v>77.004085756369662</c:v>
                </c:pt>
                <c:pt idx="8142">
                  <c:v>77.006291521260124</c:v>
                </c:pt>
                <c:pt idx="8143">
                  <c:v>77.008497019215469</c:v>
                </c:pt>
                <c:pt idx="8144">
                  <c:v>77.010702250300341</c:v>
                </c:pt>
                <c:pt idx="8145">
                  <c:v>77.012907214579215</c:v>
                </c:pt>
                <c:pt idx="8146">
                  <c:v>77.015111912116751</c:v>
                </c:pt>
                <c:pt idx="8147">
                  <c:v>77.017316342977452</c:v>
                </c:pt>
                <c:pt idx="8148">
                  <c:v>77.019520507225764</c:v>
                </c:pt>
                <c:pt idx="8149">
                  <c:v>77.021724404926232</c:v>
                </c:pt>
                <c:pt idx="8150">
                  <c:v>77.023928036143261</c:v>
                </c:pt>
                <c:pt idx="8151">
                  <c:v>77.026131400941352</c:v>
                </c:pt>
                <c:pt idx="8152">
                  <c:v>77.028334499384897</c:v>
                </c:pt>
                <c:pt idx="8153">
                  <c:v>77.030537331538255</c:v>
                </c:pt>
                <c:pt idx="8154">
                  <c:v>77.032739897465802</c:v>
                </c:pt>
                <c:pt idx="8155">
                  <c:v>77.034942197231913</c:v>
                </c:pt>
                <c:pt idx="8156">
                  <c:v>77.037144230900893</c:v>
                </c:pt>
                <c:pt idx="8157">
                  <c:v>77.039345998537001</c:v>
                </c:pt>
                <c:pt idx="8158">
                  <c:v>77.04154750020453</c:v>
                </c:pt>
                <c:pt idx="8159">
                  <c:v>77.043748735967739</c:v>
                </c:pt>
                <c:pt idx="8160">
                  <c:v>77.045949705890862</c:v>
                </c:pt>
                <c:pt idx="8161">
                  <c:v>77.04815041003809</c:v>
                </c:pt>
                <c:pt idx="8162">
                  <c:v>77.05035084847357</c:v>
                </c:pt>
                <c:pt idx="8163">
                  <c:v>77.052551021261507</c:v>
                </c:pt>
                <c:pt idx="8164">
                  <c:v>77.054750928466021</c:v>
                </c:pt>
                <c:pt idx="8165">
                  <c:v>77.056950570151216</c:v>
                </c:pt>
                <c:pt idx="8166">
                  <c:v>77.059149946381211</c:v>
                </c:pt>
                <c:pt idx="8167">
                  <c:v>77.061349057220013</c:v>
                </c:pt>
                <c:pt idx="8168">
                  <c:v>77.063547902731642</c:v>
                </c:pt>
                <c:pt idx="8169">
                  <c:v>77.065746482980217</c:v>
                </c:pt>
                <c:pt idx="8170">
                  <c:v>77.067944798029643</c:v>
                </c:pt>
                <c:pt idx="8171">
                  <c:v>77.070142847943899</c:v>
                </c:pt>
                <c:pt idx="8172">
                  <c:v>77.072340632786975</c:v>
                </c:pt>
                <c:pt idx="8173">
                  <c:v>77.074538152622779</c:v>
                </c:pt>
                <c:pt idx="8174">
                  <c:v>77.076735407515258</c:v>
                </c:pt>
                <c:pt idx="8175">
                  <c:v>77.078932397528149</c:v>
                </c:pt>
                <c:pt idx="8176">
                  <c:v>77.081129122725471</c:v>
                </c:pt>
                <c:pt idx="8177">
                  <c:v>77.083325583170961</c:v>
                </c:pt>
                <c:pt idx="8178">
                  <c:v>77.085521778928438</c:v>
                </c:pt>
                <c:pt idx="8179">
                  <c:v>77.087717710061668</c:v>
                </c:pt>
                <c:pt idx="8180">
                  <c:v>77.089913376634485</c:v>
                </c:pt>
                <c:pt idx="8181">
                  <c:v>77.09210877871061</c:v>
                </c:pt>
                <c:pt idx="8182">
                  <c:v>77.094303916353681</c:v>
                </c:pt>
                <c:pt idx="8183">
                  <c:v>77.096498789627461</c:v>
                </c:pt>
                <c:pt idx="8184">
                  <c:v>77.098693398595643</c:v>
                </c:pt>
                <c:pt idx="8185">
                  <c:v>77.100887743321792</c:v>
                </c:pt>
                <c:pt idx="8186">
                  <c:v>77.103081823869573</c:v>
                </c:pt>
                <c:pt idx="8187">
                  <c:v>77.105275640302665</c:v>
                </c:pt>
                <c:pt idx="8188">
                  <c:v>77.107469192684505</c:v>
                </c:pt>
                <c:pt idx="8189">
                  <c:v>77.109662481078786</c:v>
                </c:pt>
                <c:pt idx="8190">
                  <c:v>77.111855505548903</c:v>
                </c:pt>
                <c:pt idx="8191">
                  <c:v>77.114048266158449</c:v>
                </c:pt>
                <c:pt idx="8192">
                  <c:v>77.116240762970904</c:v>
                </c:pt>
                <c:pt idx="8193">
                  <c:v>77.118432996049705</c:v>
                </c:pt>
                <c:pt idx="8194">
                  <c:v>77.120624965458362</c:v>
                </c:pt>
                <c:pt idx="8195">
                  <c:v>77.122816671260239</c:v>
                </c:pt>
                <c:pt idx="8196">
                  <c:v>77.125008113518675</c:v>
                </c:pt>
                <c:pt idx="8197">
                  <c:v>77.127199292297192</c:v>
                </c:pt>
                <c:pt idx="8198">
                  <c:v>77.129390207658972</c:v>
                </c:pt>
                <c:pt idx="8199">
                  <c:v>77.131580859667451</c:v>
                </c:pt>
                <c:pt idx="8200">
                  <c:v>77.133771248385926</c:v>
                </c:pt>
                <c:pt idx="8201">
                  <c:v>77.135961373877649</c:v>
                </c:pt>
                <c:pt idx="8202">
                  <c:v>77.138151236205857</c:v>
                </c:pt>
                <c:pt idx="8203">
                  <c:v>77.140340835433804</c:v>
                </c:pt>
                <c:pt idx="8204">
                  <c:v>77.142530171624728</c:v>
                </c:pt>
                <c:pt idx="8205">
                  <c:v>77.144719244841852</c:v>
                </c:pt>
                <c:pt idx="8206">
                  <c:v>77.146908055148245</c:v>
                </c:pt>
                <c:pt idx="8207">
                  <c:v>77.149096602607102</c:v>
                </c:pt>
                <c:pt idx="8208">
                  <c:v>77.151284887281506</c:v>
                </c:pt>
                <c:pt idx="8209">
                  <c:v>77.153472909234608</c:v>
                </c:pt>
                <c:pt idx="8210">
                  <c:v>77.155660668529492</c:v>
                </c:pt>
                <c:pt idx="8211">
                  <c:v>77.157848165229197</c:v>
                </c:pt>
                <c:pt idx="8212">
                  <c:v>77.160035399396719</c:v>
                </c:pt>
                <c:pt idx="8213">
                  <c:v>77.162222371095112</c:v>
                </c:pt>
                <c:pt idx="8214">
                  <c:v>77.16440908038733</c:v>
                </c:pt>
                <c:pt idx="8215">
                  <c:v>77.166595527336341</c:v>
                </c:pt>
                <c:pt idx="8216">
                  <c:v>77.168781712005071</c:v>
                </c:pt>
                <c:pt idx="8217">
                  <c:v>77.170967634456474</c:v>
                </c:pt>
                <c:pt idx="8218">
                  <c:v>77.173153294753448</c:v>
                </c:pt>
                <c:pt idx="8219">
                  <c:v>77.175338692958761</c:v>
                </c:pt>
                <c:pt idx="8220">
                  <c:v>77.177523829135467</c:v>
                </c:pt>
                <c:pt idx="8221">
                  <c:v>77.179708703346193</c:v>
                </c:pt>
                <c:pt idx="8222">
                  <c:v>77.181893315653838</c:v>
                </c:pt>
                <c:pt idx="8223">
                  <c:v>77.184077666121141</c:v>
                </c:pt>
                <c:pt idx="8224">
                  <c:v>77.186261754810943</c:v>
                </c:pt>
                <c:pt idx="8225">
                  <c:v>77.188445581785857</c:v>
                </c:pt>
                <c:pt idx="8226">
                  <c:v>77.190629147108737</c:v>
                </c:pt>
                <c:pt idx="8227">
                  <c:v>77.19281245084214</c:v>
                </c:pt>
                <c:pt idx="8228">
                  <c:v>77.194995493048822</c:v>
                </c:pt>
                <c:pt idx="8229">
                  <c:v>77.197178273791366</c:v>
                </c:pt>
                <c:pt idx="8230">
                  <c:v>77.199360793132513</c:v>
                </c:pt>
                <c:pt idx="8231">
                  <c:v>77.20154305113472</c:v>
                </c:pt>
                <c:pt idx="8232">
                  <c:v>77.203725047860672</c:v>
                </c:pt>
                <c:pt idx="8233">
                  <c:v>77.205906783372882</c:v>
                </c:pt>
                <c:pt idx="8234">
                  <c:v>77.208088257733834</c:v>
                </c:pt>
                <c:pt idx="8235">
                  <c:v>77.210269471006171</c:v>
                </c:pt>
                <c:pt idx="8236">
                  <c:v>77.212450423252236</c:v>
                </c:pt>
                <c:pt idx="8237">
                  <c:v>77.214631114534569</c:v>
                </c:pt>
                <c:pt idx="8238">
                  <c:v>77.216811544915643</c:v>
                </c:pt>
                <c:pt idx="8239">
                  <c:v>77.218991714457786</c:v>
                </c:pt>
                <c:pt idx="8240">
                  <c:v>77.221171623223512</c:v>
                </c:pt>
                <c:pt idx="8241">
                  <c:v>77.223351271275135</c:v>
                </c:pt>
                <c:pt idx="8242">
                  <c:v>77.225530658674984</c:v>
                </c:pt>
                <c:pt idx="8243">
                  <c:v>77.227709785485473</c:v>
                </c:pt>
                <c:pt idx="8244">
                  <c:v>77.229888651768817</c:v>
                </c:pt>
                <c:pt idx="8245">
                  <c:v>77.232067257587346</c:v>
                </c:pt>
                <c:pt idx="8246">
                  <c:v>77.234245603003401</c:v>
                </c:pt>
                <c:pt idx="8247">
                  <c:v>77.2364236880791</c:v>
                </c:pt>
                <c:pt idx="8248">
                  <c:v>77.238601512876684</c:v>
                </c:pt>
                <c:pt idx="8249">
                  <c:v>77.240779077458399</c:v>
                </c:pt>
                <c:pt idx="8250">
                  <c:v>77.242956381886472</c:v>
                </c:pt>
                <c:pt idx="8251">
                  <c:v>77.245133426222964</c:v>
                </c:pt>
                <c:pt idx="8252">
                  <c:v>77.247310210529989</c:v>
                </c:pt>
                <c:pt idx="8253">
                  <c:v>77.249486734869706</c:v>
                </c:pt>
                <c:pt idx="8254">
                  <c:v>77.25166299930423</c:v>
                </c:pt>
                <c:pt idx="8255">
                  <c:v>77.25383900389555</c:v>
                </c:pt>
                <c:pt idx="8256">
                  <c:v>77.256014748705795</c:v>
                </c:pt>
                <c:pt idx="8257">
                  <c:v>77.258190233796896</c:v>
                </c:pt>
                <c:pt idx="8258">
                  <c:v>77.260365459230954</c:v>
                </c:pt>
                <c:pt idx="8259">
                  <c:v>77.262540425069815</c:v>
                </c:pt>
                <c:pt idx="8260">
                  <c:v>77.264715131375567</c:v>
                </c:pt>
                <c:pt idx="8261">
                  <c:v>77.266889578210055</c:v>
                </c:pt>
                <c:pt idx="8262">
                  <c:v>77.269063765635181</c:v>
                </c:pt>
                <c:pt idx="8263">
                  <c:v>77.271237693712905</c:v>
                </c:pt>
                <c:pt idx="8264">
                  <c:v>77.273411362504987</c:v>
                </c:pt>
                <c:pt idx="8265">
                  <c:v>77.275584772073387</c:v>
                </c:pt>
                <c:pt idx="8266">
                  <c:v>77.277757922479864</c:v>
                </c:pt>
                <c:pt idx="8267">
                  <c:v>77.27993081378618</c:v>
                </c:pt>
                <c:pt idx="8268">
                  <c:v>77.282103446054222</c:v>
                </c:pt>
                <c:pt idx="8269">
                  <c:v>77.284275819345723</c:v>
                </c:pt>
                <c:pt idx="8270">
                  <c:v>77.286447933722272</c:v>
                </c:pt>
                <c:pt idx="8271">
                  <c:v>77.288619789245729</c:v>
                </c:pt>
                <c:pt idx="8272">
                  <c:v>77.290791385977684</c:v>
                </c:pt>
                <c:pt idx="8273">
                  <c:v>77.292962723979883</c:v>
                </c:pt>
                <c:pt idx="8274">
                  <c:v>77.295133803313917</c:v>
                </c:pt>
                <c:pt idx="8275">
                  <c:v>77.297304624041445</c:v>
                </c:pt>
                <c:pt idx="8276">
                  <c:v>77.299475186224029</c:v>
                </c:pt>
                <c:pt idx="8277">
                  <c:v>77.301645489923288</c:v>
                </c:pt>
                <c:pt idx="8278">
                  <c:v>77.303815535200783</c:v>
                </c:pt>
                <c:pt idx="8279">
                  <c:v>77.305985322117962</c:v>
                </c:pt>
                <c:pt idx="8280">
                  <c:v>77.308154850736457</c:v>
                </c:pt>
                <c:pt idx="8281">
                  <c:v>77.310324121117688</c:v>
                </c:pt>
                <c:pt idx="8282">
                  <c:v>77.312493133323102</c:v>
                </c:pt>
                <c:pt idx="8283">
                  <c:v>77.314661887414204</c:v>
                </c:pt>
                <c:pt idx="8284">
                  <c:v>77.316830383452398</c:v>
                </c:pt>
                <c:pt idx="8285">
                  <c:v>77.318998621499048</c:v>
                </c:pt>
                <c:pt idx="8286">
                  <c:v>77.32116660161563</c:v>
                </c:pt>
                <c:pt idx="8287">
                  <c:v>77.323334323863364</c:v>
                </c:pt>
                <c:pt idx="8288">
                  <c:v>77.32550178830374</c:v>
                </c:pt>
                <c:pt idx="8289">
                  <c:v>77.327668994997964</c:v>
                </c:pt>
                <c:pt idx="8290">
                  <c:v>77.329835944007343</c:v>
                </c:pt>
                <c:pt idx="8291">
                  <c:v>77.332002635393181</c:v>
                </c:pt>
                <c:pt idx="8292">
                  <c:v>77.334169069216742</c:v>
                </c:pt>
                <c:pt idx="8293">
                  <c:v>77.336335245539146</c:v>
                </c:pt>
                <c:pt idx="8294">
                  <c:v>77.3385011644217</c:v>
                </c:pt>
                <c:pt idx="8295">
                  <c:v>77.340666825925624</c:v>
                </c:pt>
                <c:pt idx="8296">
                  <c:v>77.342832230111966</c:v>
                </c:pt>
                <c:pt idx="8297">
                  <c:v>77.344997377041949</c:v>
                </c:pt>
                <c:pt idx="8298">
                  <c:v>77.347162266776664</c:v>
                </c:pt>
                <c:pt idx="8299">
                  <c:v>77.349326899377218</c:v>
                </c:pt>
                <c:pt idx="8300">
                  <c:v>77.351491274904618</c:v>
                </c:pt>
                <c:pt idx="8301">
                  <c:v>77.353655393419999</c:v>
                </c:pt>
                <c:pt idx="8302">
                  <c:v>77.355819254984368</c:v>
                </c:pt>
                <c:pt idx="8303">
                  <c:v>77.357982859658733</c:v>
                </c:pt>
                <c:pt idx="8304">
                  <c:v>77.360146207504101</c:v>
                </c:pt>
                <c:pt idx="8305">
                  <c:v>77.362309298581408</c:v>
                </c:pt>
                <c:pt idx="8306">
                  <c:v>77.36447213295159</c:v>
                </c:pt>
                <c:pt idx="8307">
                  <c:v>77.366634710675612</c:v>
                </c:pt>
                <c:pt idx="8308">
                  <c:v>77.368797031814339</c:v>
                </c:pt>
                <c:pt idx="8309">
                  <c:v>77.370959096428678</c:v>
                </c:pt>
                <c:pt idx="8310">
                  <c:v>77.373120904579508</c:v>
                </c:pt>
                <c:pt idx="8311">
                  <c:v>77.375282456327554</c:v>
                </c:pt>
                <c:pt idx="8312">
                  <c:v>77.37744375173375</c:v>
                </c:pt>
                <c:pt idx="8313">
                  <c:v>77.379604790858821</c:v>
                </c:pt>
                <c:pt idx="8314">
                  <c:v>77.381765573763587</c:v>
                </c:pt>
                <c:pt idx="8315">
                  <c:v>77.383926100508759</c:v>
                </c:pt>
                <c:pt idx="8316">
                  <c:v>77.386086371155088</c:v>
                </c:pt>
                <c:pt idx="8317">
                  <c:v>77.388246385763253</c:v>
                </c:pt>
                <c:pt idx="8318">
                  <c:v>77.390406144393978</c:v>
                </c:pt>
                <c:pt idx="8319">
                  <c:v>77.392565647107929</c:v>
                </c:pt>
                <c:pt idx="8320">
                  <c:v>77.394724893965673</c:v>
                </c:pt>
                <c:pt idx="8321">
                  <c:v>77.396883885027862</c:v>
                </c:pt>
                <c:pt idx="8322">
                  <c:v>77.399042620355161</c:v>
                </c:pt>
                <c:pt idx="8323">
                  <c:v>77.401201100008123</c:v>
                </c:pt>
                <c:pt idx="8324">
                  <c:v>77.403359324047244</c:v>
                </c:pt>
                <c:pt idx="8325">
                  <c:v>77.405517292533048</c:v>
                </c:pt>
                <c:pt idx="8326">
                  <c:v>77.407675005526173</c:v>
                </c:pt>
                <c:pt idx="8327">
                  <c:v>77.409832463086971</c:v>
                </c:pt>
                <c:pt idx="8328">
                  <c:v>77.411989665276025</c:v>
                </c:pt>
                <c:pt idx="8329">
                  <c:v>77.414146612153672</c:v>
                </c:pt>
                <c:pt idx="8330">
                  <c:v>77.41630330378041</c:v>
                </c:pt>
                <c:pt idx="8331">
                  <c:v>77.418459740216662</c:v>
                </c:pt>
                <c:pt idx="8332">
                  <c:v>77.420615921522725</c:v>
                </c:pt>
                <c:pt idx="8333">
                  <c:v>77.422771847758995</c:v>
                </c:pt>
                <c:pt idx="8334">
                  <c:v>77.424927518985939</c:v>
                </c:pt>
                <c:pt idx="8335">
                  <c:v>77.427082935263698</c:v>
                </c:pt>
                <c:pt idx="8336">
                  <c:v>77.429238096652668</c:v>
                </c:pt>
                <c:pt idx="8337">
                  <c:v>77.431393003213088</c:v>
                </c:pt>
                <c:pt idx="8338">
                  <c:v>77.433547655005242</c:v>
                </c:pt>
                <c:pt idx="8339">
                  <c:v>77.435702052089283</c:v>
                </c:pt>
                <c:pt idx="8340">
                  <c:v>77.437856194525551</c:v>
                </c:pt>
                <c:pt idx="8341">
                  <c:v>77.440010082374187</c:v>
                </c:pt>
                <c:pt idx="8342">
                  <c:v>77.44216371569533</c:v>
                </c:pt>
                <c:pt idx="8343">
                  <c:v>77.44431709454912</c:v>
                </c:pt>
                <c:pt idx="8344">
                  <c:v>77.446470218995728</c:v>
                </c:pt>
                <c:pt idx="8345">
                  <c:v>77.448623089095264</c:v>
                </c:pt>
                <c:pt idx="8346">
                  <c:v>77.450775704907755</c:v>
                </c:pt>
                <c:pt idx="8347">
                  <c:v>77.452928066493286</c:v>
                </c:pt>
                <c:pt idx="8348">
                  <c:v>77.455080173911938</c:v>
                </c:pt>
                <c:pt idx="8349">
                  <c:v>77.457232027223739</c:v>
                </c:pt>
                <c:pt idx="8350">
                  <c:v>77.459383626488602</c:v>
                </c:pt>
                <c:pt idx="8351">
                  <c:v>77.461534971766653</c:v>
                </c:pt>
                <c:pt idx="8352">
                  <c:v>77.463686063117677</c:v>
                </c:pt>
                <c:pt idx="8353">
                  <c:v>77.465836900601658</c:v>
                </c:pt>
                <c:pt idx="8354">
                  <c:v>77.467987484278609</c:v>
                </c:pt>
                <c:pt idx="8355">
                  <c:v>77.470137814208286</c:v>
                </c:pt>
                <c:pt idx="8356">
                  <c:v>77.472287890450673</c:v>
                </c:pt>
                <c:pt idx="8357">
                  <c:v>77.474437713065598</c:v>
                </c:pt>
                <c:pt idx="8358">
                  <c:v>77.476587282112874</c:v>
                </c:pt>
                <c:pt idx="8359">
                  <c:v>77.478736597652258</c:v>
                </c:pt>
                <c:pt idx="8360">
                  <c:v>77.480885659743635</c:v>
                </c:pt>
                <c:pt idx="8361">
                  <c:v>77.483034468446704</c:v>
                </c:pt>
                <c:pt idx="8362">
                  <c:v>77.48518302382125</c:v>
                </c:pt>
                <c:pt idx="8363">
                  <c:v>77.487331325926959</c:v>
                </c:pt>
                <c:pt idx="8364">
                  <c:v>77.489479374823532</c:v>
                </c:pt>
                <c:pt idx="8365">
                  <c:v>77.491627170570695</c:v>
                </c:pt>
                <c:pt idx="8366">
                  <c:v>77.493774713228049</c:v>
                </c:pt>
                <c:pt idx="8367">
                  <c:v>77.495922002855309</c:v>
                </c:pt>
                <c:pt idx="8368">
                  <c:v>77.498069039512046</c:v>
                </c:pt>
                <c:pt idx="8369">
                  <c:v>77.500215823257861</c:v>
                </c:pt>
                <c:pt idx="8370">
                  <c:v>77.502362354152268</c:v>
                </c:pt>
                <c:pt idx="8371">
                  <c:v>77.504508632254968</c:v>
                </c:pt>
                <c:pt idx="8372">
                  <c:v>77.506654657625404</c:v>
                </c:pt>
                <c:pt idx="8373">
                  <c:v>77.508800430323092</c:v>
                </c:pt>
                <c:pt idx="8374">
                  <c:v>77.51094595040756</c:v>
                </c:pt>
                <c:pt idx="8375">
                  <c:v>77.513091217938239</c:v>
                </c:pt>
                <c:pt idx="8376">
                  <c:v>77.515236232974559</c:v>
                </c:pt>
                <c:pt idx="8377">
                  <c:v>77.517380995576033</c:v>
                </c:pt>
                <c:pt idx="8378">
                  <c:v>77.519525505801965</c:v>
                </c:pt>
                <c:pt idx="8379">
                  <c:v>77.521669763711827</c:v>
                </c:pt>
                <c:pt idx="8380">
                  <c:v>77.523813769364963</c:v>
                </c:pt>
                <c:pt idx="8381">
                  <c:v>77.525957522820661</c:v>
                </c:pt>
                <c:pt idx="8382">
                  <c:v>77.528101024138351</c:v>
                </c:pt>
                <c:pt idx="8383">
                  <c:v>77.530244273377306</c:v>
                </c:pt>
                <c:pt idx="8384">
                  <c:v>77.532387270596658</c:v>
                </c:pt>
                <c:pt idx="8385">
                  <c:v>77.534530015855893</c:v>
                </c:pt>
                <c:pt idx="8386">
                  <c:v>77.536672509214142</c:v>
                </c:pt>
                <c:pt idx="8387">
                  <c:v>77.538814750730623</c:v>
                </c:pt>
                <c:pt idx="8388">
                  <c:v>77.54095674046458</c:v>
                </c:pt>
                <c:pt idx="8389">
                  <c:v>77.54309847847513</c:v>
                </c:pt>
                <c:pt idx="8390">
                  <c:v>77.545239964821462</c:v>
                </c:pt>
                <c:pt idx="8391">
                  <c:v>77.547381199562707</c:v>
                </c:pt>
                <c:pt idx="8392">
                  <c:v>77.549522182757968</c:v>
                </c:pt>
                <c:pt idx="8393">
                  <c:v>77.551662914466377</c:v>
                </c:pt>
                <c:pt idx="8394">
                  <c:v>77.553803394747007</c:v>
                </c:pt>
                <c:pt idx="8395">
                  <c:v>77.555943623658848</c:v>
                </c:pt>
                <c:pt idx="8396">
                  <c:v>77.558083601261004</c:v>
                </c:pt>
                <c:pt idx="8397">
                  <c:v>77.560223327612476</c:v>
                </c:pt>
                <c:pt idx="8398">
                  <c:v>77.562362802772171</c:v>
                </c:pt>
                <c:pt idx="8399">
                  <c:v>77.564502026799161</c:v>
                </c:pt>
                <c:pt idx="8400">
                  <c:v>77.566640999752394</c:v>
                </c:pt>
                <c:pt idx="8401">
                  <c:v>77.568779721690689</c:v>
                </c:pt>
                <c:pt idx="8402">
                  <c:v>77.570918192673076</c:v>
                </c:pt>
                <c:pt idx="8403">
                  <c:v>77.573056412758405</c:v>
                </c:pt>
                <c:pt idx="8404">
                  <c:v>77.57519438200552</c:v>
                </c:pt>
                <c:pt idx="8405">
                  <c:v>77.577332100473228</c:v>
                </c:pt>
                <c:pt idx="8406">
                  <c:v>77.579469568220503</c:v>
                </c:pt>
                <c:pt idx="8407">
                  <c:v>77.581606785305979</c:v>
                </c:pt>
                <c:pt idx="8408">
                  <c:v>77.583743751788518</c:v>
                </c:pt>
                <c:pt idx="8409">
                  <c:v>77.585880467726867</c:v>
                </c:pt>
                <c:pt idx="8410">
                  <c:v>77.588016933179787</c:v>
                </c:pt>
                <c:pt idx="8411">
                  <c:v>77.590153148206028</c:v>
                </c:pt>
                <c:pt idx="8412">
                  <c:v>77.592289112864194</c:v>
                </c:pt>
                <c:pt idx="8413">
                  <c:v>77.594424827213075</c:v>
                </c:pt>
                <c:pt idx="8414">
                  <c:v>77.596560291311278</c:v>
                </c:pt>
                <c:pt idx="8415">
                  <c:v>77.598695505217407</c:v>
                </c:pt>
                <c:pt idx="8416">
                  <c:v>77.600830468990083</c:v>
                </c:pt>
                <c:pt idx="8417">
                  <c:v>77.602965182687996</c:v>
                </c:pt>
                <c:pt idx="8418">
                  <c:v>77.605099646369652</c:v>
                </c:pt>
                <c:pt idx="8419">
                  <c:v>77.607233860093643</c:v>
                </c:pt>
                <c:pt idx="8420">
                  <c:v>77.609367823918419</c:v>
                </c:pt>
                <c:pt idx="8421">
                  <c:v>77.611501537902612</c:v>
                </c:pt>
                <c:pt idx="8422">
                  <c:v>77.613635002104658</c:v>
                </c:pt>
                <c:pt idx="8423">
                  <c:v>77.615768216582964</c:v>
                </c:pt>
                <c:pt idx="8424">
                  <c:v>77.617901181396192</c:v>
                </c:pt>
                <c:pt idx="8425">
                  <c:v>77.620033896602507</c:v>
                </c:pt>
                <c:pt idx="8426">
                  <c:v>77.622166362260558</c:v>
                </c:pt>
                <c:pt idx="8427">
                  <c:v>77.624298578428565</c:v>
                </c:pt>
                <c:pt idx="8428">
                  <c:v>77.626430545165007</c:v>
                </c:pt>
                <c:pt idx="8429">
                  <c:v>77.628562262528163</c:v>
                </c:pt>
                <c:pt idx="8430">
                  <c:v>77.630693730576411</c:v>
                </c:pt>
                <c:pt idx="8431">
                  <c:v>77.6328249493681</c:v>
                </c:pt>
                <c:pt idx="8432">
                  <c:v>77.63495591896141</c:v>
                </c:pt>
                <c:pt idx="8433">
                  <c:v>77.63708663941469</c:v>
                </c:pt>
                <c:pt idx="8434">
                  <c:v>77.639217110786106</c:v>
                </c:pt>
                <c:pt idx="8435">
                  <c:v>77.641347333134036</c:v>
                </c:pt>
                <c:pt idx="8436">
                  <c:v>77.643477306516573</c:v>
                </c:pt>
                <c:pt idx="8437">
                  <c:v>77.645607030991897</c:v>
                </c:pt>
                <c:pt idx="8438">
                  <c:v>77.647736506618273</c:v>
                </c:pt>
                <c:pt idx="8439">
                  <c:v>77.649865733453737</c:v>
                </c:pt>
                <c:pt idx="8440">
                  <c:v>77.651994711556497</c:v>
                </c:pt>
                <c:pt idx="8441">
                  <c:v>77.654123440984662</c:v>
                </c:pt>
                <c:pt idx="8442">
                  <c:v>77.656251921796198</c:v>
                </c:pt>
                <c:pt idx="8443">
                  <c:v>77.658380154049254</c:v>
                </c:pt>
                <c:pt idx="8444">
                  <c:v>77.660508137801941</c:v>
                </c:pt>
                <c:pt idx="8445">
                  <c:v>77.662635873112208</c:v>
                </c:pt>
                <c:pt idx="8446">
                  <c:v>77.664763360038066</c:v>
                </c:pt>
                <c:pt idx="8447">
                  <c:v>77.66689059863748</c:v>
                </c:pt>
                <c:pt idx="8448">
                  <c:v>77.669017588968472</c:v>
                </c:pt>
                <c:pt idx="8449">
                  <c:v>77.671144331088939</c:v>
                </c:pt>
                <c:pt idx="8450">
                  <c:v>77.673270825056804</c:v>
                </c:pt>
                <c:pt idx="8451">
                  <c:v>77.675397070930003</c:v>
                </c:pt>
                <c:pt idx="8452">
                  <c:v>77.677523068766433</c:v>
                </c:pt>
                <c:pt idx="8453">
                  <c:v>77.679648818623832</c:v>
                </c:pt>
                <c:pt idx="8454">
                  <c:v>77.681774320560208</c:v>
                </c:pt>
                <c:pt idx="8455">
                  <c:v>77.683899574633287</c:v>
                </c:pt>
                <c:pt idx="8456">
                  <c:v>77.68602458090092</c:v>
                </c:pt>
                <c:pt idx="8457">
                  <c:v>77.688149339420804</c:v>
                </c:pt>
                <c:pt idx="8458">
                  <c:v>77.690273850250819</c:v>
                </c:pt>
                <c:pt idx="8459">
                  <c:v>77.69239811344859</c:v>
                </c:pt>
                <c:pt idx="8460">
                  <c:v>77.694522129071942</c:v>
                </c:pt>
                <c:pt idx="8461">
                  <c:v>77.696645897178513</c:v>
                </c:pt>
                <c:pt idx="8462">
                  <c:v>77.698769417825972</c:v>
                </c:pt>
                <c:pt idx="8463">
                  <c:v>77.700892691072056</c:v>
                </c:pt>
                <c:pt idx="8464">
                  <c:v>77.703015716974278</c:v>
                </c:pt>
                <c:pt idx="8465">
                  <c:v>77.70513849559039</c:v>
                </c:pt>
                <c:pt idx="8466">
                  <c:v>77.707261026977946</c:v>
                </c:pt>
                <c:pt idx="8467">
                  <c:v>77.709383311194472</c:v>
                </c:pt>
                <c:pt idx="8468">
                  <c:v>77.711505348297635</c:v>
                </c:pt>
                <c:pt idx="8469">
                  <c:v>77.71362713834489</c:v>
                </c:pt>
                <c:pt idx="8470">
                  <c:v>77.715748681393734</c:v>
                </c:pt>
                <c:pt idx="8471">
                  <c:v>77.717869977501792</c:v>
                </c:pt>
                <c:pt idx="8472">
                  <c:v>77.71999102672639</c:v>
                </c:pt>
                <c:pt idx="8473">
                  <c:v>77.722111829125112</c:v>
                </c:pt>
                <c:pt idx="8474">
                  <c:v>77.724232384755311</c:v>
                </c:pt>
                <c:pt idx="8475">
                  <c:v>77.726352693674457</c:v>
                </c:pt>
                <c:pt idx="8476">
                  <c:v>77.728472755939933</c:v>
                </c:pt>
                <c:pt idx="8477">
                  <c:v>77.730592571609151</c:v>
                </c:pt>
                <c:pt idx="8478">
                  <c:v>77.732712140739395</c:v>
                </c:pt>
                <c:pt idx="8479">
                  <c:v>77.73483146338809</c:v>
                </c:pt>
                <c:pt idx="8480">
                  <c:v>77.736950539612494</c:v>
                </c:pt>
                <c:pt idx="8481">
                  <c:v>77.739069369469931</c:v>
                </c:pt>
                <c:pt idx="8482">
                  <c:v>77.7411879530177</c:v>
                </c:pt>
                <c:pt idx="8483">
                  <c:v>77.743306290313001</c:v>
                </c:pt>
                <c:pt idx="8484">
                  <c:v>77.745424381413116</c:v>
                </c:pt>
                <c:pt idx="8485">
                  <c:v>77.747542226375259</c:v>
                </c:pt>
                <c:pt idx="8486">
                  <c:v>77.749659825256643</c:v>
                </c:pt>
                <c:pt idx="8487">
                  <c:v>77.751777178114367</c:v>
                </c:pt>
                <c:pt idx="8488">
                  <c:v>77.753894285005742</c:v>
                </c:pt>
                <c:pt idx="8489">
                  <c:v>77.75601114598777</c:v>
                </c:pt>
                <c:pt idx="8490">
                  <c:v>77.758127761117677</c:v>
                </c:pt>
                <c:pt idx="8491">
                  <c:v>77.760244130452449</c:v>
                </c:pt>
                <c:pt idx="8492">
                  <c:v>77.762360254049241</c:v>
                </c:pt>
                <c:pt idx="8493">
                  <c:v>77.764476131965083</c:v>
                </c:pt>
                <c:pt idx="8494">
                  <c:v>77.766591764257086</c:v>
                </c:pt>
                <c:pt idx="8495">
                  <c:v>77.768707150982166</c:v>
                </c:pt>
                <c:pt idx="8496">
                  <c:v>77.77082229219738</c:v>
                </c:pt>
                <c:pt idx="8497">
                  <c:v>77.77293718795967</c:v>
                </c:pt>
                <c:pt idx="8498">
                  <c:v>77.775051838326078</c:v>
                </c:pt>
                <c:pt idx="8499">
                  <c:v>77.777166243353506</c:v>
                </c:pt>
                <c:pt idx="8500">
                  <c:v>77.779280403098809</c:v>
                </c:pt>
                <c:pt idx="8501">
                  <c:v>77.781394317618961</c:v>
                </c:pt>
                <c:pt idx="8502">
                  <c:v>77.783507986970875</c:v>
                </c:pt>
                <c:pt idx="8503">
                  <c:v>77.785621411211324</c:v>
                </c:pt>
                <c:pt idx="8504">
                  <c:v>77.787734590397193</c:v>
                </c:pt>
                <c:pt idx="8505">
                  <c:v>77.789847524585255</c:v>
                </c:pt>
                <c:pt idx="8506">
                  <c:v>77.791960213832425</c:v>
                </c:pt>
                <c:pt idx="8507">
                  <c:v>77.794072658195375</c:v>
                </c:pt>
                <c:pt idx="8508">
                  <c:v>77.796184857730921</c:v>
                </c:pt>
                <c:pt idx="8509">
                  <c:v>77.798296812495806</c:v>
                </c:pt>
                <c:pt idx="8510">
                  <c:v>77.800408522546746</c:v>
                </c:pt>
                <c:pt idx="8511">
                  <c:v>77.802519987940471</c:v>
                </c:pt>
                <c:pt idx="8512">
                  <c:v>77.80463120873361</c:v>
                </c:pt>
                <c:pt idx="8513">
                  <c:v>77.806742184982838</c:v>
                </c:pt>
                <c:pt idx="8514">
                  <c:v>77.808852916744812</c:v>
                </c:pt>
                <c:pt idx="8515">
                  <c:v>77.810963404076205</c:v>
                </c:pt>
                <c:pt idx="8516">
                  <c:v>77.813073647033576</c:v>
                </c:pt>
                <c:pt idx="8517">
                  <c:v>77.8151836456735</c:v>
                </c:pt>
                <c:pt idx="8518">
                  <c:v>77.817293400052549</c:v>
                </c:pt>
                <c:pt idx="8519">
                  <c:v>77.819402910227282</c:v>
                </c:pt>
                <c:pt idx="8520">
                  <c:v>77.821512176254174</c:v>
                </c:pt>
                <c:pt idx="8521">
                  <c:v>77.823621198189841</c:v>
                </c:pt>
                <c:pt idx="8522">
                  <c:v>77.825729976090699</c:v>
                </c:pt>
                <c:pt idx="8523">
                  <c:v>77.827838510013237</c:v>
                </c:pt>
                <c:pt idx="8524">
                  <c:v>77.829946800013857</c:v>
                </c:pt>
                <c:pt idx="8525">
                  <c:v>77.832054846149063</c:v>
                </c:pt>
                <c:pt idx="8526">
                  <c:v>77.834162648475228</c:v>
                </c:pt>
                <c:pt idx="8527">
                  <c:v>77.836270207048699</c:v>
                </c:pt>
                <c:pt idx="8528">
                  <c:v>77.838377521925906</c:v>
                </c:pt>
                <c:pt idx="8529">
                  <c:v>77.840484593163183</c:v>
                </c:pt>
                <c:pt idx="8530">
                  <c:v>77.842591420816873</c:v>
                </c:pt>
                <c:pt idx="8531">
                  <c:v>77.844698004943226</c:v>
                </c:pt>
                <c:pt idx="8532">
                  <c:v>77.846804345598599</c:v>
                </c:pt>
                <c:pt idx="8533">
                  <c:v>77.848910442839255</c:v>
                </c:pt>
                <c:pt idx="8534">
                  <c:v>77.851016296721397</c:v>
                </c:pt>
                <c:pt idx="8535">
                  <c:v>77.853121907301372</c:v>
                </c:pt>
                <c:pt idx="8536">
                  <c:v>77.855227274635268</c:v>
                </c:pt>
                <c:pt idx="8537">
                  <c:v>77.857332398779334</c:v>
                </c:pt>
                <c:pt idx="8538">
                  <c:v>77.859437279789745</c:v>
                </c:pt>
                <c:pt idx="8539">
                  <c:v>77.861541917722647</c:v>
                </c:pt>
                <c:pt idx="8540">
                  <c:v>77.863646312634188</c:v>
                </c:pt>
                <c:pt idx="8541">
                  <c:v>77.865750464580486</c:v>
                </c:pt>
                <c:pt idx="8542">
                  <c:v>77.867854373617661</c:v>
                </c:pt>
                <c:pt idx="8543">
                  <c:v>77.869958039801716</c:v>
                </c:pt>
                <c:pt idx="8544">
                  <c:v>77.872061463188771</c:v>
                </c:pt>
                <c:pt idx="8545">
                  <c:v>77.87416464383486</c:v>
                </c:pt>
                <c:pt idx="8546">
                  <c:v>77.876267581795972</c:v>
                </c:pt>
                <c:pt idx="8547">
                  <c:v>77.878370277128127</c:v>
                </c:pt>
                <c:pt idx="8548">
                  <c:v>77.88047272988733</c:v>
                </c:pt>
                <c:pt idx="8549">
                  <c:v>77.882574940129487</c:v>
                </c:pt>
                <c:pt idx="8550">
                  <c:v>77.884676907910602</c:v>
                </c:pt>
                <c:pt idx="8551">
                  <c:v>77.886778633286511</c:v>
                </c:pt>
                <c:pt idx="8552">
                  <c:v>77.888880116313217</c:v>
                </c:pt>
                <c:pt idx="8553">
                  <c:v>77.890981357046542</c:v>
                </c:pt>
                <c:pt idx="8554">
                  <c:v>77.89308235554239</c:v>
                </c:pt>
                <c:pt idx="8555">
                  <c:v>77.895183111856568</c:v>
                </c:pt>
                <c:pt idx="8556">
                  <c:v>77.897283626044953</c:v>
                </c:pt>
                <c:pt idx="8557">
                  <c:v>77.899383898163251</c:v>
                </c:pt>
                <c:pt idx="8558">
                  <c:v>77.901483928267368</c:v>
                </c:pt>
                <c:pt idx="8559">
                  <c:v>77.90358371641301</c:v>
                </c:pt>
                <c:pt idx="8560">
                  <c:v>77.905683262655913</c:v>
                </c:pt>
                <c:pt idx="8561">
                  <c:v>77.907782567051797</c:v>
                </c:pt>
                <c:pt idx="8562">
                  <c:v>77.909881629656482</c:v>
                </c:pt>
                <c:pt idx="8563">
                  <c:v>77.911980450525547</c:v>
                </c:pt>
                <c:pt idx="8564">
                  <c:v>77.914079029714713</c:v>
                </c:pt>
                <c:pt idx="8565">
                  <c:v>77.916177367279616</c:v>
                </c:pt>
                <c:pt idx="8566">
                  <c:v>77.91827546327589</c:v>
                </c:pt>
                <c:pt idx="8567">
                  <c:v>77.9203733177591</c:v>
                </c:pt>
                <c:pt idx="8568">
                  <c:v>77.922470930784925</c:v>
                </c:pt>
                <c:pt idx="8569">
                  <c:v>77.924568302408915</c:v>
                </c:pt>
                <c:pt idx="8570">
                  <c:v>77.926665432686619</c:v>
                </c:pt>
                <c:pt idx="8571">
                  <c:v>77.928762321673602</c:v>
                </c:pt>
                <c:pt idx="8572">
                  <c:v>77.93085896942533</c:v>
                </c:pt>
                <c:pt idx="8573">
                  <c:v>77.932955375997352</c:v>
                </c:pt>
                <c:pt idx="8574">
                  <c:v>77.935051541445077</c:v>
                </c:pt>
                <c:pt idx="8575">
                  <c:v>77.937147465824026</c:v>
                </c:pt>
                <c:pt idx="8576">
                  <c:v>77.939243149189622</c:v>
                </c:pt>
                <c:pt idx="8577">
                  <c:v>77.941338591597315</c:v>
                </c:pt>
                <c:pt idx="8578">
                  <c:v>77.943433793102457</c:v>
                </c:pt>
                <c:pt idx="8579">
                  <c:v>77.945528753760485</c:v>
                </c:pt>
                <c:pt idx="8580">
                  <c:v>77.947623473626734</c:v>
                </c:pt>
                <c:pt idx="8581">
                  <c:v>77.949717952756529</c:v>
                </c:pt>
                <c:pt idx="8582">
                  <c:v>77.951812191205264</c:v>
                </c:pt>
                <c:pt idx="8583">
                  <c:v>77.95390618902816</c:v>
                </c:pt>
                <c:pt idx="8584">
                  <c:v>77.955999946280613</c:v>
                </c:pt>
                <c:pt idx="8585">
                  <c:v>77.958093463017818</c:v>
                </c:pt>
                <c:pt idx="8586">
                  <c:v>77.960186739294983</c:v>
                </c:pt>
                <c:pt idx="8587">
                  <c:v>77.962279775167474</c:v>
                </c:pt>
                <c:pt idx="8588">
                  <c:v>77.964372570690387</c:v>
                </c:pt>
                <c:pt idx="8589">
                  <c:v>77.966465125918987</c:v>
                </c:pt>
                <c:pt idx="8590">
                  <c:v>77.968557440908384</c:v>
                </c:pt>
                <c:pt idx="8591">
                  <c:v>77.970649515713774</c:v>
                </c:pt>
                <c:pt idx="8592">
                  <c:v>77.972741350390265</c:v>
                </c:pt>
                <c:pt idx="8593">
                  <c:v>77.97483294499304</c:v>
                </c:pt>
                <c:pt idx="8594">
                  <c:v>77.976924299577149</c:v>
                </c:pt>
                <c:pt idx="8595">
                  <c:v>77.979015414197661</c:v>
                </c:pt>
                <c:pt idx="8596">
                  <c:v>77.981106288909686</c:v>
                </c:pt>
                <c:pt idx="8597">
                  <c:v>77.98319692376819</c:v>
                </c:pt>
                <c:pt idx="8598">
                  <c:v>77.98528731882827</c:v>
                </c:pt>
                <c:pt idx="8599">
                  <c:v>77.98737747414485</c:v>
                </c:pt>
                <c:pt idx="8600">
                  <c:v>77.989467389773068</c:v>
                </c:pt>
                <c:pt idx="8601">
                  <c:v>77.991557065767708</c:v>
                </c:pt>
                <c:pt idx="8602">
                  <c:v>77.993646502183779</c:v>
                </c:pt>
                <c:pt idx="8603">
                  <c:v>77.995735699076292</c:v>
                </c:pt>
                <c:pt idx="8604">
                  <c:v>77.997824656500057</c:v>
                </c:pt>
                <c:pt idx="8605">
                  <c:v>77.999913374509973</c:v>
                </c:pt>
                <c:pt idx="8606">
                  <c:v>78.002001853160934</c:v>
                </c:pt>
                <c:pt idx="8607">
                  <c:v>78.004090092507852</c:v>
                </c:pt>
                <c:pt idx="8608">
                  <c:v>78.006178092605495</c:v>
                </c:pt>
                <c:pt idx="8609">
                  <c:v>78.008265853508689</c:v>
                </c:pt>
                <c:pt idx="8610">
                  <c:v>78.010353375272231</c:v>
                </c:pt>
                <c:pt idx="8611">
                  <c:v>78.012440657950862</c:v>
                </c:pt>
                <c:pt idx="8612">
                  <c:v>78.014527701599434</c:v>
                </c:pt>
                <c:pt idx="8613">
                  <c:v>78.016614506272617</c:v>
                </c:pt>
                <c:pt idx="8614">
                  <c:v>78.018701072025067</c:v>
                </c:pt>
                <c:pt idx="8615">
                  <c:v>78.020787398911608</c:v>
                </c:pt>
                <c:pt idx="8616">
                  <c:v>78.022873486986924</c:v>
                </c:pt>
                <c:pt idx="8617">
                  <c:v>78.024959336305599</c:v>
                </c:pt>
                <c:pt idx="8618">
                  <c:v>78.027044946922331</c:v>
                </c:pt>
                <c:pt idx="8619">
                  <c:v>78.029130318891703</c:v>
                </c:pt>
                <c:pt idx="8620">
                  <c:v>78.031215452268427</c:v>
                </c:pt>
                <c:pt idx="8621">
                  <c:v>78.03330034710693</c:v>
                </c:pt>
                <c:pt idx="8622">
                  <c:v>78.035385003461883</c:v>
                </c:pt>
                <c:pt idx="8623">
                  <c:v>78.037469421387911</c:v>
                </c:pt>
                <c:pt idx="8624">
                  <c:v>78.039553600939399</c:v>
                </c:pt>
                <c:pt idx="8625">
                  <c:v>78.041637542170903</c:v>
                </c:pt>
                <c:pt idx="8626">
                  <c:v>78.043721245136965</c:v>
                </c:pt>
                <c:pt idx="8627">
                  <c:v>78.045804709892025</c:v>
                </c:pt>
                <c:pt idx="8628">
                  <c:v>78.047887936490568</c:v>
                </c:pt>
                <c:pt idx="8629">
                  <c:v>78.049970924987065</c:v>
                </c:pt>
                <c:pt idx="8630">
                  <c:v>78.052053675435815</c:v>
                </c:pt>
                <c:pt idx="8631">
                  <c:v>78.054136187891359</c:v>
                </c:pt>
                <c:pt idx="8632">
                  <c:v>78.056218462408012</c:v>
                </c:pt>
                <c:pt idx="8633">
                  <c:v>78.058300499040129</c:v>
                </c:pt>
                <c:pt idx="8634">
                  <c:v>78.060382297842082</c:v>
                </c:pt>
                <c:pt idx="8635">
                  <c:v>78.062463858868213</c:v>
                </c:pt>
                <c:pt idx="8636">
                  <c:v>78.064545182172822</c:v>
                </c:pt>
                <c:pt idx="8637">
                  <c:v>78.066626267810221</c:v>
                </c:pt>
                <c:pt idx="8638">
                  <c:v>78.068707115834556</c:v>
                </c:pt>
                <c:pt idx="8639">
                  <c:v>78.070787726300239</c:v>
                </c:pt>
                <c:pt idx="8640">
                  <c:v>78.072868099261441</c:v>
                </c:pt>
                <c:pt idx="8641">
                  <c:v>78.074948234772393</c:v>
                </c:pt>
                <c:pt idx="8642">
                  <c:v>78.077028132887264</c:v>
                </c:pt>
                <c:pt idx="8643">
                  <c:v>78.079107793660256</c:v>
                </c:pt>
                <c:pt idx="8644">
                  <c:v>78.081187217145555</c:v>
                </c:pt>
                <c:pt idx="8645">
                  <c:v>78.083266403397246</c:v>
                </c:pt>
                <c:pt idx="8646">
                  <c:v>78.08534535246946</c:v>
                </c:pt>
                <c:pt idx="8647">
                  <c:v>78.087424064416396</c:v>
                </c:pt>
                <c:pt idx="8648">
                  <c:v>78.089502539292013</c:v>
                </c:pt>
                <c:pt idx="8649">
                  <c:v>78.091580777150412</c:v>
                </c:pt>
                <c:pt idx="8650">
                  <c:v>78.093658778045722</c:v>
                </c:pt>
                <c:pt idx="8651">
                  <c:v>78.095736542031901</c:v>
                </c:pt>
                <c:pt idx="8652">
                  <c:v>78.097814069163007</c:v>
                </c:pt>
                <c:pt idx="8653">
                  <c:v>78.099891359492958</c:v>
                </c:pt>
                <c:pt idx="8654">
                  <c:v>78.101968413075809</c:v>
                </c:pt>
                <c:pt idx="8655">
                  <c:v>78.104045229965493</c:v>
                </c:pt>
                <c:pt idx="8656">
                  <c:v>78.10612181021591</c:v>
                </c:pt>
                <c:pt idx="8657">
                  <c:v>78.10819815388102</c:v>
                </c:pt>
                <c:pt idx="8658">
                  <c:v>78.110274261014794</c:v>
                </c:pt>
                <c:pt idx="8659">
                  <c:v>78.112350131670937</c:v>
                </c:pt>
                <c:pt idx="8660">
                  <c:v>78.114425765903505</c:v>
                </c:pt>
                <c:pt idx="8661">
                  <c:v>78.116501163766216</c:v>
                </c:pt>
                <c:pt idx="8662">
                  <c:v>78.118576325312944</c:v>
                </c:pt>
                <c:pt idx="8663">
                  <c:v>78.120651250597518</c:v>
                </c:pt>
                <c:pt idx="8664">
                  <c:v>78.1227259396737</c:v>
                </c:pt>
                <c:pt idx="8665">
                  <c:v>78.124800392595262</c:v>
                </c:pt>
                <c:pt idx="8666">
                  <c:v>78.126874609415978</c:v>
                </c:pt>
                <c:pt idx="8667">
                  <c:v>78.12894859018958</c:v>
                </c:pt>
                <c:pt idx="8668">
                  <c:v>78.131022334969785</c:v>
                </c:pt>
                <c:pt idx="8669">
                  <c:v>78.13309584381031</c:v>
                </c:pt>
                <c:pt idx="8670">
                  <c:v>78.1351691167648</c:v>
                </c:pt>
                <c:pt idx="8671">
                  <c:v>78.137242153886916</c:v>
                </c:pt>
                <c:pt idx="8672">
                  <c:v>78.13931495523039</c:v>
                </c:pt>
                <c:pt idx="8673">
                  <c:v>78.141387520848738</c:v>
                </c:pt>
                <c:pt idx="8674">
                  <c:v>78.143459850795622</c:v>
                </c:pt>
                <c:pt idx="8675">
                  <c:v>78.145531945124617</c:v>
                </c:pt>
                <c:pt idx="8676">
                  <c:v>78.147603803889282</c:v>
                </c:pt>
                <c:pt idx="8677">
                  <c:v>78.149675427143265</c:v>
                </c:pt>
                <c:pt idx="8678">
                  <c:v>78.151746814939941</c:v>
                </c:pt>
                <c:pt idx="8679">
                  <c:v>78.153817967332998</c:v>
                </c:pt>
                <c:pt idx="8680">
                  <c:v>78.15588888437577</c:v>
                </c:pt>
                <c:pt idx="8681">
                  <c:v>78.15795956612186</c:v>
                </c:pt>
                <c:pt idx="8682">
                  <c:v>78.160030012624674</c:v>
                </c:pt>
                <c:pt idx="8683">
                  <c:v>78.162100223937699</c:v>
                </c:pt>
                <c:pt idx="8684">
                  <c:v>78.164170200114341</c:v>
                </c:pt>
                <c:pt idx="8685">
                  <c:v>78.166239941207991</c:v>
                </c:pt>
                <c:pt idx="8686">
                  <c:v>78.168309447272037</c:v>
                </c:pt>
                <c:pt idx="8687">
                  <c:v>78.170378718359814</c:v>
                </c:pt>
                <c:pt idx="8688">
                  <c:v>78.172447754524768</c:v>
                </c:pt>
                <c:pt idx="8689">
                  <c:v>78.174516555820219</c:v>
                </c:pt>
                <c:pt idx="8690">
                  <c:v>78.176585122299414</c:v>
                </c:pt>
                <c:pt idx="8691">
                  <c:v>78.178653454015745</c:v>
                </c:pt>
                <c:pt idx="8692">
                  <c:v>78.180721551022401</c:v>
                </c:pt>
                <c:pt idx="8693">
                  <c:v>78.182789413372646</c:v>
                </c:pt>
                <c:pt idx="8694">
                  <c:v>78.184857041119812</c:v>
                </c:pt>
                <c:pt idx="8695">
                  <c:v>78.186924434317106</c:v>
                </c:pt>
                <c:pt idx="8696">
                  <c:v>78.188991593017661</c:v>
                </c:pt>
                <c:pt idx="8697">
                  <c:v>78.191058517274698</c:v>
                </c:pt>
                <c:pt idx="8698">
                  <c:v>78.193125207141463</c:v>
                </c:pt>
                <c:pt idx="8699">
                  <c:v>78.19519166267095</c:v>
                </c:pt>
                <c:pt idx="8700">
                  <c:v>78.197257883916521</c:v>
                </c:pt>
                <c:pt idx="8701">
                  <c:v>78.199323870931082</c:v>
                </c:pt>
                <c:pt idx="8702">
                  <c:v>78.201389623767852</c:v>
                </c:pt>
                <c:pt idx="8703">
                  <c:v>78.203455142479854</c:v>
                </c:pt>
                <c:pt idx="8704">
                  <c:v>78.205520427120192</c:v>
                </c:pt>
                <c:pt idx="8705">
                  <c:v>78.207585477741901</c:v>
                </c:pt>
                <c:pt idx="8706">
                  <c:v>78.209650294398031</c:v>
                </c:pt>
                <c:pt idx="8707">
                  <c:v>78.211714877141503</c:v>
                </c:pt>
                <c:pt idx="8708">
                  <c:v>78.21377922602538</c:v>
                </c:pt>
                <c:pt idx="8709">
                  <c:v>78.215843341102683</c:v>
                </c:pt>
                <c:pt idx="8710">
                  <c:v>78.217907222426248</c:v>
                </c:pt>
                <c:pt idx="8711">
                  <c:v>78.21997087004911</c:v>
                </c:pt>
                <c:pt idx="8712">
                  <c:v>78.222034284024147</c:v>
                </c:pt>
                <c:pt idx="8713">
                  <c:v>78.224097464404252</c:v>
                </c:pt>
                <c:pt idx="8714">
                  <c:v>78.226160411242361</c:v>
                </c:pt>
                <c:pt idx="8715">
                  <c:v>78.228223124591239</c:v>
                </c:pt>
                <c:pt idx="8716">
                  <c:v>78.230285604503834</c:v>
                </c:pt>
                <c:pt idx="8717">
                  <c:v>78.232347851032927</c:v>
                </c:pt>
                <c:pt idx="8718">
                  <c:v>78.234409864231395</c:v>
                </c:pt>
                <c:pt idx="8719">
                  <c:v>78.236471644151919</c:v>
                </c:pt>
                <c:pt idx="8720">
                  <c:v>78.238533190847377</c:v>
                </c:pt>
                <c:pt idx="8721">
                  <c:v>78.240594504370478</c:v>
                </c:pt>
                <c:pt idx="8722">
                  <c:v>78.242655584773942</c:v>
                </c:pt>
                <c:pt idx="8723">
                  <c:v>78.244716432110522</c:v>
                </c:pt>
                <c:pt idx="8724">
                  <c:v>78.246777046432925</c:v>
                </c:pt>
                <c:pt idx="8725">
                  <c:v>78.248837427793816</c:v>
                </c:pt>
                <c:pt idx="8726">
                  <c:v>78.25089757624589</c:v>
                </c:pt>
                <c:pt idx="8727">
                  <c:v>78.252957491841798</c:v>
                </c:pt>
                <c:pt idx="8728">
                  <c:v>78.255017174634148</c:v>
                </c:pt>
                <c:pt idx="8729">
                  <c:v>78.257076624675591</c:v>
                </c:pt>
                <c:pt idx="8730">
                  <c:v>78.259135842018708</c:v>
                </c:pt>
                <c:pt idx="8731">
                  <c:v>78.261194826716036</c:v>
                </c:pt>
                <c:pt idx="8732">
                  <c:v>78.263253578820212</c:v>
                </c:pt>
                <c:pt idx="8733">
                  <c:v>78.265312098383689</c:v>
                </c:pt>
                <c:pt idx="8734">
                  <c:v>78.267370385459088</c:v>
                </c:pt>
                <c:pt idx="8735">
                  <c:v>78.269428440098864</c:v>
                </c:pt>
                <c:pt idx="8736">
                  <c:v>78.271486262355509</c:v>
                </c:pt>
                <c:pt idx="8737">
                  <c:v>78.273543852281492</c:v>
                </c:pt>
                <c:pt idx="8738">
                  <c:v>78.27560120992932</c:v>
                </c:pt>
                <c:pt idx="8739">
                  <c:v>78.277658335351362</c:v>
                </c:pt>
                <c:pt idx="8740">
                  <c:v>78.279715228600082</c:v>
                </c:pt>
                <c:pt idx="8741">
                  <c:v>78.28177188972785</c:v>
                </c:pt>
                <c:pt idx="8742">
                  <c:v>78.283828318787087</c:v>
                </c:pt>
                <c:pt idx="8743">
                  <c:v>78.285884515830119</c:v>
                </c:pt>
                <c:pt idx="8744">
                  <c:v>78.287940480909356</c:v>
                </c:pt>
                <c:pt idx="8745">
                  <c:v>78.289996214077036</c:v>
                </c:pt>
                <c:pt idx="8746">
                  <c:v>78.292051715385512</c:v>
                </c:pt>
                <c:pt idx="8747">
                  <c:v>78.294106984887136</c:v>
                </c:pt>
                <c:pt idx="8748">
                  <c:v>78.296162022634093</c:v>
                </c:pt>
                <c:pt idx="8749">
                  <c:v>78.298216828678733</c:v>
                </c:pt>
                <c:pt idx="8750">
                  <c:v>78.300271403073211</c:v>
                </c:pt>
                <c:pt idx="8751">
                  <c:v>78.302325745869823</c:v>
                </c:pt>
                <c:pt idx="8752">
                  <c:v>78.304379857120708</c:v>
                </c:pt>
                <c:pt idx="8753">
                  <c:v>78.306433736878162</c:v>
                </c:pt>
                <c:pt idx="8754">
                  <c:v>78.308487385194255</c:v>
                </c:pt>
                <c:pt idx="8755">
                  <c:v>78.310540802121139</c:v>
                </c:pt>
                <c:pt idx="8756">
                  <c:v>78.312593987711082</c:v>
                </c:pt>
                <c:pt idx="8757">
                  <c:v>78.314646942016054</c:v>
                </c:pt>
                <c:pt idx="8758">
                  <c:v>78.316699665088208</c:v>
                </c:pt>
                <c:pt idx="8759">
                  <c:v>78.318752156979585</c:v>
                </c:pt>
                <c:pt idx="8760">
                  <c:v>78.320804417742352</c:v>
                </c:pt>
                <c:pt idx="8761">
                  <c:v>78.322856447428464</c:v>
                </c:pt>
                <c:pt idx="8762">
                  <c:v>78.324908246090018</c:v>
                </c:pt>
                <c:pt idx="8763">
                  <c:v>78.326959813778998</c:v>
                </c:pt>
                <c:pt idx="8764">
                  <c:v>78.329011150547402</c:v>
                </c:pt>
                <c:pt idx="8765">
                  <c:v>78.331062256447183</c:v>
                </c:pt>
                <c:pt idx="8766">
                  <c:v>78.333113131530368</c:v>
                </c:pt>
                <c:pt idx="8767">
                  <c:v>78.335163775848827</c:v>
                </c:pt>
                <c:pt idx="8768">
                  <c:v>78.337214189454514</c:v>
                </c:pt>
                <c:pt idx="8769">
                  <c:v>78.339264372399313</c:v>
                </c:pt>
                <c:pt idx="8770">
                  <c:v>78.341314324735222</c:v>
                </c:pt>
                <c:pt idx="8771">
                  <c:v>78.343364046513955</c:v>
                </c:pt>
                <c:pt idx="8772">
                  <c:v>78.345413537787479</c:v>
                </c:pt>
                <c:pt idx="8773">
                  <c:v>78.347462798607566</c:v>
                </c:pt>
                <c:pt idx="8774">
                  <c:v>78.349511829026071</c:v>
                </c:pt>
                <c:pt idx="8775">
                  <c:v>78.351560629094806</c:v>
                </c:pt>
                <c:pt idx="8776">
                  <c:v>78.353609198865541</c:v>
                </c:pt>
                <c:pt idx="8777">
                  <c:v>78.355657538390048</c:v>
                </c:pt>
                <c:pt idx="8778">
                  <c:v>78.357705647720081</c:v>
                </c:pt>
                <c:pt idx="8779">
                  <c:v>78.359753526907383</c:v>
                </c:pt>
                <c:pt idx="8780">
                  <c:v>78.361801176003638</c:v>
                </c:pt>
                <c:pt idx="8781">
                  <c:v>78.363848595060546</c:v>
                </c:pt>
                <c:pt idx="8782">
                  <c:v>78.365895784129819</c:v>
                </c:pt>
                <c:pt idx="8783">
                  <c:v>78.367942743263129</c:v>
                </c:pt>
                <c:pt idx="8784">
                  <c:v>78.369989472512074</c:v>
                </c:pt>
                <c:pt idx="8785">
                  <c:v>78.37203597192827</c:v>
                </c:pt>
                <c:pt idx="8786">
                  <c:v>78.374082241563414</c:v>
                </c:pt>
                <c:pt idx="8787">
                  <c:v>78.37612828146905</c:v>
                </c:pt>
                <c:pt idx="8788">
                  <c:v>78.378174091696735</c:v>
                </c:pt>
                <c:pt idx="8789">
                  <c:v>78.380219672298097</c:v>
                </c:pt>
                <c:pt idx="8790">
                  <c:v>78.38226502332455</c:v>
                </c:pt>
                <c:pt idx="8791">
                  <c:v>78.384310144827751</c:v>
                </c:pt>
                <c:pt idx="8792">
                  <c:v>78.386355036859143</c:v>
                </c:pt>
                <c:pt idx="8793">
                  <c:v>78.388399699470213</c:v>
                </c:pt>
                <c:pt idx="8794">
                  <c:v>78.390444132712446</c:v>
                </c:pt>
                <c:pt idx="8795">
                  <c:v>78.3924883366373</c:v>
                </c:pt>
                <c:pt idx="8796">
                  <c:v>78.394532311296246</c:v>
                </c:pt>
                <c:pt idx="8797">
                  <c:v>78.396576056740642</c:v>
                </c:pt>
                <c:pt idx="8798">
                  <c:v>78.39861957302189</c:v>
                </c:pt>
                <c:pt idx="8799">
                  <c:v>78.40066286019146</c:v>
                </c:pt>
                <c:pt idx="8800">
                  <c:v>78.40270591830064</c:v>
                </c:pt>
                <c:pt idx="8801">
                  <c:v>78.404748747400802</c:v>
                </c:pt>
                <c:pt idx="8802">
                  <c:v>78.406791347543276</c:v>
                </c:pt>
                <c:pt idx="8803">
                  <c:v>78.408833718779405</c:v>
                </c:pt>
                <c:pt idx="8804">
                  <c:v>78.410875861160463</c:v>
                </c:pt>
                <c:pt idx="8805">
                  <c:v>78.412917774737764</c:v>
                </c:pt>
                <c:pt idx="8806">
                  <c:v>78.414959459562539</c:v>
                </c:pt>
                <c:pt idx="8807">
                  <c:v>78.417000915686017</c:v>
                </c:pt>
                <c:pt idx="8808">
                  <c:v>78.419042143159459</c:v>
                </c:pt>
                <c:pt idx="8809">
                  <c:v>78.421083142034092</c:v>
                </c:pt>
                <c:pt idx="8810">
                  <c:v>78.42312391236112</c:v>
                </c:pt>
                <c:pt idx="8811">
                  <c:v>78.425164454191673</c:v>
                </c:pt>
                <c:pt idx="8812">
                  <c:v>78.427204767576953</c:v>
                </c:pt>
                <c:pt idx="8813">
                  <c:v>78.429244852568061</c:v>
                </c:pt>
                <c:pt idx="8814">
                  <c:v>78.431284709216243</c:v>
                </c:pt>
                <c:pt idx="8815">
                  <c:v>78.433324337572401</c:v>
                </c:pt>
                <c:pt idx="8816">
                  <c:v>78.435363737687808</c:v>
                </c:pt>
                <c:pt idx="8817">
                  <c:v>78.437402909613468</c:v>
                </c:pt>
                <c:pt idx="8818">
                  <c:v>78.439441853400439</c:v>
                </c:pt>
                <c:pt idx="8819">
                  <c:v>78.441480569099824</c:v>
                </c:pt>
                <c:pt idx="8820">
                  <c:v>78.443519056762568</c:v>
                </c:pt>
                <c:pt idx="8821">
                  <c:v>78.445557316439661</c:v>
                </c:pt>
                <c:pt idx="8822">
                  <c:v>78.447595348182219</c:v>
                </c:pt>
                <c:pt idx="8823">
                  <c:v>78.449633152041116</c:v>
                </c:pt>
                <c:pt idx="8824">
                  <c:v>78.451670728067327</c:v>
                </c:pt>
                <c:pt idx="8825">
                  <c:v>78.45370807631177</c:v>
                </c:pt>
                <c:pt idx="8826">
                  <c:v>78.455745196825404</c:v>
                </c:pt>
                <c:pt idx="8827">
                  <c:v>78.457782089659148</c:v>
                </c:pt>
                <c:pt idx="8828">
                  <c:v>78.459818754863832</c:v>
                </c:pt>
                <c:pt idx="8829">
                  <c:v>78.461855192490361</c:v>
                </c:pt>
                <c:pt idx="8830">
                  <c:v>78.463891402589596</c:v>
                </c:pt>
                <c:pt idx="8831">
                  <c:v>78.46592738521241</c:v>
                </c:pt>
                <c:pt idx="8832">
                  <c:v>78.467963140409523</c:v>
                </c:pt>
                <c:pt idx="8833">
                  <c:v>78.469998668231796</c:v>
                </c:pt>
                <c:pt idx="8834">
                  <c:v>78.472033968730017</c:v>
                </c:pt>
                <c:pt idx="8835">
                  <c:v>78.474069041954934</c:v>
                </c:pt>
                <c:pt idx="8836">
                  <c:v>78.476103887957322</c:v>
                </c:pt>
                <c:pt idx="8837">
                  <c:v>78.478138506787857</c:v>
                </c:pt>
                <c:pt idx="8838">
                  <c:v>78.480172898497372</c:v>
                </c:pt>
                <c:pt idx="8839">
                  <c:v>78.482207063136499</c:v>
                </c:pt>
                <c:pt idx="8840">
                  <c:v>78.484241000755901</c:v>
                </c:pt>
                <c:pt idx="8841">
                  <c:v>78.486274711406281</c:v>
                </c:pt>
                <c:pt idx="8842">
                  <c:v>78.488308195138217</c:v>
                </c:pt>
                <c:pt idx="8843">
                  <c:v>78.490341452002482</c:v>
                </c:pt>
                <c:pt idx="8844">
                  <c:v>78.49237448204957</c:v>
                </c:pt>
                <c:pt idx="8845">
                  <c:v>78.494407285330126</c:v>
                </c:pt>
                <c:pt idx="8846">
                  <c:v>78.4964398618947</c:v>
                </c:pt>
                <c:pt idx="8847">
                  <c:v>78.498472211793867</c:v>
                </c:pt>
                <c:pt idx="8848">
                  <c:v>78.500504335078276</c:v>
                </c:pt>
                <c:pt idx="8849">
                  <c:v>78.502536231798317</c:v>
                </c:pt>
                <c:pt idx="8850">
                  <c:v>78.504567902004553</c:v>
                </c:pt>
                <c:pt idx="8851">
                  <c:v>78.506599345747517</c:v>
                </c:pt>
                <c:pt idx="8852">
                  <c:v>78.508630563077645</c:v>
                </c:pt>
                <c:pt idx="8853">
                  <c:v>78.510661554045399</c:v>
                </c:pt>
                <c:pt idx="8854">
                  <c:v>78.512692318701255</c:v>
                </c:pt>
                <c:pt idx="8855">
                  <c:v>78.514722857095649</c:v>
                </c:pt>
                <c:pt idx="8856">
                  <c:v>78.516753169278971</c:v>
                </c:pt>
                <c:pt idx="8857">
                  <c:v>78.518783255301599</c:v>
                </c:pt>
                <c:pt idx="8858">
                  <c:v>78.520813115213912</c:v>
                </c:pt>
                <c:pt idx="8859">
                  <c:v>78.522842749066342</c:v>
                </c:pt>
                <c:pt idx="8860">
                  <c:v>78.524872156909154</c:v>
                </c:pt>
                <c:pt idx="8861">
                  <c:v>78.526901338792797</c:v>
                </c:pt>
                <c:pt idx="8862">
                  <c:v>78.52893029476742</c:v>
                </c:pt>
                <c:pt idx="8863">
                  <c:v>78.530959024883444</c:v>
                </c:pt>
                <c:pt idx="8864">
                  <c:v>78.532987529191047</c:v>
                </c:pt>
                <c:pt idx="8865">
                  <c:v>78.535015807740578</c:v>
                </c:pt>
                <c:pt idx="8866">
                  <c:v>78.537043860582273</c:v>
                </c:pt>
                <c:pt idx="8867">
                  <c:v>78.539071687766281</c:v>
                </c:pt>
                <c:pt idx="8868">
                  <c:v>78.541099289342924</c:v>
                </c:pt>
                <c:pt idx="8869">
                  <c:v>78.543126665362323</c:v>
                </c:pt>
                <c:pt idx="8870">
                  <c:v>78.545153815874585</c:v>
                </c:pt>
                <c:pt idx="8871">
                  <c:v>78.547180740930074</c:v>
                </c:pt>
                <c:pt idx="8872">
                  <c:v>78.549207440578769</c:v>
                </c:pt>
                <c:pt idx="8873">
                  <c:v>78.551233914870863</c:v>
                </c:pt>
                <c:pt idx="8874">
                  <c:v>78.553260163856407</c:v>
                </c:pt>
                <c:pt idx="8875">
                  <c:v>78.555286187585565</c:v>
                </c:pt>
                <c:pt idx="8876">
                  <c:v>78.557311986108402</c:v>
                </c:pt>
                <c:pt idx="8877">
                  <c:v>78.559337559474955</c:v>
                </c:pt>
                <c:pt idx="8878">
                  <c:v>78.561362907735315</c:v>
                </c:pt>
                <c:pt idx="8879">
                  <c:v>78.563388030939436</c:v>
                </c:pt>
                <c:pt idx="8880">
                  <c:v>78.565412929137395</c:v>
                </c:pt>
                <c:pt idx="8881">
                  <c:v>78.567437602379144</c:v>
                </c:pt>
                <c:pt idx="8882">
                  <c:v>78.569462050714691</c:v>
                </c:pt>
                <c:pt idx="8883">
                  <c:v>78.571486274193958</c:v>
                </c:pt>
                <c:pt idx="8884">
                  <c:v>78.573510272866898</c:v>
                </c:pt>
                <c:pt idx="8885">
                  <c:v>78.575534046783488</c:v>
                </c:pt>
                <c:pt idx="8886">
                  <c:v>78.577557595993611</c:v>
                </c:pt>
                <c:pt idx="8887">
                  <c:v>78.579580920547116</c:v>
                </c:pt>
                <c:pt idx="8888">
                  <c:v>78.581604020493913</c:v>
                </c:pt>
                <c:pt idx="8889">
                  <c:v>78.58362689588391</c:v>
                </c:pt>
                <c:pt idx="8890">
                  <c:v>78.585649546766902</c:v>
                </c:pt>
                <c:pt idx="8891">
                  <c:v>78.587671973192712</c:v>
                </c:pt>
                <c:pt idx="8892">
                  <c:v>78.589694175211164</c:v>
                </c:pt>
                <c:pt idx="8893">
                  <c:v>78.591716152872053</c:v>
                </c:pt>
                <c:pt idx="8894">
                  <c:v>78.593737906225172</c:v>
                </c:pt>
                <c:pt idx="8895">
                  <c:v>78.595759435320261</c:v>
                </c:pt>
                <c:pt idx="8896">
                  <c:v>78.597780740207071</c:v>
                </c:pt>
                <c:pt idx="8897">
                  <c:v>78.599801820935312</c:v>
                </c:pt>
                <c:pt idx="8898">
                  <c:v>78.601822677554736</c:v>
                </c:pt>
                <c:pt idx="8899">
                  <c:v>78.60384331011501</c:v>
                </c:pt>
                <c:pt idx="8900">
                  <c:v>78.605863718665816</c:v>
                </c:pt>
                <c:pt idx="8901">
                  <c:v>78.607883903256848</c:v>
                </c:pt>
                <c:pt idx="8902">
                  <c:v>78.609903863937674</c:v>
                </c:pt>
                <c:pt idx="8903">
                  <c:v>78.611923600758047</c:v>
                </c:pt>
                <c:pt idx="8904">
                  <c:v>78.613943113767419</c:v>
                </c:pt>
                <c:pt idx="8905">
                  <c:v>78.61596240301553</c:v>
                </c:pt>
                <c:pt idx="8906">
                  <c:v>78.617981468551889</c:v>
                </c:pt>
                <c:pt idx="8907">
                  <c:v>78.62000031042605</c:v>
                </c:pt>
                <c:pt idx="8908">
                  <c:v>78.622018928687638</c:v>
                </c:pt>
                <c:pt idx="8909">
                  <c:v>78.624037323386105</c:v>
                </c:pt>
                <c:pt idx="8910">
                  <c:v>78.626055494570991</c:v>
                </c:pt>
                <c:pt idx="8911">
                  <c:v>78.628073442291779</c:v>
                </c:pt>
                <c:pt idx="8912">
                  <c:v>78.630091166597964</c:v>
                </c:pt>
                <c:pt idx="8913">
                  <c:v>78.632108667539015</c:v>
                </c:pt>
                <c:pt idx="8914">
                  <c:v>78.634125945164442</c:v>
                </c:pt>
                <c:pt idx="8915">
                  <c:v>78.6361429995235</c:v>
                </c:pt>
                <c:pt idx="8916">
                  <c:v>78.638159830665771</c:v>
                </c:pt>
                <c:pt idx="8917">
                  <c:v>78.64017643864058</c:v>
                </c:pt>
                <c:pt idx="8918">
                  <c:v>78.642192823497339</c:v>
                </c:pt>
                <c:pt idx="8919">
                  <c:v>78.644208985285445</c:v>
                </c:pt>
                <c:pt idx="8920">
                  <c:v>78.646224924054124</c:v>
                </c:pt>
                <c:pt idx="8921">
                  <c:v>78.64824063985283</c:v>
                </c:pt>
                <c:pt idx="8922">
                  <c:v>78.650256132730803</c:v>
                </c:pt>
                <c:pt idx="8923">
                  <c:v>78.652271402737426</c:v>
                </c:pt>
                <c:pt idx="8924">
                  <c:v>78.654286449921955</c:v>
                </c:pt>
                <c:pt idx="8925">
                  <c:v>78.656301274333586</c:v>
                </c:pt>
                <c:pt idx="8926">
                  <c:v>78.658315876021632</c:v>
                </c:pt>
                <c:pt idx="8927">
                  <c:v>78.66033025503539</c:v>
                </c:pt>
                <c:pt idx="8928">
                  <c:v>78.662344411423945</c:v>
                </c:pt>
                <c:pt idx="8929">
                  <c:v>78.664358345236622</c:v>
                </c:pt>
                <c:pt idx="8930">
                  <c:v>78.666372056522491</c:v>
                </c:pt>
                <c:pt idx="8931">
                  <c:v>78.66838554533085</c:v>
                </c:pt>
                <c:pt idx="8932">
                  <c:v>78.670398811710726</c:v>
                </c:pt>
                <c:pt idx="8933">
                  <c:v>78.672411855711331</c:v>
                </c:pt>
                <c:pt idx="8934">
                  <c:v>78.674424677381808</c:v>
                </c:pt>
                <c:pt idx="8935">
                  <c:v>78.676437276771182</c:v>
                </c:pt>
                <c:pt idx="8936">
                  <c:v>78.678449653928595</c:v>
                </c:pt>
                <c:pt idx="8937">
                  <c:v>78.680461808903118</c:v>
                </c:pt>
                <c:pt idx="8938">
                  <c:v>78.68247374174382</c:v>
                </c:pt>
                <c:pt idx="8939">
                  <c:v>78.684485452499672</c:v>
                </c:pt>
                <c:pt idx="8940">
                  <c:v>78.686496941219801</c:v>
                </c:pt>
                <c:pt idx="8941">
                  <c:v>78.688508207953106</c:v>
                </c:pt>
                <c:pt idx="8942">
                  <c:v>78.690519252748686</c:v>
                </c:pt>
                <c:pt idx="8943">
                  <c:v>78.692530075655398</c:v>
                </c:pt>
                <c:pt idx="8944">
                  <c:v>78.694540676722312</c:v>
                </c:pt>
                <c:pt idx="8945">
                  <c:v>78.696551055998313</c:v>
                </c:pt>
                <c:pt idx="8946">
                  <c:v>78.698561213532358</c:v>
                </c:pt>
                <c:pt idx="8947">
                  <c:v>78.700571149373317</c:v>
                </c:pt>
                <c:pt idx="8948">
                  <c:v>78.702580863570063</c:v>
                </c:pt>
                <c:pt idx="8949">
                  <c:v>78.704590356171579</c:v>
                </c:pt>
                <c:pt idx="8950">
                  <c:v>78.706599627226637</c:v>
                </c:pt>
                <c:pt idx="8951">
                  <c:v>78.708608676784067</c:v>
                </c:pt>
                <c:pt idx="8952">
                  <c:v>78.710617504892824</c:v>
                </c:pt>
                <c:pt idx="8953">
                  <c:v>78.71262611160158</c:v>
                </c:pt>
                <c:pt idx="8954">
                  <c:v>78.714634496959206</c:v>
                </c:pt>
                <c:pt idx="8955">
                  <c:v>78.716642661014461</c:v>
                </c:pt>
                <c:pt idx="8956">
                  <c:v>78.71865060381613</c:v>
                </c:pt>
                <c:pt idx="8957">
                  <c:v>78.720658325412913</c:v>
                </c:pt>
                <c:pt idx="8958">
                  <c:v>78.72266582585361</c:v>
                </c:pt>
                <c:pt idx="8959">
                  <c:v>78.724673105186881</c:v>
                </c:pt>
                <c:pt idx="8960">
                  <c:v>78.726680163461438</c:v>
                </c:pt>
                <c:pt idx="8961">
                  <c:v>78.728687000725998</c:v>
                </c:pt>
                <c:pt idx="8962">
                  <c:v>78.730693617029232</c:v>
                </c:pt>
                <c:pt idx="8963">
                  <c:v>78.732700012419684</c:v>
                </c:pt>
                <c:pt idx="8964">
                  <c:v>78.734706186946198</c:v>
                </c:pt>
                <c:pt idx="8965">
                  <c:v>78.736712140657175</c:v>
                </c:pt>
                <c:pt idx="8966">
                  <c:v>78.738717873601345</c:v>
                </c:pt>
                <c:pt idx="8967">
                  <c:v>78.740723385827309</c:v>
                </c:pt>
                <c:pt idx="8968">
                  <c:v>78.742728677383539</c:v>
                </c:pt>
                <c:pt idx="8969">
                  <c:v>78.744733748318708</c:v>
                </c:pt>
                <c:pt idx="8970">
                  <c:v>78.746738598681176</c:v>
                </c:pt>
                <c:pt idx="8971">
                  <c:v>78.748743228519686</c:v>
                </c:pt>
                <c:pt idx="8972">
                  <c:v>78.750747637882597</c:v>
                </c:pt>
                <c:pt idx="8973">
                  <c:v>78.752751826818468</c:v>
                </c:pt>
                <c:pt idx="8974">
                  <c:v>78.754755795375786</c:v>
                </c:pt>
                <c:pt idx="8975">
                  <c:v>78.756759543602953</c:v>
                </c:pt>
                <c:pt idx="8976">
                  <c:v>78.758763071548444</c:v>
                </c:pt>
                <c:pt idx="8977">
                  <c:v>78.760766379260687</c:v>
                </c:pt>
                <c:pt idx="8978">
                  <c:v>78.762769466788086</c:v>
                </c:pt>
                <c:pt idx="8979">
                  <c:v>78.764772334179042</c:v>
                </c:pt>
                <c:pt idx="8980">
                  <c:v>78.766774981481959</c:v>
                </c:pt>
                <c:pt idx="8981">
                  <c:v>78.768777408745152</c:v>
                </c:pt>
                <c:pt idx="8982">
                  <c:v>78.770779616016966</c:v>
                </c:pt>
                <c:pt idx="8983">
                  <c:v>78.772781603345805</c:v>
                </c:pt>
                <c:pt idx="8984">
                  <c:v>78.774783370779957</c:v>
                </c:pt>
                <c:pt idx="8985">
                  <c:v>78.776784918367682</c:v>
                </c:pt>
                <c:pt idx="8986">
                  <c:v>78.778786246157267</c:v>
                </c:pt>
                <c:pt idx="8987">
                  <c:v>78.780787354197059</c:v>
                </c:pt>
                <c:pt idx="8988">
                  <c:v>78.782788242535219</c:v>
                </c:pt>
                <c:pt idx="8989">
                  <c:v>78.784788911220019</c:v>
                </c:pt>
                <c:pt idx="8990">
                  <c:v>78.786789360299693</c:v>
                </c:pt>
                <c:pt idx="8991">
                  <c:v>78.788789589822457</c:v>
                </c:pt>
                <c:pt idx="8992">
                  <c:v>78.79078959983643</c:v>
                </c:pt>
                <c:pt idx="8993">
                  <c:v>78.792789390389856</c:v>
                </c:pt>
                <c:pt idx="8994">
                  <c:v>78.79478896153087</c:v>
                </c:pt>
                <c:pt idx="8995">
                  <c:v>78.796788313307601</c:v>
                </c:pt>
                <c:pt idx="8996">
                  <c:v>78.798787445768198</c:v>
                </c:pt>
                <c:pt idx="8997">
                  <c:v>78.800786358960735</c:v>
                </c:pt>
                <c:pt idx="8998">
                  <c:v>78.802785052933373</c:v>
                </c:pt>
                <c:pt idx="8999">
                  <c:v>78.804783527734131</c:v>
                </c:pt>
                <c:pt idx="9000">
                  <c:v>78.806781783411068</c:v>
                </c:pt>
                <c:pt idx="9001">
                  <c:v>78.808779820012262</c:v>
                </c:pt>
                <c:pt idx="9002">
                  <c:v>78.810777637585701</c:v>
                </c:pt>
                <c:pt idx="9003">
                  <c:v>78.812775236179476</c:v>
                </c:pt>
                <c:pt idx="9004">
                  <c:v>78.814772615841548</c:v>
                </c:pt>
                <c:pt idx="9005">
                  <c:v>78.816769776619878</c:v>
                </c:pt>
                <c:pt idx="9006">
                  <c:v>78.818766718562458</c:v>
                </c:pt>
                <c:pt idx="9007">
                  <c:v>78.820763441717247</c:v>
                </c:pt>
                <c:pt idx="9008">
                  <c:v>78.822759946132109</c:v>
                </c:pt>
                <c:pt idx="9009">
                  <c:v>78.824756231855048</c:v>
                </c:pt>
                <c:pt idx="9010">
                  <c:v>78.826752298933926</c:v>
                </c:pt>
                <c:pt idx="9011">
                  <c:v>78.828748147416647</c:v>
                </c:pt>
                <c:pt idx="9012">
                  <c:v>78.830743777351159</c:v>
                </c:pt>
                <c:pt idx="9013">
                  <c:v>78.832739188785155</c:v>
                </c:pt>
                <c:pt idx="9014">
                  <c:v>78.834734381766609</c:v>
                </c:pt>
                <c:pt idx="9015">
                  <c:v>78.836729356343298</c:v>
                </c:pt>
                <c:pt idx="9016">
                  <c:v>78.838724112563014</c:v>
                </c:pt>
                <c:pt idx="9017">
                  <c:v>78.840718650473619</c:v>
                </c:pt>
                <c:pt idx="9018">
                  <c:v>78.842712970122832</c:v>
                </c:pt>
                <c:pt idx="9019">
                  <c:v>78.844707071558432</c:v>
                </c:pt>
                <c:pt idx="9020">
                  <c:v>78.846700954828179</c:v>
                </c:pt>
                <c:pt idx="9021">
                  <c:v>78.848694619979796</c:v>
                </c:pt>
                <c:pt idx="9022">
                  <c:v>78.850688067060972</c:v>
                </c:pt>
                <c:pt idx="9023">
                  <c:v>78.852681296119457</c:v>
                </c:pt>
                <c:pt idx="9024">
                  <c:v>78.854674307202913</c:v>
                </c:pt>
                <c:pt idx="9025">
                  <c:v>78.856667100359019</c:v>
                </c:pt>
                <c:pt idx="9026">
                  <c:v>78.858659675635394</c:v>
                </c:pt>
                <c:pt idx="9027">
                  <c:v>78.860652033079703</c:v>
                </c:pt>
                <c:pt idx="9028">
                  <c:v>78.862644172739564</c:v>
                </c:pt>
                <c:pt idx="9029">
                  <c:v>78.8646360946626</c:v>
                </c:pt>
                <c:pt idx="9030">
                  <c:v>78.866627798896403</c:v>
                </c:pt>
                <c:pt idx="9031">
                  <c:v>78.868619285488492</c:v>
                </c:pt>
                <c:pt idx="9032">
                  <c:v>78.870610554486476</c:v>
                </c:pt>
                <c:pt idx="9033">
                  <c:v>78.872601605937945</c:v>
                </c:pt>
                <c:pt idx="9034">
                  <c:v>78.874592439890293</c:v>
                </c:pt>
                <c:pt idx="9035">
                  <c:v>78.876583056391169</c:v>
                </c:pt>
                <c:pt idx="9036">
                  <c:v>78.878573455487967</c:v>
                </c:pt>
                <c:pt idx="9037">
                  <c:v>78.880563637228292</c:v>
                </c:pt>
                <c:pt idx="9038">
                  <c:v>78.882553601659481</c:v>
                </c:pt>
                <c:pt idx="9039">
                  <c:v>78.884543348829069</c:v>
                </c:pt>
                <c:pt idx="9040">
                  <c:v>78.88653287878445</c:v>
                </c:pt>
                <c:pt idx="9041">
                  <c:v>78.88852219157306</c:v>
                </c:pt>
                <c:pt idx="9042">
                  <c:v>78.890511287242347</c:v>
                </c:pt>
                <c:pt idx="9043">
                  <c:v>78.892500165839579</c:v>
                </c:pt>
                <c:pt idx="9044">
                  <c:v>78.894488827412246</c:v>
                </c:pt>
                <c:pt idx="9045">
                  <c:v>78.896477272007658</c:v>
                </c:pt>
                <c:pt idx="9046">
                  <c:v>78.898465499673165</c:v>
                </c:pt>
                <c:pt idx="9047">
                  <c:v>78.90045351045606</c:v>
                </c:pt>
                <c:pt idx="9048">
                  <c:v>78.902441304403709</c:v>
                </c:pt>
                <c:pt idx="9049">
                  <c:v>78.904428881563433</c:v>
                </c:pt>
                <c:pt idx="9050">
                  <c:v>78.906416241982427</c:v>
                </c:pt>
                <c:pt idx="9051">
                  <c:v>78.908403385707985</c:v>
                </c:pt>
                <c:pt idx="9052">
                  <c:v>78.910390312787371</c:v>
                </c:pt>
                <c:pt idx="9053">
                  <c:v>78.912377023267808</c:v>
                </c:pt>
                <c:pt idx="9054">
                  <c:v>78.914363517196534</c:v>
                </c:pt>
                <c:pt idx="9055">
                  <c:v>78.916349794620729</c:v>
                </c:pt>
                <c:pt idx="9056">
                  <c:v>78.9183358555876</c:v>
                </c:pt>
                <c:pt idx="9057">
                  <c:v>78.920321700144299</c:v>
                </c:pt>
                <c:pt idx="9058">
                  <c:v>78.922307328337993</c:v>
                </c:pt>
                <c:pt idx="9059">
                  <c:v>78.924292740215861</c:v>
                </c:pt>
                <c:pt idx="9060">
                  <c:v>78.926277935824928</c:v>
                </c:pt>
                <c:pt idx="9061">
                  <c:v>78.928262915212443</c:v>
                </c:pt>
                <c:pt idx="9062">
                  <c:v>78.93024767842536</c:v>
                </c:pt>
                <c:pt idx="9063">
                  <c:v>78.932232225510873</c:v>
                </c:pt>
                <c:pt idx="9064">
                  <c:v>78.934216556516006</c:v>
                </c:pt>
                <c:pt idx="9065">
                  <c:v>78.936200671487782</c:v>
                </c:pt>
                <c:pt idx="9066">
                  <c:v>78.938184570473211</c:v>
                </c:pt>
                <c:pt idx="9067">
                  <c:v>78.940168253519417</c:v>
                </c:pt>
                <c:pt idx="9068">
                  <c:v>78.942151720673323</c:v>
                </c:pt>
                <c:pt idx="9069">
                  <c:v>78.944134971981924</c:v>
                </c:pt>
                <c:pt idx="9070">
                  <c:v>78.946118007492203</c:v>
                </c:pt>
                <c:pt idx="9071">
                  <c:v>78.948100827251139</c:v>
                </c:pt>
                <c:pt idx="9072">
                  <c:v>78.950083431305643</c:v>
                </c:pt>
                <c:pt idx="9073">
                  <c:v>78.952065819702639</c:v>
                </c:pt>
                <c:pt idx="9074">
                  <c:v>78.954047992489038</c:v>
                </c:pt>
                <c:pt idx="9075">
                  <c:v>78.956029949711805</c:v>
                </c:pt>
                <c:pt idx="9076">
                  <c:v>78.958011691417724</c:v>
                </c:pt>
                <c:pt idx="9077">
                  <c:v>78.959993217653718</c:v>
                </c:pt>
                <c:pt idx="9078">
                  <c:v>78.961974528466584</c:v>
                </c:pt>
                <c:pt idx="9079">
                  <c:v>78.963955623903232</c:v>
                </c:pt>
                <c:pt idx="9080">
                  <c:v>78.965936504010415</c:v>
                </c:pt>
                <c:pt idx="9081">
                  <c:v>78.967917168834973</c:v>
                </c:pt>
                <c:pt idx="9082">
                  <c:v>78.969897618423659</c:v>
                </c:pt>
                <c:pt idx="9083">
                  <c:v>78.971877852823283</c:v>
                </c:pt>
                <c:pt idx="9084">
                  <c:v>78.9738578720806</c:v>
                </c:pt>
                <c:pt idx="9085">
                  <c:v>78.97583767624235</c:v>
                </c:pt>
                <c:pt idx="9086">
                  <c:v>78.977817265355299</c:v>
                </c:pt>
                <c:pt idx="9087">
                  <c:v>78.979796639466031</c:v>
                </c:pt>
                <c:pt idx="9088">
                  <c:v>78.981775798621371</c:v>
                </c:pt>
                <c:pt idx="9089">
                  <c:v>78.983754742867987</c:v>
                </c:pt>
                <c:pt idx="9090">
                  <c:v>78.985733472252491</c:v>
                </c:pt>
                <c:pt idx="9091">
                  <c:v>78.98771198682158</c:v>
                </c:pt>
                <c:pt idx="9092">
                  <c:v>78.989690286621851</c:v>
                </c:pt>
                <c:pt idx="9093">
                  <c:v>78.991668371699973</c:v>
                </c:pt>
                <c:pt idx="9094">
                  <c:v>78.9936462421025</c:v>
                </c:pt>
                <c:pt idx="9095">
                  <c:v>78.995623897876087</c:v>
                </c:pt>
                <c:pt idx="9096">
                  <c:v>78.997601339067245</c:v>
                </c:pt>
                <c:pt idx="9097">
                  <c:v>78.999578565722544</c:v>
                </c:pt>
                <c:pt idx="9098">
                  <c:v>79.001555577888553</c:v>
                </c:pt>
                <c:pt idx="9099">
                  <c:v>79.003532375611826</c:v>
                </c:pt>
                <c:pt idx="9100">
                  <c:v>79.005508958938833</c:v>
                </c:pt>
                <c:pt idx="9101">
                  <c:v>79.007485327916115</c:v>
                </c:pt>
                <c:pt idx="9102">
                  <c:v>79.009461482590112</c:v>
                </c:pt>
                <c:pt idx="9103">
                  <c:v>79.011437423007365</c:v>
                </c:pt>
                <c:pt idx="9104">
                  <c:v>79.013413149214216</c:v>
                </c:pt>
                <c:pt idx="9105">
                  <c:v>79.015388661257177</c:v>
                </c:pt>
                <c:pt idx="9106">
                  <c:v>79.017363959182717</c:v>
                </c:pt>
                <c:pt idx="9107">
                  <c:v>79.019339043037135</c:v>
                </c:pt>
                <c:pt idx="9108">
                  <c:v>79.021313912866901</c:v>
                </c:pt>
                <c:pt idx="9109">
                  <c:v>79.023288568718385</c:v>
                </c:pt>
                <c:pt idx="9110">
                  <c:v>79.025263010637929</c:v>
                </c:pt>
                <c:pt idx="9111">
                  <c:v>79.027237238671887</c:v>
                </c:pt>
                <c:pt idx="9112">
                  <c:v>79.029211252866617</c:v>
                </c:pt>
                <c:pt idx="9113">
                  <c:v>79.031185053268445</c:v>
                </c:pt>
                <c:pt idx="9114">
                  <c:v>79.033158639923656</c:v>
                </c:pt>
                <c:pt idx="9115">
                  <c:v>79.035132012878492</c:v>
                </c:pt>
                <c:pt idx="9116">
                  <c:v>79.037105172179309</c:v>
                </c:pt>
                <c:pt idx="9117">
                  <c:v>79.039078117872307</c:v>
                </c:pt>
                <c:pt idx="9118">
                  <c:v>79.041050850003771</c:v>
                </c:pt>
                <c:pt idx="9119">
                  <c:v>79.043023368619913</c:v>
                </c:pt>
                <c:pt idx="9120">
                  <c:v>79.04499567376692</c:v>
                </c:pt>
                <c:pt idx="9121">
                  <c:v>79.046967765491033</c:v>
                </c:pt>
                <c:pt idx="9122">
                  <c:v>79.048939643838423</c:v>
                </c:pt>
                <c:pt idx="9123">
                  <c:v>79.050911308855248</c:v>
                </c:pt>
                <c:pt idx="9124">
                  <c:v>79.052882760587607</c:v>
                </c:pt>
                <c:pt idx="9125">
                  <c:v>79.0548539990818</c:v>
                </c:pt>
                <c:pt idx="9126">
                  <c:v>79.056825024383841</c:v>
                </c:pt>
                <c:pt idx="9127">
                  <c:v>79.058795836539758</c:v>
                </c:pt>
                <c:pt idx="9128">
                  <c:v>79.060766435595838</c:v>
                </c:pt>
                <c:pt idx="9129">
                  <c:v>79.062736821597994</c:v>
                </c:pt>
                <c:pt idx="9130">
                  <c:v>79.064706994592399</c:v>
                </c:pt>
                <c:pt idx="9131">
                  <c:v>79.066676954625052</c:v>
                </c:pt>
                <c:pt idx="9132">
                  <c:v>79.068646701741983</c:v>
                </c:pt>
                <c:pt idx="9133">
                  <c:v>79.070616235989192</c:v>
                </c:pt>
                <c:pt idx="9134">
                  <c:v>79.072585557412765</c:v>
                </c:pt>
                <c:pt idx="9135">
                  <c:v>79.074554666058617</c:v>
                </c:pt>
                <c:pt idx="9136">
                  <c:v>79.076523561972778</c:v>
                </c:pt>
                <c:pt idx="9137">
                  <c:v>79.078492245201119</c:v>
                </c:pt>
                <c:pt idx="9138">
                  <c:v>79.080460715789656</c:v>
                </c:pt>
                <c:pt idx="9139">
                  <c:v>79.082428973784303</c:v>
                </c:pt>
                <c:pt idx="9140">
                  <c:v>79.084397019230991</c:v>
                </c:pt>
                <c:pt idx="9141">
                  <c:v>79.086364852175606</c:v>
                </c:pt>
                <c:pt idx="9142">
                  <c:v>79.088332472664021</c:v>
                </c:pt>
                <c:pt idx="9143">
                  <c:v>79.090299880742151</c:v>
                </c:pt>
                <c:pt idx="9144">
                  <c:v>79.092267076455784</c:v>
                </c:pt>
                <c:pt idx="9145">
                  <c:v>79.094234059850834</c:v>
                </c:pt>
                <c:pt idx="9146">
                  <c:v>79.096200830973046</c:v>
                </c:pt>
                <c:pt idx="9147">
                  <c:v>79.098167389868294</c:v>
                </c:pt>
                <c:pt idx="9148">
                  <c:v>79.100133736582336</c:v>
                </c:pt>
                <c:pt idx="9149">
                  <c:v>79.102099871161002</c:v>
                </c:pt>
                <c:pt idx="9150">
                  <c:v>79.104065793650008</c:v>
                </c:pt>
                <c:pt idx="9151">
                  <c:v>79.106031504095142</c:v>
                </c:pt>
                <c:pt idx="9152">
                  <c:v>79.107997002542106</c:v>
                </c:pt>
                <c:pt idx="9153">
                  <c:v>79.109962289036687</c:v>
                </c:pt>
                <c:pt idx="9154">
                  <c:v>79.111927363624488</c:v>
                </c:pt>
                <c:pt idx="9155">
                  <c:v>79.113892226351268</c:v>
                </c:pt>
                <c:pt idx="9156">
                  <c:v>79.115856877262729</c:v>
                </c:pt>
                <c:pt idx="9157">
                  <c:v>79.117821316404473</c:v>
                </c:pt>
                <c:pt idx="9158">
                  <c:v>79.119785543822218</c:v>
                </c:pt>
                <c:pt idx="9159">
                  <c:v>79.121749559561508</c:v>
                </c:pt>
                <c:pt idx="9160">
                  <c:v>79.12371336366806</c:v>
                </c:pt>
                <c:pt idx="9161">
                  <c:v>79.125676956187405</c:v>
                </c:pt>
                <c:pt idx="9162">
                  <c:v>79.127640337165175</c:v>
                </c:pt>
                <c:pt idx="9163">
                  <c:v>79.129603506646916</c:v>
                </c:pt>
                <c:pt idx="9164">
                  <c:v>79.13156646467823</c:v>
                </c:pt>
                <c:pt idx="9165">
                  <c:v>79.133529211304577</c:v>
                </c:pt>
                <c:pt idx="9166">
                  <c:v>79.135491746571574</c:v>
                </c:pt>
                <c:pt idx="9167">
                  <c:v>79.137454070524697</c:v>
                </c:pt>
                <c:pt idx="9168">
                  <c:v>79.139416183209448</c:v>
                </c:pt>
                <c:pt idx="9169">
                  <c:v>79.141378084671331</c:v>
                </c:pt>
                <c:pt idx="9170">
                  <c:v>79.143339774955791</c:v>
                </c:pt>
                <c:pt idx="9171">
                  <c:v>79.145301254108318</c:v>
                </c:pt>
                <c:pt idx="9172">
                  <c:v>79.147262522174344</c:v>
                </c:pt>
                <c:pt idx="9173">
                  <c:v>79.149223579199287</c:v>
                </c:pt>
                <c:pt idx="9174">
                  <c:v>79.151184425228564</c:v>
                </c:pt>
                <c:pt idx="9175">
                  <c:v>79.153145060307537</c:v>
                </c:pt>
                <c:pt idx="9176">
                  <c:v>79.155105484481638</c:v>
                </c:pt>
                <c:pt idx="9177">
                  <c:v>79.157065697796256</c:v>
                </c:pt>
                <c:pt idx="9178">
                  <c:v>79.159025700296681</c:v>
                </c:pt>
                <c:pt idx="9179">
                  <c:v>79.160985492028288</c:v>
                </c:pt>
                <c:pt idx="9180">
                  <c:v>79.162945073036397</c:v>
                </c:pt>
                <c:pt idx="9181">
                  <c:v>79.164904443366325</c:v>
                </c:pt>
                <c:pt idx="9182">
                  <c:v>79.166863603063391</c:v>
                </c:pt>
                <c:pt idx="9183">
                  <c:v>79.168822552172799</c:v>
                </c:pt>
                <c:pt idx="9184">
                  <c:v>79.170781290739882</c:v>
                </c:pt>
                <c:pt idx="9185">
                  <c:v>79.172739818809859</c:v>
                </c:pt>
                <c:pt idx="9186">
                  <c:v>79.17469813642802</c:v>
                </c:pt>
                <c:pt idx="9187">
                  <c:v>79.176656243639556</c:v>
                </c:pt>
                <c:pt idx="9188">
                  <c:v>79.178614140489643</c:v>
                </c:pt>
                <c:pt idx="9189">
                  <c:v>79.180571827023513</c:v>
                </c:pt>
                <c:pt idx="9190">
                  <c:v>79.182529303286358</c:v>
                </c:pt>
                <c:pt idx="9191">
                  <c:v>79.184486569323283</c:v>
                </c:pt>
                <c:pt idx="9192">
                  <c:v>79.186443625179493</c:v>
                </c:pt>
                <c:pt idx="9193">
                  <c:v>79.188400470900092</c:v>
                </c:pt>
                <c:pt idx="9194">
                  <c:v>79.190357106530215</c:v>
                </c:pt>
                <c:pt idx="9195">
                  <c:v>79.192313532114966</c:v>
                </c:pt>
                <c:pt idx="9196">
                  <c:v>79.194269747699494</c:v>
                </c:pt>
                <c:pt idx="9197">
                  <c:v>79.196225753328747</c:v>
                </c:pt>
                <c:pt idx="9198">
                  <c:v>79.198181549047916</c:v>
                </c:pt>
                <c:pt idx="9199">
                  <c:v>79.200137134901937</c:v>
                </c:pt>
                <c:pt idx="9200">
                  <c:v>79.202092510935941</c:v>
                </c:pt>
                <c:pt idx="9201">
                  <c:v>79.204047677194907</c:v>
                </c:pt>
                <c:pt idx="9202">
                  <c:v>79.206002633723841</c:v>
                </c:pt>
                <c:pt idx="9203">
                  <c:v>79.207957380567791</c:v>
                </c:pt>
                <c:pt idx="9204">
                  <c:v>79.209911917771592</c:v>
                </c:pt>
                <c:pt idx="9205">
                  <c:v>79.211866245380335</c:v>
                </c:pt>
                <c:pt idx="9206">
                  <c:v>79.213820363438913</c:v>
                </c:pt>
                <c:pt idx="9207">
                  <c:v>79.21577427199226</c:v>
                </c:pt>
                <c:pt idx="9208">
                  <c:v>79.217727971085324</c:v>
                </c:pt>
                <c:pt idx="9209">
                  <c:v>79.219681460762985</c:v>
                </c:pt>
                <c:pt idx="9210">
                  <c:v>79.221634741070105</c:v>
                </c:pt>
                <c:pt idx="9211">
                  <c:v>79.223587812051548</c:v>
                </c:pt>
                <c:pt idx="9212">
                  <c:v>79.225540673752292</c:v>
                </c:pt>
                <c:pt idx="9213">
                  <c:v>79.227493326217115</c:v>
                </c:pt>
                <c:pt idx="9214">
                  <c:v>79.229445769490809</c:v>
                </c:pt>
                <c:pt idx="9215">
                  <c:v>79.23139800361821</c:v>
                </c:pt>
                <c:pt idx="9216">
                  <c:v>79.233350028644139</c:v>
                </c:pt>
                <c:pt idx="9217">
                  <c:v>79.235301844613389</c:v>
                </c:pt>
                <c:pt idx="9218">
                  <c:v>79.237253451570737</c:v>
                </c:pt>
                <c:pt idx="9219">
                  <c:v>79.23920484956092</c:v>
                </c:pt>
                <c:pt idx="9220">
                  <c:v>79.24115603862866</c:v>
                </c:pt>
                <c:pt idx="9221">
                  <c:v>79.243107018818762</c:v>
                </c:pt>
                <c:pt idx="9222">
                  <c:v>79.245057790175863</c:v>
                </c:pt>
                <c:pt idx="9223">
                  <c:v>79.2470083527447</c:v>
                </c:pt>
                <c:pt idx="9224">
                  <c:v>79.248958706570008</c:v>
                </c:pt>
                <c:pt idx="9225">
                  <c:v>79.250908851696394</c:v>
                </c:pt>
                <c:pt idx="9226">
                  <c:v>79.252858788168538</c:v>
                </c:pt>
                <c:pt idx="9227">
                  <c:v>79.254808516031062</c:v>
                </c:pt>
                <c:pt idx="9228">
                  <c:v>79.256758035328673</c:v>
                </c:pt>
                <c:pt idx="9229">
                  <c:v>79.258707346105894</c:v>
                </c:pt>
                <c:pt idx="9230">
                  <c:v>79.260656448407417</c:v>
                </c:pt>
                <c:pt idx="9231">
                  <c:v>79.262605342277737</c:v>
                </c:pt>
                <c:pt idx="9232">
                  <c:v>79.264554027761463</c:v>
                </c:pt>
                <c:pt idx="9233">
                  <c:v>79.266502504903187</c:v>
                </c:pt>
                <c:pt idx="9234">
                  <c:v>79.268450773747404</c:v>
                </c:pt>
                <c:pt idx="9235">
                  <c:v>79.270398834338664</c:v>
                </c:pt>
                <c:pt idx="9236">
                  <c:v>79.272346686721505</c:v>
                </c:pt>
                <c:pt idx="9237">
                  <c:v>79.274294330940464</c:v>
                </c:pt>
                <c:pt idx="9238">
                  <c:v>79.276241767039892</c:v>
                </c:pt>
                <c:pt idx="9239">
                  <c:v>79.278188995064369</c:v>
                </c:pt>
                <c:pt idx="9240">
                  <c:v>79.280136015058332</c:v>
                </c:pt>
                <c:pt idx="9241">
                  <c:v>79.282082827066247</c:v>
                </c:pt>
                <c:pt idx="9242">
                  <c:v>79.28402943113251</c:v>
                </c:pt>
                <c:pt idx="9243">
                  <c:v>79.285975827301542</c:v>
                </c:pt>
                <c:pt idx="9244">
                  <c:v>79.287922015617767</c:v>
                </c:pt>
                <c:pt idx="9245">
                  <c:v>79.289867996125551</c:v>
                </c:pt>
                <c:pt idx="9246">
                  <c:v>79.291813768869275</c:v>
                </c:pt>
                <c:pt idx="9247">
                  <c:v>79.293759333893291</c:v>
                </c:pt>
                <c:pt idx="9248">
                  <c:v>79.295704691241994</c:v>
                </c:pt>
                <c:pt idx="9249">
                  <c:v>79.297649840959622</c:v>
                </c:pt>
                <c:pt idx="9250">
                  <c:v>79.299594783090555</c:v>
                </c:pt>
                <c:pt idx="9251">
                  <c:v>79.301539517679089</c:v>
                </c:pt>
                <c:pt idx="9252">
                  <c:v>79.30348404476949</c:v>
                </c:pt>
                <c:pt idx="9253">
                  <c:v>79.30542836440604</c:v>
                </c:pt>
                <c:pt idx="9254">
                  <c:v>79.307372476633034</c:v>
                </c:pt>
                <c:pt idx="9255">
                  <c:v>79.309316381494725</c:v>
                </c:pt>
                <c:pt idx="9256">
                  <c:v>79.311260079035307</c:v>
                </c:pt>
                <c:pt idx="9257">
                  <c:v>79.313203569298949</c:v>
                </c:pt>
                <c:pt idx="9258">
                  <c:v>79.315146852329903</c:v>
                </c:pt>
                <c:pt idx="9259">
                  <c:v>79.31708992817245</c:v>
                </c:pt>
                <c:pt idx="9260">
                  <c:v>79.319032796870573</c:v>
                </c:pt>
                <c:pt idx="9261">
                  <c:v>79.320975458468595</c:v>
                </c:pt>
                <c:pt idx="9262">
                  <c:v>79.322917913010599</c:v>
                </c:pt>
                <c:pt idx="9263">
                  <c:v>79.324860160540752</c:v>
                </c:pt>
                <c:pt idx="9264">
                  <c:v>79.326802201103121</c:v>
                </c:pt>
                <c:pt idx="9265">
                  <c:v>79.328744034741817</c:v>
                </c:pt>
                <c:pt idx="9266">
                  <c:v>79.330685661501022</c:v>
                </c:pt>
                <c:pt idx="9267">
                  <c:v>79.332627081424647</c:v>
                </c:pt>
                <c:pt idx="9268">
                  <c:v>79.334568294556902</c:v>
                </c:pt>
                <c:pt idx="9269">
                  <c:v>79.336509300941785</c:v>
                </c:pt>
                <c:pt idx="9270">
                  <c:v>79.338450100623277</c:v>
                </c:pt>
                <c:pt idx="9271">
                  <c:v>79.340390693645517</c:v>
                </c:pt>
                <c:pt idx="9272">
                  <c:v>79.342331080052389</c:v>
                </c:pt>
                <c:pt idx="9273">
                  <c:v>79.344271259888004</c:v>
                </c:pt>
                <c:pt idx="9274">
                  <c:v>79.3462112331962</c:v>
                </c:pt>
                <c:pt idx="9275">
                  <c:v>79.348151000021048</c:v>
                </c:pt>
                <c:pt idx="9276">
                  <c:v>79.350090560406429</c:v>
                </c:pt>
                <c:pt idx="9277">
                  <c:v>79.352029914396368</c:v>
                </c:pt>
                <c:pt idx="9278">
                  <c:v>79.353969062034693</c:v>
                </c:pt>
                <c:pt idx="9279">
                  <c:v>79.355908003365386</c:v>
                </c:pt>
                <c:pt idx="9280">
                  <c:v>79.357846738432272</c:v>
                </c:pt>
                <c:pt idx="9281">
                  <c:v>79.359785267279278</c:v>
                </c:pt>
                <c:pt idx="9282">
                  <c:v>79.361723589950316</c:v>
                </c:pt>
                <c:pt idx="9283">
                  <c:v>79.363661706489069</c:v>
                </c:pt>
                <c:pt idx="9284">
                  <c:v>79.365599616939562</c:v>
                </c:pt>
                <c:pt idx="9285">
                  <c:v>79.367537321345537</c:v>
                </c:pt>
                <c:pt idx="9286">
                  <c:v>79.369474819750764</c:v>
                </c:pt>
                <c:pt idx="9287">
                  <c:v>79.371412112199124</c:v>
                </c:pt>
                <c:pt idx="9288">
                  <c:v>79.373349198734331</c:v>
                </c:pt>
                <c:pt idx="9289">
                  <c:v>79.375286079400198</c:v>
                </c:pt>
                <c:pt idx="9290">
                  <c:v>79.377222754240506</c:v>
                </c:pt>
                <c:pt idx="9291">
                  <c:v>79.379159223298899</c:v>
                </c:pt>
                <c:pt idx="9292">
                  <c:v>79.381095486619174</c:v>
                </c:pt>
                <c:pt idx="9293">
                  <c:v>79.383031544245043</c:v>
                </c:pt>
                <c:pt idx="9294">
                  <c:v>79.384967396220148</c:v>
                </c:pt>
                <c:pt idx="9295">
                  <c:v>79.386903042588202</c:v>
                </c:pt>
                <c:pt idx="9296">
                  <c:v>79.388838483392931</c:v>
                </c:pt>
                <c:pt idx="9297">
                  <c:v>79.39077371867792</c:v>
                </c:pt>
                <c:pt idx="9298">
                  <c:v>79.392708748486811</c:v>
                </c:pt>
                <c:pt idx="9299">
                  <c:v>79.39464357286333</c:v>
                </c:pt>
                <c:pt idx="9300">
                  <c:v>79.396578191850935</c:v>
                </c:pt>
                <c:pt idx="9301">
                  <c:v>79.39851260549338</c:v>
                </c:pt>
                <c:pt idx="9302">
                  <c:v>79.400446813834137</c:v>
                </c:pt>
                <c:pt idx="9303">
                  <c:v>79.402380816916875</c:v>
                </c:pt>
                <c:pt idx="9304">
                  <c:v>79.404314614785093</c:v>
                </c:pt>
                <c:pt idx="9305">
                  <c:v>79.406248207482321</c:v>
                </c:pt>
                <c:pt idx="9306">
                  <c:v>79.408181595052156</c:v>
                </c:pt>
                <c:pt idx="9307">
                  <c:v>79.41011477753807</c:v>
                </c:pt>
                <c:pt idx="9308">
                  <c:v>79.412047754983519</c:v>
                </c:pt>
                <c:pt idx="9309">
                  <c:v>79.413980527432102</c:v>
                </c:pt>
                <c:pt idx="9310">
                  <c:v>79.415913094927248</c:v>
                </c:pt>
                <c:pt idx="9311">
                  <c:v>79.417845457512371</c:v>
                </c:pt>
                <c:pt idx="9312">
                  <c:v>79.419777615230984</c:v>
                </c:pt>
                <c:pt idx="9313">
                  <c:v>79.421709568126516</c:v>
                </c:pt>
                <c:pt idx="9314">
                  <c:v>79.423641316242339</c:v>
                </c:pt>
                <c:pt idx="9315">
                  <c:v>79.42557285962188</c:v>
                </c:pt>
                <c:pt idx="9316">
                  <c:v>79.427504198308625</c:v>
                </c:pt>
                <c:pt idx="9317">
                  <c:v>79.429435332345818</c:v>
                </c:pt>
                <c:pt idx="9318">
                  <c:v>79.431366261776901</c:v>
                </c:pt>
                <c:pt idx="9319">
                  <c:v>79.433296986645217</c:v>
                </c:pt>
                <c:pt idx="9320">
                  <c:v>79.435227506994039</c:v>
                </c:pt>
                <c:pt idx="9321">
                  <c:v>79.437157822866752</c:v>
                </c:pt>
                <c:pt idx="9322">
                  <c:v>79.439087934306698</c:v>
                </c:pt>
                <c:pt idx="9323">
                  <c:v>79.441017841357151</c:v>
                </c:pt>
                <c:pt idx="9324">
                  <c:v>79.442947544061312</c:v>
                </c:pt>
                <c:pt idx="9325">
                  <c:v>79.444877042462551</c:v>
                </c:pt>
                <c:pt idx="9326">
                  <c:v>79.446806336604098</c:v>
                </c:pt>
                <c:pt idx="9327">
                  <c:v>79.448735426529169</c:v>
                </c:pt>
                <c:pt idx="9328">
                  <c:v>79.450664312281049</c:v>
                </c:pt>
                <c:pt idx="9329">
                  <c:v>79.452592993902883</c:v>
                </c:pt>
                <c:pt idx="9330">
                  <c:v>79.454521471437943</c:v>
                </c:pt>
                <c:pt idx="9331">
                  <c:v>79.456449744929301</c:v>
                </c:pt>
                <c:pt idx="9332">
                  <c:v>79.458377814420203</c:v>
                </c:pt>
                <c:pt idx="9333">
                  <c:v>79.460305679953905</c:v>
                </c:pt>
                <c:pt idx="9334">
                  <c:v>79.462233341573395</c:v>
                </c:pt>
                <c:pt idx="9335">
                  <c:v>79.464160799321888</c:v>
                </c:pt>
                <c:pt idx="9336">
                  <c:v>79.466088053242473</c:v>
                </c:pt>
                <c:pt idx="9337">
                  <c:v>79.468015103378235</c:v>
                </c:pt>
                <c:pt idx="9338">
                  <c:v>79.469941949772334</c:v>
                </c:pt>
                <c:pt idx="9339">
                  <c:v>79.471868592467771</c:v>
                </c:pt>
                <c:pt idx="9340">
                  <c:v>79.473795031507677</c:v>
                </c:pt>
                <c:pt idx="9341">
                  <c:v>79.475721266935082</c:v>
                </c:pt>
                <c:pt idx="9342">
                  <c:v>79.477647298793016</c:v>
                </c:pt>
                <c:pt idx="9343">
                  <c:v>79.479573127124468</c:v>
                </c:pt>
                <c:pt idx="9344">
                  <c:v>79.481498751972495</c:v>
                </c:pt>
                <c:pt idx="9345">
                  <c:v>79.483424173380087</c:v>
                </c:pt>
                <c:pt idx="9346">
                  <c:v>79.485349391390201</c:v>
                </c:pt>
                <c:pt idx="9347">
                  <c:v>79.487274406045827</c:v>
                </c:pt>
                <c:pt idx="9348">
                  <c:v>79.489199217389881</c:v>
                </c:pt>
                <c:pt idx="9349">
                  <c:v>79.491123825465408</c:v>
                </c:pt>
                <c:pt idx="9350">
                  <c:v>79.493048230315196</c:v>
                </c:pt>
                <c:pt idx="9351">
                  <c:v>79.494972431982262</c:v>
                </c:pt>
                <c:pt idx="9352">
                  <c:v>79.496896430509423</c:v>
                </c:pt>
                <c:pt idx="9353">
                  <c:v>79.498820225939667</c:v>
                </c:pt>
                <c:pt idx="9354">
                  <c:v>79.500743818315783</c:v>
                </c:pt>
                <c:pt idx="9355">
                  <c:v>79.502667207680659</c:v>
                </c:pt>
                <c:pt idx="9356">
                  <c:v>79.504590394077212</c:v>
                </c:pt>
                <c:pt idx="9357">
                  <c:v>79.506513377548117</c:v>
                </c:pt>
                <c:pt idx="9358">
                  <c:v>79.508436158136305</c:v>
                </c:pt>
                <c:pt idx="9359">
                  <c:v>79.510358735884594</c:v>
                </c:pt>
                <c:pt idx="9360">
                  <c:v>79.512281110835687</c:v>
                </c:pt>
                <c:pt idx="9361">
                  <c:v>79.514203283032501</c:v>
                </c:pt>
                <c:pt idx="9362">
                  <c:v>79.516125252517654</c:v>
                </c:pt>
                <c:pt idx="9363">
                  <c:v>79.51804701933392</c:v>
                </c:pt>
                <c:pt idx="9364">
                  <c:v>79.519968583524118</c:v>
                </c:pt>
                <c:pt idx="9365">
                  <c:v>79.521889945130965</c:v>
                </c:pt>
                <c:pt idx="9366">
                  <c:v>79.52381110419708</c:v>
                </c:pt>
                <c:pt idx="9367">
                  <c:v>79.525732060765236</c:v>
                </c:pt>
                <c:pt idx="9368">
                  <c:v>79.52765281487811</c:v>
                </c:pt>
                <c:pt idx="9369">
                  <c:v>79.529573366578333</c:v>
                </c:pt>
                <c:pt idx="9370">
                  <c:v>79.531493715908653</c:v>
                </c:pt>
                <c:pt idx="9371">
                  <c:v>79.533413862911573</c:v>
                </c:pt>
                <c:pt idx="9372">
                  <c:v>79.535333807629783</c:v>
                </c:pt>
                <c:pt idx="9373">
                  <c:v>79.537253550106016</c:v>
                </c:pt>
                <c:pt idx="9374">
                  <c:v>79.539173090382704</c:v>
                </c:pt>
                <c:pt idx="9375">
                  <c:v>79.541092428502537</c:v>
                </c:pt>
                <c:pt idx="9376">
                  <c:v>79.543011564508021</c:v>
                </c:pt>
                <c:pt idx="9377">
                  <c:v>79.544930498441786</c:v>
                </c:pt>
                <c:pt idx="9378">
                  <c:v>79.546849230346368</c:v>
                </c:pt>
                <c:pt idx="9379">
                  <c:v>79.548767760264241</c:v>
                </c:pt>
                <c:pt idx="9380">
                  <c:v>79.550686088237995</c:v>
                </c:pt>
                <c:pt idx="9381">
                  <c:v>79.552604214310122</c:v>
                </c:pt>
                <c:pt idx="9382">
                  <c:v>79.554522138523069</c:v>
                </c:pt>
                <c:pt idx="9383">
                  <c:v>79.556439860919411</c:v>
                </c:pt>
                <c:pt idx="9384">
                  <c:v>79.558357381541555</c:v>
                </c:pt>
                <c:pt idx="9385">
                  <c:v>79.560274700431947</c:v>
                </c:pt>
                <c:pt idx="9386">
                  <c:v>79.562191817633064</c:v>
                </c:pt>
                <c:pt idx="9387">
                  <c:v>79.564108733187368</c:v>
                </c:pt>
                <c:pt idx="9388">
                  <c:v>79.566025447137207</c:v>
                </c:pt>
                <c:pt idx="9389">
                  <c:v>79.567941959524958</c:v>
                </c:pt>
                <c:pt idx="9390">
                  <c:v>79.569858270393055</c:v>
                </c:pt>
                <c:pt idx="9391">
                  <c:v>79.571774379783875</c:v>
                </c:pt>
                <c:pt idx="9392">
                  <c:v>79.57369028773978</c:v>
                </c:pt>
                <c:pt idx="9393">
                  <c:v>79.575605994303146</c:v>
                </c:pt>
                <c:pt idx="9394">
                  <c:v>79.577521499516266</c:v>
                </c:pt>
                <c:pt idx="9395">
                  <c:v>79.579436803421387</c:v>
                </c:pt>
                <c:pt idx="9396">
                  <c:v>79.581351906061002</c:v>
                </c:pt>
                <c:pt idx="9397">
                  <c:v>79.583266807477287</c:v>
                </c:pt>
                <c:pt idx="9398">
                  <c:v>79.585181507712491</c:v>
                </c:pt>
                <c:pt idx="9399">
                  <c:v>79.587096006808949</c:v>
                </c:pt>
                <c:pt idx="9400">
                  <c:v>79.589010304808909</c:v>
                </c:pt>
                <c:pt idx="9401">
                  <c:v>79.59092440175462</c:v>
                </c:pt>
                <c:pt idx="9402">
                  <c:v>79.592838297688218</c:v>
                </c:pt>
                <c:pt idx="9403">
                  <c:v>79.59475199265205</c:v>
                </c:pt>
                <c:pt idx="9404">
                  <c:v>79.596665486688295</c:v>
                </c:pt>
                <c:pt idx="9405">
                  <c:v>79.598578779839016</c:v>
                </c:pt>
                <c:pt idx="9406">
                  <c:v>79.600491872146534</c:v>
                </c:pt>
                <c:pt idx="9407">
                  <c:v>79.602404763652899</c:v>
                </c:pt>
                <c:pt idx="9408">
                  <c:v>79.604317454400388</c:v>
                </c:pt>
                <c:pt idx="9409">
                  <c:v>79.606229944431021</c:v>
                </c:pt>
                <c:pt idx="9410">
                  <c:v>79.608142233786921</c:v>
                </c:pt>
                <c:pt idx="9411">
                  <c:v>79.610054322510322</c:v>
                </c:pt>
                <c:pt idx="9412">
                  <c:v>79.611966210643203</c:v>
                </c:pt>
                <c:pt idx="9413">
                  <c:v>79.613877898227642</c:v>
                </c:pt>
                <c:pt idx="9414">
                  <c:v>79.615789385305774</c:v>
                </c:pt>
                <c:pt idx="9415">
                  <c:v>79.617700671919621</c:v>
                </c:pt>
                <c:pt idx="9416">
                  <c:v>79.619611758111205</c:v>
                </c:pt>
                <c:pt idx="9417">
                  <c:v>79.621522643922603</c:v>
                </c:pt>
                <c:pt idx="9418">
                  <c:v>79.62343332939578</c:v>
                </c:pt>
                <c:pt idx="9419">
                  <c:v>79.625343814572759</c:v>
                </c:pt>
                <c:pt idx="9420">
                  <c:v>79.627254099495602</c:v>
                </c:pt>
                <c:pt idx="9421">
                  <c:v>79.629164184206147</c:v>
                </c:pt>
                <c:pt idx="9422">
                  <c:v>79.631074068746457</c:v>
                </c:pt>
                <c:pt idx="9423">
                  <c:v>79.632983753158399</c:v>
                </c:pt>
                <c:pt idx="9424">
                  <c:v>79.634893237484036</c:v>
                </c:pt>
                <c:pt idx="9425">
                  <c:v>79.636802521765176</c:v>
                </c:pt>
                <c:pt idx="9426">
                  <c:v>79.638711606043799</c:v>
                </c:pt>
                <c:pt idx="9427">
                  <c:v>79.640620490361783</c:v>
                </c:pt>
                <c:pt idx="9428">
                  <c:v>79.642529174760952</c:v>
                </c:pt>
                <c:pt idx="9429">
                  <c:v>79.644437659283284</c:v>
                </c:pt>
                <c:pt idx="9430">
                  <c:v>79.646345943970545</c:v>
                </c:pt>
                <c:pt idx="9431">
                  <c:v>79.648254028864642</c:v>
                </c:pt>
                <c:pt idx="9432">
                  <c:v>79.650161914007356</c:v>
                </c:pt>
                <c:pt idx="9433">
                  <c:v>79.652069599440523</c:v>
                </c:pt>
                <c:pt idx="9434">
                  <c:v>79.65397708520598</c:v>
                </c:pt>
                <c:pt idx="9435">
                  <c:v>79.655884371345508</c:v>
                </c:pt>
                <c:pt idx="9436">
                  <c:v>79.657791457900828</c:v>
                </c:pt>
                <c:pt idx="9437">
                  <c:v>79.659698344913792</c:v>
                </c:pt>
                <c:pt idx="9438">
                  <c:v>79.661605032426067</c:v>
                </c:pt>
                <c:pt idx="9439">
                  <c:v>79.663511520479489</c:v>
                </c:pt>
                <c:pt idx="9440">
                  <c:v>79.665417809115738</c:v>
                </c:pt>
                <c:pt idx="9441">
                  <c:v>79.667323898376495</c:v>
                </c:pt>
                <c:pt idx="9442">
                  <c:v>79.669229788303497</c:v>
                </c:pt>
                <c:pt idx="9443">
                  <c:v>79.671135478938368</c:v>
                </c:pt>
                <c:pt idx="9444">
                  <c:v>79.673040970322873</c:v>
                </c:pt>
                <c:pt idx="9445">
                  <c:v>79.674946262498636</c:v>
                </c:pt>
                <c:pt idx="9446">
                  <c:v>79.676851355507296</c:v>
                </c:pt>
                <c:pt idx="9447">
                  <c:v>79.678756249390517</c:v>
                </c:pt>
                <c:pt idx="9448">
                  <c:v>79.680660944189881</c:v>
                </c:pt>
                <c:pt idx="9449">
                  <c:v>79.682565439947027</c:v>
                </c:pt>
                <c:pt idx="9450">
                  <c:v>79.684469736703548</c:v>
                </c:pt>
                <c:pt idx="9451">
                  <c:v>79.686373834500955</c:v>
                </c:pt>
                <c:pt idx="9452">
                  <c:v>79.688277733380929</c:v>
                </c:pt>
                <c:pt idx="9453">
                  <c:v>79.69018143338505</c:v>
                </c:pt>
                <c:pt idx="9454">
                  <c:v>79.692084934554671</c:v>
                </c:pt>
                <c:pt idx="9455">
                  <c:v>79.693988236931489</c:v>
                </c:pt>
                <c:pt idx="9456">
                  <c:v>79.695891340556955</c:v>
                </c:pt>
                <c:pt idx="9457">
                  <c:v>79.697794245472693</c:v>
                </c:pt>
                <c:pt idx="9458">
                  <c:v>79.699696951719986</c:v>
                </c:pt>
                <c:pt idx="9459">
                  <c:v>79.701599459340514</c:v>
                </c:pt>
                <c:pt idx="9460">
                  <c:v>79.703501768375588</c:v>
                </c:pt>
                <c:pt idx="9461">
                  <c:v>79.705403878866676</c:v>
                </c:pt>
                <c:pt idx="9462">
                  <c:v>79.707305790855344</c:v>
                </c:pt>
                <c:pt idx="9463">
                  <c:v>79.709207504382903</c:v>
                </c:pt>
                <c:pt idx="9464">
                  <c:v>79.711109019490834</c:v>
                </c:pt>
                <c:pt idx="9465">
                  <c:v>79.713010336220478</c:v>
                </c:pt>
                <c:pt idx="9466">
                  <c:v>79.714911454613286</c:v>
                </c:pt>
                <c:pt idx="9467">
                  <c:v>79.716812374710543</c:v>
                </c:pt>
                <c:pt idx="9468">
                  <c:v>79.718713096553699</c:v>
                </c:pt>
                <c:pt idx="9469">
                  <c:v>79.720613620184096</c:v>
                </c:pt>
                <c:pt idx="9470">
                  <c:v>79.722513945643001</c:v>
                </c:pt>
                <c:pt idx="9471">
                  <c:v>79.724414072971811</c:v>
                </c:pt>
                <c:pt idx="9472">
                  <c:v>79.72631400221178</c:v>
                </c:pt>
                <c:pt idx="9473">
                  <c:v>79.72821373340426</c:v>
                </c:pt>
                <c:pt idx="9474">
                  <c:v>79.730113266590521</c:v>
                </c:pt>
                <c:pt idx="9475">
                  <c:v>79.732012601811803</c:v>
                </c:pt>
                <c:pt idx="9476">
                  <c:v>79.733911739109345</c:v>
                </c:pt>
                <c:pt idx="9477">
                  <c:v>79.735810678524459</c:v>
                </c:pt>
                <c:pt idx="9478">
                  <c:v>79.737709420098398</c:v>
                </c:pt>
                <c:pt idx="9479">
                  <c:v>79.739607963872274</c:v>
                </c:pt>
                <c:pt idx="9480">
                  <c:v>79.74150630988737</c:v>
                </c:pt>
                <c:pt idx="9481">
                  <c:v>79.743404458184855</c:v>
                </c:pt>
                <c:pt idx="9482">
                  <c:v>79.745302408805912</c:v>
                </c:pt>
                <c:pt idx="9483">
                  <c:v>79.747200161791753</c:v>
                </c:pt>
                <c:pt idx="9484">
                  <c:v>79.749097717183432</c:v>
                </c:pt>
                <c:pt idx="9485">
                  <c:v>79.750995075022217</c:v>
                </c:pt>
                <c:pt idx="9486">
                  <c:v>79.752892235349151</c:v>
                </c:pt>
                <c:pt idx="9487">
                  <c:v>79.754789198205387</c:v>
                </c:pt>
                <c:pt idx="9488">
                  <c:v>79.756685963632023</c:v>
                </c:pt>
                <c:pt idx="9489">
                  <c:v>79.758582531670115</c:v>
                </c:pt>
                <c:pt idx="9490">
                  <c:v>79.760478902360802</c:v>
                </c:pt>
                <c:pt idx="9491">
                  <c:v>79.76237507574514</c:v>
                </c:pt>
                <c:pt idx="9492">
                  <c:v>79.764271051864128</c:v>
                </c:pt>
                <c:pt idx="9493">
                  <c:v>79.766166830758849</c:v>
                </c:pt>
                <c:pt idx="9494">
                  <c:v>79.768062412470329</c:v>
                </c:pt>
                <c:pt idx="9495">
                  <c:v>79.769957797039581</c:v>
                </c:pt>
                <c:pt idx="9496">
                  <c:v>79.771852984507603</c:v>
                </c:pt>
                <c:pt idx="9497">
                  <c:v>79.773747974915381</c:v>
                </c:pt>
                <c:pt idx="9498">
                  <c:v>79.77564276830384</c:v>
                </c:pt>
                <c:pt idx="9499">
                  <c:v>79.77753736471405</c:v>
                </c:pt>
                <c:pt idx="9500">
                  <c:v>79.779431764186896</c:v>
                </c:pt>
                <c:pt idx="9501">
                  <c:v>79.781325966763333</c:v>
                </c:pt>
                <c:pt idx="9502">
                  <c:v>79.783219972484261</c:v>
                </c:pt>
                <c:pt idx="9503">
                  <c:v>79.785113781390677</c:v>
                </c:pt>
                <c:pt idx="9504">
                  <c:v>79.787007393523325</c:v>
                </c:pt>
                <c:pt idx="9505">
                  <c:v>79.788900808923216</c:v>
                </c:pt>
                <c:pt idx="9506">
                  <c:v>79.790794027631208</c:v>
                </c:pt>
                <c:pt idx="9507">
                  <c:v>79.792687049688112</c:v>
                </c:pt>
                <c:pt idx="9508">
                  <c:v>79.794579875134872</c:v>
                </c:pt>
                <c:pt idx="9509">
                  <c:v>79.7964725040122</c:v>
                </c:pt>
                <c:pt idx="9510">
                  <c:v>79.798364936360983</c:v>
                </c:pt>
                <c:pt idx="9511">
                  <c:v>79.800257172222047</c:v>
                </c:pt>
                <c:pt idx="9512">
                  <c:v>79.802149211636163</c:v>
                </c:pt>
                <c:pt idx="9513">
                  <c:v>79.804041054644102</c:v>
                </c:pt>
                <c:pt idx="9514">
                  <c:v>79.805932701286665</c:v>
                </c:pt>
                <c:pt idx="9515">
                  <c:v>79.807824151604649</c:v>
                </c:pt>
                <c:pt idx="9516">
                  <c:v>79.809715405638713</c:v>
                </c:pt>
                <c:pt idx="9517">
                  <c:v>79.811606463429655</c:v>
                </c:pt>
                <c:pt idx="9518">
                  <c:v>79.81349732501819</c:v>
                </c:pt>
                <c:pt idx="9519">
                  <c:v>79.815387990444947</c:v>
                </c:pt>
                <c:pt idx="9520">
                  <c:v>79.817278459750753</c:v>
                </c:pt>
                <c:pt idx="9521">
                  <c:v>79.819168732976209</c:v>
                </c:pt>
                <c:pt idx="9522">
                  <c:v>79.821058810162015</c:v>
                </c:pt>
                <c:pt idx="9523">
                  <c:v>79.822948691348799</c:v>
                </c:pt>
                <c:pt idx="9524">
                  <c:v>79.824838376577205</c:v>
                </c:pt>
                <c:pt idx="9525">
                  <c:v>79.826727865887918</c:v>
                </c:pt>
                <c:pt idx="9526">
                  <c:v>79.828617159321539</c:v>
                </c:pt>
                <c:pt idx="9527">
                  <c:v>79.830506256918653</c:v>
                </c:pt>
                <c:pt idx="9528">
                  <c:v>79.832395158719834</c:v>
                </c:pt>
                <c:pt idx="9529">
                  <c:v>79.834283864765737</c:v>
                </c:pt>
                <c:pt idx="9530">
                  <c:v>79.836172375096837</c:v>
                </c:pt>
                <c:pt idx="9531">
                  <c:v>79.838060689753803</c:v>
                </c:pt>
                <c:pt idx="9532">
                  <c:v>79.839948808777109</c:v>
                </c:pt>
                <c:pt idx="9533">
                  <c:v>79.841836732207256</c:v>
                </c:pt>
                <c:pt idx="9534">
                  <c:v>79.843724460084857</c:v>
                </c:pt>
                <c:pt idx="9535">
                  <c:v>79.84561199245033</c:v>
                </c:pt>
                <c:pt idx="9536">
                  <c:v>79.847499329344245</c:v>
                </c:pt>
                <c:pt idx="9537">
                  <c:v>79.849386470807033</c:v>
                </c:pt>
                <c:pt idx="9538">
                  <c:v>79.851273416879152</c:v>
                </c:pt>
                <c:pt idx="9539">
                  <c:v>79.853160167601118</c:v>
                </c:pt>
                <c:pt idx="9540">
                  <c:v>79.855046723013302</c:v>
                </c:pt>
                <c:pt idx="9541">
                  <c:v>79.856933083156193</c:v>
                </c:pt>
                <c:pt idx="9542">
                  <c:v>79.858819248070191</c:v>
                </c:pt>
                <c:pt idx="9543">
                  <c:v>79.860705217795669</c:v>
                </c:pt>
                <c:pt idx="9544">
                  <c:v>79.8625909923731</c:v>
                </c:pt>
                <c:pt idx="9545">
                  <c:v>79.864476571842786</c:v>
                </c:pt>
                <c:pt idx="9546">
                  <c:v>79.866361956245171</c:v>
                </c:pt>
                <c:pt idx="9547">
                  <c:v>79.868247145620501</c:v>
                </c:pt>
                <c:pt idx="9548">
                  <c:v>79.870132140009233</c:v>
                </c:pt>
                <c:pt idx="9549">
                  <c:v>79.872016939451626</c:v>
                </c:pt>
                <c:pt idx="9550">
                  <c:v>79.873901543988055</c:v>
                </c:pt>
                <c:pt idx="9551">
                  <c:v>79.875785953658735</c:v>
                </c:pt>
                <c:pt idx="9552">
                  <c:v>79.877670168504068</c:v>
                </c:pt>
                <c:pt idx="9553">
                  <c:v>79.879554188564299</c:v>
                </c:pt>
                <c:pt idx="9554">
                  <c:v>79.881438013879674</c:v>
                </c:pt>
                <c:pt idx="9555">
                  <c:v>79.883321644490479</c:v>
                </c:pt>
                <c:pt idx="9556">
                  <c:v>79.885205080436876</c:v>
                </c:pt>
                <c:pt idx="9557">
                  <c:v>79.887088321759194</c:v>
                </c:pt>
                <c:pt idx="9558">
                  <c:v>79.888971368497636</c:v>
                </c:pt>
                <c:pt idx="9559">
                  <c:v>79.890854220692361</c:v>
                </c:pt>
                <c:pt idx="9560">
                  <c:v>79.892736878383559</c:v>
                </c:pt>
                <c:pt idx="9561">
                  <c:v>79.894619341611545</c:v>
                </c:pt>
                <c:pt idx="9562">
                  <c:v>79.89650161041628</c:v>
                </c:pt>
                <c:pt idx="9563">
                  <c:v>79.898383684838066</c:v>
                </c:pt>
                <c:pt idx="9564">
                  <c:v>79.900265564917007</c:v>
                </c:pt>
                <c:pt idx="9565">
                  <c:v>79.902147250693218</c:v>
                </c:pt>
                <c:pt idx="9566">
                  <c:v>79.904028742206833</c:v>
                </c:pt>
                <c:pt idx="9567">
                  <c:v>79.905910039497982</c:v>
                </c:pt>
                <c:pt idx="9568">
                  <c:v>79.907791142606698</c:v>
                </c:pt>
                <c:pt idx="9569">
                  <c:v>79.909672051573153</c:v>
                </c:pt>
                <c:pt idx="9570">
                  <c:v>79.911552766437353</c:v>
                </c:pt>
                <c:pt idx="9571">
                  <c:v>79.913433287239343</c:v>
                </c:pt>
                <c:pt idx="9572">
                  <c:v>79.915313614019198</c:v>
                </c:pt>
                <c:pt idx="9573">
                  <c:v>79.917193746816949</c:v>
                </c:pt>
                <c:pt idx="9574">
                  <c:v>79.919073685672615</c:v>
                </c:pt>
                <c:pt idx="9575">
                  <c:v>79.920953430626156</c:v>
                </c:pt>
                <c:pt idx="9576">
                  <c:v>79.922832981717647</c:v>
                </c:pt>
                <c:pt idx="9577">
                  <c:v>79.924712338987021</c:v>
                </c:pt>
                <c:pt idx="9578">
                  <c:v>79.926591502474267</c:v>
                </c:pt>
                <c:pt idx="9579">
                  <c:v>79.928470472219331</c:v>
                </c:pt>
                <c:pt idx="9580">
                  <c:v>79.930349248262218</c:v>
                </c:pt>
                <c:pt idx="9581">
                  <c:v>79.932227830642731</c:v>
                </c:pt>
                <c:pt idx="9582">
                  <c:v>79.934106219400903</c:v>
                </c:pt>
                <c:pt idx="9583">
                  <c:v>79.935984414576581</c:v>
                </c:pt>
                <c:pt idx="9584">
                  <c:v>79.937862416209711</c:v>
                </c:pt>
                <c:pt idx="9585">
                  <c:v>79.93974022434017</c:v>
                </c:pt>
                <c:pt idx="9586">
                  <c:v>79.94161783900779</c:v>
                </c:pt>
                <c:pt idx="9587">
                  <c:v>79.943495260252448</c:v>
                </c:pt>
                <c:pt idx="9588">
                  <c:v>79.945372488114003</c:v>
                </c:pt>
                <c:pt idx="9589">
                  <c:v>79.947249522632305</c:v>
                </c:pt>
                <c:pt idx="9590">
                  <c:v>79.949126363847157</c:v>
                </c:pt>
                <c:pt idx="9591">
                  <c:v>79.951003011798306</c:v>
                </c:pt>
                <c:pt idx="9592">
                  <c:v>79.952879466525616</c:v>
                </c:pt>
                <c:pt idx="9593">
                  <c:v>79.954755728068903</c:v>
                </c:pt>
                <c:pt idx="9594">
                  <c:v>79.956631796467889</c:v>
                </c:pt>
                <c:pt idx="9595">
                  <c:v>79.958507671762362</c:v>
                </c:pt>
                <c:pt idx="9596">
                  <c:v>79.960383353992043</c:v>
                </c:pt>
                <c:pt idx="9597">
                  <c:v>79.962258843196693</c:v>
                </c:pt>
                <c:pt idx="9598">
                  <c:v>79.964134139416046</c:v>
                </c:pt>
                <c:pt idx="9599">
                  <c:v>79.966009242689751</c:v>
                </c:pt>
                <c:pt idx="9600">
                  <c:v>79.967884153057568</c:v>
                </c:pt>
                <c:pt idx="9601">
                  <c:v>79.969758870559133</c:v>
                </c:pt>
                <c:pt idx="9602">
                  <c:v>79.971633395234221</c:v>
                </c:pt>
                <c:pt idx="9603">
                  <c:v>79.97350772712241</c:v>
                </c:pt>
                <c:pt idx="9604">
                  <c:v>79.975381866263334</c:v>
                </c:pt>
                <c:pt idx="9605">
                  <c:v>79.977255812696697</c:v>
                </c:pt>
                <c:pt idx="9606">
                  <c:v>79.979129566462092</c:v>
                </c:pt>
                <c:pt idx="9607">
                  <c:v>79.981003127599109</c:v>
                </c:pt>
                <c:pt idx="9608">
                  <c:v>79.982876496147412</c:v>
                </c:pt>
                <c:pt idx="9609">
                  <c:v>79.984749672146521</c:v>
                </c:pt>
                <c:pt idx="9610">
                  <c:v>79.986622655636083</c:v>
                </c:pt>
                <c:pt idx="9611">
                  <c:v>79.988495446655577</c:v>
                </c:pt>
                <c:pt idx="9612">
                  <c:v>79.990368045244637</c:v>
                </c:pt>
                <c:pt idx="9613">
                  <c:v>79.992240451442768</c:v>
                </c:pt>
                <c:pt idx="9614">
                  <c:v>79.994112665289535</c:v>
                </c:pt>
                <c:pt idx="9615">
                  <c:v>79.995984686824357</c:v>
                </c:pt>
                <c:pt idx="9616">
                  <c:v>79.997856516086827</c:v>
                </c:pt>
                <c:pt idx="9617">
                  <c:v>79.999728153116422</c:v>
                </c:pt>
                <c:pt idx="9618">
                  <c:v>80.001599597952605</c:v>
                </c:pt>
                <c:pt idx="9619">
                  <c:v>80.003470850634841</c:v>
                </c:pt>
                <c:pt idx="9620">
                  <c:v>80.005341911202649</c:v>
                </c:pt>
                <c:pt idx="9621">
                  <c:v>80.007212779695365</c:v>
                </c:pt>
                <c:pt idx="9622">
                  <c:v>80.009083456152453</c:v>
                </c:pt>
                <c:pt idx="9623">
                  <c:v>80.010953940613447</c:v>
                </c:pt>
                <c:pt idx="9624">
                  <c:v>80.012824233117584</c:v>
                </c:pt>
                <c:pt idx="9625">
                  <c:v>80.014694333704355</c:v>
                </c:pt>
                <c:pt idx="9626">
                  <c:v>80.016564242413125</c:v>
                </c:pt>
                <c:pt idx="9627">
                  <c:v>80.018433959283215</c:v>
                </c:pt>
                <c:pt idx="9628">
                  <c:v>80.020303484354102</c:v>
                </c:pt>
                <c:pt idx="9629">
                  <c:v>80.02217281766498</c:v>
                </c:pt>
                <c:pt idx="9630">
                  <c:v>80.024041959255342</c:v>
                </c:pt>
                <c:pt idx="9631">
                  <c:v>80.025910909164381</c:v>
                </c:pt>
                <c:pt idx="9632">
                  <c:v>80.027779667431489</c:v>
                </c:pt>
                <c:pt idx="9633">
                  <c:v>80.029648234095902</c:v>
                </c:pt>
                <c:pt idx="9634">
                  <c:v>80.03151660919697</c:v>
                </c:pt>
                <c:pt idx="9635">
                  <c:v>80.033384792773901</c:v>
                </c:pt>
                <c:pt idx="9636">
                  <c:v>80.035252784866032</c:v>
                </c:pt>
                <c:pt idx="9637">
                  <c:v>80.03712058551254</c:v>
                </c:pt>
                <c:pt idx="9638">
                  <c:v>80.038988194752648</c:v>
                </c:pt>
                <c:pt idx="9639">
                  <c:v>80.040855612625691</c:v>
                </c:pt>
                <c:pt idx="9640">
                  <c:v>80.042722839170793</c:v>
                </c:pt>
                <c:pt idx="9641">
                  <c:v>80.044589874427203</c:v>
                </c:pt>
                <c:pt idx="9642">
                  <c:v>80.046456718434058</c:v>
                </c:pt>
                <c:pt idx="9643">
                  <c:v>80.048323371230566</c:v>
                </c:pt>
                <c:pt idx="9644">
                  <c:v>80.050189832855864</c:v>
                </c:pt>
                <c:pt idx="9645">
                  <c:v>80.052056103349173</c:v>
                </c:pt>
                <c:pt idx="9646">
                  <c:v>80.05392218274956</c:v>
                </c:pt>
                <c:pt idx="9647">
                  <c:v>80.055788071096202</c:v>
                </c:pt>
                <c:pt idx="9648">
                  <c:v>80.057653768428253</c:v>
                </c:pt>
                <c:pt idx="9649">
                  <c:v>80.059519274784677</c:v>
                </c:pt>
                <c:pt idx="9650">
                  <c:v>80.061384590204682</c:v>
                </c:pt>
                <c:pt idx="9651">
                  <c:v>80.063249714727334</c:v>
                </c:pt>
                <c:pt idx="9652">
                  <c:v>80.065114648391685</c:v>
                </c:pt>
                <c:pt idx="9653">
                  <c:v>80.066979391236799</c:v>
                </c:pt>
                <c:pt idx="9654">
                  <c:v>80.068843943301729</c:v>
                </c:pt>
                <c:pt idx="9655">
                  <c:v>80.070708304625455</c:v>
                </c:pt>
                <c:pt idx="9656">
                  <c:v>80.072572475247085</c:v>
                </c:pt>
                <c:pt idx="9657">
                  <c:v>80.074436455205571</c:v>
                </c:pt>
                <c:pt idx="9658">
                  <c:v>80.076300244539894</c:v>
                </c:pt>
                <c:pt idx="9659">
                  <c:v>80.078163843289119</c:v>
                </c:pt>
                <c:pt idx="9660">
                  <c:v>80.080027251492169</c:v>
                </c:pt>
                <c:pt idx="9661">
                  <c:v>80.081890469187996</c:v>
                </c:pt>
                <c:pt idx="9662">
                  <c:v>80.08375349641554</c:v>
                </c:pt>
                <c:pt idx="9663">
                  <c:v>80.08561633321375</c:v>
                </c:pt>
                <c:pt idx="9664">
                  <c:v>80.087478979621565</c:v>
                </c:pt>
                <c:pt idx="9665">
                  <c:v>80.089341435677909</c:v>
                </c:pt>
                <c:pt idx="9666">
                  <c:v>80.091203701421691</c:v>
                </c:pt>
                <c:pt idx="9667">
                  <c:v>80.093065776891706</c:v>
                </c:pt>
                <c:pt idx="9668">
                  <c:v>80.094927662126977</c:v>
                </c:pt>
                <c:pt idx="9669">
                  <c:v>80.096789357166259</c:v>
                </c:pt>
                <c:pt idx="9670">
                  <c:v>80.098650862048444</c:v>
                </c:pt>
                <c:pt idx="9671">
                  <c:v>80.100512176812359</c:v>
                </c:pt>
                <c:pt idx="9672">
                  <c:v>80.10237330149684</c:v>
                </c:pt>
                <c:pt idx="9673">
                  <c:v>80.104234236140798</c:v>
                </c:pt>
                <c:pt idx="9674">
                  <c:v>80.106094980782871</c:v>
                </c:pt>
                <c:pt idx="9675">
                  <c:v>80.107955535461926</c:v>
                </c:pt>
                <c:pt idx="9676">
                  <c:v>80.10981590021683</c:v>
                </c:pt>
                <c:pt idx="9677">
                  <c:v>80.111676075086208</c:v>
                </c:pt>
                <c:pt idx="9678">
                  <c:v>80.113536060108942</c:v>
                </c:pt>
                <c:pt idx="9679">
                  <c:v>80.115395855323669</c:v>
                </c:pt>
                <c:pt idx="9680">
                  <c:v>80.117255460769258</c:v>
                </c:pt>
                <c:pt idx="9681">
                  <c:v>80.119114876484275</c:v>
                </c:pt>
                <c:pt idx="9682">
                  <c:v>80.120974102507574</c:v>
                </c:pt>
                <c:pt idx="9683">
                  <c:v>80.122833138877795</c:v>
                </c:pt>
                <c:pt idx="9684">
                  <c:v>80.124691985633604</c:v>
                </c:pt>
                <c:pt idx="9685">
                  <c:v>80.126550642813712</c:v>
                </c:pt>
                <c:pt idx="9686">
                  <c:v>80.12840911045673</c:v>
                </c:pt>
                <c:pt idx="9687">
                  <c:v>80.130267388601411</c:v>
                </c:pt>
                <c:pt idx="9688">
                  <c:v>80.13212547728628</c:v>
                </c:pt>
                <c:pt idx="9689">
                  <c:v>80.133983376550034</c:v>
                </c:pt>
                <c:pt idx="9690">
                  <c:v>80.13584108643127</c:v>
                </c:pt>
                <c:pt idx="9691">
                  <c:v>80.137698606968613</c:v>
                </c:pt>
                <c:pt idx="9692">
                  <c:v>80.139555938200687</c:v>
                </c:pt>
                <c:pt idx="9693">
                  <c:v>80.141413080165989</c:v>
                </c:pt>
                <c:pt idx="9694">
                  <c:v>80.143270032903089</c:v>
                </c:pt>
                <c:pt idx="9695">
                  <c:v>80.145126796450597</c:v>
                </c:pt>
                <c:pt idx="9696">
                  <c:v>80.146983370847096</c:v>
                </c:pt>
                <c:pt idx="9697">
                  <c:v>80.148839756130997</c:v>
                </c:pt>
                <c:pt idx="9698">
                  <c:v>80.150695952340953</c:v>
                </c:pt>
                <c:pt idx="9699">
                  <c:v>80.152551959515378</c:v>
                </c:pt>
                <c:pt idx="9700">
                  <c:v>80.154407777692825</c:v>
                </c:pt>
                <c:pt idx="9701">
                  <c:v>80.156263406911776</c:v>
                </c:pt>
                <c:pt idx="9702">
                  <c:v>80.158118847210659</c:v>
                </c:pt>
                <c:pt idx="9703">
                  <c:v>80.159974098627998</c:v>
                </c:pt>
                <c:pt idx="9704">
                  <c:v>80.161829161202277</c:v>
                </c:pt>
                <c:pt idx="9705">
                  <c:v>80.163684034971809</c:v>
                </c:pt>
                <c:pt idx="9706">
                  <c:v>80.165538719975089</c:v>
                </c:pt>
                <c:pt idx="9707">
                  <c:v>80.167393216250559</c:v>
                </c:pt>
                <c:pt idx="9708">
                  <c:v>80.169247523836617</c:v>
                </c:pt>
                <c:pt idx="9709">
                  <c:v>80.171101642771617</c:v>
                </c:pt>
                <c:pt idx="9710">
                  <c:v>80.172955573093972</c:v>
                </c:pt>
                <c:pt idx="9711">
                  <c:v>80.174809314842051</c:v>
                </c:pt>
                <c:pt idx="9712">
                  <c:v>80.176662868054237</c:v>
                </c:pt>
                <c:pt idx="9713">
                  <c:v>80.1785162327688</c:v>
                </c:pt>
                <c:pt idx="9714">
                  <c:v>80.180369409024181</c:v>
                </c:pt>
                <c:pt idx="9715">
                  <c:v>80.182222396858577</c:v>
                </c:pt>
                <c:pt idx="9716">
                  <c:v>80.184075196310403</c:v>
                </c:pt>
                <c:pt idx="9717">
                  <c:v>80.185927807417926</c:v>
                </c:pt>
                <c:pt idx="9718">
                  <c:v>80.187780230219403</c:v>
                </c:pt>
                <c:pt idx="9719">
                  <c:v>80.18963246475316</c:v>
                </c:pt>
                <c:pt idx="9720">
                  <c:v>80.191484511057453</c:v>
                </c:pt>
                <c:pt idx="9721">
                  <c:v>80.193336369170481</c:v>
                </c:pt>
                <c:pt idx="9722">
                  <c:v>80.195188039130542</c:v>
                </c:pt>
                <c:pt idx="9723">
                  <c:v>80.197039520975864</c:v>
                </c:pt>
                <c:pt idx="9724">
                  <c:v>80.198890814744573</c:v>
                </c:pt>
                <c:pt idx="9725">
                  <c:v>80.200741920475053</c:v>
                </c:pt>
                <c:pt idx="9726">
                  <c:v>80.202592838205362</c:v>
                </c:pt>
                <c:pt idx="9727">
                  <c:v>80.204443567973755</c:v>
                </c:pt>
                <c:pt idx="9728">
                  <c:v>80.206294109818316</c:v>
                </c:pt>
                <c:pt idx="9729">
                  <c:v>80.208144463777259</c:v>
                </c:pt>
                <c:pt idx="9730">
                  <c:v>80.209994629888726</c:v>
                </c:pt>
                <c:pt idx="9731">
                  <c:v>80.211844608190887</c:v>
                </c:pt>
                <c:pt idx="9732">
                  <c:v>80.213694398721785</c:v>
                </c:pt>
                <c:pt idx="9733">
                  <c:v>80.215544001519632</c:v>
                </c:pt>
                <c:pt idx="9734">
                  <c:v>80.217393416622457</c:v>
                </c:pt>
                <c:pt idx="9735">
                  <c:v>80.219242644068387</c:v>
                </c:pt>
                <c:pt idx="9736">
                  <c:v>80.221091683895494</c:v>
                </c:pt>
                <c:pt idx="9737">
                  <c:v>80.222940536141778</c:v>
                </c:pt>
                <c:pt idx="9738">
                  <c:v>80.224789200845464</c:v>
                </c:pt>
                <c:pt idx="9739">
                  <c:v>80.226637678044412</c:v>
                </c:pt>
                <c:pt idx="9740">
                  <c:v>80.228485967776777</c:v>
                </c:pt>
                <c:pt idx="9741">
                  <c:v>80.230334070080502</c:v>
                </c:pt>
                <c:pt idx="9742">
                  <c:v>80.232181984993673</c:v>
                </c:pt>
                <c:pt idx="9743">
                  <c:v>80.234029712554147</c:v>
                </c:pt>
                <c:pt idx="9744">
                  <c:v>80.235877252800094</c:v>
                </c:pt>
                <c:pt idx="9745">
                  <c:v>80.237724605769387</c:v>
                </c:pt>
                <c:pt idx="9746">
                  <c:v>80.239571771499968</c:v>
                </c:pt>
                <c:pt idx="9747">
                  <c:v>80.241418750029851</c:v>
                </c:pt>
                <c:pt idx="9748">
                  <c:v>80.243265541396951</c:v>
                </c:pt>
                <c:pt idx="9749">
                  <c:v>80.245112145639183</c:v>
                </c:pt>
                <c:pt idx="9750">
                  <c:v>80.246958562794461</c:v>
                </c:pt>
                <c:pt idx="9751">
                  <c:v>80.248804792900728</c:v>
                </c:pt>
                <c:pt idx="9752">
                  <c:v>80.250650835995813</c:v>
                </c:pt>
                <c:pt idx="9753">
                  <c:v>80.252496692117674</c:v>
                </c:pt>
                <c:pt idx="9754">
                  <c:v>80.254342361304111</c:v>
                </c:pt>
                <c:pt idx="9755">
                  <c:v>80.256187843592997</c:v>
                </c:pt>
                <c:pt idx="9756">
                  <c:v>80.25803313902226</c:v>
                </c:pt>
                <c:pt idx="9757">
                  <c:v>80.259878247629644</c:v>
                </c:pt>
                <c:pt idx="9758">
                  <c:v>80.261723169453035</c:v>
                </c:pt>
                <c:pt idx="9759">
                  <c:v>80.263567904530191</c:v>
                </c:pt>
                <c:pt idx="9760">
                  <c:v>80.265412452898929</c:v>
                </c:pt>
                <c:pt idx="9761">
                  <c:v>80.267256814597062</c:v>
                </c:pt>
                <c:pt idx="9762">
                  <c:v>80.269100989662377</c:v>
                </c:pt>
                <c:pt idx="9763">
                  <c:v>80.270944978132633</c:v>
                </c:pt>
                <c:pt idx="9764">
                  <c:v>80.272788780045502</c:v>
                </c:pt>
                <c:pt idx="9765">
                  <c:v>80.274632395438829</c:v>
                </c:pt>
                <c:pt idx="9766">
                  <c:v>80.276475824350342</c:v>
                </c:pt>
                <c:pt idx="9767">
                  <c:v>80.278319066817744</c:v>
                </c:pt>
                <c:pt idx="9768">
                  <c:v>80.280162122878707</c:v>
                </c:pt>
                <c:pt idx="9769">
                  <c:v>80.28200499257099</c:v>
                </c:pt>
                <c:pt idx="9770">
                  <c:v>80.283847675932236</c:v>
                </c:pt>
                <c:pt idx="9771">
                  <c:v>80.28569017300012</c:v>
                </c:pt>
                <c:pt idx="9772">
                  <c:v>80.28753248381237</c:v>
                </c:pt>
                <c:pt idx="9773">
                  <c:v>80.289374608406519</c:v>
                </c:pt>
                <c:pt idx="9774">
                  <c:v>80.291216546820365</c:v>
                </c:pt>
                <c:pt idx="9775">
                  <c:v>80.293058299091413</c:v>
                </c:pt>
                <c:pt idx="9776">
                  <c:v>80.294899865257335</c:v>
                </c:pt>
                <c:pt idx="9777">
                  <c:v>80.296741245355705</c:v>
                </c:pt>
                <c:pt idx="9778">
                  <c:v>80.298582439424138</c:v>
                </c:pt>
                <c:pt idx="9779">
                  <c:v>80.300423447500236</c:v>
                </c:pt>
                <c:pt idx="9780">
                  <c:v>80.30226426962156</c:v>
                </c:pt>
                <c:pt idx="9781">
                  <c:v>80.304104905825696</c:v>
                </c:pt>
                <c:pt idx="9782">
                  <c:v>80.305945356150104</c:v>
                </c:pt>
                <c:pt idx="9783">
                  <c:v>80.30778562063243</c:v>
                </c:pt>
                <c:pt idx="9784">
                  <c:v>80.309625699310175</c:v>
                </c:pt>
                <c:pt idx="9785">
                  <c:v>80.31146559222077</c:v>
                </c:pt>
                <c:pt idx="9786">
                  <c:v>80.313305299401833</c:v>
                </c:pt>
                <c:pt idx="9787">
                  <c:v>80.315144820890808</c:v>
                </c:pt>
                <c:pt idx="9788">
                  <c:v>80.316984156725184</c:v>
                </c:pt>
                <c:pt idx="9789">
                  <c:v>80.318823306942406</c:v>
                </c:pt>
                <c:pt idx="9790">
                  <c:v>80.320662271579991</c:v>
                </c:pt>
                <c:pt idx="9791">
                  <c:v>80.322501050675314</c:v>
                </c:pt>
                <c:pt idx="9792">
                  <c:v>80.324339644265905</c:v>
                </c:pt>
                <c:pt idx="9793">
                  <c:v>80.326178052389039</c:v>
                </c:pt>
                <c:pt idx="9794">
                  <c:v>80.328016275082348</c:v>
                </c:pt>
                <c:pt idx="9795">
                  <c:v>80.329854312383034</c:v>
                </c:pt>
                <c:pt idx="9796">
                  <c:v>80.331692164328615</c:v>
                </c:pt>
                <c:pt idx="9797">
                  <c:v>80.33352983095638</c:v>
                </c:pt>
                <c:pt idx="9798">
                  <c:v>80.335367312303745</c:v>
                </c:pt>
                <c:pt idx="9799">
                  <c:v>80.337204608408086</c:v>
                </c:pt>
                <c:pt idx="9800">
                  <c:v>80.339041719306692</c:v>
                </c:pt>
                <c:pt idx="9801">
                  <c:v>80.340878645036952</c:v>
                </c:pt>
                <c:pt idx="9802">
                  <c:v>80.342715385636183</c:v>
                </c:pt>
                <c:pt idx="9803">
                  <c:v>80.344551941141717</c:v>
                </c:pt>
                <c:pt idx="9804">
                  <c:v>80.346388311590744</c:v>
                </c:pt>
                <c:pt idx="9805">
                  <c:v>80.348224497020695</c:v>
                </c:pt>
                <c:pt idx="9806">
                  <c:v>80.350060497468732</c:v>
                </c:pt>
                <c:pt idx="9807">
                  <c:v>80.351896312972187</c:v>
                </c:pt>
                <c:pt idx="9808">
                  <c:v>80.353731943568334</c:v>
                </c:pt>
                <c:pt idx="9809">
                  <c:v>80.355567389294393</c:v>
                </c:pt>
                <c:pt idx="9810">
                  <c:v>80.357402650187609</c:v>
                </c:pt>
                <c:pt idx="9811">
                  <c:v>80.359237726285116</c:v>
                </c:pt>
                <c:pt idx="9812">
                  <c:v>80.361072617624274</c:v>
                </c:pt>
                <c:pt idx="9813">
                  <c:v>80.362907324242173</c:v>
                </c:pt>
                <c:pt idx="9814">
                  <c:v>80.364741846176031</c:v>
                </c:pt>
                <c:pt idx="9815">
                  <c:v>80.366576183463025</c:v>
                </c:pt>
                <c:pt idx="9816">
                  <c:v>80.368410336140343</c:v>
                </c:pt>
                <c:pt idx="9817">
                  <c:v>80.370244304245162</c:v>
                </c:pt>
                <c:pt idx="9818">
                  <c:v>80.372078087814501</c:v>
                </c:pt>
                <c:pt idx="9819">
                  <c:v>80.373911686885648</c:v>
                </c:pt>
                <c:pt idx="9820">
                  <c:v>80.375745101495582</c:v>
                </c:pt>
                <c:pt idx="9821">
                  <c:v>80.377578331681548</c:v>
                </c:pt>
                <c:pt idx="9822">
                  <c:v>80.379411377480551</c:v>
                </c:pt>
                <c:pt idx="9823">
                  <c:v>80.381244238929753</c:v>
                </c:pt>
                <c:pt idx="9824">
                  <c:v>80.383076916066145</c:v>
                </c:pt>
                <c:pt idx="9825">
                  <c:v>80.384909408926887</c:v>
                </c:pt>
                <c:pt idx="9826">
                  <c:v>80.386741717548901</c:v>
                </c:pt>
                <c:pt idx="9827">
                  <c:v>80.388573841969389</c:v>
                </c:pt>
                <c:pt idx="9828">
                  <c:v>80.390405782225287</c:v>
                </c:pt>
                <c:pt idx="9829">
                  <c:v>80.392237538353584</c:v>
                </c:pt>
                <c:pt idx="9830">
                  <c:v>80.394069110391371</c:v>
                </c:pt>
                <c:pt idx="9831">
                  <c:v>80.395900498375624</c:v>
                </c:pt>
                <c:pt idx="9832">
                  <c:v>80.397731702343293</c:v>
                </c:pt>
                <c:pt idx="9833">
                  <c:v>80.399562722331382</c:v>
                </c:pt>
                <c:pt idx="9834">
                  <c:v>80.401393558376895</c:v>
                </c:pt>
                <c:pt idx="9835">
                  <c:v>80.403224210516726</c:v>
                </c:pt>
                <c:pt idx="9836">
                  <c:v>80.40505467878782</c:v>
                </c:pt>
                <c:pt idx="9837">
                  <c:v>80.406884963227142</c:v>
                </c:pt>
                <c:pt idx="9838">
                  <c:v>80.408715063871583</c:v>
                </c:pt>
                <c:pt idx="9839">
                  <c:v>80.410544980758061</c:v>
                </c:pt>
                <c:pt idx="9840">
                  <c:v>80.412374713923441</c:v>
                </c:pt>
                <c:pt idx="9841">
                  <c:v>80.414204263404727</c:v>
                </c:pt>
                <c:pt idx="9842">
                  <c:v>80.416033629238683</c:v>
                </c:pt>
                <c:pt idx="9843">
                  <c:v>80.417862811462172</c:v>
                </c:pt>
                <c:pt idx="9844">
                  <c:v>80.419691810112127</c:v>
                </c:pt>
                <c:pt idx="9845">
                  <c:v>80.421520625225341</c:v>
                </c:pt>
                <c:pt idx="9846">
                  <c:v>80.423349256838563</c:v>
                </c:pt>
                <c:pt idx="9847">
                  <c:v>80.425177704988783</c:v>
                </c:pt>
                <c:pt idx="9848">
                  <c:v>80.42700596971271</c:v>
                </c:pt>
                <c:pt idx="9849">
                  <c:v>80.428834051047147</c:v>
                </c:pt>
                <c:pt idx="9850">
                  <c:v>80.430661949028945</c:v>
                </c:pt>
                <c:pt idx="9851">
                  <c:v>80.432489663694753</c:v>
                </c:pt>
                <c:pt idx="9852">
                  <c:v>80.434317195081448</c:v>
                </c:pt>
                <c:pt idx="9853">
                  <c:v>80.436144543225765</c:v>
                </c:pt>
                <c:pt idx="9854">
                  <c:v>80.437971708164383</c:v>
                </c:pt>
                <c:pt idx="9855">
                  <c:v>80.439798689934094</c:v>
                </c:pt>
                <c:pt idx="9856">
                  <c:v>80.441625488571646</c:v>
                </c:pt>
                <c:pt idx="9857">
                  <c:v>80.443452104113646</c:v>
                </c:pt>
                <c:pt idx="9858">
                  <c:v>80.445278536596874</c:v>
                </c:pt>
                <c:pt idx="9859">
                  <c:v>80.447104786058034</c:v>
                </c:pt>
                <c:pt idx="9860">
                  <c:v>80.448930852533707</c:v>
                </c:pt>
                <c:pt idx="9861">
                  <c:v>80.450756736060654</c:v>
                </c:pt>
                <c:pt idx="9862">
                  <c:v>80.452582436675499</c:v>
                </c:pt>
                <c:pt idx="9863">
                  <c:v>80.454407954414876</c:v>
                </c:pt>
                <c:pt idx="9864">
                  <c:v>80.456233289315435</c:v>
                </c:pt>
                <c:pt idx="9865">
                  <c:v>80.458058441413755</c:v>
                </c:pt>
                <c:pt idx="9866">
                  <c:v>80.459883410746485</c:v>
                </c:pt>
                <c:pt idx="9867">
                  <c:v>80.461708197350205</c:v>
                </c:pt>
                <c:pt idx="9868">
                  <c:v>80.463532801261508</c:v>
                </c:pt>
                <c:pt idx="9869">
                  <c:v>80.465357222517014</c:v>
                </c:pt>
                <c:pt idx="9870">
                  <c:v>80.467181461153245</c:v>
                </c:pt>
                <c:pt idx="9871">
                  <c:v>80.469005517206739</c:v>
                </c:pt>
                <c:pt idx="9872">
                  <c:v>80.470829390714101</c:v>
                </c:pt>
                <c:pt idx="9873">
                  <c:v>80.472653081711826</c:v>
                </c:pt>
                <c:pt idx="9874">
                  <c:v>80.474476590236407</c:v>
                </c:pt>
                <c:pt idx="9875">
                  <c:v>80.476299916324393</c:v>
                </c:pt>
                <c:pt idx="9876">
                  <c:v>80.478123060012337</c:v>
                </c:pt>
                <c:pt idx="9877">
                  <c:v>80.47994602133663</c:v>
                </c:pt>
                <c:pt idx="9878">
                  <c:v>80.481768800333782</c:v>
                </c:pt>
                <c:pt idx="9879">
                  <c:v>80.4835913970403</c:v>
                </c:pt>
                <c:pt idx="9880">
                  <c:v>80.485413811492592</c:v>
                </c:pt>
                <c:pt idx="9881">
                  <c:v>80.487236043727194</c:v>
                </c:pt>
                <c:pt idx="9882">
                  <c:v>80.489058093780372</c:v>
                </c:pt>
                <c:pt idx="9883">
                  <c:v>80.490879961688705</c:v>
                </c:pt>
                <c:pt idx="9884">
                  <c:v>80.492701647488559</c:v>
                </c:pt>
                <c:pt idx="9885">
                  <c:v>80.494523151216356</c:v>
                </c:pt>
                <c:pt idx="9886">
                  <c:v>80.49634447290839</c:v>
                </c:pt>
                <c:pt idx="9887">
                  <c:v>80.498165612601156</c:v>
                </c:pt>
                <c:pt idx="9888">
                  <c:v>80.499986570331004</c:v>
                </c:pt>
                <c:pt idx="9889">
                  <c:v>80.501807346134214</c:v>
                </c:pt>
                <c:pt idx="9890">
                  <c:v>80.503627940047281</c:v>
                </c:pt>
                <c:pt idx="9891">
                  <c:v>80.505448352106328</c:v>
                </c:pt>
                <c:pt idx="9892">
                  <c:v>80.507268582347919</c:v>
                </c:pt>
                <c:pt idx="9893">
                  <c:v>80.509088630808179</c:v>
                </c:pt>
                <c:pt idx="9894">
                  <c:v>80.510908497523488</c:v>
                </c:pt>
                <c:pt idx="9895">
                  <c:v>80.512728182530168</c:v>
                </c:pt>
                <c:pt idx="9896">
                  <c:v>80.5145476858645</c:v>
                </c:pt>
                <c:pt idx="9897">
                  <c:v>80.516367007562678</c:v>
                </c:pt>
                <c:pt idx="9898">
                  <c:v>80.518186147660998</c:v>
                </c:pt>
                <c:pt idx="9899">
                  <c:v>80.520005106195796</c:v>
                </c:pt>
                <c:pt idx="9900">
                  <c:v>80.521823883203226</c:v>
                </c:pt>
                <c:pt idx="9901">
                  <c:v>80.523642478719481</c:v>
                </c:pt>
                <c:pt idx="9902">
                  <c:v>80.525460892780842</c:v>
                </c:pt>
                <c:pt idx="9903">
                  <c:v>80.527279125423547</c:v>
                </c:pt>
                <c:pt idx="9904">
                  <c:v>80.529097176683692</c:v>
                </c:pt>
                <c:pt idx="9905">
                  <c:v>80.530915046597556</c:v>
                </c:pt>
                <c:pt idx="9906">
                  <c:v>80.532732735201265</c:v>
                </c:pt>
                <c:pt idx="9907">
                  <c:v>80.534550242531012</c:v>
                </c:pt>
                <c:pt idx="9908">
                  <c:v>80.536367568622879</c:v>
                </c:pt>
                <c:pt idx="9909">
                  <c:v>80.538184713513118</c:v>
                </c:pt>
                <c:pt idx="9910">
                  <c:v>80.540001677237768</c:v>
                </c:pt>
                <c:pt idx="9911">
                  <c:v>80.541818459832967</c:v>
                </c:pt>
                <c:pt idx="9912">
                  <c:v>80.543635061334825</c:v>
                </c:pt>
                <c:pt idx="9913">
                  <c:v>80.545451481779494</c:v>
                </c:pt>
                <c:pt idx="9914">
                  <c:v>80.547267721203042</c:v>
                </c:pt>
                <c:pt idx="9915">
                  <c:v>80.549083779641421</c:v>
                </c:pt>
                <c:pt idx="9916">
                  <c:v>80.55089965713087</c:v>
                </c:pt>
                <c:pt idx="9917">
                  <c:v>80.552715353707356</c:v>
                </c:pt>
                <c:pt idx="9918">
                  <c:v>80.554530869406989</c:v>
                </c:pt>
                <c:pt idx="9919">
                  <c:v>80.556346204265708</c:v>
                </c:pt>
                <c:pt idx="9920">
                  <c:v>80.558161358319609</c:v>
                </c:pt>
                <c:pt idx="9921">
                  <c:v>80.559976331604673</c:v>
                </c:pt>
                <c:pt idx="9922">
                  <c:v>80.561791124156898</c:v>
                </c:pt>
                <c:pt idx="9923">
                  <c:v>80.563605736012306</c:v>
                </c:pt>
                <c:pt idx="9924">
                  <c:v>80.56542016720681</c:v>
                </c:pt>
                <c:pt idx="9925">
                  <c:v>80.567234417776476</c:v>
                </c:pt>
                <c:pt idx="9926">
                  <c:v>80.569048487757215</c:v>
                </c:pt>
                <c:pt idx="9927">
                  <c:v>80.570862377184895</c:v>
                </c:pt>
                <c:pt idx="9928">
                  <c:v>80.572676086095598</c:v>
                </c:pt>
                <c:pt idx="9929">
                  <c:v>80.574489614525191</c:v>
                </c:pt>
                <c:pt idx="9930">
                  <c:v>80.576302962509544</c:v>
                </c:pt>
                <c:pt idx="9931">
                  <c:v>80.578116130084609</c:v>
                </c:pt>
                <c:pt idx="9932">
                  <c:v>80.579929117286255</c:v>
                </c:pt>
                <c:pt idx="9933">
                  <c:v>80.581741924150393</c:v>
                </c:pt>
                <c:pt idx="9934">
                  <c:v>80.583554550712904</c:v>
                </c:pt>
                <c:pt idx="9935">
                  <c:v>80.585366997009615</c:v>
                </c:pt>
                <c:pt idx="9936">
                  <c:v>80.587179263076393</c:v>
                </c:pt>
                <c:pt idx="9937">
                  <c:v>80.588991348949051</c:v>
                </c:pt>
                <c:pt idx="9938">
                  <c:v>80.590803254663456</c:v>
                </c:pt>
                <c:pt idx="9939">
                  <c:v>80.592614980255448</c:v>
                </c:pt>
                <c:pt idx="9940">
                  <c:v>80.594426525760767</c:v>
                </c:pt>
                <c:pt idx="9941">
                  <c:v>80.596237891215253</c:v>
                </c:pt>
                <c:pt idx="9942">
                  <c:v>80.598049076654647</c:v>
                </c:pt>
                <c:pt idx="9943">
                  <c:v>80.599860082114844</c:v>
                </c:pt>
                <c:pt idx="9944">
                  <c:v>80.601670907631458</c:v>
                </c:pt>
                <c:pt idx="9945">
                  <c:v>80.603481553240371</c:v>
                </c:pt>
                <c:pt idx="9946">
                  <c:v>80.605292018977252</c:v>
                </c:pt>
                <c:pt idx="9947">
                  <c:v>80.60710230487787</c:v>
                </c:pt>
                <c:pt idx="9948">
                  <c:v>80.608912410977922</c:v>
                </c:pt>
                <c:pt idx="9949">
                  <c:v>80.610722337313149</c:v>
                </c:pt>
                <c:pt idx="9950">
                  <c:v>80.612532083919206</c:v>
                </c:pt>
                <c:pt idx="9951">
                  <c:v>80.614341650831847</c:v>
                </c:pt>
                <c:pt idx="9952">
                  <c:v>80.616151038086699</c:v>
                </c:pt>
                <c:pt idx="9953">
                  <c:v>80.617960245719516</c:v>
                </c:pt>
                <c:pt idx="9954">
                  <c:v>80.61976927376584</c:v>
                </c:pt>
                <c:pt idx="9955">
                  <c:v>80.621578122261354</c:v>
                </c:pt>
                <c:pt idx="9956">
                  <c:v>80.623386791241771</c:v>
                </c:pt>
                <c:pt idx="9957">
                  <c:v>80.625195280742673</c:v>
                </c:pt>
                <c:pt idx="9958">
                  <c:v>80.627003590799617</c:v>
                </c:pt>
                <c:pt idx="9959">
                  <c:v>80.628811721448301</c:v>
                </c:pt>
                <c:pt idx="9960">
                  <c:v>80.630619672724279</c:v>
                </c:pt>
                <c:pt idx="9961">
                  <c:v>80.632427444663108</c:v>
                </c:pt>
                <c:pt idx="9962">
                  <c:v>80.634235037300456</c:v>
                </c:pt>
                <c:pt idx="9963">
                  <c:v>80.636042450671766</c:v>
                </c:pt>
                <c:pt idx="9964">
                  <c:v>80.637849684812707</c:v>
                </c:pt>
                <c:pt idx="9965">
                  <c:v>80.639656739758692</c:v>
                </c:pt>
                <c:pt idx="9966">
                  <c:v>80.641463615545405</c:v>
                </c:pt>
                <c:pt idx="9967">
                  <c:v>80.643270312208216</c:v>
                </c:pt>
                <c:pt idx="9968">
                  <c:v>80.645076829782738</c:v>
                </c:pt>
                <c:pt idx="9969">
                  <c:v>80.646883168304484</c:v>
                </c:pt>
                <c:pt idx="9970">
                  <c:v>80.648689327808881</c:v>
                </c:pt>
                <c:pt idx="9971">
                  <c:v>80.650495308331415</c:v>
                </c:pt>
                <c:pt idx="9972">
                  <c:v>80.652301109907569</c:v>
                </c:pt>
                <c:pt idx="9973">
                  <c:v>80.654106732572814</c:v>
                </c:pt>
                <c:pt idx="9974">
                  <c:v>80.655912176362577</c:v>
                </c:pt>
                <c:pt idx="9975">
                  <c:v>80.657717441312357</c:v>
                </c:pt>
                <c:pt idx="9976">
                  <c:v>80.659522527457455</c:v>
                </c:pt>
                <c:pt idx="9977">
                  <c:v>80.66132743483341</c:v>
                </c:pt>
                <c:pt idx="9978">
                  <c:v>80.663132163475538</c:v>
                </c:pt>
                <c:pt idx="9979">
                  <c:v>80.664936713419308</c:v>
                </c:pt>
                <c:pt idx="9980">
                  <c:v>80.666741084700107</c:v>
                </c:pt>
                <c:pt idx="9981">
                  <c:v>80.668545277353232</c:v>
                </c:pt>
                <c:pt idx="9982">
                  <c:v>80.670349291414098</c:v>
                </c:pt>
                <c:pt idx="9983">
                  <c:v>80.672153126918047</c:v>
                </c:pt>
                <c:pt idx="9984">
                  <c:v>80.673956783900451</c:v>
                </c:pt>
                <c:pt idx="9985">
                  <c:v>80.675760262396594</c:v>
                </c:pt>
                <c:pt idx="9986">
                  <c:v>80.677563562441819</c:v>
                </c:pt>
                <c:pt idx="9987">
                  <c:v>80.679366684071468</c:v>
                </c:pt>
                <c:pt idx="9988">
                  <c:v>80.681169627320799</c:v>
                </c:pt>
                <c:pt idx="9989">
                  <c:v>80.682972392225054</c:v>
                </c:pt>
                <c:pt idx="9990">
                  <c:v>80.684774978819632</c:v>
                </c:pt>
                <c:pt idx="9991">
                  <c:v>80.686577387139735</c:v>
                </c:pt>
                <c:pt idx="9992">
                  <c:v>80.688379617220619</c:v>
                </c:pt>
                <c:pt idx="9993">
                  <c:v>80.690181669097612</c:v>
                </c:pt>
                <c:pt idx="9994">
                  <c:v>80.691983542805829</c:v>
                </c:pt>
                <c:pt idx="9995">
                  <c:v>80.693785238380556</c:v>
                </c:pt>
                <c:pt idx="9996">
                  <c:v>80.695586755857008</c:v>
                </c:pt>
                <c:pt idx="9997">
                  <c:v>80.697388095270412</c:v>
                </c:pt>
                <c:pt idx="9998">
                  <c:v>80.699189256655899</c:v>
                </c:pt>
                <c:pt idx="9999">
                  <c:v>80.700990240048753</c:v>
                </c:pt>
                <c:pt idx="10000">
                  <c:v>80.702791045484034</c:v>
                </c:pt>
                <c:pt idx="10001">
                  <c:v>80.704591672997026</c:v>
                </c:pt>
                <c:pt idx="10002">
                  <c:v>80.706392122622773</c:v>
                </c:pt>
                <c:pt idx="10003">
                  <c:v>80.708192394396548</c:v>
                </c:pt>
                <c:pt idx="10004">
                  <c:v>80.709992488353365</c:v>
                </c:pt>
                <c:pt idx="10005">
                  <c:v>80.71179240452841</c:v>
                </c:pt>
                <c:pt idx="10006">
                  <c:v>80.713592142956728</c:v>
                </c:pt>
                <c:pt idx="10007">
                  <c:v>80.715391703673518</c:v>
                </c:pt>
                <c:pt idx="10008">
                  <c:v>80.717191086713825</c:v>
                </c:pt>
                <c:pt idx="10009">
                  <c:v>80.718990292112707</c:v>
                </c:pt>
                <c:pt idx="10010">
                  <c:v>80.720789319905279</c:v>
                </c:pt>
                <c:pt idx="10011">
                  <c:v>80.722588170126571</c:v>
                </c:pt>
                <c:pt idx="10012">
                  <c:v>80.724386842811626</c:v>
                </c:pt>
                <c:pt idx="10013">
                  <c:v>80.72618533799556</c:v>
                </c:pt>
                <c:pt idx="10014">
                  <c:v>80.727983655713317</c:v>
                </c:pt>
                <c:pt idx="10015">
                  <c:v>80.729781795999898</c:v>
                </c:pt>
                <c:pt idx="10016">
                  <c:v>80.731579758890447</c:v>
                </c:pt>
                <c:pt idx="10017">
                  <c:v>80.733377544419795</c:v>
                </c:pt>
                <c:pt idx="10018">
                  <c:v>80.735175152623029</c:v>
                </c:pt>
                <c:pt idx="10019">
                  <c:v>80.736972583535163</c:v>
                </c:pt>
                <c:pt idx="10020">
                  <c:v>80.738769837191057</c:v>
                </c:pt>
                <c:pt idx="10021">
                  <c:v>80.740566913625742</c:v>
                </c:pt>
                <c:pt idx="10022">
                  <c:v>80.742363812874132</c:v>
                </c:pt>
                <c:pt idx="10023">
                  <c:v>80.744160534971215</c:v>
                </c:pt>
                <c:pt idx="10024">
                  <c:v>80.745957079951808</c:v>
                </c:pt>
                <c:pt idx="10025">
                  <c:v>80.747753447850968</c:v>
                </c:pt>
                <c:pt idx="10026">
                  <c:v>80.749549638703485</c:v>
                </c:pt>
                <c:pt idx="10027">
                  <c:v>80.751345652544288</c:v>
                </c:pt>
                <c:pt idx="10028">
                  <c:v>80.753141489408293</c:v>
                </c:pt>
                <c:pt idx="10029">
                  <c:v>80.754937149330345</c:v>
                </c:pt>
                <c:pt idx="10030">
                  <c:v>80.756732632345319</c:v>
                </c:pt>
                <c:pt idx="10031">
                  <c:v>80.758527938488058</c:v>
                </c:pt>
                <c:pt idx="10032">
                  <c:v>80.760323067793465</c:v>
                </c:pt>
                <c:pt idx="10033">
                  <c:v>80.762118020296299</c:v>
                </c:pt>
                <c:pt idx="10034">
                  <c:v>80.763912796031391</c:v>
                </c:pt>
                <c:pt idx="10035">
                  <c:v>80.765707395033573</c:v>
                </c:pt>
                <c:pt idx="10036">
                  <c:v>80.767501817337674</c:v>
                </c:pt>
                <c:pt idx="10037">
                  <c:v>80.769296062978455</c:v>
                </c:pt>
                <c:pt idx="10038">
                  <c:v>80.771090131990661</c:v>
                </c:pt>
                <c:pt idx="10039">
                  <c:v>80.772884024409109</c:v>
                </c:pt>
                <c:pt idx="10040">
                  <c:v>80.774677740268601</c:v>
                </c:pt>
                <c:pt idx="10041">
                  <c:v>80.776471279603797</c:v>
                </c:pt>
                <c:pt idx="10042">
                  <c:v>80.778264642449514</c:v>
                </c:pt>
                <c:pt idx="10043">
                  <c:v>80.780057828840441</c:v>
                </c:pt>
                <c:pt idx="10044">
                  <c:v>80.781850838811309</c:v>
                </c:pt>
                <c:pt idx="10045">
                  <c:v>80.783643672396863</c:v>
                </c:pt>
                <c:pt idx="10046">
                  <c:v>80.785436329631693</c:v>
                </c:pt>
                <c:pt idx="10047">
                  <c:v>80.787228810550658</c:v>
                </c:pt>
                <c:pt idx="10048">
                  <c:v>80.789021115188262</c:v>
                </c:pt>
                <c:pt idx="10049">
                  <c:v>80.790813243579322</c:v>
                </c:pt>
                <c:pt idx="10050">
                  <c:v>80.792605195758384</c:v>
                </c:pt>
                <c:pt idx="10051">
                  <c:v>80.794396971760165</c:v>
                </c:pt>
                <c:pt idx="10052">
                  <c:v>80.796188571619311</c:v>
                </c:pt>
                <c:pt idx="10053">
                  <c:v>80.797979995370412</c:v>
                </c:pt>
                <c:pt idx="10054">
                  <c:v>80.799771243048042</c:v>
                </c:pt>
                <c:pt idx="10055">
                  <c:v>80.801562314686876</c:v>
                </c:pt>
                <c:pt idx="10056">
                  <c:v>80.803353210321518</c:v>
                </c:pt>
                <c:pt idx="10057">
                  <c:v>80.805143929986585</c:v>
                </c:pt>
                <c:pt idx="10058">
                  <c:v>80.806934473716581</c:v>
                </c:pt>
                <c:pt idx="10059">
                  <c:v>80.808724841546052</c:v>
                </c:pt>
                <c:pt idx="10060">
                  <c:v>80.810515033509645</c:v>
                </c:pt>
                <c:pt idx="10061">
                  <c:v>80.812305049641878</c:v>
                </c:pt>
                <c:pt idx="10062">
                  <c:v>80.814094889977241</c:v>
                </c:pt>
                <c:pt idx="10063">
                  <c:v>80.815884554550294</c:v>
                </c:pt>
                <c:pt idx="10064">
                  <c:v>80.817674043395598</c:v>
                </c:pt>
                <c:pt idx="10065">
                  <c:v>80.819463356547544</c:v>
                </c:pt>
                <c:pt idx="10066">
                  <c:v>80.821252494040763</c:v>
                </c:pt>
                <c:pt idx="10067">
                  <c:v>80.823041455909618</c:v>
                </c:pt>
                <c:pt idx="10068">
                  <c:v>80.824830242188668</c:v>
                </c:pt>
                <c:pt idx="10069">
                  <c:v>80.826618852912347</c:v>
                </c:pt>
                <c:pt idx="10070">
                  <c:v>80.82840728811513</c:v>
                </c:pt>
                <c:pt idx="10071">
                  <c:v>80.830195547831451</c:v>
                </c:pt>
                <c:pt idx="10072">
                  <c:v>80.831983632095728</c:v>
                </c:pt>
                <c:pt idx="10073">
                  <c:v>80.833771540942379</c:v>
                </c:pt>
                <c:pt idx="10074">
                  <c:v>80.835559274405881</c:v>
                </c:pt>
                <c:pt idx="10075">
                  <c:v>80.837346832520552</c:v>
                </c:pt>
                <c:pt idx="10076">
                  <c:v>80.839134215320883</c:v>
                </c:pt>
                <c:pt idx="10077">
                  <c:v>80.840921422841234</c:v>
                </c:pt>
                <c:pt idx="10078">
                  <c:v>80.842708455115883</c:v>
                </c:pt>
                <c:pt idx="10079">
                  <c:v>80.844495312179291</c:v>
                </c:pt>
                <c:pt idx="10080">
                  <c:v>80.846281994065805</c:v>
                </c:pt>
                <c:pt idx="10081">
                  <c:v>80.848068500809731</c:v>
                </c:pt>
                <c:pt idx="10082">
                  <c:v>80.849854832445402</c:v>
                </c:pt>
                <c:pt idx="10083">
                  <c:v>80.851640989007208</c:v>
                </c:pt>
                <c:pt idx="10084">
                  <c:v>80.853426970529355</c:v>
                </c:pt>
                <c:pt idx="10085">
                  <c:v>80.855212777046262</c:v>
                </c:pt>
                <c:pt idx="10086">
                  <c:v>80.856998408592148</c:v>
                </c:pt>
                <c:pt idx="10087">
                  <c:v>80.858783865201318</c:v>
                </c:pt>
                <c:pt idx="10088">
                  <c:v>80.860569146908063</c:v>
                </c:pt>
                <c:pt idx="10089">
                  <c:v>80.862354253746602</c:v>
                </c:pt>
                <c:pt idx="10090">
                  <c:v>80.864139185751228</c:v>
                </c:pt>
                <c:pt idx="10091">
                  <c:v>80.865923942956172</c:v>
                </c:pt>
                <c:pt idx="10092">
                  <c:v>80.86770852539567</c:v>
                </c:pt>
                <c:pt idx="10093">
                  <c:v>80.869492933103913</c:v>
                </c:pt>
                <c:pt idx="10094">
                  <c:v>80.871277166115149</c:v>
                </c:pt>
                <c:pt idx="10095">
                  <c:v>80.873061224463598</c:v>
                </c:pt>
                <c:pt idx="10096">
                  <c:v>80.874845108183393</c:v>
                </c:pt>
                <c:pt idx="10097">
                  <c:v>80.876628817308784</c:v>
                </c:pt>
                <c:pt idx="10098">
                  <c:v>80.878412351873877</c:v>
                </c:pt>
                <c:pt idx="10099">
                  <c:v>80.880195711912933</c:v>
                </c:pt>
                <c:pt idx="10100">
                  <c:v>80.881978897460002</c:v>
                </c:pt>
                <c:pt idx="10101">
                  <c:v>80.883761908549289</c:v>
                </c:pt>
                <c:pt idx="10102">
                  <c:v>80.885544745214872</c:v>
                </c:pt>
                <c:pt idx="10103">
                  <c:v>80.887327407490929</c:v>
                </c:pt>
                <c:pt idx="10104">
                  <c:v>80.889109895411551</c:v>
                </c:pt>
                <c:pt idx="10105">
                  <c:v>80.890892209010843</c:v>
                </c:pt>
                <c:pt idx="10106">
                  <c:v>80.892674348322885</c:v>
                </c:pt>
                <c:pt idx="10107">
                  <c:v>80.894456313381738</c:v>
                </c:pt>
                <c:pt idx="10108">
                  <c:v>80.896238104221538</c:v>
                </c:pt>
                <c:pt idx="10109">
                  <c:v>80.898019720876363</c:v>
                </c:pt>
                <c:pt idx="10110">
                  <c:v>80.899801163380147</c:v>
                </c:pt>
                <c:pt idx="10111">
                  <c:v>80.901582431767068</c:v>
                </c:pt>
                <c:pt idx="10112">
                  <c:v>80.903363526071033</c:v>
                </c:pt>
                <c:pt idx="10113">
                  <c:v>80.905144446326176</c:v>
                </c:pt>
                <c:pt idx="10114">
                  <c:v>80.906925192566419</c:v>
                </c:pt>
                <c:pt idx="10115">
                  <c:v>80.908705764825811</c:v>
                </c:pt>
                <c:pt idx="10116">
                  <c:v>80.910486163138373</c:v>
                </c:pt>
                <c:pt idx="10117">
                  <c:v>80.912266387538068</c:v>
                </c:pt>
                <c:pt idx="10118">
                  <c:v>80.914046438058804</c:v>
                </c:pt>
                <c:pt idx="10119">
                  <c:v>80.915826314734616</c:v>
                </c:pt>
                <c:pt idx="10120">
                  <c:v>80.917606017599468</c:v>
                </c:pt>
                <c:pt idx="10121">
                  <c:v>80.919385546687209</c:v>
                </c:pt>
                <c:pt idx="10122">
                  <c:v>80.921164902031933</c:v>
                </c:pt>
                <c:pt idx="10123">
                  <c:v>80.922944083667403</c:v>
                </c:pt>
                <c:pt idx="10124">
                  <c:v>80.924723091627612</c:v>
                </c:pt>
                <c:pt idx="10125">
                  <c:v>80.926501925946425</c:v>
                </c:pt>
                <c:pt idx="10126">
                  <c:v>80.928280586657749</c:v>
                </c:pt>
                <c:pt idx="10127">
                  <c:v>80.930059073795533</c:v>
                </c:pt>
                <c:pt idx="10128">
                  <c:v>80.931837387393557</c:v>
                </c:pt>
                <c:pt idx="10129">
                  <c:v>80.933615527485728</c:v>
                </c:pt>
                <c:pt idx="10130">
                  <c:v>80.935393494105895</c:v>
                </c:pt>
                <c:pt idx="10131">
                  <c:v>80.937171287287896</c:v>
                </c:pt>
                <c:pt idx="10132">
                  <c:v>80.938948907065523</c:v>
                </c:pt>
                <c:pt idx="10133">
                  <c:v>80.940726353472712</c:v>
                </c:pt>
                <c:pt idx="10134">
                  <c:v>80.942503626543257</c:v>
                </c:pt>
                <c:pt idx="10135">
                  <c:v>80.944280726310851</c:v>
                </c:pt>
                <c:pt idx="10136">
                  <c:v>80.94605765280933</c:v>
                </c:pt>
                <c:pt idx="10137">
                  <c:v>80.947834406072559</c:v>
                </c:pt>
                <c:pt idx="10138">
                  <c:v>80.949610986134246</c:v>
                </c:pt>
                <c:pt idx="10139">
                  <c:v>80.951387393028099</c:v>
                </c:pt>
                <c:pt idx="10140">
                  <c:v>80.953163626787997</c:v>
                </c:pt>
                <c:pt idx="10141">
                  <c:v>80.954939687447677</c:v>
                </c:pt>
                <c:pt idx="10142">
                  <c:v>80.956715575040732</c:v>
                </c:pt>
                <c:pt idx="10143">
                  <c:v>80.958491289601042</c:v>
                </c:pt>
                <c:pt idx="10144">
                  <c:v>80.960266831162244</c:v>
                </c:pt>
                <c:pt idx="10145">
                  <c:v>80.962042199758059</c:v>
                </c:pt>
                <c:pt idx="10146">
                  <c:v>80.963817395422183</c:v>
                </c:pt>
                <c:pt idx="10147">
                  <c:v>80.965592418188308</c:v>
                </c:pt>
                <c:pt idx="10148">
                  <c:v>80.967367268090101</c:v>
                </c:pt>
                <c:pt idx="10149">
                  <c:v>80.969141945161226</c:v>
                </c:pt>
                <c:pt idx="10150">
                  <c:v>80.970916449435364</c:v>
                </c:pt>
                <c:pt idx="10151">
                  <c:v>80.972690780946166</c:v>
                </c:pt>
                <c:pt idx="10152">
                  <c:v>80.974464939727227</c:v>
                </c:pt>
                <c:pt idx="10153">
                  <c:v>80.976238925812169</c:v>
                </c:pt>
                <c:pt idx="10154">
                  <c:v>80.978012739234643</c:v>
                </c:pt>
                <c:pt idx="10155">
                  <c:v>80.979786380028258</c:v>
                </c:pt>
                <c:pt idx="10156">
                  <c:v>80.981559848226595</c:v>
                </c:pt>
                <c:pt idx="10157">
                  <c:v>80.98333314386322</c:v>
                </c:pt>
                <c:pt idx="10158">
                  <c:v>80.985106266971798</c:v>
                </c:pt>
                <c:pt idx="10159">
                  <c:v>80.986879217585766</c:v>
                </c:pt>
                <c:pt idx="10160">
                  <c:v>80.988651995738863</c:v>
                </c:pt>
                <c:pt idx="10161">
                  <c:v>80.990424601464468</c:v>
                </c:pt>
                <c:pt idx="10162">
                  <c:v>80.992197034796149</c:v>
                </c:pt>
                <c:pt idx="10163">
                  <c:v>80.993969295767499</c:v>
                </c:pt>
                <c:pt idx="10164">
                  <c:v>80.995741384411971</c:v>
                </c:pt>
                <c:pt idx="10165">
                  <c:v>80.997513300763146</c:v>
                </c:pt>
                <c:pt idx="10166">
                  <c:v>80.99928504485446</c:v>
                </c:pt>
                <c:pt idx="10167">
                  <c:v>81.00105661671941</c:v>
                </c:pt>
                <c:pt idx="10168">
                  <c:v>81.002828016391518</c:v>
                </c:pt>
                <c:pt idx="10169">
                  <c:v>81.004599243904252</c:v>
                </c:pt>
                <c:pt idx="10170">
                  <c:v>81.006370299291021</c:v>
                </c:pt>
                <c:pt idx="10171">
                  <c:v>81.008141182585305</c:v>
                </c:pt>
                <c:pt idx="10172">
                  <c:v>81.009911893820558</c:v>
                </c:pt>
                <c:pt idx="10173">
                  <c:v>81.011682433030217</c:v>
                </c:pt>
                <c:pt idx="10174">
                  <c:v>81.013452800247691</c:v>
                </c:pt>
                <c:pt idx="10175">
                  <c:v>81.015222995506363</c:v>
                </c:pt>
                <c:pt idx="10176">
                  <c:v>81.016993018839628</c:v>
                </c:pt>
                <c:pt idx="10177">
                  <c:v>81.018762870280923</c:v>
                </c:pt>
                <c:pt idx="10178">
                  <c:v>81.020532549863617</c:v>
                </c:pt>
                <c:pt idx="10179">
                  <c:v>81.022302057621062</c:v>
                </c:pt>
                <c:pt idx="10180">
                  <c:v>81.024071393586681</c:v>
                </c:pt>
                <c:pt idx="10181">
                  <c:v>81.025840557793771</c:v>
                </c:pt>
                <c:pt idx="10182">
                  <c:v>81.027609550275756</c:v>
                </c:pt>
                <c:pt idx="10183">
                  <c:v>81.029378371065803</c:v>
                </c:pt>
                <c:pt idx="10184">
                  <c:v>81.031147020197395</c:v>
                </c:pt>
                <c:pt idx="10185">
                  <c:v>81.032915497703783</c:v>
                </c:pt>
                <c:pt idx="10186">
                  <c:v>81.034683803618293</c:v>
                </c:pt>
                <c:pt idx="10187">
                  <c:v>81.036451937974149</c:v>
                </c:pt>
                <c:pt idx="10188">
                  <c:v>81.038219900804762</c:v>
                </c:pt>
                <c:pt idx="10189">
                  <c:v>81.039987692143313</c:v>
                </c:pt>
                <c:pt idx="10190">
                  <c:v>81.041755312023085</c:v>
                </c:pt>
                <c:pt idx="10191">
                  <c:v>81.043522760477387</c:v>
                </c:pt>
                <c:pt idx="10192">
                  <c:v>81.045290037539345</c:v>
                </c:pt>
                <c:pt idx="10193">
                  <c:v>81.047057143242355</c:v>
                </c:pt>
                <c:pt idx="10194">
                  <c:v>81.048824077619514</c:v>
                </c:pt>
                <c:pt idx="10195">
                  <c:v>81.050590840704089</c:v>
                </c:pt>
                <c:pt idx="10196">
                  <c:v>81.052357432529263</c:v>
                </c:pt>
                <c:pt idx="10197">
                  <c:v>81.05412385312836</c:v>
                </c:pt>
                <c:pt idx="10198">
                  <c:v>81.055890102534391</c:v>
                </c:pt>
                <c:pt idx="10199">
                  <c:v>81.057656180780668</c:v>
                </c:pt>
                <c:pt idx="10200">
                  <c:v>81.059422087900273</c:v>
                </c:pt>
                <c:pt idx="10201">
                  <c:v>81.061187823926403</c:v>
                </c:pt>
                <c:pt idx="10202">
                  <c:v>81.062953388892225</c:v>
                </c:pt>
                <c:pt idx="10203">
                  <c:v>81.064718782830809</c:v>
                </c:pt>
                <c:pt idx="10204">
                  <c:v>81.066484005775393</c:v>
                </c:pt>
                <c:pt idx="10205">
                  <c:v>81.068249057758976</c:v>
                </c:pt>
                <c:pt idx="10206">
                  <c:v>81.070013938814782</c:v>
                </c:pt>
                <c:pt idx="10207">
                  <c:v>81.071778648975879</c:v>
                </c:pt>
                <c:pt idx="10208">
                  <c:v>81.073543188275295</c:v>
                </c:pt>
                <c:pt idx="10209">
                  <c:v>81.075307556746154</c:v>
                </c:pt>
                <c:pt idx="10210">
                  <c:v>81.07707175442161</c:v>
                </c:pt>
                <c:pt idx="10211">
                  <c:v>81.078835781334661</c:v>
                </c:pt>
                <c:pt idx="10212">
                  <c:v>81.080599637518304</c:v>
                </c:pt>
                <c:pt idx="10213">
                  <c:v>81.082363323005652</c:v>
                </c:pt>
                <c:pt idx="10214">
                  <c:v>81.084126837829729</c:v>
                </c:pt>
                <c:pt idx="10215">
                  <c:v>81.085890182023533</c:v>
                </c:pt>
                <c:pt idx="10216">
                  <c:v>81.087653355620162</c:v>
                </c:pt>
                <c:pt idx="10217">
                  <c:v>81.0894163586525</c:v>
                </c:pt>
                <c:pt idx="10218">
                  <c:v>81.091179191153657</c:v>
                </c:pt>
                <c:pt idx="10219">
                  <c:v>81.092941853156503</c:v>
                </c:pt>
                <c:pt idx="10220">
                  <c:v>81.094704344694151</c:v>
                </c:pt>
                <c:pt idx="10221">
                  <c:v>81.096466665799483</c:v>
                </c:pt>
                <c:pt idx="10222">
                  <c:v>81.09822881650544</c:v>
                </c:pt>
                <c:pt idx="10223">
                  <c:v>81.099990796845034</c:v>
                </c:pt>
                <c:pt idx="10224">
                  <c:v>81.101752606851164</c:v>
                </c:pt>
                <c:pt idx="10225">
                  <c:v>81.10351424655677</c:v>
                </c:pt>
                <c:pt idx="10226">
                  <c:v>81.105275715994765</c:v>
                </c:pt>
                <c:pt idx="10227">
                  <c:v>81.107037015198088</c:v>
                </c:pt>
                <c:pt idx="10228">
                  <c:v>81.108798144199554</c:v>
                </c:pt>
                <c:pt idx="10229">
                  <c:v>81.110559103032216</c:v>
                </c:pt>
                <c:pt idx="10230">
                  <c:v>81.112319891728802</c:v>
                </c:pt>
                <c:pt idx="10231">
                  <c:v>81.114080510322253</c:v>
                </c:pt>
                <c:pt idx="10232">
                  <c:v>81.115840958845411</c:v>
                </c:pt>
                <c:pt idx="10233">
                  <c:v>81.117601237331186</c:v>
                </c:pt>
                <c:pt idx="10234">
                  <c:v>81.119361345812322</c:v>
                </c:pt>
                <c:pt idx="10235">
                  <c:v>81.121121284321731</c:v>
                </c:pt>
                <c:pt idx="10236">
                  <c:v>81.122881052892183</c:v>
                </c:pt>
                <c:pt idx="10237">
                  <c:v>81.124640651556547</c:v>
                </c:pt>
                <c:pt idx="10238">
                  <c:v>81.126400080347622</c:v>
                </c:pt>
                <c:pt idx="10239">
                  <c:v>81.128159339298151</c:v>
                </c:pt>
                <c:pt idx="10240">
                  <c:v>81.129918428440959</c:v>
                </c:pt>
                <c:pt idx="10241">
                  <c:v>81.131677347808832</c:v>
                </c:pt>
                <c:pt idx="10242">
                  <c:v>81.133436097434526</c:v>
                </c:pt>
                <c:pt idx="10243">
                  <c:v>81.13519467735081</c:v>
                </c:pt>
                <c:pt idx="10244">
                  <c:v>81.136953087590442</c:v>
                </c:pt>
                <c:pt idx="10245">
                  <c:v>81.138711328186105</c:v>
                </c:pt>
                <c:pt idx="10246">
                  <c:v>81.140469399170598</c:v>
                </c:pt>
                <c:pt idx="10247">
                  <c:v>81.142227300576579</c:v>
                </c:pt>
                <c:pt idx="10248">
                  <c:v>81.143985032436774</c:v>
                </c:pt>
                <c:pt idx="10249">
                  <c:v>81.145742594783954</c:v>
                </c:pt>
                <c:pt idx="10250">
                  <c:v>81.147499987650733</c:v>
                </c:pt>
                <c:pt idx="10251">
                  <c:v>81.149257211069838</c:v>
                </c:pt>
                <c:pt idx="10252">
                  <c:v>81.151014265073897</c:v>
                </c:pt>
                <c:pt idx="10253">
                  <c:v>81.152771149695553</c:v>
                </c:pt>
                <c:pt idx="10254">
                  <c:v>81.154527864967591</c:v>
                </c:pt>
                <c:pt idx="10255">
                  <c:v>81.15628441092251</c:v>
                </c:pt>
                <c:pt idx="10256">
                  <c:v>81.158040787593023</c:v>
                </c:pt>
                <c:pt idx="10257">
                  <c:v>81.15979699501176</c:v>
                </c:pt>
                <c:pt idx="10258">
                  <c:v>81.161553033211334</c:v>
                </c:pt>
                <c:pt idx="10259">
                  <c:v>81.163308902224273</c:v>
                </c:pt>
                <c:pt idx="10260">
                  <c:v>81.165064602083291</c:v>
                </c:pt>
                <c:pt idx="10261">
                  <c:v>81.166820132820874</c:v>
                </c:pt>
                <c:pt idx="10262">
                  <c:v>81.168575494469678</c:v>
                </c:pt>
                <c:pt idx="10263">
                  <c:v>81.170330687062261</c:v>
                </c:pt>
                <c:pt idx="10264">
                  <c:v>81.172085710631123</c:v>
                </c:pt>
                <c:pt idx="10265">
                  <c:v>81.173840565208891</c:v>
                </c:pt>
                <c:pt idx="10266">
                  <c:v>81.175595250828039</c:v>
                </c:pt>
                <c:pt idx="10267">
                  <c:v>81.177349767521136</c:v>
                </c:pt>
                <c:pt idx="10268">
                  <c:v>81.179104115320698</c:v>
                </c:pt>
                <c:pt idx="10269">
                  <c:v>81.180858294259266</c:v>
                </c:pt>
                <c:pt idx="10270">
                  <c:v>81.182612304369286</c:v>
                </c:pt>
                <c:pt idx="10271">
                  <c:v>81.184366145683327</c:v>
                </c:pt>
                <c:pt idx="10272">
                  <c:v>81.186119818233792</c:v>
                </c:pt>
                <c:pt idx="10273">
                  <c:v>81.187873322053179</c:v>
                </c:pt>
                <c:pt idx="10274">
                  <c:v>81.189626657174003</c:v>
                </c:pt>
                <c:pt idx="10275">
                  <c:v>81.191379823628665</c:v>
                </c:pt>
                <c:pt idx="10276">
                  <c:v>81.193132821449666</c:v>
                </c:pt>
                <c:pt idx="10277">
                  <c:v>81.194885650669406</c:v>
                </c:pt>
                <c:pt idx="10278">
                  <c:v>81.196638311320299</c:v>
                </c:pt>
                <c:pt idx="10279">
                  <c:v>81.198390803434748</c:v>
                </c:pt>
                <c:pt idx="10280">
                  <c:v>81.200143127045294</c:v>
                </c:pt>
                <c:pt idx="10281">
                  <c:v>81.201895282184211</c:v>
                </c:pt>
                <c:pt idx="10282">
                  <c:v>81.203647268883913</c:v>
                </c:pt>
                <c:pt idx="10283">
                  <c:v>81.205399087176772</c:v>
                </c:pt>
                <c:pt idx="10284">
                  <c:v>81.207150737095191</c:v>
                </c:pt>
                <c:pt idx="10285">
                  <c:v>81.208902218671525</c:v>
                </c:pt>
                <c:pt idx="10286">
                  <c:v>81.210653531938149</c:v>
                </c:pt>
                <c:pt idx="10287">
                  <c:v>81.212404676927363</c:v>
                </c:pt>
                <c:pt idx="10288">
                  <c:v>81.214155653671526</c:v>
                </c:pt>
                <c:pt idx="10289">
                  <c:v>81.215906462202966</c:v>
                </c:pt>
                <c:pt idx="10290">
                  <c:v>81.217657102553957</c:v>
                </c:pt>
                <c:pt idx="10291">
                  <c:v>81.219407574756858</c:v>
                </c:pt>
                <c:pt idx="10292">
                  <c:v>81.221157878844011</c:v>
                </c:pt>
                <c:pt idx="10293">
                  <c:v>81.22290801484759</c:v>
                </c:pt>
                <c:pt idx="10294">
                  <c:v>81.224657982799954</c:v>
                </c:pt>
                <c:pt idx="10295">
                  <c:v>81.226407782733347</c:v>
                </c:pt>
                <c:pt idx="10296">
                  <c:v>81.228157414679998</c:v>
                </c:pt>
                <c:pt idx="10297">
                  <c:v>81.22990687867221</c:v>
                </c:pt>
                <c:pt idx="10298">
                  <c:v>81.231656174742284</c:v>
                </c:pt>
                <c:pt idx="10299">
                  <c:v>81.233405302922293</c:v>
                </c:pt>
                <c:pt idx="10300">
                  <c:v>81.235154263244596</c:v>
                </c:pt>
                <c:pt idx="10301">
                  <c:v>81.236903055741323</c:v>
                </c:pt>
                <c:pt idx="10302">
                  <c:v>81.238651680444704</c:v>
                </c:pt>
                <c:pt idx="10303">
                  <c:v>81.240400137386942</c:v>
                </c:pt>
                <c:pt idx="10304">
                  <c:v>81.242148426600252</c:v>
                </c:pt>
                <c:pt idx="10305">
                  <c:v>81.243896548116766</c:v>
                </c:pt>
                <c:pt idx="10306">
                  <c:v>81.245644501968712</c:v>
                </c:pt>
                <c:pt idx="10307">
                  <c:v>81.247392288188166</c:v>
                </c:pt>
                <c:pt idx="10308">
                  <c:v>81.249139906807329</c:v>
                </c:pt>
                <c:pt idx="10309">
                  <c:v>81.250887357858275</c:v>
                </c:pt>
                <c:pt idx="10310">
                  <c:v>81.252634641373277</c:v>
                </c:pt>
                <c:pt idx="10311">
                  <c:v>81.254381757384337</c:v>
                </c:pt>
                <c:pt idx="10312">
                  <c:v>81.256128705923601</c:v>
                </c:pt>
                <c:pt idx="10313">
                  <c:v>81.257875487023171</c:v>
                </c:pt>
                <c:pt idx="10314">
                  <c:v>81.259622100715163</c:v>
                </c:pt>
                <c:pt idx="10315">
                  <c:v>81.261368547031609</c:v>
                </c:pt>
                <c:pt idx="10316">
                  <c:v>81.263114826004653</c:v>
                </c:pt>
                <c:pt idx="10317">
                  <c:v>81.264860937666299</c:v>
                </c:pt>
                <c:pt idx="10318">
                  <c:v>81.26660688204862</c:v>
                </c:pt>
                <c:pt idx="10319">
                  <c:v>81.268352659183691</c:v>
                </c:pt>
                <c:pt idx="10320">
                  <c:v>81.270098269103556</c:v>
                </c:pt>
                <c:pt idx="10321">
                  <c:v>81.271843711840191</c:v>
                </c:pt>
                <c:pt idx="10322">
                  <c:v>81.27358898742564</c:v>
                </c:pt>
                <c:pt idx="10323">
                  <c:v>81.275334095891935</c:v>
                </c:pt>
                <c:pt idx="10324">
                  <c:v>81.277079037271108</c:v>
                </c:pt>
                <c:pt idx="10325">
                  <c:v>81.278823811595089</c:v>
                </c:pt>
                <c:pt idx="10326">
                  <c:v>81.280568418895854</c:v>
                </c:pt>
                <c:pt idx="10327">
                  <c:v>81.282312859205419</c:v>
                </c:pt>
                <c:pt idx="10328">
                  <c:v>81.284057132555702</c:v>
                </c:pt>
                <c:pt idx="10329">
                  <c:v>81.285801238978763</c:v>
                </c:pt>
                <c:pt idx="10330">
                  <c:v>81.287545178506448</c:v>
                </c:pt>
                <c:pt idx="10331">
                  <c:v>81.289288951170732</c:v>
                </c:pt>
                <c:pt idx="10332">
                  <c:v>81.291032557003533</c:v>
                </c:pt>
                <c:pt idx="10333">
                  <c:v>81.292775996036738</c:v>
                </c:pt>
                <c:pt idx="10334">
                  <c:v>81.294519268302381</c:v>
                </c:pt>
                <c:pt idx="10335">
                  <c:v>81.296262373832192</c:v>
                </c:pt>
                <c:pt idx="10336">
                  <c:v>81.298005312658134</c:v>
                </c:pt>
                <c:pt idx="10337">
                  <c:v>81.299748084812194</c:v>
                </c:pt>
                <c:pt idx="10338">
                  <c:v>81.301490690326091</c:v>
                </c:pt>
                <c:pt idx="10339">
                  <c:v>81.303233129231771</c:v>
                </c:pt>
                <c:pt idx="10340">
                  <c:v>81.304975401561052</c:v>
                </c:pt>
                <c:pt idx="10341">
                  <c:v>81.306717507345809</c:v>
                </c:pt>
                <c:pt idx="10342">
                  <c:v>81.308459446617874</c:v>
                </c:pt>
                <c:pt idx="10343">
                  <c:v>81.310201219409052</c:v>
                </c:pt>
                <c:pt idx="10344">
                  <c:v>81.311942825751203</c:v>
                </c:pt>
                <c:pt idx="10345">
                  <c:v>81.31368426567613</c:v>
                </c:pt>
                <c:pt idx="10346">
                  <c:v>81.315425539215582</c:v>
                </c:pt>
                <c:pt idx="10347">
                  <c:v>81.31716664640139</c:v>
                </c:pt>
                <c:pt idx="10348">
                  <c:v>81.318907587265372</c:v>
                </c:pt>
                <c:pt idx="10349">
                  <c:v>81.320648361839176</c:v>
                </c:pt>
                <c:pt idx="10350">
                  <c:v>81.322388970154691</c:v>
                </c:pt>
                <c:pt idx="10351">
                  <c:v>81.324129412243693</c:v>
                </c:pt>
                <c:pt idx="10352">
                  <c:v>81.325869688137828</c:v>
                </c:pt>
                <c:pt idx="10353">
                  <c:v>81.327609797868831</c:v>
                </c:pt>
                <c:pt idx="10354">
                  <c:v>81.329349741468519</c:v>
                </c:pt>
                <c:pt idx="10355">
                  <c:v>81.331089518968554</c:v>
                </c:pt>
                <c:pt idx="10356">
                  <c:v>81.332829130400626</c:v>
                </c:pt>
                <c:pt idx="10357">
                  <c:v>81.334568575796482</c:v>
                </c:pt>
                <c:pt idx="10358">
                  <c:v>81.336307855187798</c:v>
                </c:pt>
                <c:pt idx="10359">
                  <c:v>81.338046968606278</c:v>
                </c:pt>
                <c:pt idx="10360">
                  <c:v>81.339785916083528</c:v>
                </c:pt>
                <c:pt idx="10361">
                  <c:v>81.341524697651323</c:v>
                </c:pt>
                <c:pt idx="10362">
                  <c:v>81.343263313341197</c:v>
                </c:pt>
                <c:pt idx="10363">
                  <c:v>81.34500176318484</c:v>
                </c:pt>
                <c:pt idx="10364">
                  <c:v>81.346740047213942</c:v>
                </c:pt>
                <c:pt idx="10365">
                  <c:v>81.348478165460037</c:v>
                </c:pt>
                <c:pt idx="10366">
                  <c:v>81.350216117954815</c:v>
                </c:pt>
                <c:pt idx="10367">
                  <c:v>81.351953904729882</c:v>
                </c:pt>
                <c:pt idx="10368">
                  <c:v>81.353691525816814</c:v>
                </c:pt>
                <c:pt idx="10369">
                  <c:v>81.355428981247229</c:v>
                </c:pt>
                <c:pt idx="10370">
                  <c:v>81.357166271052634</c:v>
                </c:pt>
                <c:pt idx="10371">
                  <c:v>81.35890339526469</c:v>
                </c:pt>
                <c:pt idx="10372">
                  <c:v>81.360640353914931</c:v>
                </c:pt>
                <c:pt idx="10373">
                  <c:v>81.362377147034934</c:v>
                </c:pt>
                <c:pt idx="10374">
                  <c:v>81.364113774656232</c:v>
                </c:pt>
                <c:pt idx="10375">
                  <c:v>81.365850236810346</c:v>
                </c:pt>
                <c:pt idx="10376">
                  <c:v>81.367586533528794</c:v>
                </c:pt>
                <c:pt idx="10377">
                  <c:v>81.369322664843168</c:v>
                </c:pt>
                <c:pt idx="10378">
                  <c:v>81.371058630784844</c:v>
                </c:pt>
                <c:pt idx="10379">
                  <c:v>81.372794431385458</c:v>
                </c:pt>
                <c:pt idx="10380">
                  <c:v>81.374530066676456</c:v>
                </c:pt>
                <c:pt idx="10381">
                  <c:v>81.376265536689303</c:v>
                </c:pt>
                <c:pt idx="10382">
                  <c:v>81.378000841455489</c:v>
                </c:pt>
                <c:pt idx="10383">
                  <c:v>81.379735981006519</c:v>
                </c:pt>
                <c:pt idx="10384">
                  <c:v>81.381470955373771</c:v>
                </c:pt>
                <c:pt idx="10385">
                  <c:v>81.383205764588723</c:v>
                </c:pt>
                <c:pt idx="10386">
                  <c:v>81.384940408682851</c:v>
                </c:pt>
                <c:pt idx="10387">
                  <c:v>81.386674887687562</c:v>
                </c:pt>
                <c:pt idx="10388">
                  <c:v>81.388409201634218</c:v>
                </c:pt>
                <c:pt idx="10389">
                  <c:v>81.390143350554297</c:v>
                </c:pt>
                <c:pt idx="10390">
                  <c:v>81.391877334479233</c:v>
                </c:pt>
                <c:pt idx="10391">
                  <c:v>81.393611153440347</c:v>
                </c:pt>
                <c:pt idx="10392">
                  <c:v>81.395344807469058</c:v>
                </c:pt>
                <c:pt idx="10393">
                  <c:v>81.397078296596732</c:v>
                </c:pt>
                <c:pt idx="10394">
                  <c:v>81.39881162085473</c:v>
                </c:pt>
                <c:pt idx="10395">
                  <c:v>81.400544780274458</c:v>
                </c:pt>
                <c:pt idx="10396">
                  <c:v>81.402277774887182</c:v>
                </c:pt>
                <c:pt idx="10397">
                  <c:v>81.40401060472432</c:v>
                </c:pt>
                <c:pt idx="10398">
                  <c:v>81.405743269817151</c:v>
                </c:pt>
                <c:pt idx="10399">
                  <c:v>81.407475770197024</c:v>
                </c:pt>
                <c:pt idx="10400">
                  <c:v>81.409208105895232</c:v>
                </c:pt>
                <c:pt idx="10401">
                  <c:v>81.410940276943094</c:v>
                </c:pt>
                <c:pt idx="10402">
                  <c:v>81.412672283371904</c:v>
                </c:pt>
                <c:pt idx="10403">
                  <c:v>81.414404125212982</c:v>
                </c:pt>
                <c:pt idx="10404">
                  <c:v>81.416135802497507</c:v>
                </c:pt>
                <c:pt idx="10405">
                  <c:v>81.417867315256871</c:v>
                </c:pt>
                <c:pt idx="10406">
                  <c:v>81.419598663522265</c:v>
                </c:pt>
                <c:pt idx="10407">
                  <c:v>81.421329847324955</c:v>
                </c:pt>
                <c:pt idx="10408">
                  <c:v>81.423060866696119</c:v>
                </c:pt>
                <c:pt idx="10409">
                  <c:v>81.42479172166712</c:v>
                </c:pt>
                <c:pt idx="10410">
                  <c:v>81.42652241226908</c:v>
                </c:pt>
                <c:pt idx="10411">
                  <c:v>81.428252938533277</c:v>
                </c:pt>
                <c:pt idx="10412">
                  <c:v>81.429983300490861</c:v>
                </c:pt>
                <c:pt idx="10413">
                  <c:v>81.431713498173082</c:v>
                </c:pt>
                <c:pt idx="10414">
                  <c:v>81.433443531611061</c:v>
                </c:pt>
                <c:pt idx="10415">
                  <c:v>81.435173400836064</c:v>
                </c:pt>
                <c:pt idx="10416">
                  <c:v>81.436903105879182</c:v>
                </c:pt>
                <c:pt idx="10417">
                  <c:v>81.43863264677158</c:v>
                </c:pt>
                <c:pt idx="10418">
                  <c:v>81.440362023544481</c:v>
                </c:pt>
                <c:pt idx="10419">
                  <c:v>81.442091236229032</c:v>
                </c:pt>
                <c:pt idx="10420">
                  <c:v>81.443820284856301</c:v>
                </c:pt>
                <c:pt idx="10421">
                  <c:v>81.445549169457394</c:v>
                </c:pt>
                <c:pt idx="10422">
                  <c:v>81.447277890063546</c:v>
                </c:pt>
                <c:pt idx="10423">
                  <c:v>81.449006446705766</c:v>
                </c:pt>
                <c:pt idx="10424">
                  <c:v>81.450734839415148</c:v>
                </c:pt>
                <c:pt idx="10425">
                  <c:v>81.452463068222897</c:v>
                </c:pt>
                <c:pt idx="10426">
                  <c:v>81.454191133159924</c:v>
                </c:pt>
                <c:pt idx="10427">
                  <c:v>81.455919034257491</c:v>
                </c:pt>
                <c:pt idx="10428">
                  <c:v>81.457646771546493</c:v>
                </c:pt>
                <c:pt idx="10429">
                  <c:v>81.45937434505808</c:v>
                </c:pt>
                <c:pt idx="10430">
                  <c:v>81.461101754823304</c:v>
                </c:pt>
                <c:pt idx="10431">
                  <c:v>81.462829000873171</c:v>
                </c:pt>
                <c:pt idx="10432">
                  <c:v>81.464556083238719</c:v>
                </c:pt>
                <c:pt idx="10433">
                  <c:v>81.466283001950956</c:v>
                </c:pt>
                <c:pt idx="10434">
                  <c:v>81.468009757040903</c:v>
                </c:pt>
                <c:pt idx="10435">
                  <c:v>81.469736348539556</c:v>
                </c:pt>
                <c:pt idx="10436">
                  <c:v>81.471462776477949</c:v>
                </c:pt>
                <c:pt idx="10437">
                  <c:v>81.473189040886979</c:v>
                </c:pt>
                <c:pt idx="10438">
                  <c:v>81.474915141797723</c:v>
                </c:pt>
                <c:pt idx="10439">
                  <c:v>81.476641079241091</c:v>
                </c:pt>
                <c:pt idx="10440">
                  <c:v>81.478366853248048</c:v>
                </c:pt>
                <c:pt idx="10441">
                  <c:v>81.480092463849587</c:v>
                </c:pt>
                <c:pt idx="10442">
                  <c:v>81.481817911076604</c:v>
                </c:pt>
                <c:pt idx="10443">
                  <c:v>81.483543194960063</c:v>
                </c:pt>
                <c:pt idx="10444">
                  <c:v>81.485268315530803</c:v>
                </c:pt>
                <c:pt idx="10445">
                  <c:v>81.486993272819845</c:v>
                </c:pt>
                <c:pt idx="10446">
                  <c:v>81.488718066858027</c:v>
                </c:pt>
                <c:pt idx="10447">
                  <c:v>81.490442697676315</c:v>
                </c:pt>
                <c:pt idx="10448">
                  <c:v>81.492167165305531</c:v>
                </c:pt>
                <c:pt idx="10449">
                  <c:v>81.493891469776585</c:v>
                </c:pt>
                <c:pt idx="10450">
                  <c:v>81.495615611120328</c:v>
                </c:pt>
                <c:pt idx="10451">
                  <c:v>81.497339589367641</c:v>
                </c:pt>
                <c:pt idx="10452">
                  <c:v>81.499063404549375</c:v>
                </c:pt>
                <c:pt idx="10453">
                  <c:v>81.500787056696325</c:v>
                </c:pt>
                <c:pt idx="10454">
                  <c:v>81.502510545839442</c:v>
                </c:pt>
                <c:pt idx="10455">
                  <c:v>81.504233872009451</c:v>
                </c:pt>
                <c:pt idx="10456">
                  <c:v>81.505957035237245</c:v>
                </c:pt>
                <c:pt idx="10457">
                  <c:v>81.507680035553548</c:v>
                </c:pt>
                <c:pt idx="10458">
                  <c:v>81.509402872989185</c:v>
                </c:pt>
                <c:pt idx="10459">
                  <c:v>81.511125547575048</c:v>
                </c:pt>
                <c:pt idx="10460">
                  <c:v>81.512848059341792</c:v>
                </c:pt>
                <c:pt idx="10461">
                  <c:v>81.514570408320267</c:v>
                </c:pt>
                <c:pt idx="10462">
                  <c:v>81.516292594541213</c:v>
                </c:pt>
                <c:pt idx="10463">
                  <c:v>81.518014618035366</c:v>
                </c:pt>
                <c:pt idx="10464">
                  <c:v>81.51973647883348</c:v>
                </c:pt>
                <c:pt idx="10465">
                  <c:v>81.521458176966334</c:v>
                </c:pt>
                <c:pt idx="10466">
                  <c:v>81.523179712464653</c:v>
                </c:pt>
                <c:pt idx="10467">
                  <c:v>81.524901085359147</c:v>
                </c:pt>
                <c:pt idx="10468">
                  <c:v>81.526622295680511</c:v>
                </c:pt>
                <c:pt idx="10469">
                  <c:v>81.528343343459454</c:v>
                </c:pt>
                <c:pt idx="10470">
                  <c:v>81.530064228726744</c:v>
                </c:pt>
                <c:pt idx="10471">
                  <c:v>81.531784951513004</c:v>
                </c:pt>
                <c:pt idx="10472">
                  <c:v>81.533505511848844</c:v>
                </c:pt>
                <c:pt idx="10473">
                  <c:v>81.53522590976506</c:v>
                </c:pt>
                <c:pt idx="10474">
                  <c:v>81.536946145292262</c:v>
                </c:pt>
                <c:pt idx="10475">
                  <c:v>81.538666218461088</c:v>
                </c:pt>
                <c:pt idx="10476">
                  <c:v>81.540386129302206</c:v>
                </c:pt>
                <c:pt idx="10477">
                  <c:v>81.54210587784624</c:v>
                </c:pt>
                <c:pt idx="10478">
                  <c:v>81.543825464123827</c:v>
                </c:pt>
                <c:pt idx="10479">
                  <c:v>81.545544888165594</c:v>
                </c:pt>
                <c:pt idx="10480">
                  <c:v>81.547264150002135</c:v>
                </c:pt>
                <c:pt idx="10481">
                  <c:v>81.548983249664033</c:v>
                </c:pt>
                <c:pt idx="10482">
                  <c:v>81.550702187181855</c:v>
                </c:pt>
                <c:pt idx="10483">
                  <c:v>81.552420962586268</c:v>
                </c:pt>
                <c:pt idx="10484">
                  <c:v>81.554139575907882</c:v>
                </c:pt>
                <c:pt idx="10485">
                  <c:v>81.555858027177109</c:v>
                </c:pt>
                <c:pt idx="10486">
                  <c:v>81.557576316424573</c:v>
                </c:pt>
                <c:pt idx="10487">
                  <c:v>81.559294443680912</c:v>
                </c:pt>
                <c:pt idx="10488">
                  <c:v>81.561012408976524</c:v>
                </c:pt>
                <c:pt idx="10489">
                  <c:v>81.562730212342032</c:v>
                </c:pt>
                <c:pt idx="10490">
                  <c:v>81.564447853807962</c:v>
                </c:pt>
                <c:pt idx="10491">
                  <c:v>81.566165333404768</c:v>
                </c:pt>
                <c:pt idx="10492">
                  <c:v>81.567882651163032</c:v>
                </c:pt>
                <c:pt idx="10493">
                  <c:v>81.569599807113164</c:v>
                </c:pt>
                <c:pt idx="10494">
                  <c:v>81.57131680128569</c:v>
                </c:pt>
                <c:pt idx="10495">
                  <c:v>81.573033633711148</c:v>
                </c:pt>
                <c:pt idx="10496">
                  <c:v>81.574750304419908</c:v>
                </c:pt>
                <c:pt idx="10497">
                  <c:v>81.576466813442536</c:v>
                </c:pt>
                <c:pt idx="10498">
                  <c:v>81.578183160809402</c:v>
                </c:pt>
                <c:pt idx="10499">
                  <c:v>81.579899346550988</c:v>
                </c:pt>
                <c:pt idx="10500">
                  <c:v>81.581615370697762</c:v>
                </c:pt>
                <c:pt idx="10501">
                  <c:v>81.583331233280063</c:v>
                </c:pt>
                <c:pt idx="10502">
                  <c:v>81.585046934328389</c:v>
                </c:pt>
                <c:pt idx="10503">
                  <c:v>81.586762473873151</c:v>
                </c:pt>
                <c:pt idx="10504">
                  <c:v>81.588477851944688</c:v>
                </c:pt>
                <c:pt idx="10505">
                  <c:v>81.590193068573512</c:v>
                </c:pt>
                <c:pt idx="10506">
                  <c:v>81.591908123789835</c:v>
                </c:pt>
                <c:pt idx="10507">
                  <c:v>81.593623017624182</c:v>
                </c:pt>
                <c:pt idx="10508">
                  <c:v>81.595337750106864</c:v>
                </c:pt>
                <c:pt idx="10509">
                  <c:v>81.597052321268265</c:v>
                </c:pt>
                <c:pt idx="10510">
                  <c:v>81.598766731138682</c:v>
                </c:pt>
                <c:pt idx="10511">
                  <c:v>81.600480979748482</c:v>
                </c:pt>
                <c:pt idx="10512">
                  <c:v>81.602195067128079</c:v>
                </c:pt>
                <c:pt idx="10513">
                  <c:v>81.603908993307698</c:v>
                </c:pt>
                <c:pt idx="10514">
                  <c:v>81.605622758317665</c:v>
                </c:pt>
                <c:pt idx="10515">
                  <c:v>81.607336362188306</c:v>
                </c:pt>
                <c:pt idx="10516">
                  <c:v>81.609049804949976</c:v>
                </c:pt>
                <c:pt idx="10517">
                  <c:v>81.610763086632886</c:v>
                </c:pt>
                <c:pt idx="10518">
                  <c:v>81.612476207267349</c:v>
                </c:pt>
                <c:pt idx="10519">
                  <c:v>81.614189166883648</c:v>
                </c:pt>
                <c:pt idx="10520">
                  <c:v>81.615901965512023</c:v>
                </c:pt>
                <c:pt idx="10521">
                  <c:v>81.617614603182787</c:v>
                </c:pt>
                <c:pt idx="10522">
                  <c:v>81.619327079926109</c:v>
                </c:pt>
                <c:pt idx="10523">
                  <c:v>81.621039395772272</c:v>
                </c:pt>
                <c:pt idx="10524">
                  <c:v>81.622751550751502</c:v>
                </c:pt>
                <c:pt idx="10525">
                  <c:v>81.624463544894098</c:v>
                </c:pt>
                <c:pt idx="10526">
                  <c:v>81.62617537823013</c:v>
                </c:pt>
                <c:pt idx="10527">
                  <c:v>81.62788705078988</c:v>
                </c:pt>
                <c:pt idx="10528">
                  <c:v>81.629598562603562</c:v>
                </c:pt>
                <c:pt idx="10529">
                  <c:v>81.631309913701372</c:v>
                </c:pt>
                <c:pt idx="10530">
                  <c:v>81.633021104113439</c:v>
                </c:pt>
                <c:pt idx="10531">
                  <c:v>81.634732133869932</c:v>
                </c:pt>
                <c:pt idx="10532">
                  <c:v>81.636443003001077</c:v>
                </c:pt>
                <c:pt idx="10533">
                  <c:v>81.638153711537015</c:v>
                </c:pt>
                <c:pt idx="10534">
                  <c:v>81.639864259507831</c:v>
                </c:pt>
                <c:pt idx="10535">
                  <c:v>81.641574646943724</c:v>
                </c:pt>
                <c:pt idx="10536">
                  <c:v>81.643284873874777</c:v>
                </c:pt>
                <c:pt idx="10537">
                  <c:v>81.644994940331188</c:v>
                </c:pt>
                <c:pt idx="10538">
                  <c:v>81.646704846342985</c:v>
                </c:pt>
                <c:pt idx="10539">
                  <c:v>81.648414591940295</c:v>
                </c:pt>
                <c:pt idx="10540">
                  <c:v>81.650124177153259</c:v>
                </c:pt>
                <c:pt idx="10541">
                  <c:v>81.651833602011919</c:v>
                </c:pt>
                <c:pt idx="10542">
                  <c:v>81.653542866546346</c:v>
                </c:pt>
                <c:pt idx="10543">
                  <c:v>81.655251970786637</c:v>
                </c:pt>
                <c:pt idx="10544">
                  <c:v>81.656960914762848</c:v>
                </c:pt>
                <c:pt idx="10545">
                  <c:v>81.658669698505065</c:v>
                </c:pt>
                <c:pt idx="10546">
                  <c:v>81.660378322043258</c:v>
                </c:pt>
                <c:pt idx="10547">
                  <c:v>81.66208678540751</c:v>
                </c:pt>
                <c:pt idx="10548">
                  <c:v>81.66379508862785</c:v>
                </c:pt>
                <c:pt idx="10549">
                  <c:v>81.665503231734306</c:v>
                </c:pt>
                <c:pt idx="10550">
                  <c:v>81.667211214756847</c:v>
                </c:pt>
                <c:pt idx="10551">
                  <c:v>81.668919037725516</c:v>
                </c:pt>
                <c:pt idx="10552">
                  <c:v>81.670626700670311</c:v>
                </c:pt>
                <c:pt idx="10553">
                  <c:v>81.672334203621148</c:v>
                </c:pt>
                <c:pt idx="10554">
                  <c:v>81.674041546608109</c:v>
                </c:pt>
                <c:pt idx="10555">
                  <c:v>81.67574872966108</c:v>
                </c:pt>
                <c:pt idx="10556">
                  <c:v>81.677455752810118</c:v>
                </c:pt>
                <c:pt idx="10557">
                  <c:v>81.679162616085037</c:v>
                </c:pt>
                <c:pt idx="10558">
                  <c:v>81.680869319515878</c:v>
                </c:pt>
                <c:pt idx="10559">
                  <c:v>81.68257586313257</c:v>
                </c:pt>
                <c:pt idx="10560">
                  <c:v>81.684282246964969</c:v>
                </c:pt>
                <c:pt idx="10561">
                  <c:v>81.685988471043117</c:v>
                </c:pt>
                <c:pt idx="10562">
                  <c:v>81.687694535396801</c:v>
                </c:pt>
                <c:pt idx="10563">
                  <c:v>81.689400440055991</c:v>
                </c:pt>
                <c:pt idx="10564">
                  <c:v>81.691106185050572</c:v>
                </c:pt>
                <c:pt idx="10565">
                  <c:v>81.692811770410401</c:v>
                </c:pt>
                <c:pt idx="10566">
                  <c:v>81.694517196165393</c:v>
                </c:pt>
                <c:pt idx="10567">
                  <c:v>81.696222462345418</c:v>
                </c:pt>
                <c:pt idx="10568">
                  <c:v>81.697927568980276</c:v>
                </c:pt>
                <c:pt idx="10569">
                  <c:v>81.69963251609984</c:v>
                </c:pt>
                <c:pt idx="10570">
                  <c:v>81.701337303734036</c:v>
                </c:pt>
                <c:pt idx="10571">
                  <c:v>81.703041931912622</c:v>
                </c:pt>
                <c:pt idx="10572">
                  <c:v>81.704746400665414</c:v>
                </c:pt>
                <c:pt idx="10573">
                  <c:v>81.706450710022253</c:v>
                </c:pt>
                <c:pt idx="10574">
                  <c:v>81.708154860012925</c:v>
                </c:pt>
                <c:pt idx="10575">
                  <c:v>81.709858850667288</c:v>
                </c:pt>
                <c:pt idx="10576">
                  <c:v>81.711562682015142</c:v>
                </c:pt>
                <c:pt idx="10577">
                  <c:v>81.71326635408613</c:v>
                </c:pt>
                <c:pt idx="10578">
                  <c:v>81.714969866910209</c:v>
                </c:pt>
                <c:pt idx="10579">
                  <c:v>81.716673220516995</c:v>
                </c:pt>
                <c:pt idx="10580">
                  <c:v>81.718376414936358</c:v>
                </c:pt>
                <c:pt idx="10581">
                  <c:v>81.720079450198014</c:v>
                </c:pt>
                <c:pt idx="10582">
                  <c:v>81.721782326331677</c:v>
                </c:pt>
                <c:pt idx="10583">
                  <c:v>81.723485043367162</c:v>
                </c:pt>
                <c:pt idx="10584">
                  <c:v>81.725187601334071</c:v>
                </c:pt>
                <c:pt idx="10585">
                  <c:v>81.72689000026223</c:v>
                </c:pt>
                <c:pt idx="10586">
                  <c:v>81.728592240181257</c:v>
                </c:pt>
                <c:pt idx="10587">
                  <c:v>81.730294321120994</c:v>
                </c:pt>
                <c:pt idx="10588">
                  <c:v>81.73199624311097</c:v>
                </c:pt>
                <c:pt idx="10589">
                  <c:v>81.73369800618093</c:v>
                </c:pt>
                <c:pt idx="10590">
                  <c:v>81.735399610360616</c:v>
                </c:pt>
                <c:pt idx="10591">
                  <c:v>81.737101055679616</c:v>
                </c:pt>
                <c:pt idx="10592">
                  <c:v>81.738802342167617</c:v>
                </c:pt>
                <c:pt idx="10593">
                  <c:v>81.740503469854318</c:v>
                </c:pt>
                <c:pt idx="10594">
                  <c:v>81.742204438769221</c:v>
                </c:pt>
                <c:pt idx="10595">
                  <c:v>81.743905248942127</c:v>
                </c:pt>
                <c:pt idx="10596">
                  <c:v>81.745605900402566</c:v>
                </c:pt>
                <c:pt idx="10597">
                  <c:v>81.747306393180168</c:v>
                </c:pt>
                <c:pt idx="10598">
                  <c:v>81.749006727304547</c:v>
                </c:pt>
                <c:pt idx="10599">
                  <c:v>81.750706902805319</c:v>
                </c:pt>
                <c:pt idx="10600">
                  <c:v>81.752406919712072</c:v>
                </c:pt>
                <c:pt idx="10601">
                  <c:v>81.754106778054378</c:v>
                </c:pt>
                <c:pt idx="10602">
                  <c:v>81.755806477861839</c:v>
                </c:pt>
                <c:pt idx="10603">
                  <c:v>81.757506019163998</c:v>
                </c:pt>
                <c:pt idx="10604">
                  <c:v>81.759205401990442</c:v>
                </c:pt>
                <c:pt idx="10605">
                  <c:v>81.760904626370674</c:v>
                </c:pt>
                <c:pt idx="10606">
                  <c:v>81.762603692334295</c:v>
                </c:pt>
                <c:pt idx="10607">
                  <c:v>81.764302599910792</c:v>
                </c:pt>
                <c:pt idx="10608">
                  <c:v>81.766001349129709</c:v>
                </c:pt>
                <c:pt idx="10609">
                  <c:v>81.767699940020606</c:v>
                </c:pt>
                <c:pt idx="10610">
                  <c:v>81.769398372612883</c:v>
                </c:pt>
                <c:pt idx="10611">
                  <c:v>81.771096646936186</c:v>
                </c:pt>
                <c:pt idx="10612">
                  <c:v>81.772794763019917</c:v>
                </c:pt>
                <c:pt idx="10613">
                  <c:v>81.774492720893576</c:v>
                </c:pt>
                <c:pt idx="10614">
                  <c:v>81.776190520586638</c:v>
                </c:pt>
                <c:pt idx="10615">
                  <c:v>81.777888162128576</c:v>
                </c:pt>
                <c:pt idx="10616">
                  <c:v>81.77958564554892</c:v>
                </c:pt>
                <c:pt idx="10617">
                  <c:v>81.781282970877029</c:v>
                </c:pt>
                <c:pt idx="10618">
                  <c:v>81.782980138142349</c:v>
                </c:pt>
                <c:pt idx="10619">
                  <c:v>81.784677147374381</c:v>
                </c:pt>
                <c:pt idx="10620">
                  <c:v>81.786373998602485</c:v>
                </c:pt>
                <c:pt idx="10621">
                  <c:v>81.78807069185612</c:v>
                </c:pt>
                <c:pt idx="10622">
                  <c:v>81.789767227164702</c:v>
                </c:pt>
                <c:pt idx="10623">
                  <c:v>81.791463604557677</c:v>
                </c:pt>
                <c:pt idx="10624">
                  <c:v>81.79315982406429</c:v>
                </c:pt>
                <c:pt idx="10625">
                  <c:v>81.794855885714099</c:v>
                </c:pt>
                <c:pt idx="10626">
                  <c:v>81.796551789536394</c:v>
                </c:pt>
                <c:pt idx="10627">
                  <c:v>81.798247535560506</c:v>
                </c:pt>
                <c:pt idx="10628">
                  <c:v>81.799943123815893</c:v>
                </c:pt>
                <c:pt idx="10629">
                  <c:v>81.801638554331859</c:v>
                </c:pt>
                <c:pt idx="10630">
                  <c:v>81.803333827137791</c:v>
                </c:pt>
                <c:pt idx="10631">
                  <c:v>81.80502894226295</c:v>
                </c:pt>
                <c:pt idx="10632">
                  <c:v>81.806723899736738</c:v>
                </c:pt>
                <c:pt idx="10633">
                  <c:v>81.808418699588429</c:v>
                </c:pt>
                <c:pt idx="10634">
                  <c:v>81.810113341847426</c:v>
                </c:pt>
                <c:pt idx="10635">
                  <c:v>81.811807826542889</c:v>
                </c:pt>
                <c:pt idx="10636">
                  <c:v>81.813502153704178</c:v>
                </c:pt>
                <c:pt idx="10637">
                  <c:v>81.815196323360652</c:v>
                </c:pt>
                <c:pt idx="10638">
                  <c:v>81.816890335541501</c:v>
                </c:pt>
                <c:pt idx="10639">
                  <c:v>81.818584190276056</c:v>
                </c:pt>
                <c:pt idx="10640">
                  <c:v>81.820277887593534</c:v>
                </c:pt>
                <c:pt idx="10641">
                  <c:v>81.821971427523223</c:v>
                </c:pt>
                <c:pt idx="10642">
                  <c:v>81.823664810094357</c:v>
                </c:pt>
                <c:pt idx="10643">
                  <c:v>81.825358035336166</c:v>
                </c:pt>
                <c:pt idx="10644">
                  <c:v>81.827051103277952</c:v>
                </c:pt>
                <c:pt idx="10645">
                  <c:v>81.828744013948807</c:v>
                </c:pt>
                <c:pt idx="10646">
                  <c:v>81.830436767378103</c:v>
                </c:pt>
                <c:pt idx="10647">
                  <c:v>81.832129363594888</c:v>
                </c:pt>
                <c:pt idx="10648">
                  <c:v>81.833821802628464</c:v>
                </c:pt>
                <c:pt idx="10649">
                  <c:v>81.83551408450802</c:v>
                </c:pt>
                <c:pt idx="10650">
                  <c:v>81.837206209262717</c:v>
                </c:pt>
                <c:pt idx="10651">
                  <c:v>81.83889817692166</c:v>
                </c:pt>
                <c:pt idx="10652">
                  <c:v>81.840589987514193</c:v>
                </c:pt>
                <c:pt idx="10653">
                  <c:v>81.842281641069263</c:v>
                </c:pt>
                <c:pt idx="10654">
                  <c:v>81.843973137616189</c:v>
                </c:pt>
                <c:pt idx="10655">
                  <c:v>81.845664477184016</c:v>
                </c:pt>
                <c:pt idx="10656">
                  <c:v>81.847355659801963</c:v>
                </c:pt>
                <c:pt idx="10657">
                  <c:v>81.849046685499033</c:v>
                </c:pt>
                <c:pt idx="10658">
                  <c:v>81.850737554304388</c:v>
                </c:pt>
                <c:pt idx="10659">
                  <c:v>81.852428266247244</c:v>
                </c:pt>
                <c:pt idx="10660">
                  <c:v>81.854118821356593</c:v>
                </c:pt>
                <c:pt idx="10661">
                  <c:v>81.855809219661538</c:v>
                </c:pt>
                <c:pt idx="10662">
                  <c:v>81.857499461191253</c:v>
                </c:pt>
                <c:pt idx="10663">
                  <c:v>81.859189545974672</c:v>
                </c:pt>
                <c:pt idx="10664">
                  <c:v>81.860879474040956</c:v>
                </c:pt>
                <c:pt idx="10665">
                  <c:v>81.862569245419166</c:v>
                </c:pt>
                <c:pt idx="10666">
                  <c:v>81.864258860138321</c:v>
                </c:pt>
                <c:pt idx="10667">
                  <c:v>81.865948318227467</c:v>
                </c:pt>
                <c:pt idx="10668">
                  <c:v>81.867637619715694</c:v>
                </c:pt>
                <c:pt idx="10669">
                  <c:v>81.86932676463195</c:v>
                </c:pt>
                <c:pt idx="10670">
                  <c:v>81.871015753005352</c:v>
                </c:pt>
                <c:pt idx="10671">
                  <c:v>81.872704584864806</c:v>
                </c:pt>
                <c:pt idx="10672">
                  <c:v>81.874393260239444</c:v>
                </c:pt>
                <c:pt idx="10673">
                  <c:v>81.876081779158142</c:v>
                </c:pt>
                <c:pt idx="10674">
                  <c:v>81.877770141649933</c:v>
                </c:pt>
                <c:pt idx="10675">
                  <c:v>81.879458347743793</c:v>
                </c:pt>
                <c:pt idx="10676">
                  <c:v>81.881146397468754</c:v>
                </c:pt>
                <c:pt idx="10677">
                  <c:v>81.882834290853694</c:v>
                </c:pt>
                <c:pt idx="10678">
                  <c:v>81.884522027927602</c:v>
                </c:pt>
                <c:pt idx="10679">
                  <c:v>81.886209608719483</c:v>
                </c:pt>
                <c:pt idx="10680">
                  <c:v>81.887897033258142</c:v>
                </c:pt>
                <c:pt idx="10681">
                  <c:v>81.889584301572611</c:v>
                </c:pt>
                <c:pt idx="10682">
                  <c:v>81.891271413691825</c:v>
                </c:pt>
                <c:pt idx="10683">
                  <c:v>81.892958369644631</c:v>
                </c:pt>
                <c:pt idx="10684">
                  <c:v>81.894645169460063</c:v>
                </c:pt>
                <c:pt idx="10685">
                  <c:v>81.896331813166825</c:v>
                </c:pt>
                <c:pt idx="10686">
                  <c:v>81.898018300793964</c:v>
                </c:pt>
                <c:pt idx="10687">
                  <c:v>81.899704632370344</c:v>
                </c:pt>
                <c:pt idx="10688">
                  <c:v>81.901390807924798</c:v>
                </c:pt>
                <c:pt idx="10689">
                  <c:v>81.903076827486203</c:v>
                </c:pt>
                <c:pt idx="10690">
                  <c:v>81.904762691083462</c:v>
                </c:pt>
                <c:pt idx="10691">
                  <c:v>81.906448398745383</c:v>
                </c:pt>
                <c:pt idx="10692">
                  <c:v>81.908133950500783</c:v>
                </c:pt>
                <c:pt idx="10693">
                  <c:v>81.909819346378612</c:v>
                </c:pt>
                <c:pt idx="10694">
                  <c:v>81.911504586407574</c:v>
                </c:pt>
                <c:pt idx="10695">
                  <c:v>81.913189670616546</c:v>
                </c:pt>
                <c:pt idx="10696">
                  <c:v>81.914874599034306</c:v>
                </c:pt>
                <c:pt idx="10697">
                  <c:v>81.916559371689686</c:v>
                </c:pt>
                <c:pt idx="10698">
                  <c:v>81.918243988611508</c:v>
                </c:pt>
                <c:pt idx="10699">
                  <c:v>81.919928449828546</c:v>
                </c:pt>
                <c:pt idx="10700">
                  <c:v>81.921612755369495</c:v>
                </c:pt>
                <c:pt idx="10701">
                  <c:v>81.923296905263271</c:v>
                </c:pt>
                <c:pt idx="10702">
                  <c:v>81.924980899538511</c:v>
                </c:pt>
                <c:pt idx="10703">
                  <c:v>81.926664738224062</c:v>
                </c:pt>
                <c:pt idx="10704">
                  <c:v>81.928348421348616</c:v>
                </c:pt>
                <c:pt idx="10705">
                  <c:v>81.930031948940922</c:v>
                </c:pt>
                <c:pt idx="10706">
                  <c:v>81.931715321029756</c:v>
                </c:pt>
                <c:pt idx="10707">
                  <c:v>81.933398537643768</c:v>
                </c:pt>
                <c:pt idx="10708">
                  <c:v>81.935081598811749</c:v>
                </c:pt>
                <c:pt idx="10709">
                  <c:v>81.93676450456239</c:v>
                </c:pt>
                <c:pt idx="10710">
                  <c:v>81.938447254924327</c:v>
                </c:pt>
                <c:pt idx="10711">
                  <c:v>81.940129849926379</c:v>
                </c:pt>
                <c:pt idx="10712">
                  <c:v>81.941812289597081</c:v>
                </c:pt>
                <c:pt idx="10713">
                  <c:v>81.943494573965197</c:v>
                </c:pt>
                <c:pt idx="10714">
                  <c:v>81.94517670305936</c:v>
                </c:pt>
                <c:pt idx="10715">
                  <c:v>81.946858676908306</c:v>
                </c:pt>
                <c:pt idx="10716">
                  <c:v>81.948540495540627</c:v>
                </c:pt>
                <c:pt idx="10717">
                  <c:v>81.950222158984914</c:v>
                </c:pt>
                <c:pt idx="10718">
                  <c:v>81.951903667269917</c:v>
                </c:pt>
                <c:pt idx="10719">
                  <c:v>81.953585020424171</c:v>
                </c:pt>
                <c:pt idx="10720">
                  <c:v>81.955266218476382</c:v>
                </c:pt>
                <c:pt idx="10721">
                  <c:v>81.956947261455085</c:v>
                </c:pt>
                <c:pt idx="10722">
                  <c:v>81.958628149388929</c:v>
                </c:pt>
                <c:pt idx="10723">
                  <c:v>81.960308882306478</c:v>
                </c:pt>
                <c:pt idx="10724">
                  <c:v>81.96198946023641</c:v>
                </c:pt>
                <c:pt idx="10725">
                  <c:v>81.963669883207203</c:v>
                </c:pt>
                <c:pt idx="10726">
                  <c:v>81.965350151247463</c:v>
                </c:pt>
                <c:pt idx="10727">
                  <c:v>81.96703026438577</c:v>
                </c:pt>
                <c:pt idx="10728">
                  <c:v>81.968710222650643</c:v>
                </c:pt>
                <c:pt idx="10729">
                  <c:v>81.970390026070717</c:v>
                </c:pt>
                <c:pt idx="10730">
                  <c:v>81.972069674674444</c:v>
                </c:pt>
                <c:pt idx="10731">
                  <c:v>81.973749168490386</c:v>
                </c:pt>
                <c:pt idx="10732">
                  <c:v>81.975428507547122</c:v>
                </c:pt>
                <c:pt idx="10733">
                  <c:v>81.977107691873087</c:v>
                </c:pt>
                <c:pt idx="10734">
                  <c:v>81.978786721496832</c:v>
                </c:pt>
                <c:pt idx="10735">
                  <c:v>81.980465596446862</c:v>
                </c:pt>
                <c:pt idx="10736">
                  <c:v>81.982144316751658</c:v>
                </c:pt>
                <c:pt idx="10737">
                  <c:v>81.983822882439739</c:v>
                </c:pt>
                <c:pt idx="10738">
                  <c:v>81.985501293539585</c:v>
                </c:pt>
                <c:pt idx="10739">
                  <c:v>81.987179550079603</c:v>
                </c:pt>
                <c:pt idx="10740">
                  <c:v>81.988857652088285</c:v>
                </c:pt>
                <c:pt idx="10741">
                  <c:v>81.990535599594153</c:v>
                </c:pt>
                <c:pt idx="10742">
                  <c:v>81.992213392625573</c:v>
                </c:pt>
                <c:pt idx="10743">
                  <c:v>81.993891031210993</c:v>
                </c:pt>
                <c:pt idx="10744">
                  <c:v>81.995568515378864</c:v>
                </c:pt>
                <c:pt idx="10745">
                  <c:v>81.997245845157622</c:v>
                </c:pt>
                <c:pt idx="10746">
                  <c:v>81.998923020575674</c:v>
                </c:pt>
                <c:pt idx="10747">
                  <c:v>82.0006000416614</c:v>
                </c:pt>
                <c:pt idx="10748">
                  <c:v>82.002276908443207</c:v>
                </c:pt>
                <c:pt idx="10749">
                  <c:v>82.003953620949616</c:v>
                </c:pt>
                <c:pt idx="10750">
                  <c:v>82.005630179208779</c:v>
                </c:pt>
                <c:pt idx="10751">
                  <c:v>82.007306583249246</c:v>
                </c:pt>
                <c:pt idx="10752">
                  <c:v>82.00898283309931</c:v>
                </c:pt>
                <c:pt idx="10753">
                  <c:v>82.010658928787407</c:v>
                </c:pt>
                <c:pt idx="10754">
                  <c:v>82.012334870341789</c:v>
                </c:pt>
                <c:pt idx="10755">
                  <c:v>82.014010657790891</c:v>
                </c:pt>
                <c:pt idx="10756">
                  <c:v>82.015686291162993</c:v>
                </c:pt>
                <c:pt idx="10757">
                  <c:v>82.017361770486431</c:v>
                </c:pt>
                <c:pt idx="10758">
                  <c:v>82.019037095789557</c:v>
                </c:pt>
                <c:pt idx="10759">
                  <c:v>82.020712267100677</c:v>
                </c:pt>
                <c:pt idx="10760">
                  <c:v>82.022387284448101</c:v>
                </c:pt>
                <c:pt idx="10761">
                  <c:v>82.024062147860107</c:v>
                </c:pt>
                <c:pt idx="10762">
                  <c:v>82.025736857364976</c:v>
                </c:pt>
                <c:pt idx="10763">
                  <c:v>82.027411412991057</c:v>
                </c:pt>
                <c:pt idx="10764">
                  <c:v>82.029085814766546</c:v>
                </c:pt>
                <c:pt idx="10765">
                  <c:v>82.030760062719779</c:v>
                </c:pt>
                <c:pt idx="10766">
                  <c:v>82.032434156878935</c:v>
                </c:pt>
                <c:pt idx="10767">
                  <c:v>82.034108097272352</c:v>
                </c:pt>
                <c:pt idx="10768">
                  <c:v>82.035781883928195</c:v>
                </c:pt>
                <c:pt idx="10769">
                  <c:v>82.037455516874772</c:v>
                </c:pt>
                <c:pt idx="10770">
                  <c:v>82.039128996140292</c:v>
                </c:pt>
                <c:pt idx="10771">
                  <c:v>82.040802321752921</c:v>
                </c:pt>
                <c:pt idx="10772">
                  <c:v>82.042475493740909</c:v>
                </c:pt>
                <c:pt idx="10773">
                  <c:v>82.044148512132509</c:v>
                </c:pt>
                <c:pt idx="10774">
                  <c:v>82.045821376955857</c:v>
                </c:pt>
                <c:pt idx="10775">
                  <c:v>82.047494088239191</c:v>
                </c:pt>
                <c:pt idx="10776">
                  <c:v>82.049166646010647</c:v>
                </c:pt>
                <c:pt idx="10777">
                  <c:v>82.050839050298379</c:v>
                </c:pt>
                <c:pt idx="10778">
                  <c:v>82.052511301130608</c:v>
                </c:pt>
                <c:pt idx="10779">
                  <c:v>82.054183398535514</c:v>
                </c:pt>
                <c:pt idx="10780">
                  <c:v>82.055855342541165</c:v>
                </c:pt>
                <c:pt idx="10781">
                  <c:v>82.057527133175782</c:v>
                </c:pt>
                <c:pt idx="10782">
                  <c:v>82.059198770467432</c:v>
                </c:pt>
                <c:pt idx="10783">
                  <c:v>82.060870254444296</c:v>
                </c:pt>
                <c:pt idx="10784">
                  <c:v>82.062541585134483</c:v>
                </c:pt>
                <c:pt idx="10785">
                  <c:v>82.064212762566115</c:v>
                </c:pt>
                <c:pt idx="10786">
                  <c:v>82.065883786767273</c:v>
                </c:pt>
                <c:pt idx="10787">
                  <c:v>82.067554657766067</c:v>
                </c:pt>
                <c:pt idx="10788">
                  <c:v>82.069225375590563</c:v>
                </c:pt>
                <c:pt idx="10789">
                  <c:v>82.070895940268841</c:v>
                </c:pt>
                <c:pt idx="10790">
                  <c:v>82.072566351828996</c:v>
                </c:pt>
                <c:pt idx="10791">
                  <c:v>82.074236610299138</c:v>
                </c:pt>
                <c:pt idx="10792">
                  <c:v>82.075906715707262</c:v>
                </c:pt>
                <c:pt idx="10793">
                  <c:v>82.077576668081406</c:v>
                </c:pt>
                <c:pt idx="10794">
                  <c:v>82.079246467449678</c:v>
                </c:pt>
                <c:pt idx="10795">
                  <c:v>82.080916113840047</c:v>
                </c:pt>
                <c:pt idx="10796">
                  <c:v>82.082585607280592</c:v>
                </c:pt>
                <c:pt idx="10797">
                  <c:v>82.084254947799323</c:v>
                </c:pt>
                <c:pt idx="10798">
                  <c:v>82.085924135424193</c:v>
                </c:pt>
                <c:pt idx="10799">
                  <c:v>82.087593170183311</c:v>
                </c:pt>
                <c:pt idx="10800">
                  <c:v>82.089262052104573</c:v>
                </c:pt>
                <c:pt idx="10801">
                  <c:v>82.090930781216088</c:v>
                </c:pt>
                <c:pt idx="10802">
                  <c:v>82.092599357545652</c:v>
                </c:pt>
                <c:pt idx="10803">
                  <c:v>82.094267781121431</c:v>
                </c:pt>
                <c:pt idx="10804">
                  <c:v>82.095936051971279</c:v>
                </c:pt>
                <c:pt idx="10805">
                  <c:v>82.097604170123162</c:v>
                </c:pt>
                <c:pt idx="10806">
                  <c:v>82.099272135605048</c:v>
                </c:pt>
                <c:pt idx="10807">
                  <c:v>82.100939948444918</c:v>
                </c:pt>
                <c:pt idx="10808">
                  <c:v>82.102607608670652</c:v>
                </c:pt>
                <c:pt idx="10809">
                  <c:v>82.104275116310205</c:v>
                </c:pt>
                <c:pt idx="10810">
                  <c:v>82.105942471391472</c:v>
                </c:pt>
                <c:pt idx="10811">
                  <c:v>82.107609673942449</c:v>
                </c:pt>
                <c:pt idx="10812">
                  <c:v>82.109276723990888</c:v>
                </c:pt>
                <c:pt idx="10813">
                  <c:v>82.110943621564815</c:v>
                </c:pt>
                <c:pt idx="10814">
                  <c:v>82.112610366692081</c:v>
                </c:pt>
                <c:pt idx="10815">
                  <c:v>82.114276959400542</c:v>
                </c:pt>
                <c:pt idx="10816">
                  <c:v>82.115943399718091</c:v>
                </c:pt>
                <c:pt idx="10817">
                  <c:v>82.117609687672626</c:v>
                </c:pt>
                <c:pt idx="10818">
                  <c:v>82.119275823291929</c:v>
                </c:pt>
                <c:pt idx="10819">
                  <c:v>82.120941806603909</c:v>
                </c:pt>
                <c:pt idx="10820">
                  <c:v>82.122607637636392</c:v>
                </c:pt>
                <c:pt idx="10821">
                  <c:v>82.124273316417288</c:v>
                </c:pt>
                <c:pt idx="10822">
                  <c:v>82.125938842974278</c:v>
                </c:pt>
                <c:pt idx="10823">
                  <c:v>82.127604217335332</c:v>
                </c:pt>
                <c:pt idx="10824">
                  <c:v>82.129269439528144</c:v>
                </c:pt>
                <c:pt idx="10825">
                  <c:v>82.130934509580584</c:v>
                </c:pt>
                <c:pt idx="10826">
                  <c:v>82.132599427520418</c:v>
                </c:pt>
                <c:pt idx="10827">
                  <c:v>82.134264193375486</c:v>
                </c:pt>
                <c:pt idx="10828">
                  <c:v>82.135928807173485</c:v>
                </c:pt>
                <c:pt idx="10829">
                  <c:v>82.137593268942297</c:v>
                </c:pt>
                <c:pt idx="10830">
                  <c:v>82.139257578709589</c:v>
                </c:pt>
                <c:pt idx="10831">
                  <c:v>82.140921736503131</c:v>
                </c:pt>
                <c:pt idx="10832">
                  <c:v>82.142585742350761</c:v>
                </c:pt>
                <c:pt idx="10833">
                  <c:v>82.14424959628019</c:v>
                </c:pt>
                <c:pt idx="10834">
                  <c:v>82.145913298319101</c:v>
                </c:pt>
                <c:pt idx="10835">
                  <c:v>82.14757684849522</c:v>
                </c:pt>
                <c:pt idx="10836">
                  <c:v>82.149240246836371</c:v>
                </c:pt>
                <c:pt idx="10837">
                  <c:v>82.150903493370194</c:v>
                </c:pt>
                <c:pt idx="10838">
                  <c:v>82.152566588124358</c:v>
                </c:pt>
                <c:pt idx="10839">
                  <c:v>82.15422953112666</c:v>
                </c:pt>
                <c:pt idx="10840">
                  <c:v>82.155892322404668</c:v>
                </c:pt>
                <c:pt idx="10841">
                  <c:v>82.157554961986222</c:v>
                </c:pt>
                <c:pt idx="10842">
                  <c:v>82.159217449898875</c:v>
                </c:pt>
                <c:pt idx="10843">
                  <c:v>82.160879786170355</c:v>
                </c:pt>
                <c:pt idx="10844">
                  <c:v>82.162541970828258</c:v>
                </c:pt>
                <c:pt idx="10845">
                  <c:v>82.164204003900323</c:v>
                </c:pt>
                <c:pt idx="10846">
                  <c:v>82.165865885414092</c:v>
                </c:pt>
                <c:pt idx="10847">
                  <c:v>82.167527615397347</c:v>
                </c:pt>
                <c:pt idx="10848">
                  <c:v>82.169189193877557</c:v>
                </c:pt>
                <c:pt idx="10849">
                  <c:v>82.170850620882462</c:v>
                </c:pt>
                <c:pt idx="10850">
                  <c:v>82.172511896439573</c:v>
                </c:pt>
                <c:pt idx="10851">
                  <c:v>82.174173020576688</c:v>
                </c:pt>
                <c:pt idx="10852">
                  <c:v>82.175833993321191</c:v>
                </c:pt>
                <c:pt idx="10853">
                  <c:v>82.177494814700808</c:v>
                </c:pt>
                <c:pt idx="10854">
                  <c:v>82.179155484743077</c:v>
                </c:pt>
                <c:pt idx="10855">
                  <c:v>82.180816003475584</c:v>
                </c:pt>
                <c:pt idx="10856">
                  <c:v>82.182476370925855</c:v>
                </c:pt>
                <c:pt idx="10857">
                  <c:v>82.184136587121571</c:v>
                </c:pt>
                <c:pt idx="10858">
                  <c:v>82.185796652090147</c:v>
                </c:pt>
                <c:pt idx="10859">
                  <c:v>82.187456565859279</c:v>
                </c:pt>
                <c:pt idx="10860">
                  <c:v>82.189116328456308</c:v>
                </c:pt>
                <c:pt idx="10861">
                  <c:v>82.19077593990896</c:v>
                </c:pt>
                <c:pt idx="10862">
                  <c:v>82.192435400244662</c:v>
                </c:pt>
                <c:pt idx="10863">
                  <c:v>82.194094709490983</c:v>
                </c:pt>
                <c:pt idx="10864">
                  <c:v>82.19575386767535</c:v>
                </c:pt>
                <c:pt idx="10865">
                  <c:v>82.197412874825346</c:v>
                </c:pt>
                <c:pt idx="10866">
                  <c:v>82.199071730968441</c:v>
                </c:pt>
                <c:pt idx="10867">
                  <c:v>82.200730436132119</c:v>
                </c:pt>
                <c:pt idx="10868">
                  <c:v>82.202388990343863</c:v>
                </c:pt>
                <c:pt idx="10869">
                  <c:v>82.204047393631129</c:v>
                </c:pt>
                <c:pt idx="10870">
                  <c:v>82.205705646021372</c:v>
                </c:pt>
                <c:pt idx="10871">
                  <c:v>82.207363747542146</c:v>
                </c:pt>
                <c:pt idx="10872">
                  <c:v>82.209021698220795</c:v>
                </c:pt>
                <c:pt idx="10873">
                  <c:v>82.210679498084772</c:v>
                </c:pt>
                <c:pt idx="10874">
                  <c:v>82.212337147161506</c:v>
                </c:pt>
                <c:pt idx="10875">
                  <c:v>82.213994645478536</c:v>
                </c:pt>
                <c:pt idx="10876">
                  <c:v>82.215651993063133</c:v>
                </c:pt>
                <c:pt idx="10877">
                  <c:v>82.217309189942839</c:v>
                </c:pt>
                <c:pt idx="10878">
                  <c:v>82.218966236144951</c:v>
                </c:pt>
                <c:pt idx="10879">
                  <c:v>82.220623131696883</c:v>
                </c:pt>
                <c:pt idx="10880">
                  <c:v>82.222279876626104</c:v>
                </c:pt>
                <c:pt idx="10881">
                  <c:v>82.223936470959927</c:v>
                </c:pt>
                <c:pt idx="10882">
                  <c:v>82.225592914725738</c:v>
                </c:pt>
                <c:pt idx="10883">
                  <c:v>82.227249207950962</c:v>
                </c:pt>
                <c:pt idx="10884">
                  <c:v>82.22890535066287</c:v>
                </c:pt>
                <c:pt idx="10885">
                  <c:v>82.230561342888876</c:v>
                </c:pt>
                <c:pt idx="10886">
                  <c:v>82.232217184656292</c:v>
                </c:pt>
                <c:pt idx="10887">
                  <c:v>82.233872875992489</c:v>
                </c:pt>
                <c:pt idx="10888">
                  <c:v>82.235528416924765</c:v>
                </c:pt>
                <c:pt idx="10889">
                  <c:v>82.237183807480449</c:v>
                </c:pt>
                <c:pt idx="10890">
                  <c:v>82.238839047686838</c:v>
                </c:pt>
                <c:pt idx="10891">
                  <c:v>82.240494137571332</c:v>
                </c:pt>
                <c:pt idx="10892">
                  <c:v>82.242149077161145</c:v>
                </c:pt>
                <c:pt idx="10893">
                  <c:v>82.243803866483546</c:v>
                </c:pt>
                <c:pt idx="10894">
                  <c:v>82.245458505565892</c:v>
                </c:pt>
                <c:pt idx="10895">
                  <c:v>82.247112994435483</c:v>
                </c:pt>
                <c:pt idx="10896">
                  <c:v>82.248767333119488</c:v>
                </c:pt>
                <c:pt idx="10897">
                  <c:v>82.250421521645265</c:v>
                </c:pt>
                <c:pt idx="10898">
                  <c:v>82.252075560039955</c:v>
                </c:pt>
                <c:pt idx="10899">
                  <c:v>82.253729448330958</c:v>
                </c:pt>
                <c:pt idx="10900">
                  <c:v>82.255383186545373</c:v>
                </c:pt>
                <c:pt idx="10901">
                  <c:v>82.257036774710556</c:v>
                </c:pt>
                <c:pt idx="10902">
                  <c:v>82.258690212853637</c:v>
                </c:pt>
                <c:pt idx="10903">
                  <c:v>82.260343501001941</c:v>
                </c:pt>
                <c:pt idx="10904">
                  <c:v>82.261996639182584</c:v>
                </c:pt>
                <c:pt idx="10905">
                  <c:v>82.263649627422737</c:v>
                </c:pt>
                <c:pt idx="10906">
                  <c:v>82.265302465749741</c:v>
                </c:pt>
                <c:pt idx="10907">
                  <c:v>82.266955154190654</c:v>
                </c:pt>
                <c:pt idx="10908">
                  <c:v>82.268607692772733</c:v>
                </c:pt>
                <c:pt idx="10909">
                  <c:v>82.270260081523162</c:v>
                </c:pt>
                <c:pt idx="10910">
                  <c:v>82.271912320468999</c:v>
                </c:pt>
                <c:pt idx="10911">
                  <c:v>82.273564409637544</c:v>
                </c:pt>
                <c:pt idx="10912">
                  <c:v>82.275216349055853</c:v>
                </c:pt>
                <c:pt idx="10913">
                  <c:v>82.27686813875107</c:v>
                </c:pt>
                <c:pt idx="10914">
                  <c:v>82.27851977875045</c:v>
                </c:pt>
                <c:pt idx="10915">
                  <c:v>82.280171269080981</c:v>
                </c:pt>
                <c:pt idx="10916">
                  <c:v>82.28182260976989</c:v>
                </c:pt>
                <c:pt idx="10917">
                  <c:v>82.283473800844178</c:v>
                </c:pt>
                <c:pt idx="10918">
                  <c:v>82.285124842331101</c:v>
                </c:pt>
                <c:pt idx="10919">
                  <c:v>82.286775734257631</c:v>
                </c:pt>
                <c:pt idx="10920">
                  <c:v>82.288426476650898</c:v>
                </c:pt>
                <c:pt idx="10921">
                  <c:v>82.290077069538057</c:v>
                </c:pt>
                <c:pt idx="10922">
                  <c:v>82.29172751294611</c:v>
                </c:pt>
                <c:pt idx="10923">
                  <c:v>82.293377806902114</c:v>
                </c:pt>
                <c:pt idx="10924">
                  <c:v>82.295027951433212</c:v>
                </c:pt>
                <c:pt idx="10925">
                  <c:v>82.29667794656639</c:v>
                </c:pt>
                <c:pt idx="10926">
                  <c:v>82.298327792328749</c:v>
                </c:pt>
                <c:pt idx="10927">
                  <c:v>82.299977488747345</c:v>
                </c:pt>
                <c:pt idx="10928">
                  <c:v>82.301627035849094</c:v>
                </c:pt>
                <c:pt idx="10929">
                  <c:v>82.303276433661154</c:v>
                </c:pt>
                <c:pt idx="10930">
                  <c:v>82.304925682210509</c:v>
                </c:pt>
                <c:pt idx="10931">
                  <c:v>82.306574781524105</c:v>
                </c:pt>
                <c:pt idx="10932">
                  <c:v>82.308223731629056</c:v>
                </c:pt>
                <c:pt idx="10933">
                  <c:v>82.30987253255222</c:v>
                </c:pt>
                <c:pt idx="10934">
                  <c:v>82.311521184320767</c:v>
                </c:pt>
                <c:pt idx="10935">
                  <c:v>82.313169686961587</c:v>
                </c:pt>
                <c:pt idx="10936">
                  <c:v>82.314818040501592</c:v>
                </c:pt>
                <c:pt idx="10937">
                  <c:v>82.316466244967856</c:v>
                </c:pt>
                <c:pt idx="10938">
                  <c:v>82.318114300387265</c:v>
                </c:pt>
                <c:pt idx="10939">
                  <c:v>82.319762206786791</c:v>
                </c:pt>
                <c:pt idx="10940">
                  <c:v>82.321409964193464</c:v>
                </c:pt>
                <c:pt idx="10941">
                  <c:v>82.323057572634085</c:v>
                </c:pt>
                <c:pt idx="10942">
                  <c:v>82.324705032135697</c:v>
                </c:pt>
                <c:pt idx="10943">
                  <c:v>82.326352342725173</c:v>
                </c:pt>
                <c:pt idx="10944">
                  <c:v>82.327999504429485</c:v>
                </c:pt>
                <c:pt idx="10945">
                  <c:v>82.329646517275478</c:v>
                </c:pt>
                <c:pt idx="10946">
                  <c:v>82.331293381290081</c:v>
                </c:pt>
                <c:pt idx="10947">
                  <c:v>82.332940096500124</c:v>
                </c:pt>
                <c:pt idx="10948">
                  <c:v>82.334586662932637</c:v>
                </c:pt>
                <c:pt idx="10949">
                  <c:v>82.336233080614392</c:v>
                </c:pt>
                <c:pt idx="10950">
                  <c:v>82.33787934957229</c:v>
                </c:pt>
                <c:pt idx="10951">
                  <c:v>82.339525469833205</c:v>
                </c:pt>
                <c:pt idx="10952">
                  <c:v>82.341171441423953</c:v>
                </c:pt>
                <c:pt idx="10953">
                  <c:v>82.342817264371462</c:v>
                </c:pt>
                <c:pt idx="10954">
                  <c:v>82.344462938702563</c:v>
                </c:pt>
                <c:pt idx="10955">
                  <c:v>82.346108464444043</c:v>
                </c:pt>
                <c:pt idx="10956">
                  <c:v>82.347753841622733</c:v>
                </c:pt>
                <c:pt idx="10957">
                  <c:v>82.34939907026552</c:v>
                </c:pt>
                <c:pt idx="10958">
                  <c:v>82.351044150399161</c:v>
                </c:pt>
                <c:pt idx="10959">
                  <c:v>82.352689082050503</c:v>
                </c:pt>
                <c:pt idx="10960">
                  <c:v>82.354333865246332</c:v>
                </c:pt>
                <c:pt idx="10961">
                  <c:v>82.355978500013393</c:v>
                </c:pt>
                <c:pt idx="10962">
                  <c:v>82.357622986378587</c:v>
                </c:pt>
                <c:pt idx="10963">
                  <c:v>82.359267324368574</c:v>
                </c:pt>
                <c:pt idx="10964">
                  <c:v>82.360911514010198</c:v>
                </c:pt>
                <c:pt idx="10965">
                  <c:v>82.362555555330204</c:v>
                </c:pt>
                <c:pt idx="10966">
                  <c:v>82.364199448355336</c:v>
                </c:pt>
                <c:pt idx="10967">
                  <c:v>82.36584319311234</c:v>
                </c:pt>
                <c:pt idx="10968">
                  <c:v>82.367486789628003</c:v>
                </c:pt>
                <c:pt idx="10969">
                  <c:v>82.369130237929014</c:v>
                </c:pt>
                <c:pt idx="10970">
                  <c:v>82.370773538042158</c:v>
                </c:pt>
                <c:pt idx="10971">
                  <c:v>82.372416689994083</c:v>
                </c:pt>
                <c:pt idx="10972">
                  <c:v>82.374059693811574</c:v>
                </c:pt>
                <c:pt idx="10973">
                  <c:v>82.375702549521264</c:v>
                </c:pt>
                <c:pt idx="10974">
                  <c:v>82.37734525714994</c:v>
                </c:pt>
                <c:pt idx="10975">
                  <c:v>82.378987816724177</c:v>
                </c:pt>
                <c:pt idx="10976">
                  <c:v>82.380630228270817</c:v>
                </c:pt>
                <c:pt idx="10977">
                  <c:v>82.382272491816423</c:v>
                </c:pt>
                <c:pt idx="10978">
                  <c:v>82.383914607387723</c:v>
                </c:pt>
                <c:pt idx="10979">
                  <c:v>82.385556575011279</c:v>
                </c:pt>
                <c:pt idx="10980">
                  <c:v>82.387198394713849</c:v>
                </c:pt>
                <c:pt idx="10981">
                  <c:v>82.388840066522064</c:v>
                </c:pt>
                <c:pt idx="10982">
                  <c:v>82.390481590462571</c:v>
                </c:pt>
                <c:pt idx="10983">
                  <c:v>82.392122966561985</c:v>
                </c:pt>
                <c:pt idx="10984">
                  <c:v>82.393764194846909</c:v>
                </c:pt>
                <c:pt idx="10985">
                  <c:v>82.395405275344032</c:v>
                </c:pt>
                <c:pt idx="10986">
                  <c:v>82.397046208079914</c:v>
                </c:pt>
                <c:pt idx="10987">
                  <c:v>82.398686993081157</c:v>
                </c:pt>
                <c:pt idx="10988">
                  <c:v>82.400327630374434</c:v>
                </c:pt>
                <c:pt idx="10989">
                  <c:v>82.401968119986222</c:v>
                </c:pt>
                <c:pt idx="10990">
                  <c:v>82.403608461943222</c:v>
                </c:pt>
                <c:pt idx="10991">
                  <c:v>82.405248656271908</c:v>
                </c:pt>
                <c:pt idx="10992">
                  <c:v>82.406888702998899</c:v>
                </c:pt>
                <c:pt idx="10993">
                  <c:v>82.408528602150781</c:v>
                </c:pt>
                <c:pt idx="10994">
                  <c:v>82.410168353754088</c:v>
                </c:pt>
                <c:pt idx="10995">
                  <c:v>82.411807957835364</c:v>
                </c:pt>
                <c:pt idx="10996">
                  <c:v>82.413447414421114</c:v>
                </c:pt>
                <c:pt idx="10997">
                  <c:v>82.415086723537954</c:v>
                </c:pt>
                <c:pt idx="10998">
                  <c:v>82.416725885212401</c:v>
                </c:pt>
                <c:pt idx="10999">
                  <c:v>82.418364899470873</c:v>
                </c:pt>
                <c:pt idx="11000">
                  <c:v>82.42000376633996</c:v>
                </c:pt>
                <c:pt idx="11001">
                  <c:v>82.42164248584622</c:v>
                </c:pt>
                <c:pt idx="11002">
                  <c:v>82.42328105801603</c:v>
                </c:pt>
                <c:pt idx="11003">
                  <c:v>82.424919482875978</c:v>
                </c:pt>
                <c:pt idx="11004">
                  <c:v>82.426557760452482</c:v>
                </c:pt>
                <c:pt idx="11005">
                  <c:v>82.428195890772074</c:v>
                </c:pt>
                <c:pt idx="11006">
                  <c:v>82.42983387386117</c:v>
                </c:pt>
                <c:pt idx="11007">
                  <c:v>82.431471709746305</c:v>
                </c:pt>
                <c:pt idx="11008">
                  <c:v>82.43310939845388</c:v>
                </c:pt>
                <c:pt idx="11009">
                  <c:v>82.434746940010371</c:v>
                </c:pt>
                <c:pt idx="11010">
                  <c:v>82.436384334442181</c:v>
                </c:pt>
                <c:pt idx="11011">
                  <c:v>82.438021581775786</c:v>
                </c:pt>
                <c:pt idx="11012">
                  <c:v>82.439658682037589</c:v>
                </c:pt>
                <c:pt idx="11013">
                  <c:v>82.441295635254036</c:v>
                </c:pt>
                <c:pt idx="11014">
                  <c:v>82.442932441451447</c:v>
                </c:pt>
                <c:pt idx="11015">
                  <c:v>82.444569100656423</c:v>
                </c:pt>
                <c:pt idx="11016">
                  <c:v>82.446205612895156</c:v>
                </c:pt>
                <c:pt idx="11017">
                  <c:v>82.447841978194134</c:v>
                </c:pt>
                <c:pt idx="11018">
                  <c:v>82.449478196579747</c:v>
                </c:pt>
                <c:pt idx="11019">
                  <c:v>82.451114268078385</c:v>
                </c:pt>
                <c:pt idx="11020">
                  <c:v>82.452750192716337</c:v>
                </c:pt>
                <c:pt idx="11021">
                  <c:v>82.45438597052005</c:v>
                </c:pt>
                <c:pt idx="11022">
                  <c:v>82.456021601515857</c:v>
                </c:pt>
                <c:pt idx="11023">
                  <c:v>82.457657085730105</c:v>
                </c:pt>
                <c:pt idx="11024">
                  <c:v>82.459292423189083</c:v>
                </c:pt>
                <c:pt idx="11025">
                  <c:v>82.460927613919196</c:v>
                </c:pt>
                <c:pt idx="11026">
                  <c:v>82.462562657946776</c:v>
                </c:pt>
                <c:pt idx="11027">
                  <c:v>82.464197555298114</c:v>
                </c:pt>
                <c:pt idx="11028">
                  <c:v>82.465832305999498</c:v>
                </c:pt>
                <c:pt idx="11029">
                  <c:v>82.467466910077292</c:v>
                </c:pt>
                <c:pt idx="11030">
                  <c:v>82.469101367557755</c:v>
                </c:pt>
                <c:pt idx="11031">
                  <c:v>82.470735678467193</c:v>
                </c:pt>
                <c:pt idx="11032">
                  <c:v>82.472369842831895</c:v>
                </c:pt>
                <c:pt idx="11033">
                  <c:v>82.474003860678167</c:v>
                </c:pt>
                <c:pt idx="11034">
                  <c:v>82.475637732032169</c:v>
                </c:pt>
                <c:pt idx="11035">
                  <c:v>82.477271456920278</c:v>
                </c:pt>
                <c:pt idx="11036">
                  <c:v>82.47890503536874</c:v>
                </c:pt>
                <c:pt idx="11037">
                  <c:v>82.480538467403761</c:v>
                </c:pt>
                <c:pt idx="11038">
                  <c:v>82.482171753051603</c:v>
                </c:pt>
                <c:pt idx="11039">
                  <c:v>82.483804892338512</c:v>
                </c:pt>
                <c:pt idx="11040">
                  <c:v>82.48543788529075</c:v>
                </c:pt>
                <c:pt idx="11041">
                  <c:v>82.487070731934438</c:v>
                </c:pt>
                <c:pt idx="11042">
                  <c:v>82.488703432295878</c:v>
                </c:pt>
                <c:pt idx="11043">
                  <c:v>82.49033598640122</c:v>
                </c:pt>
                <c:pt idx="11044">
                  <c:v>82.491968394276768</c:v>
                </c:pt>
                <c:pt idx="11045">
                  <c:v>82.493600655948597</c:v>
                </c:pt>
                <c:pt idx="11046">
                  <c:v>82.4952327714429</c:v>
                </c:pt>
                <c:pt idx="11047">
                  <c:v>82.496864740785924</c:v>
                </c:pt>
                <c:pt idx="11048">
                  <c:v>82.498496564003815</c:v>
                </c:pt>
                <c:pt idx="11049">
                  <c:v>82.500128241122766</c:v>
                </c:pt>
                <c:pt idx="11050">
                  <c:v>82.501759772168853</c:v>
                </c:pt>
                <c:pt idx="11051">
                  <c:v>82.503391157168295</c:v>
                </c:pt>
                <c:pt idx="11052">
                  <c:v>82.505022396147254</c:v>
                </c:pt>
                <c:pt idx="11053">
                  <c:v>82.506653489131835</c:v>
                </c:pt>
                <c:pt idx="11054">
                  <c:v>82.508284436148116</c:v>
                </c:pt>
                <c:pt idx="11055">
                  <c:v>82.509915237222316</c:v>
                </c:pt>
                <c:pt idx="11056">
                  <c:v>82.511545892380482</c:v>
                </c:pt>
                <c:pt idx="11057">
                  <c:v>82.513176401648792</c:v>
                </c:pt>
                <c:pt idx="11058">
                  <c:v>82.514806765053265</c:v>
                </c:pt>
                <c:pt idx="11059">
                  <c:v>82.51643698262005</c:v>
                </c:pt>
                <c:pt idx="11060">
                  <c:v>82.518067054375223</c:v>
                </c:pt>
                <c:pt idx="11061">
                  <c:v>82.519696980344875</c:v>
                </c:pt>
                <c:pt idx="11062">
                  <c:v>82.521326760555041</c:v>
                </c:pt>
                <c:pt idx="11063">
                  <c:v>82.522956395031827</c:v>
                </c:pt>
                <c:pt idx="11064">
                  <c:v>82.524585883801308</c:v>
                </c:pt>
                <c:pt idx="11065">
                  <c:v>82.526215226889519</c:v>
                </c:pt>
                <c:pt idx="11066">
                  <c:v>82.527844424322467</c:v>
                </c:pt>
                <c:pt idx="11067">
                  <c:v>82.529473476126256</c:v>
                </c:pt>
                <c:pt idx="11068">
                  <c:v>82.53110238232685</c:v>
                </c:pt>
                <c:pt idx="11069">
                  <c:v>82.532731142950325</c:v>
                </c:pt>
                <c:pt idx="11070">
                  <c:v>82.534359758022731</c:v>
                </c:pt>
                <c:pt idx="11071">
                  <c:v>82.535988227569959</c:v>
                </c:pt>
                <c:pt idx="11072">
                  <c:v>82.537616551618171</c:v>
                </c:pt>
                <c:pt idx="11073">
                  <c:v>82.539244730193232</c:v>
                </c:pt>
                <c:pt idx="11074">
                  <c:v>82.54087276332119</c:v>
                </c:pt>
                <c:pt idx="11075">
                  <c:v>82.542500651028035</c:v>
                </c:pt>
                <c:pt idx="11076">
                  <c:v>82.544128393339747</c:v>
                </c:pt>
                <c:pt idx="11077">
                  <c:v>82.545755990282231</c:v>
                </c:pt>
                <c:pt idx="11078">
                  <c:v>82.547383441881522</c:v>
                </c:pt>
                <c:pt idx="11079">
                  <c:v>82.549010748163553</c:v>
                </c:pt>
                <c:pt idx="11080">
                  <c:v>82.550637909154247</c:v>
                </c:pt>
                <c:pt idx="11081">
                  <c:v>82.552264924879623</c:v>
                </c:pt>
                <c:pt idx="11082">
                  <c:v>82.553891795365544</c:v>
                </c:pt>
                <c:pt idx="11083">
                  <c:v>82.555518520637918</c:v>
                </c:pt>
                <c:pt idx="11084">
                  <c:v>82.557145100722749</c:v>
                </c:pt>
                <c:pt idx="11085">
                  <c:v>82.558771535645874</c:v>
                </c:pt>
                <c:pt idx="11086">
                  <c:v>82.560397825433242</c:v>
                </c:pt>
                <c:pt idx="11087">
                  <c:v>82.562023970110815</c:v>
                </c:pt>
                <c:pt idx="11088">
                  <c:v>82.563649969704358</c:v>
                </c:pt>
                <c:pt idx="11089">
                  <c:v>82.565275824239777</c:v>
                </c:pt>
                <c:pt idx="11090">
                  <c:v>82.566901533743049</c:v>
                </c:pt>
                <c:pt idx="11091">
                  <c:v>82.568527098239969</c:v>
                </c:pt>
                <c:pt idx="11092">
                  <c:v>82.570152517756384</c:v>
                </c:pt>
                <c:pt idx="11093">
                  <c:v>82.571777792318258</c:v>
                </c:pt>
                <c:pt idx="11094">
                  <c:v>82.573402921951342</c:v>
                </c:pt>
                <c:pt idx="11095">
                  <c:v>82.575027906681484</c:v>
                </c:pt>
                <c:pt idx="11096">
                  <c:v>82.576652746534563</c:v>
                </c:pt>
                <c:pt idx="11097">
                  <c:v>82.578277441536443</c:v>
                </c:pt>
                <c:pt idx="11098">
                  <c:v>82.579901991712887</c:v>
                </c:pt>
                <c:pt idx="11099">
                  <c:v>82.581526397089718</c:v>
                </c:pt>
                <c:pt idx="11100">
                  <c:v>82.583150657692769</c:v>
                </c:pt>
                <c:pt idx="11101">
                  <c:v>82.584774773547821</c:v>
                </c:pt>
                <c:pt idx="11102">
                  <c:v>82.586398744680665</c:v>
                </c:pt>
                <c:pt idx="11103">
                  <c:v>82.588022571117136</c:v>
                </c:pt>
                <c:pt idx="11104">
                  <c:v>82.589646252882972</c:v>
                </c:pt>
                <c:pt idx="11105">
                  <c:v>82.591269790003977</c:v>
                </c:pt>
                <c:pt idx="11106">
                  <c:v>82.59289318250589</c:v>
                </c:pt>
                <c:pt idx="11107">
                  <c:v>82.594516430414473</c:v>
                </c:pt>
                <c:pt idx="11108">
                  <c:v>82.596139533755519</c:v>
                </c:pt>
                <c:pt idx="11109">
                  <c:v>82.597762492554736</c:v>
                </c:pt>
                <c:pt idx="11110">
                  <c:v>82.599385306837917</c:v>
                </c:pt>
                <c:pt idx="11111">
                  <c:v>82.601007976630768</c:v>
                </c:pt>
                <c:pt idx="11112">
                  <c:v>82.602630501958984</c:v>
                </c:pt>
                <c:pt idx="11113">
                  <c:v>82.604252882848357</c:v>
                </c:pt>
                <c:pt idx="11114">
                  <c:v>82.605875119324452</c:v>
                </c:pt>
                <c:pt idx="11115">
                  <c:v>82.607497211413218</c:v>
                </c:pt>
                <c:pt idx="11116">
                  <c:v>82.609119159140164</c:v>
                </c:pt>
                <c:pt idx="11117">
                  <c:v>82.61074096253104</c:v>
                </c:pt>
                <c:pt idx="11118">
                  <c:v>82.612362621611538</c:v>
                </c:pt>
                <c:pt idx="11119">
                  <c:v>82.613984136407296</c:v>
                </c:pt>
                <c:pt idx="11120">
                  <c:v>82.61560550694405</c:v>
                </c:pt>
                <c:pt idx="11121">
                  <c:v>82.617226733247477</c:v>
                </c:pt>
                <c:pt idx="11122">
                  <c:v>82.61884781534313</c:v>
                </c:pt>
                <c:pt idx="11123">
                  <c:v>82.620468753256745</c:v>
                </c:pt>
                <c:pt idx="11124">
                  <c:v>82.622089547013957</c:v>
                </c:pt>
                <c:pt idx="11125">
                  <c:v>82.623710196640374</c:v>
                </c:pt>
                <c:pt idx="11126">
                  <c:v>82.625330702161662</c:v>
                </c:pt>
                <c:pt idx="11127">
                  <c:v>82.626951063603485</c:v>
                </c:pt>
                <c:pt idx="11128">
                  <c:v>82.628571280991395</c:v>
                </c:pt>
                <c:pt idx="11129">
                  <c:v>82.630191354350998</c:v>
                </c:pt>
                <c:pt idx="11130">
                  <c:v>82.631811283707933</c:v>
                </c:pt>
                <c:pt idx="11131">
                  <c:v>82.633431069087749</c:v>
                </c:pt>
                <c:pt idx="11132">
                  <c:v>82.635050710516097</c:v>
                </c:pt>
                <c:pt idx="11133">
                  <c:v>82.636670208018572</c:v>
                </c:pt>
                <c:pt idx="11134">
                  <c:v>82.638289561620653</c:v>
                </c:pt>
                <c:pt idx="11135">
                  <c:v>82.639908771348004</c:v>
                </c:pt>
                <c:pt idx="11136">
                  <c:v>82.64152783722615</c:v>
                </c:pt>
                <c:pt idx="11137">
                  <c:v>82.643146759280654</c:v>
                </c:pt>
                <c:pt idx="11138">
                  <c:v>82.644765537537083</c:v>
                </c:pt>
                <c:pt idx="11139">
                  <c:v>82.646384172020916</c:v>
                </c:pt>
                <c:pt idx="11140">
                  <c:v>82.648002662757818</c:v>
                </c:pt>
                <c:pt idx="11141">
                  <c:v>82.649621009773199</c:v>
                </c:pt>
                <c:pt idx="11142">
                  <c:v>82.65123921309258</c:v>
                </c:pt>
                <c:pt idx="11143">
                  <c:v>82.652857272741528</c:v>
                </c:pt>
                <c:pt idx="11144">
                  <c:v>82.654475188745579</c:v>
                </c:pt>
                <c:pt idx="11145">
                  <c:v>82.656092961130199</c:v>
                </c:pt>
                <c:pt idx="11146">
                  <c:v>82.657710589920839</c:v>
                </c:pt>
                <c:pt idx="11147">
                  <c:v>82.659328075143051</c:v>
                </c:pt>
                <c:pt idx="11148">
                  <c:v>82.660945416822287</c:v>
                </c:pt>
                <c:pt idx="11149">
                  <c:v>82.66256261498404</c:v>
                </c:pt>
                <c:pt idx="11150">
                  <c:v>82.664179669653763</c:v>
                </c:pt>
                <c:pt idx="11151">
                  <c:v>82.665796580856878</c:v>
                </c:pt>
                <c:pt idx="11152">
                  <c:v>82.667413348618993</c:v>
                </c:pt>
                <c:pt idx="11153">
                  <c:v>82.669029972965362</c:v>
                </c:pt>
                <c:pt idx="11154">
                  <c:v>82.670646453921506</c:v>
                </c:pt>
                <c:pt idx="11155">
                  <c:v>82.672262791512907</c:v>
                </c:pt>
                <c:pt idx="11156">
                  <c:v>82.673878985764915</c:v>
                </c:pt>
                <c:pt idx="11157">
                  <c:v>82.67549503670304</c:v>
                </c:pt>
                <c:pt idx="11158">
                  <c:v>82.677110944352634</c:v>
                </c:pt>
                <c:pt idx="11159">
                  <c:v>82.678726708739035</c:v>
                </c:pt>
                <c:pt idx="11160">
                  <c:v>82.680342329887793</c:v>
                </c:pt>
                <c:pt idx="11161">
                  <c:v>82.681957807824219</c:v>
                </c:pt>
                <c:pt idx="11162">
                  <c:v>82.683573142573707</c:v>
                </c:pt>
                <c:pt idx="11163">
                  <c:v>82.685188334161651</c:v>
                </c:pt>
                <c:pt idx="11164">
                  <c:v>82.686803382613419</c:v>
                </c:pt>
                <c:pt idx="11165">
                  <c:v>82.688418287954335</c:v>
                </c:pt>
                <c:pt idx="11166">
                  <c:v>82.690033050209863</c:v>
                </c:pt>
                <c:pt idx="11167">
                  <c:v>82.69164766940527</c:v>
                </c:pt>
                <c:pt idx="11168">
                  <c:v>82.693262145565882</c:v>
                </c:pt>
                <c:pt idx="11169">
                  <c:v>82.69487647871712</c:v>
                </c:pt>
                <c:pt idx="11170">
                  <c:v>82.696490668884252</c:v>
                </c:pt>
                <c:pt idx="11171">
                  <c:v>82.698104716092658</c:v>
                </c:pt>
                <c:pt idx="11172">
                  <c:v>82.699718620367634</c:v>
                </c:pt>
                <c:pt idx="11173">
                  <c:v>82.701332381734446</c:v>
                </c:pt>
                <c:pt idx="11174">
                  <c:v>82.702946000218503</c:v>
                </c:pt>
                <c:pt idx="11175">
                  <c:v>82.704559475845045</c:v>
                </c:pt>
                <c:pt idx="11176">
                  <c:v>82.706172808639266</c:v>
                </c:pt>
                <c:pt idx="11177">
                  <c:v>82.707785998626633</c:v>
                </c:pt>
                <c:pt idx="11178">
                  <c:v>82.70939904583237</c:v>
                </c:pt>
                <c:pt idx="11179">
                  <c:v>82.711011950281673</c:v>
                </c:pt>
                <c:pt idx="11180">
                  <c:v>82.712624711999865</c:v>
                </c:pt>
                <c:pt idx="11181">
                  <c:v>82.714237331012214</c:v>
                </c:pt>
                <c:pt idx="11182">
                  <c:v>82.715849807343901</c:v>
                </c:pt>
                <c:pt idx="11183">
                  <c:v>82.717462141020263</c:v>
                </c:pt>
                <c:pt idx="11184">
                  <c:v>82.719074332066498</c:v>
                </c:pt>
                <c:pt idx="11185">
                  <c:v>82.720686380507885</c:v>
                </c:pt>
                <c:pt idx="11186">
                  <c:v>82.722298286369579</c:v>
                </c:pt>
                <c:pt idx="11187">
                  <c:v>82.723910049676846</c:v>
                </c:pt>
                <c:pt idx="11188">
                  <c:v>82.725521670454839</c:v>
                </c:pt>
                <c:pt idx="11189">
                  <c:v>82.727133148728853</c:v>
                </c:pt>
                <c:pt idx="11190">
                  <c:v>82.728744484524015</c:v>
                </c:pt>
                <c:pt idx="11191">
                  <c:v>82.73035567786556</c:v>
                </c:pt>
                <c:pt idx="11192">
                  <c:v>82.731966728778644</c:v>
                </c:pt>
                <c:pt idx="11193">
                  <c:v>82.733577637288448</c:v>
                </c:pt>
                <c:pt idx="11194">
                  <c:v>82.735188403420167</c:v>
                </c:pt>
                <c:pt idx="11195">
                  <c:v>82.73679902719897</c:v>
                </c:pt>
                <c:pt idx="11196">
                  <c:v>82.73840950864998</c:v>
                </c:pt>
                <c:pt idx="11197">
                  <c:v>82.740019847798365</c:v>
                </c:pt>
                <c:pt idx="11198">
                  <c:v>82.741630044669293</c:v>
                </c:pt>
                <c:pt idx="11199">
                  <c:v>82.74324009928786</c:v>
                </c:pt>
                <c:pt idx="11200">
                  <c:v>82.744850011679233</c:v>
                </c:pt>
                <c:pt idx="11201">
                  <c:v>82.746459781868566</c:v>
                </c:pt>
                <c:pt idx="11202">
                  <c:v>82.748069409880884</c:v>
                </c:pt>
                <c:pt idx="11203">
                  <c:v>82.74967889574134</c:v>
                </c:pt>
                <c:pt idx="11204">
                  <c:v>82.751288239475102</c:v>
                </c:pt>
                <c:pt idx="11205">
                  <c:v>82.752897441107194</c:v>
                </c:pt>
                <c:pt idx="11206">
                  <c:v>82.754506500662757</c:v>
                </c:pt>
                <c:pt idx="11207">
                  <c:v>82.756115418166857</c:v>
                </c:pt>
                <c:pt idx="11208">
                  <c:v>82.757724193644549</c:v>
                </c:pt>
                <c:pt idx="11209">
                  <c:v>82.759332827120929</c:v>
                </c:pt>
                <c:pt idx="11210">
                  <c:v>82.760941318621065</c:v>
                </c:pt>
                <c:pt idx="11211">
                  <c:v>82.762549668170067</c:v>
                </c:pt>
                <c:pt idx="11212">
                  <c:v>82.764157875792861</c:v>
                </c:pt>
                <c:pt idx="11213">
                  <c:v>82.765765941514573</c:v>
                </c:pt>
                <c:pt idx="11214">
                  <c:v>82.76737386536027</c:v>
                </c:pt>
                <c:pt idx="11215">
                  <c:v>82.768981647354892</c:v>
                </c:pt>
                <c:pt idx="11216">
                  <c:v>82.770589287523578</c:v>
                </c:pt>
                <c:pt idx="11217">
                  <c:v>82.772196785891268</c:v>
                </c:pt>
                <c:pt idx="11218">
                  <c:v>82.773804142482987</c:v>
                </c:pt>
                <c:pt idx="11219">
                  <c:v>82.775411357323748</c:v>
                </c:pt>
                <c:pt idx="11220">
                  <c:v>82.777018430438602</c:v>
                </c:pt>
                <c:pt idx="11221">
                  <c:v>82.778625361852477</c:v>
                </c:pt>
                <c:pt idx="11222">
                  <c:v>82.78023215159034</c:v>
                </c:pt>
                <c:pt idx="11223">
                  <c:v>82.781838799677246</c:v>
                </c:pt>
                <c:pt idx="11224">
                  <c:v>82.783445306138091</c:v>
                </c:pt>
                <c:pt idx="11225">
                  <c:v>82.785051670997944</c:v>
                </c:pt>
                <c:pt idx="11226">
                  <c:v>82.786657894281646</c:v>
                </c:pt>
                <c:pt idx="11227">
                  <c:v>82.788263976014193</c:v>
                </c:pt>
                <c:pt idx="11228">
                  <c:v>82.78986991622061</c:v>
                </c:pt>
                <c:pt idx="11229">
                  <c:v>82.791475714925681</c:v>
                </c:pt>
                <c:pt idx="11230">
                  <c:v>82.793081372154475</c:v>
                </c:pt>
                <c:pt idx="11231">
                  <c:v>82.794686887931917</c:v>
                </c:pt>
                <c:pt idx="11232">
                  <c:v>82.796292262282833</c:v>
                </c:pt>
                <c:pt idx="11233">
                  <c:v>82.79789749523222</c:v>
                </c:pt>
                <c:pt idx="11234">
                  <c:v>82.799502586804891</c:v>
                </c:pt>
                <c:pt idx="11235">
                  <c:v>82.801107537025857</c:v>
                </c:pt>
                <c:pt idx="11236">
                  <c:v>82.802712345919957</c:v>
                </c:pt>
                <c:pt idx="11237">
                  <c:v>82.804317013512076</c:v>
                </c:pt>
                <c:pt idx="11238">
                  <c:v>82.805921539827111</c:v>
                </c:pt>
                <c:pt idx="11239">
                  <c:v>82.807525924889916</c:v>
                </c:pt>
                <c:pt idx="11240">
                  <c:v>82.809130168725346</c:v>
                </c:pt>
                <c:pt idx="11241">
                  <c:v>82.810734271358356</c:v>
                </c:pt>
                <c:pt idx="11242">
                  <c:v>82.812338232813687</c:v>
                </c:pt>
                <c:pt idx="11243">
                  <c:v>82.813942053116222</c:v>
                </c:pt>
                <c:pt idx="11244">
                  <c:v>82.815545732290843</c:v>
                </c:pt>
                <c:pt idx="11245">
                  <c:v>82.81714927036235</c:v>
                </c:pt>
                <c:pt idx="11246">
                  <c:v>82.81875266735554</c:v>
                </c:pt>
                <c:pt idx="11247">
                  <c:v>82.82035592329531</c:v>
                </c:pt>
                <c:pt idx="11248">
                  <c:v>82.821959038206444</c:v>
                </c:pt>
                <c:pt idx="11249">
                  <c:v>82.823562012113698</c:v>
                </c:pt>
                <c:pt idx="11250">
                  <c:v>82.825164845041954</c:v>
                </c:pt>
                <c:pt idx="11251">
                  <c:v>82.826767537015925</c:v>
                </c:pt>
                <c:pt idx="11252">
                  <c:v>82.828370088060467</c:v>
                </c:pt>
                <c:pt idx="11253">
                  <c:v>82.829972498200391</c:v>
                </c:pt>
                <c:pt idx="11254">
                  <c:v>82.831574767460353</c:v>
                </c:pt>
                <c:pt idx="11255">
                  <c:v>82.83317689586525</c:v>
                </c:pt>
                <c:pt idx="11256">
                  <c:v>82.834778883439753</c:v>
                </c:pt>
                <c:pt idx="11257">
                  <c:v>82.83638073020866</c:v>
                </c:pt>
                <c:pt idx="11258">
                  <c:v>82.837982436196725</c:v>
                </c:pt>
                <c:pt idx="11259">
                  <c:v>82.839584001428676</c:v>
                </c:pt>
                <c:pt idx="11260">
                  <c:v>82.841185425929297</c:v>
                </c:pt>
                <c:pt idx="11261">
                  <c:v>82.842786709723214</c:v>
                </c:pt>
                <c:pt idx="11262">
                  <c:v>82.844387852835226</c:v>
                </c:pt>
                <c:pt idx="11263">
                  <c:v>82.845988855290059</c:v>
                </c:pt>
                <c:pt idx="11264">
                  <c:v>82.847589717112399</c:v>
                </c:pt>
                <c:pt idx="11265">
                  <c:v>82.849190438326929</c:v>
                </c:pt>
                <c:pt idx="11266">
                  <c:v>82.850791018958347</c:v>
                </c:pt>
                <c:pt idx="11267">
                  <c:v>82.852391459031438</c:v>
                </c:pt>
                <c:pt idx="11268">
                  <c:v>82.853991758570757</c:v>
                </c:pt>
                <c:pt idx="11269">
                  <c:v>82.855591917601089</c:v>
                </c:pt>
                <c:pt idx="11270">
                  <c:v>82.857191936147046</c:v>
                </c:pt>
                <c:pt idx="11271">
                  <c:v>82.858791814233257</c:v>
                </c:pt>
                <c:pt idx="11272">
                  <c:v>82.860391551884476</c:v>
                </c:pt>
                <c:pt idx="11273">
                  <c:v>82.86199114912533</c:v>
                </c:pt>
                <c:pt idx="11274">
                  <c:v>82.86359060598042</c:v>
                </c:pt>
                <c:pt idx="11275">
                  <c:v>82.8651899224744</c:v>
                </c:pt>
                <c:pt idx="11276">
                  <c:v>82.866789098631898</c:v>
                </c:pt>
                <c:pt idx="11277">
                  <c:v>82.868388134477584</c:v>
                </c:pt>
                <c:pt idx="11278">
                  <c:v>82.869987030036057</c:v>
                </c:pt>
                <c:pt idx="11279">
                  <c:v>82.871585785331916</c:v>
                </c:pt>
                <c:pt idx="11280">
                  <c:v>82.873184400389732</c:v>
                </c:pt>
                <c:pt idx="11281">
                  <c:v>82.874782875234175</c:v>
                </c:pt>
                <c:pt idx="11282">
                  <c:v>82.8763812098898</c:v>
                </c:pt>
                <c:pt idx="11283">
                  <c:v>82.877979404381222</c:v>
                </c:pt>
                <c:pt idx="11284">
                  <c:v>82.879577458732967</c:v>
                </c:pt>
                <c:pt idx="11285">
                  <c:v>82.881175372969679</c:v>
                </c:pt>
                <c:pt idx="11286">
                  <c:v>82.882773147115898</c:v>
                </c:pt>
                <c:pt idx="11287">
                  <c:v>82.88437078119621</c:v>
                </c:pt>
                <c:pt idx="11288">
                  <c:v>82.885968275235072</c:v>
                </c:pt>
                <c:pt idx="11289">
                  <c:v>82.887565629257182</c:v>
                </c:pt>
                <c:pt idx="11290">
                  <c:v>82.889162843286897</c:v>
                </c:pt>
                <c:pt idx="11291">
                  <c:v>82.89075991734893</c:v>
                </c:pt>
                <c:pt idx="11292">
                  <c:v>82.892356851467696</c:v>
                </c:pt>
                <c:pt idx="11293">
                  <c:v>82.893953645667807</c:v>
                </c:pt>
                <c:pt idx="11294">
                  <c:v>82.895550299973721</c:v>
                </c:pt>
                <c:pt idx="11295">
                  <c:v>82.897146814409894</c:v>
                </c:pt>
                <c:pt idx="11296">
                  <c:v>82.898743189000982</c:v>
                </c:pt>
                <c:pt idx="11297">
                  <c:v>82.900339423771371</c:v>
                </c:pt>
                <c:pt idx="11298">
                  <c:v>82.90193551874556</c:v>
                </c:pt>
                <c:pt idx="11299">
                  <c:v>82.903531473948064</c:v>
                </c:pt>
                <c:pt idx="11300">
                  <c:v>82.905127289403367</c:v>
                </c:pt>
                <c:pt idx="11301">
                  <c:v>82.906722965135884</c:v>
                </c:pt>
                <c:pt idx="11302">
                  <c:v>82.908318501170115</c:v>
                </c:pt>
                <c:pt idx="11303">
                  <c:v>82.909913897530529</c:v>
                </c:pt>
                <c:pt idx="11304">
                  <c:v>82.911509154241585</c:v>
                </c:pt>
                <c:pt idx="11305">
                  <c:v>82.913104271327697</c:v>
                </c:pt>
                <c:pt idx="11306">
                  <c:v>82.914699248813292</c:v>
                </c:pt>
                <c:pt idx="11307">
                  <c:v>82.916294086722843</c:v>
                </c:pt>
                <c:pt idx="11308">
                  <c:v>82.917888785080763</c:v>
                </c:pt>
                <c:pt idx="11309">
                  <c:v>82.919483343911466</c:v>
                </c:pt>
                <c:pt idx="11310">
                  <c:v>82.921077763239353</c:v>
                </c:pt>
                <c:pt idx="11311">
                  <c:v>82.922672043088895</c:v>
                </c:pt>
                <c:pt idx="11312">
                  <c:v>82.92426618348442</c:v>
                </c:pt>
                <c:pt idx="11313">
                  <c:v>82.925860184450343</c:v>
                </c:pt>
                <c:pt idx="11314">
                  <c:v>82.927454046011107</c:v>
                </c:pt>
                <c:pt idx="11315">
                  <c:v>82.929047768190998</c:v>
                </c:pt>
                <c:pt idx="11316">
                  <c:v>82.93064135101443</c:v>
                </c:pt>
                <c:pt idx="11317">
                  <c:v>82.932234794505817</c:v>
                </c:pt>
                <c:pt idx="11318">
                  <c:v>82.933828098689446</c:v>
                </c:pt>
                <c:pt idx="11319">
                  <c:v>82.935421263589745</c:v>
                </c:pt>
                <c:pt idx="11320">
                  <c:v>82.937014289231058</c:v>
                </c:pt>
                <c:pt idx="11321">
                  <c:v>82.938607175637628</c:v>
                </c:pt>
                <c:pt idx="11322">
                  <c:v>82.940199922833898</c:v>
                </c:pt>
                <c:pt idx="11323">
                  <c:v>82.941792530844154</c:v>
                </c:pt>
                <c:pt idx="11324">
                  <c:v>82.943384999692725</c:v>
                </c:pt>
                <c:pt idx="11325">
                  <c:v>82.94497732940394</c:v>
                </c:pt>
                <c:pt idx="11326">
                  <c:v>82.946569520002157</c:v>
                </c:pt>
                <c:pt idx="11327">
                  <c:v>82.948161571511562</c:v>
                </c:pt>
                <c:pt idx="11328">
                  <c:v>82.949753483956542</c:v>
                </c:pt>
                <c:pt idx="11329">
                  <c:v>82.951345257361339</c:v>
                </c:pt>
                <c:pt idx="11330">
                  <c:v>82.952936891750269</c:v>
                </c:pt>
                <c:pt idx="11331">
                  <c:v>82.954528387147661</c:v>
                </c:pt>
                <c:pt idx="11332">
                  <c:v>82.956119743577716</c:v>
                </c:pt>
                <c:pt idx="11333">
                  <c:v>82.957710961064706</c:v>
                </c:pt>
                <c:pt idx="11334">
                  <c:v>82.959302039632888</c:v>
                </c:pt>
                <c:pt idx="11335">
                  <c:v>82.960892979306564</c:v>
                </c:pt>
                <c:pt idx="11336">
                  <c:v>82.962483780109963</c:v>
                </c:pt>
                <c:pt idx="11337">
                  <c:v>82.9640744420673</c:v>
                </c:pt>
                <c:pt idx="11338">
                  <c:v>82.965664965202862</c:v>
                </c:pt>
                <c:pt idx="11339">
                  <c:v>82.967255349540778</c:v>
                </c:pt>
                <c:pt idx="11340">
                  <c:v>82.968845595105364</c:v>
                </c:pt>
                <c:pt idx="11341">
                  <c:v>82.970435701920778</c:v>
                </c:pt>
                <c:pt idx="11342">
                  <c:v>82.972025670011291</c:v>
                </c:pt>
                <c:pt idx="11343">
                  <c:v>82.973615499401063</c:v>
                </c:pt>
                <c:pt idx="11344">
                  <c:v>82.975205190114281</c:v>
                </c:pt>
                <c:pt idx="11345">
                  <c:v>82.976794742175201</c:v>
                </c:pt>
                <c:pt idx="11346">
                  <c:v>82.978384155607898</c:v>
                </c:pt>
                <c:pt idx="11347">
                  <c:v>82.979973430436658</c:v>
                </c:pt>
                <c:pt idx="11348">
                  <c:v>82.981562566685611</c:v>
                </c:pt>
                <c:pt idx="11349">
                  <c:v>82.983151564378929</c:v>
                </c:pt>
                <c:pt idx="11350">
                  <c:v>82.984740423540742</c:v>
                </c:pt>
                <c:pt idx="11351">
                  <c:v>82.986329144195224</c:v>
                </c:pt>
                <c:pt idx="11352">
                  <c:v>82.987917726366533</c:v>
                </c:pt>
                <c:pt idx="11353">
                  <c:v>82.989506170078755</c:v>
                </c:pt>
                <c:pt idx="11354">
                  <c:v>82.991094475356107</c:v>
                </c:pt>
                <c:pt idx="11355">
                  <c:v>82.992682642222647</c:v>
                </c:pt>
                <c:pt idx="11356">
                  <c:v>82.994270670702576</c:v>
                </c:pt>
                <c:pt idx="11357">
                  <c:v>82.995858560819883</c:v>
                </c:pt>
                <c:pt idx="11358">
                  <c:v>82.997446312598768</c:v>
                </c:pt>
                <c:pt idx="11359">
                  <c:v>82.999033926063362</c:v>
                </c:pt>
                <c:pt idx="11360">
                  <c:v>83.000621401237709</c:v>
                </c:pt>
                <c:pt idx="11361">
                  <c:v>83.002208738145853</c:v>
                </c:pt>
                <c:pt idx="11362">
                  <c:v>83.003795936811898</c:v>
                </c:pt>
                <c:pt idx="11363">
                  <c:v>83.005382997260028</c:v>
                </c:pt>
                <c:pt idx="11364">
                  <c:v>83.006969919514233</c:v>
                </c:pt>
                <c:pt idx="11365">
                  <c:v>83.008556703598558</c:v>
                </c:pt>
                <c:pt idx="11366">
                  <c:v>83.010143349537088</c:v>
                </c:pt>
                <c:pt idx="11367">
                  <c:v>83.011729857353885</c:v>
                </c:pt>
                <c:pt idx="11368">
                  <c:v>83.013316227072963</c:v>
                </c:pt>
                <c:pt idx="11369">
                  <c:v>83.014902458718396</c:v>
                </c:pt>
                <c:pt idx="11370">
                  <c:v>83.016488552314158</c:v>
                </c:pt>
                <c:pt idx="11371">
                  <c:v>83.018074507884336</c:v>
                </c:pt>
                <c:pt idx="11372">
                  <c:v>83.019660325452975</c:v>
                </c:pt>
                <c:pt idx="11373">
                  <c:v>83.02124600504402</c:v>
                </c:pt>
                <c:pt idx="11374">
                  <c:v>83.022831546681459</c:v>
                </c:pt>
                <c:pt idx="11375">
                  <c:v>83.024416950389423</c:v>
                </c:pt>
                <c:pt idx="11376">
                  <c:v>83.02600221619177</c:v>
                </c:pt>
                <c:pt idx="11377">
                  <c:v>83.027587344112561</c:v>
                </c:pt>
                <c:pt idx="11378">
                  <c:v>83.029172334175769</c:v>
                </c:pt>
                <c:pt idx="11379">
                  <c:v>83.030757186405339</c:v>
                </c:pt>
                <c:pt idx="11380">
                  <c:v>83.032341900825315</c:v>
                </c:pt>
                <c:pt idx="11381">
                  <c:v>83.033926477459559</c:v>
                </c:pt>
                <c:pt idx="11382">
                  <c:v>83.035510916332115</c:v>
                </c:pt>
                <c:pt idx="11383">
                  <c:v>83.037095217466884</c:v>
                </c:pt>
                <c:pt idx="11384">
                  <c:v>83.038679380887885</c:v>
                </c:pt>
                <c:pt idx="11385">
                  <c:v>83.040263406618948</c:v>
                </c:pt>
                <c:pt idx="11386">
                  <c:v>83.041847294684018</c:v>
                </c:pt>
                <c:pt idx="11387">
                  <c:v>83.043431045107184</c:v>
                </c:pt>
                <c:pt idx="11388">
                  <c:v>83.045014657912176</c:v>
                </c:pt>
                <c:pt idx="11389">
                  <c:v>83.046598133122941</c:v>
                </c:pt>
                <c:pt idx="11390">
                  <c:v>83.048181470763453</c:v>
                </c:pt>
                <c:pt idx="11391">
                  <c:v>83.049764670857613</c:v>
                </c:pt>
                <c:pt idx="11392">
                  <c:v>83.051347733429253</c:v>
                </c:pt>
                <c:pt idx="11393">
                  <c:v>83.052930658502291</c:v>
                </c:pt>
                <c:pt idx="11394">
                  <c:v>83.054513446100671</c:v>
                </c:pt>
                <c:pt idx="11395">
                  <c:v>83.056096096248183</c:v>
                </c:pt>
                <c:pt idx="11396">
                  <c:v>83.057678608968757</c:v>
                </c:pt>
                <c:pt idx="11397">
                  <c:v>83.059260984286198</c:v>
                </c:pt>
                <c:pt idx="11398">
                  <c:v>83.060843222224392</c:v>
                </c:pt>
                <c:pt idx="11399">
                  <c:v>83.062425322807215</c:v>
                </c:pt>
                <c:pt idx="11400">
                  <c:v>83.064007286058512</c:v>
                </c:pt>
                <c:pt idx="11401">
                  <c:v>83.065589112002058</c:v>
                </c:pt>
                <c:pt idx="11402">
                  <c:v>83.067170800661742</c:v>
                </c:pt>
                <c:pt idx="11403">
                  <c:v>83.068752352061381</c:v>
                </c:pt>
                <c:pt idx="11404">
                  <c:v>83.070333766224834</c:v>
                </c:pt>
                <c:pt idx="11405">
                  <c:v>83.071915043175892</c:v>
                </c:pt>
                <c:pt idx="11406">
                  <c:v>83.0734961829383</c:v>
                </c:pt>
                <c:pt idx="11407">
                  <c:v>83.075077185535918</c:v>
                </c:pt>
                <c:pt idx="11408">
                  <c:v>83.076658050992563</c:v>
                </c:pt>
                <c:pt idx="11409">
                  <c:v>83.078238779331969</c:v>
                </c:pt>
                <c:pt idx="11410">
                  <c:v>83.079819370577979</c:v>
                </c:pt>
                <c:pt idx="11411">
                  <c:v>83.0813998247543</c:v>
                </c:pt>
                <c:pt idx="11412">
                  <c:v>83.082980141884775</c:v>
                </c:pt>
                <c:pt idx="11413">
                  <c:v>83.084560321993123</c:v>
                </c:pt>
                <c:pt idx="11414">
                  <c:v>83.08614036510312</c:v>
                </c:pt>
                <c:pt idx="11415">
                  <c:v>83.087720271238524</c:v>
                </c:pt>
                <c:pt idx="11416">
                  <c:v>83.089300040423055</c:v>
                </c:pt>
                <c:pt idx="11417">
                  <c:v>83.090879672680487</c:v>
                </c:pt>
                <c:pt idx="11418">
                  <c:v>83.092459168034523</c:v>
                </c:pt>
                <c:pt idx="11419">
                  <c:v>83.094038526508939</c:v>
                </c:pt>
                <c:pt idx="11420">
                  <c:v>83.095617748127424</c:v>
                </c:pt>
                <c:pt idx="11421">
                  <c:v>83.097196832913653</c:v>
                </c:pt>
                <c:pt idx="11422">
                  <c:v>83.09877578089143</c:v>
                </c:pt>
                <c:pt idx="11423">
                  <c:v>83.100354592084358</c:v>
                </c:pt>
                <c:pt idx="11424">
                  <c:v>83.101933266516255</c:v>
                </c:pt>
                <c:pt idx="11425">
                  <c:v>83.103511804210669</c:v>
                </c:pt>
                <c:pt idx="11426">
                  <c:v>83.105090205191388</c:v>
                </c:pt>
                <c:pt idx="11427">
                  <c:v>83.106668469482074</c:v>
                </c:pt>
                <c:pt idx="11428">
                  <c:v>83.10824659710633</c:v>
                </c:pt>
                <c:pt idx="11429">
                  <c:v>83.109824588087932</c:v>
                </c:pt>
                <c:pt idx="11430">
                  <c:v>83.111402442450441</c:v>
                </c:pt>
                <c:pt idx="11431">
                  <c:v>83.112980160217603</c:v>
                </c:pt>
                <c:pt idx="11432">
                  <c:v>83.114557741413023</c:v>
                </c:pt>
                <c:pt idx="11433">
                  <c:v>83.116135186060291</c:v>
                </c:pt>
                <c:pt idx="11434">
                  <c:v>83.11771249418311</c:v>
                </c:pt>
                <c:pt idx="11435">
                  <c:v>83.119289665805141</c:v>
                </c:pt>
                <c:pt idx="11436">
                  <c:v>83.12086670094989</c:v>
                </c:pt>
                <c:pt idx="11437">
                  <c:v>83.122443599641088</c:v>
                </c:pt>
                <c:pt idx="11438">
                  <c:v>83.124020361902296</c:v>
                </c:pt>
                <c:pt idx="11439">
                  <c:v>83.125596987757092</c:v>
                </c:pt>
                <c:pt idx="11440">
                  <c:v>83.12717347722915</c:v>
                </c:pt>
                <c:pt idx="11441">
                  <c:v>83.128749830341945</c:v>
                </c:pt>
                <c:pt idx="11442">
                  <c:v>83.13032604711924</c:v>
                </c:pt>
                <c:pt idx="11443">
                  <c:v>83.131902127584425</c:v>
                </c:pt>
                <c:pt idx="11444">
                  <c:v>83.133478071761218</c:v>
                </c:pt>
                <c:pt idx="11445">
                  <c:v>83.135053879673151</c:v>
                </c:pt>
                <c:pt idx="11446">
                  <c:v>83.136629551343788</c:v>
                </c:pt>
                <c:pt idx="11447">
                  <c:v>83.13820508679656</c:v>
                </c:pt>
                <c:pt idx="11448">
                  <c:v>83.139780486055201</c:v>
                </c:pt>
                <c:pt idx="11449">
                  <c:v>83.141355749143187</c:v>
                </c:pt>
                <c:pt idx="11450">
                  <c:v>83.14293087608398</c:v>
                </c:pt>
                <c:pt idx="11451">
                  <c:v>83.14450586690127</c:v>
                </c:pt>
                <c:pt idx="11452">
                  <c:v>83.146080721618432</c:v>
                </c:pt>
                <c:pt idx="11453">
                  <c:v>83.147655440259086</c:v>
                </c:pt>
                <c:pt idx="11454">
                  <c:v>83.149230022846638</c:v>
                </c:pt>
                <c:pt idx="11455">
                  <c:v>83.15080446940469</c:v>
                </c:pt>
                <c:pt idx="11456">
                  <c:v>83.15237877995672</c:v>
                </c:pt>
                <c:pt idx="11457">
                  <c:v>83.153952954526233</c:v>
                </c:pt>
                <c:pt idx="11458">
                  <c:v>83.155526993136718</c:v>
                </c:pt>
                <c:pt idx="11459">
                  <c:v>83.15710089581161</c:v>
                </c:pt>
                <c:pt idx="11460">
                  <c:v>83.158674662574441</c:v>
                </c:pt>
                <c:pt idx="11461">
                  <c:v>83.160248293448646</c:v>
                </c:pt>
                <c:pt idx="11462">
                  <c:v>83.161821788457729</c:v>
                </c:pt>
                <c:pt idx="11463">
                  <c:v>83.163395147625096</c:v>
                </c:pt>
                <c:pt idx="11464">
                  <c:v>83.16496837097425</c:v>
                </c:pt>
                <c:pt idx="11465">
                  <c:v>83.166541458528599</c:v>
                </c:pt>
                <c:pt idx="11466">
                  <c:v>83.168114410311674</c:v>
                </c:pt>
                <c:pt idx="11467">
                  <c:v>83.169687226346753</c:v>
                </c:pt>
                <c:pt idx="11468">
                  <c:v>83.171259906657383</c:v>
                </c:pt>
                <c:pt idx="11469">
                  <c:v>83.172832451266885</c:v>
                </c:pt>
                <c:pt idx="11470">
                  <c:v>83.174404860198848</c:v>
                </c:pt>
                <c:pt idx="11471">
                  <c:v>83.175977133476465</c:v>
                </c:pt>
                <c:pt idx="11472">
                  <c:v>83.177549271123354</c:v>
                </c:pt>
                <c:pt idx="11473">
                  <c:v>83.17912127316275</c:v>
                </c:pt>
                <c:pt idx="11474">
                  <c:v>83.180693139618157</c:v>
                </c:pt>
                <c:pt idx="11475">
                  <c:v>83.182264870512853</c:v>
                </c:pt>
                <c:pt idx="11476">
                  <c:v>83.183836465870314</c:v>
                </c:pt>
                <c:pt idx="11477">
                  <c:v>83.185407925713832</c:v>
                </c:pt>
                <c:pt idx="11478">
                  <c:v>83.186979250066855</c:v>
                </c:pt>
                <c:pt idx="11479">
                  <c:v>83.18855043895266</c:v>
                </c:pt>
                <c:pt idx="11480">
                  <c:v>83.190121492394709</c:v>
                </c:pt>
                <c:pt idx="11481">
                  <c:v>83.19169241041628</c:v>
                </c:pt>
                <c:pt idx="11482">
                  <c:v>83.193263193040721</c:v>
                </c:pt>
                <c:pt idx="11483">
                  <c:v>83.194833840291381</c:v>
                </c:pt>
                <c:pt idx="11484">
                  <c:v>83.196404352191564</c:v>
                </c:pt>
                <c:pt idx="11485">
                  <c:v>83.197974728764649</c:v>
                </c:pt>
                <c:pt idx="11486">
                  <c:v>83.199544970033912</c:v>
                </c:pt>
                <c:pt idx="11487">
                  <c:v>83.201115076022703</c:v>
                </c:pt>
                <c:pt idx="11488">
                  <c:v>83.202685046754269</c:v>
                </c:pt>
                <c:pt idx="11489">
                  <c:v>83.204254882251973</c:v>
                </c:pt>
                <c:pt idx="11490">
                  <c:v>83.20582458253908</c:v>
                </c:pt>
                <c:pt idx="11491">
                  <c:v>83.207394147638908</c:v>
                </c:pt>
                <c:pt idx="11492">
                  <c:v>83.208963577574693</c:v>
                </c:pt>
                <c:pt idx="11493">
                  <c:v>83.210532872369768</c:v>
                </c:pt>
                <c:pt idx="11494">
                  <c:v>83.212102032047369</c:v>
                </c:pt>
                <c:pt idx="11495">
                  <c:v>83.213671056630758</c:v>
                </c:pt>
                <c:pt idx="11496">
                  <c:v>83.215239946143214</c:v>
                </c:pt>
                <c:pt idx="11497">
                  <c:v>83.216808700607984</c:v>
                </c:pt>
                <c:pt idx="11498">
                  <c:v>83.21837732004829</c:v>
                </c:pt>
                <c:pt idx="11499">
                  <c:v>83.219945804487409</c:v>
                </c:pt>
                <c:pt idx="11500">
                  <c:v>83.221514153948561</c:v>
                </c:pt>
                <c:pt idx="11501">
                  <c:v>83.223082368454953</c:v>
                </c:pt>
                <c:pt idx="11502">
                  <c:v>83.224650448029934</c:v>
                </c:pt>
                <c:pt idx="11503">
                  <c:v>83.226218392696495</c:v>
                </c:pt>
                <c:pt idx="11504">
                  <c:v>83.227786202478029</c:v>
                </c:pt>
                <c:pt idx="11505">
                  <c:v>83.229353877397699</c:v>
                </c:pt>
                <c:pt idx="11506">
                  <c:v>83.230921417478683</c:v>
                </c:pt>
                <c:pt idx="11507">
                  <c:v>83.232488822744145</c:v>
                </c:pt>
                <c:pt idx="11508">
                  <c:v>83.234056093217376</c:v>
                </c:pt>
                <c:pt idx="11509">
                  <c:v>83.235623228921455</c:v>
                </c:pt>
                <c:pt idx="11510">
                  <c:v>83.237190229879616</c:v>
                </c:pt>
                <c:pt idx="11511">
                  <c:v>83.238757096114938</c:v>
                </c:pt>
                <c:pt idx="11512">
                  <c:v>83.240323827650712</c:v>
                </c:pt>
                <c:pt idx="11513">
                  <c:v>83.241890424510046</c:v>
                </c:pt>
                <c:pt idx="11514">
                  <c:v>83.243456886716032</c:v>
                </c:pt>
                <c:pt idx="11515">
                  <c:v>83.245023214291933</c:v>
                </c:pt>
                <c:pt idx="11516">
                  <c:v>83.246589407260771</c:v>
                </c:pt>
                <c:pt idx="11517">
                  <c:v>83.248155465645766</c:v>
                </c:pt>
                <c:pt idx="11518">
                  <c:v>83.249721389469968</c:v>
                </c:pt>
                <c:pt idx="11519">
                  <c:v>83.251287178756527</c:v>
                </c:pt>
                <c:pt idx="11520">
                  <c:v>83.252852833528578</c:v>
                </c:pt>
                <c:pt idx="11521">
                  <c:v>83.254418353809299</c:v>
                </c:pt>
                <c:pt idx="11522">
                  <c:v>83.255983739621655</c:v>
                </c:pt>
                <c:pt idx="11523">
                  <c:v>83.257548990988852</c:v>
                </c:pt>
                <c:pt idx="11524">
                  <c:v>83.259114107933939</c:v>
                </c:pt>
                <c:pt idx="11525">
                  <c:v>83.260679090479968</c:v>
                </c:pt>
                <c:pt idx="11526">
                  <c:v>83.262243938650073</c:v>
                </c:pt>
                <c:pt idx="11527">
                  <c:v>83.26380865246729</c:v>
                </c:pt>
                <c:pt idx="11528">
                  <c:v>83.265373231954698</c:v>
                </c:pt>
                <c:pt idx="11529">
                  <c:v>83.266937677135402</c:v>
                </c:pt>
                <c:pt idx="11530">
                  <c:v>83.268501988032426</c:v>
                </c:pt>
                <c:pt idx="11531">
                  <c:v>83.270066164668791</c:v>
                </c:pt>
                <c:pt idx="11532">
                  <c:v>83.271630207067602</c:v>
                </c:pt>
                <c:pt idx="11533">
                  <c:v>83.273194115251798</c:v>
                </c:pt>
                <c:pt idx="11534">
                  <c:v>83.274757889244555</c:v>
                </c:pt>
                <c:pt idx="11535">
                  <c:v>83.276321529068781</c:v>
                </c:pt>
                <c:pt idx="11536">
                  <c:v>83.277885034747513</c:v>
                </c:pt>
                <c:pt idx="11537">
                  <c:v>83.279448406303857</c:v>
                </c:pt>
                <c:pt idx="11538">
                  <c:v>83.281011643760735</c:v>
                </c:pt>
                <c:pt idx="11539">
                  <c:v>83.282574747141169</c:v>
                </c:pt>
                <c:pt idx="11540">
                  <c:v>83.284137716468123</c:v>
                </c:pt>
                <c:pt idx="11541">
                  <c:v>83.285700551764634</c:v>
                </c:pt>
                <c:pt idx="11542">
                  <c:v>83.287263253053723</c:v>
                </c:pt>
                <c:pt idx="11543">
                  <c:v>83.288825820358298</c:v>
                </c:pt>
                <c:pt idx="11544">
                  <c:v>83.290388253701337</c:v>
                </c:pt>
                <c:pt idx="11545">
                  <c:v>83.291950553105863</c:v>
                </c:pt>
                <c:pt idx="11546">
                  <c:v>83.293512718594755</c:v>
                </c:pt>
                <c:pt idx="11547">
                  <c:v>83.295074750191063</c:v>
                </c:pt>
                <c:pt idx="11548">
                  <c:v>83.296636647917708</c:v>
                </c:pt>
                <c:pt idx="11549">
                  <c:v>83.298198411797543</c:v>
                </c:pt>
                <c:pt idx="11550">
                  <c:v>83.299760041853602</c:v>
                </c:pt>
                <c:pt idx="11551">
                  <c:v>83.301321538108809</c:v>
                </c:pt>
                <c:pt idx="11552">
                  <c:v>83.30288290058607</c:v>
                </c:pt>
                <c:pt idx="11553">
                  <c:v>83.304444129308337</c:v>
                </c:pt>
                <c:pt idx="11554">
                  <c:v>83.306005224298502</c:v>
                </c:pt>
                <c:pt idx="11555">
                  <c:v>83.307566185579432</c:v>
                </c:pt>
                <c:pt idx="11556">
                  <c:v>83.309127013174049</c:v>
                </c:pt>
                <c:pt idx="11557">
                  <c:v>83.310687707105302</c:v>
                </c:pt>
                <c:pt idx="11558">
                  <c:v>83.312248267396043</c:v>
                </c:pt>
                <c:pt idx="11559">
                  <c:v>83.313808694069152</c:v>
                </c:pt>
                <c:pt idx="11560">
                  <c:v>83.315368987147536</c:v>
                </c:pt>
                <c:pt idx="11561">
                  <c:v>83.316929146654019</c:v>
                </c:pt>
                <c:pt idx="11562">
                  <c:v>83.318489172611535</c:v>
                </c:pt>
                <c:pt idx="11563">
                  <c:v>83.320049065042937</c:v>
                </c:pt>
                <c:pt idx="11564">
                  <c:v>83.32160882397099</c:v>
                </c:pt>
                <c:pt idx="11565">
                  <c:v>83.323168449418645</c:v>
                </c:pt>
                <c:pt idx="11566">
                  <c:v>83.324727941408682</c:v>
                </c:pt>
                <c:pt idx="11567">
                  <c:v>83.32628729996398</c:v>
                </c:pt>
                <c:pt idx="11568">
                  <c:v>83.327846525107347</c:v>
                </c:pt>
                <c:pt idx="11569">
                  <c:v>83.329405616861635</c:v>
                </c:pt>
                <c:pt idx="11570">
                  <c:v>83.330964575249666</c:v>
                </c:pt>
                <c:pt idx="11571">
                  <c:v>83.332523400294207</c:v>
                </c:pt>
                <c:pt idx="11572">
                  <c:v>83.334082092018093</c:v>
                </c:pt>
                <c:pt idx="11573">
                  <c:v>83.335640650444148</c:v>
                </c:pt>
                <c:pt idx="11574">
                  <c:v>83.337199075595166</c:v>
                </c:pt>
                <c:pt idx="11575">
                  <c:v>83.338757367493869</c:v>
                </c:pt>
                <c:pt idx="11576">
                  <c:v>83.340315526163153</c:v>
                </c:pt>
                <c:pt idx="11577">
                  <c:v>83.341873551625739</c:v>
                </c:pt>
                <c:pt idx="11578">
                  <c:v>83.343431443904379</c:v>
                </c:pt>
                <c:pt idx="11579">
                  <c:v>83.344989203021882</c:v>
                </c:pt>
                <c:pt idx="11580">
                  <c:v>83.346546829000971</c:v>
                </c:pt>
                <c:pt idx="11581">
                  <c:v>83.34810432186444</c:v>
                </c:pt>
                <c:pt idx="11582">
                  <c:v>83.349661681635069</c:v>
                </c:pt>
                <c:pt idx="11583">
                  <c:v>83.351218908335483</c:v>
                </c:pt>
                <c:pt idx="11584">
                  <c:v>83.352776001988488</c:v>
                </c:pt>
                <c:pt idx="11585">
                  <c:v>83.354332962616866</c:v>
                </c:pt>
                <c:pt idx="11586">
                  <c:v>83.355889790243339</c:v>
                </c:pt>
                <c:pt idx="11587">
                  <c:v>83.357446484890531</c:v>
                </c:pt>
                <c:pt idx="11588">
                  <c:v>83.359003046581208</c:v>
                </c:pt>
                <c:pt idx="11589">
                  <c:v>83.360559475338178</c:v>
                </c:pt>
                <c:pt idx="11590">
                  <c:v>83.36211577118398</c:v>
                </c:pt>
                <c:pt idx="11591">
                  <c:v>83.363671934141379</c:v>
                </c:pt>
                <c:pt idx="11592">
                  <c:v>83.365227964233142</c:v>
                </c:pt>
                <c:pt idx="11593">
                  <c:v>83.366783861481807</c:v>
                </c:pt>
                <c:pt idx="11594">
                  <c:v>83.368339625910224</c:v>
                </c:pt>
                <c:pt idx="11595">
                  <c:v>83.369895257540918</c:v>
                </c:pt>
                <c:pt idx="11596">
                  <c:v>83.371450756396627</c:v>
                </c:pt>
                <c:pt idx="11597">
                  <c:v>83.373006122500016</c:v>
                </c:pt>
                <c:pt idx="11598">
                  <c:v>83.374561355873752</c:v>
                </c:pt>
                <c:pt idx="11599">
                  <c:v>83.376116456540458</c:v>
                </c:pt>
                <c:pt idx="11600">
                  <c:v>83.377671424522788</c:v>
                </c:pt>
                <c:pt idx="11601">
                  <c:v>83.379226259843392</c:v>
                </c:pt>
                <c:pt idx="11602">
                  <c:v>83.380780962524852</c:v>
                </c:pt>
                <c:pt idx="11603">
                  <c:v>83.382335532589835</c:v>
                </c:pt>
                <c:pt idx="11604">
                  <c:v>83.383889970061063</c:v>
                </c:pt>
                <c:pt idx="11605">
                  <c:v>83.385444274961017</c:v>
                </c:pt>
                <c:pt idx="11606">
                  <c:v>83.386998447312365</c:v>
                </c:pt>
                <c:pt idx="11607">
                  <c:v>83.38855248713763</c:v>
                </c:pt>
                <c:pt idx="11608">
                  <c:v>83.390106394459508</c:v>
                </c:pt>
                <c:pt idx="11609">
                  <c:v>83.391660169300607</c:v>
                </c:pt>
                <c:pt idx="11610">
                  <c:v>83.393213811683381</c:v>
                </c:pt>
                <c:pt idx="11611">
                  <c:v>83.394767321630553</c:v>
                </c:pt>
                <c:pt idx="11612">
                  <c:v>83.39632069916469</c:v>
                </c:pt>
                <c:pt idx="11613">
                  <c:v>83.397873944308287</c:v>
                </c:pt>
                <c:pt idx="11614">
                  <c:v>83.399427057083884</c:v>
                </c:pt>
                <c:pt idx="11615">
                  <c:v>83.400980037514159</c:v>
                </c:pt>
                <c:pt idx="11616">
                  <c:v>83.402532885621568</c:v>
                </c:pt>
                <c:pt idx="11617">
                  <c:v>83.404085601428761</c:v>
                </c:pt>
                <c:pt idx="11618">
                  <c:v>83.40563818495815</c:v>
                </c:pt>
                <c:pt idx="11619">
                  <c:v>83.407190636232386</c:v>
                </c:pt>
                <c:pt idx="11620">
                  <c:v>83.40874295527388</c:v>
                </c:pt>
                <c:pt idx="11621">
                  <c:v>83.410295142105284</c:v>
                </c:pt>
                <c:pt idx="11622">
                  <c:v>83.411847196749008</c:v>
                </c:pt>
                <c:pt idx="11623">
                  <c:v>83.413399119227662</c:v>
                </c:pt>
                <c:pt idx="11624">
                  <c:v>83.414950909563657</c:v>
                </c:pt>
                <c:pt idx="11625">
                  <c:v>83.416502567779531</c:v>
                </c:pt>
                <c:pt idx="11626">
                  <c:v>83.418054093897837</c:v>
                </c:pt>
                <c:pt idx="11627">
                  <c:v>83.419605487941013</c:v>
                </c:pt>
                <c:pt idx="11628">
                  <c:v>83.421156749931527</c:v>
                </c:pt>
                <c:pt idx="11629">
                  <c:v>83.422707879891874</c:v>
                </c:pt>
                <c:pt idx="11630">
                  <c:v>83.424258877844522</c:v>
                </c:pt>
                <c:pt idx="11631">
                  <c:v>83.425809743811982</c:v>
                </c:pt>
                <c:pt idx="11632">
                  <c:v>83.427360477816663</c:v>
                </c:pt>
                <c:pt idx="11633">
                  <c:v>83.428911079881019</c:v>
                </c:pt>
                <c:pt idx="11634">
                  <c:v>83.430461550027573</c:v>
                </c:pt>
                <c:pt idx="11635">
                  <c:v>83.432011888278694</c:v>
                </c:pt>
                <c:pt idx="11636">
                  <c:v>83.433562094656779</c:v>
                </c:pt>
                <c:pt idx="11637">
                  <c:v>83.435112169184379</c:v>
                </c:pt>
                <c:pt idx="11638">
                  <c:v>83.436662111883848</c:v>
                </c:pt>
                <c:pt idx="11639">
                  <c:v>83.438211922777654</c:v>
                </c:pt>
                <c:pt idx="11640">
                  <c:v>83.439761601888122</c:v>
                </c:pt>
                <c:pt idx="11641">
                  <c:v>83.441311149237791</c:v>
                </c:pt>
                <c:pt idx="11642">
                  <c:v>83.442860564848928</c:v>
                </c:pt>
                <c:pt idx="11643">
                  <c:v>83.444409848744058</c:v>
                </c:pt>
                <c:pt idx="11644">
                  <c:v>83.445959000945479</c:v>
                </c:pt>
                <c:pt idx="11645">
                  <c:v>83.447508021475599</c:v>
                </c:pt>
                <c:pt idx="11646">
                  <c:v>83.449056910356816</c:v>
                </c:pt>
                <c:pt idx="11647">
                  <c:v>83.450605667611526</c:v>
                </c:pt>
                <c:pt idx="11648">
                  <c:v>83.452154293262055</c:v>
                </c:pt>
                <c:pt idx="11649">
                  <c:v>83.453702787330769</c:v>
                </c:pt>
                <c:pt idx="11650">
                  <c:v>83.455251149840095</c:v>
                </c:pt>
                <c:pt idx="11651">
                  <c:v>83.456799380812313</c:v>
                </c:pt>
                <c:pt idx="11652">
                  <c:v>83.458347480269751</c:v>
                </c:pt>
                <c:pt idx="11653">
                  <c:v>83.45989544823486</c:v>
                </c:pt>
                <c:pt idx="11654">
                  <c:v>83.461443284729825</c:v>
                </c:pt>
                <c:pt idx="11655">
                  <c:v>83.46299098977714</c:v>
                </c:pt>
                <c:pt idx="11656">
                  <c:v>83.464538563399003</c:v>
                </c:pt>
                <c:pt idx="11657">
                  <c:v>83.466086005617782</c:v>
                </c:pt>
                <c:pt idx="11658">
                  <c:v>83.467633316455746</c:v>
                </c:pt>
                <c:pt idx="11659">
                  <c:v>83.469180495935319</c:v>
                </c:pt>
                <c:pt idx="11660">
                  <c:v>83.470727544078628</c:v>
                </c:pt>
                <c:pt idx="11661">
                  <c:v>83.472274460908125</c:v>
                </c:pt>
                <c:pt idx="11662">
                  <c:v>83.473821246446008</c:v>
                </c:pt>
                <c:pt idx="11663">
                  <c:v>83.475367900714602</c:v>
                </c:pt>
                <c:pt idx="11664">
                  <c:v>83.47691442373619</c:v>
                </c:pt>
                <c:pt idx="11665">
                  <c:v>83.478460815532998</c:v>
                </c:pt>
                <c:pt idx="11666">
                  <c:v>83.480007076127379</c:v>
                </c:pt>
                <c:pt idx="11667">
                  <c:v>83.481553205541516</c:v>
                </c:pt>
                <c:pt idx="11668">
                  <c:v>83.483099203797664</c:v>
                </c:pt>
                <c:pt idx="11669">
                  <c:v>83.484645070918134</c:v>
                </c:pt>
                <c:pt idx="11670">
                  <c:v>83.486190806925109</c:v>
                </c:pt>
                <c:pt idx="11671">
                  <c:v>83.487736411840856</c:v>
                </c:pt>
                <c:pt idx="11672">
                  <c:v>83.489281885687632</c:v>
                </c:pt>
                <c:pt idx="11673">
                  <c:v>83.490827228487603</c:v>
                </c:pt>
                <c:pt idx="11674">
                  <c:v>83.492372440263054</c:v>
                </c:pt>
                <c:pt idx="11675">
                  <c:v>83.493917521036167</c:v>
                </c:pt>
                <c:pt idx="11676">
                  <c:v>83.495462470829153</c:v>
                </c:pt>
                <c:pt idx="11677">
                  <c:v>83.497007289664268</c:v>
                </c:pt>
                <c:pt idx="11678">
                  <c:v>83.498551977563608</c:v>
                </c:pt>
                <c:pt idx="11679">
                  <c:v>83.500096534549456</c:v>
                </c:pt>
                <c:pt idx="11680">
                  <c:v>83.501640960643996</c:v>
                </c:pt>
                <c:pt idx="11681">
                  <c:v>83.503185255869354</c:v>
                </c:pt>
                <c:pt idx="11682">
                  <c:v>83.504729420247784</c:v>
                </c:pt>
                <c:pt idx="11683">
                  <c:v>83.506273453801313</c:v>
                </c:pt>
                <c:pt idx="11684">
                  <c:v>83.507817356552295</c:v>
                </c:pt>
                <c:pt idx="11685">
                  <c:v>83.509361128522755</c:v>
                </c:pt>
                <c:pt idx="11686">
                  <c:v>83.510904769734964</c:v>
                </c:pt>
                <c:pt idx="11687">
                  <c:v>83.512448280210933</c:v>
                </c:pt>
                <c:pt idx="11688">
                  <c:v>83.513991659972916</c:v>
                </c:pt>
                <c:pt idx="11689">
                  <c:v>83.515534909042955</c:v>
                </c:pt>
                <c:pt idx="11690">
                  <c:v>83.517078027443233</c:v>
                </c:pt>
                <c:pt idx="11691">
                  <c:v>83.518621015195905</c:v>
                </c:pt>
                <c:pt idx="11692">
                  <c:v>83.520163872323081</c:v>
                </c:pt>
                <c:pt idx="11693">
                  <c:v>83.521706598846819</c:v>
                </c:pt>
                <c:pt idx="11694">
                  <c:v>83.523249194789287</c:v>
                </c:pt>
                <c:pt idx="11695">
                  <c:v>83.524791660172625</c:v>
                </c:pt>
                <c:pt idx="11696">
                  <c:v>83.52633399501876</c:v>
                </c:pt>
                <c:pt idx="11697">
                  <c:v>83.527876199349961</c:v>
                </c:pt>
                <c:pt idx="11698">
                  <c:v>83.529418273188256</c:v>
                </c:pt>
                <c:pt idx="11699">
                  <c:v>83.530960216555727</c:v>
                </c:pt>
                <c:pt idx="11700">
                  <c:v>83.532502029474458</c:v>
                </c:pt>
                <c:pt idx="11701">
                  <c:v>83.53404371196649</c:v>
                </c:pt>
                <c:pt idx="11702">
                  <c:v>83.535585264053907</c:v>
                </c:pt>
                <c:pt idx="11703">
                  <c:v>83.537126685758807</c:v>
                </c:pt>
                <c:pt idx="11704">
                  <c:v>83.538667977103131</c:v>
                </c:pt>
                <c:pt idx="11705">
                  <c:v>83.540209138109034</c:v>
                </c:pt>
                <c:pt idx="11706">
                  <c:v>83.541750168798515</c:v>
                </c:pt>
                <c:pt idx="11707">
                  <c:v>83.543291069193657</c:v>
                </c:pt>
                <c:pt idx="11708">
                  <c:v>83.544831839316402</c:v>
                </c:pt>
                <c:pt idx="11709">
                  <c:v>83.546372479188818</c:v>
                </c:pt>
                <c:pt idx="11710">
                  <c:v>83.547912988833005</c:v>
                </c:pt>
                <c:pt idx="11711">
                  <c:v>83.549453368270846</c:v>
                </c:pt>
                <c:pt idx="11712">
                  <c:v>83.550993617524384</c:v>
                </c:pt>
                <c:pt idx="11713">
                  <c:v>83.5525337366157</c:v>
                </c:pt>
                <c:pt idx="11714">
                  <c:v>83.554073725566752</c:v>
                </c:pt>
                <c:pt idx="11715">
                  <c:v>83.555613584399467</c:v>
                </c:pt>
                <c:pt idx="11716">
                  <c:v>83.557153313135885</c:v>
                </c:pt>
                <c:pt idx="11717">
                  <c:v>83.558692911797991</c:v>
                </c:pt>
                <c:pt idx="11718">
                  <c:v>83.560232380407783</c:v>
                </c:pt>
                <c:pt idx="11719">
                  <c:v>83.56177171898716</c:v>
                </c:pt>
                <c:pt idx="11720">
                  <c:v>83.563310927558177</c:v>
                </c:pt>
                <c:pt idx="11721">
                  <c:v>83.564850006142706</c:v>
                </c:pt>
                <c:pt idx="11722">
                  <c:v>83.566388954762729</c:v>
                </c:pt>
                <c:pt idx="11723">
                  <c:v>83.567927773440232</c:v>
                </c:pt>
                <c:pt idx="11724">
                  <c:v>83.569466462197113</c:v>
                </c:pt>
                <c:pt idx="11725">
                  <c:v>83.571005021055299</c:v>
                </c:pt>
                <c:pt idx="11726">
                  <c:v>83.572543450036747</c:v>
                </c:pt>
                <c:pt idx="11727">
                  <c:v>83.574081749163383</c:v>
                </c:pt>
                <c:pt idx="11728">
                  <c:v>83.57561991845715</c:v>
                </c:pt>
                <c:pt idx="11729">
                  <c:v>83.577157957939889</c:v>
                </c:pt>
                <c:pt idx="11730">
                  <c:v>83.57869586763357</c:v>
                </c:pt>
                <c:pt idx="11731">
                  <c:v>83.580233647560092</c:v>
                </c:pt>
                <c:pt idx="11732">
                  <c:v>83.581771297741327</c:v>
                </c:pt>
                <c:pt idx="11733">
                  <c:v>83.583308818199157</c:v>
                </c:pt>
                <c:pt idx="11734">
                  <c:v>83.584846208955511</c:v>
                </c:pt>
                <c:pt idx="11735">
                  <c:v>83.586383470032274</c:v>
                </c:pt>
                <c:pt idx="11736">
                  <c:v>83.587920601451273</c:v>
                </c:pt>
                <c:pt idx="11737">
                  <c:v>83.589457603234379</c:v>
                </c:pt>
                <c:pt idx="11738">
                  <c:v>83.590994475403534</c:v>
                </c:pt>
                <c:pt idx="11739">
                  <c:v>83.592531217980437</c:v>
                </c:pt>
                <c:pt idx="11740">
                  <c:v>83.594067830987129</c:v>
                </c:pt>
                <c:pt idx="11741">
                  <c:v>83.595604314445353</c:v>
                </c:pt>
                <c:pt idx="11742">
                  <c:v>83.59714066837698</c:v>
                </c:pt>
                <c:pt idx="11743">
                  <c:v>83.598676892803809</c:v>
                </c:pt>
                <c:pt idx="11744">
                  <c:v>83.600212987747767</c:v>
                </c:pt>
                <c:pt idx="11745">
                  <c:v>83.601748953230498</c:v>
                </c:pt>
                <c:pt idx="11746">
                  <c:v>83.603284789274042</c:v>
                </c:pt>
                <c:pt idx="11747">
                  <c:v>83.604820495900071</c:v>
                </c:pt>
                <c:pt idx="11748">
                  <c:v>83.606356073130399</c:v>
                </c:pt>
                <c:pt idx="11749">
                  <c:v>83.607891520986868</c:v>
                </c:pt>
                <c:pt idx="11750">
                  <c:v>83.609426839491292</c:v>
                </c:pt>
                <c:pt idx="11751">
                  <c:v>83.610962028665455</c:v>
                </c:pt>
                <c:pt idx="11752">
                  <c:v>83.6124970885311</c:v>
                </c:pt>
                <c:pt idx="11753">
                  <c:v>83.61403201911007</c:v>
                </c:pt>
                <c:pt idx="11754">
                  <c:v>83.615566820424064</c:v>
                </c:pt>
                <c:pt idx="11755">
                  <c:v>83.617101492494896</c:v>
                </c:pt>
                <c:pt idx="11756">
                  <c:v>83.618636035344352</c:v>
                </c:pt>
                <c:pt idx="11757">
                  <c:v>83.620170448994159</c:v>
                </c:pt>
                <c:pt idx="11758">
                  <c:v>83.621704733466117</c:v>
                </c:pt>
                <c:pt idx="11759">
                  <c:v>83.623238888781913</c:v>
                </c:pt>
                <c:pt idx="11760">
                  <c:v>83.624772914963316</c:v>
                </c:pt>
                <c:pt idx="11761">
                  <c:v>83.62630681203207</c:v>
                </c:pt>
                <c:pt idx="11762">
                  <c:v>83.627840580009902</c:v>
                </c:pt>
                <c:pt idx="11763">
                  <c:v>83.629374218918556</c:v>
                </c:pt>
                <c:pt idx="11764">
                  <c:v>83.630907728779718</c:v>
                </c:pt>
                <c:pt idx="11765">
                  <c:v>83.632441109615115</c:v>
                </c:pt>
                <c:pt idx="11766">
                  <c:v>83.633974361446448</c:v>
                </c:pt>
                <c:pt idx="11767">
                  <c:v>83.635507484295474</c:v>
                </c:pt>
                <c:pt idx="11768">
                  <c:v>83.637040478183849</c:v>
                </c:pt>
                <c:pt idx="11769">
                  <c:v>83.638573343133217</c:v>
                </c:pt>
                <c:pt idx="11770">
                  <c:v>83.640106079165406</c:v>
                </c:pt>
                <c:pt idx="11771">
                  <c:v>83.641638686301931</c:v>
                </c:pt>
                <c:pt idx="11772">
                  <c:v>83.643171164564563</c:v>
                </c:pt>
                <c:pt idx="11773">
                  <c:v>83.644703513975017</c:v>
                </c:pt>
                <c:pt idx="11774">
                  <c:v>83.646235734554864</c:v>
                </c:pt>
                <c:pt idx="11775">
                  <c:v>83.647767826325818</c:v>
                </c:pt>
                <c:pt idx="11776">
                  <c:v>83.649299789309538</c:v>
                </c:pt>
                <c:pt idx="11777">
                  <c:v>83.650831623527594</c:v>
                </c:pt>
                <c:pt idx="11778">
                  <c:v>83.652363329001759</c:v>
                </c:pt>
                <c:pt idx="11779">
                  <c:v>83.653894905753589</c:v>
                </c:pt>
                <c:pt idx="11780">
                  <c:v>83.655426353804685</c:v>
                </c:pt>
                <c:pt idx="11781">
                  <c:v>83.656957673176763</c:v>
                </c:pt>
                <c:pt idx="11782">
                  <c:v>83.658488863891421</c:v>
                </c:pt>
                <c:pt idx="11783">
                  <c:v>83.660019925970275</c:v>
                </c:pt>
                <c:pt idx="11784">
                  <c:v>83.661550859434868</c:v>
                </c:pt>
                <c:pt idx="11785">
                  <c:v>83.663081664306944</c:v>
                </c:pt>
                <c:pt idx="11786">
                  <c:v>83.66461234060796</c:v>
                </c:pt>
                <c:pt idx="11787">
                  <c:v>83.666142888359573</c:v>
                </c:pt>
                <c:pt idx="11788">
                  <c:v>83.667673307583385</c:v>
                </c:pt>
                <c:pt idx="11789">
                  <c:v>83.669203598300996</c:v>
                </c:pt>
                <c:pt idx="11790">
                  <c:v>83.670733760533878</c:v>
                </c:pt>
                <c:pt idx="11791">
                  <c:v>83.672263794303774</c:v>
                </c:pt>
                <c:pt idx="11792">
                  <c:v>83.673793699632114</c:v>
                </c:pt>
                <c:pt idx="11793">
                  <c:v>83.675323476540498</c:v>
                </c:pt>
                <c:pt idx="11794">
                  <c:v>83.676853125050542</c:v>
                </c:pt>
                <c:pt idx="11795">
                  <c:v>83.678382645183703</c:v>
                </c:pt>
                <c:pt idx="11796">
                  <c:v>83.679912036961611</c:v>
                </c:pt>
                <c:pt idx="11797">
                  <c:v>83.681441300405766</c:v>
                </c:pt>
                <c:pt idx="11798">
                  <c:v>83.682970435537683</c:v>
                </c:pt>
                <c:pt idx="11799">
                  <c:v>83.684499442378964</c:v>
                </c:pt>
                <c:pt idx="11800">
                  <c:v>83.686028320951024</c:v>
                </c:pt>
                <c:pt idx="11801">
                  <c:v>83.687557071275506</c:v>
                </c:pt>
                <c:pt idx="11802">
                  <c:v>83.689085693373812</c:v>
                </c:pt>
                <c:pt idx="11803">
                  <c:v>83.690614187267556</c:v>
                </c:pt>
                <c:pt idx="11804">
                  <c:v>83.69214255297814</c:v>
                </c:pt>
                <c:pt idx="11805">
                  <c:v>83.693670790527122</c:v>
                </c:pt>
                <c:pt idx="11806">
                  <c:v>83.695198899935988</c:v>
                </c:pt>
                <c:pt idx="11807">
                  <c:v>83.696726881226212</c:v>
                </c:pt>
                <c:pt idx="11808">
                  <c:v>83.69825473441928</c:v>
                </c:pt>
                <c:pt idx="11809">
                  <c:v>83.699782459536664</c:v>
                </c:pt>
                <c:pt idx="11810">
                  <c:v>83.701310056599866</c:v>
                </c:pt>
                <c:pt idx="11811">
                  <c:v>83.702837525630301</c:v>
                </c:pt>
                <c:pt idx="11812">
                  <c:v>83.704364866649456</c:v>
                </c:pt>
                <c:pt idx="11813">
                  <c:v>83.705892079678776</c:v>
                </c:pt>
                <c:pt idx="11814">
                  <c:v>83.707419164739733</c:v>
                </c:pt>
                <c:pt idx="11815">
                  <c:v>83.708946121853742</c:v>
                </c:pt>
                <c:pt idx="11816">
                  <c:v>83.710472951042277</c:v>
                </c:pt>
                <c:pt idx="11817">
                  <c:v>83.711999652326725</c:v>
                </c:pt>
                <c:pt idx="11818">
                  <c:v>83.713526225728558</c:v>
                </c:pt>
                <c:pt idx="11819">
                  <c:v>83.715052671269135</c:v>
                </c:pt>
                <c:pt idx="11820">
                  <c:v>83.716578988969928</c:v>
                </c:pt>
                <c:pt idx="11821">
                  <c:v>83.718105178852355</c:v>
                </c:pt>
                <c:pt idx="11822">
                  <c:v>83.719631240937787</c:v>
                </c:pt>
                <c:pt idx="11823">
                  <c:v>83.721157175247626</c:v>
                </c:pt>
                <c:pt idx="11824">
                  <c:v>83.722682981803302</c:v>
                </c:pt>
                <c:pt idx="11825">
                  <c:v>83.724208660626161</c:v>
                </c:pt>
                <c:pt idx="11826">
                  <c:v>83.725734211737645</c:v>
                </c:pt>
                <c:pt idx="11827">
                  <c:v>83.727259635159086</c:v>
                </c:pt>
                <c:pt idx="11828">
                  <c:v>83.728784930911829</c:v>
                </c:pt>
                <c:pt idx="11829">
                  <c:v>83.730310099017331</c:v>
                </c:pt>
                <c:pt idx="11830">
                  <c:v>83.731835139496866</c:v>
                </c:pt>
                <c:pt idx="11831">
                  <c:v>83.733360052371879</c:v>
                </c:pt>
                <c:pt idx="11832">
                  <c:v>83.734884837663657</c:v>
                </c:pt>
                <c:pt idx="11833">
                  <c:v>83.736409495393588</c:v>
                </c:pt>
                <c:pt idx="11834">
                  <c:v>83.737934025582931</c:v>
                </c:pt>
                <c:pt idx="11835">
                  <c:v>83.739458428253116</c:v>
                </c:pt>
                <c:pt idx="11836">
                  <c:v>83.740982703425416</c:v>
                </c:pt>
                <c:pt idx="11837">
                  <c:v>83.74250685112122</c:v>
                </c:pt>
                <c:pt idx="11838">
                  <c:v>83.744030871361801</c:v>
                </c:pt>
                <c:pt idx="11839">
                  <c:v>83.745554764168489</c:v>
                </c:pt>
                <c:pt idx="11840">
                  <c:v>83.747078529562543</c:v>
                </c:pt>
                <c:pt idx="11841">
                  <c:v>83.748602167565338</c:v>
                </c:pt>
                <c:pt idx="11842">
                  <c:v>83.75012567819816</c:v>
                </c:pt>
                <c:pt idx="11843">
                  <c:v>83.751649061482283</c:v>
                </c:pt>
                <c:pt idx="11844">
                  <c:v>83.753172317438953</c:v>
                </c:pt>
                <c:pt idx="11845">
                  <c:v>83.754695446089556</c:v>
                </c:pt>
                <c:pt idx="11846">
                  <c:v>83.756218447455282</c:v>
                </c:pt>
                <c:pt idx="11847">
                  <c:v>83.757741321557447</c:v>
                </c:pt>
                <c:pt idx="11848">
                  <c:v>83.759264068417338</c:v>
                </c:pt>
                <c:pt idx="11849">
                  <c:v>83.760786688056115</c:v>
                </c:pt>
                <c:pt idx="11850">
                  <c:v>83.762309180495123</c:v>
                </c:pt>
                <c:pt idx="11851">
                  <c:v>83.763831545755608</c:v>
                </c:pt>
                <c:pt idx="11852">
                  <c:v>83.765353783858828</c:v>
                </c:pt>
                <c:pt idx="11853">
                  <c:v>83.766875894825958</c:v>
                </c:pt>
                <c:pt idx="11854">
                  <c:v>83.768397878678286</c:v>
                </c:pt>
                <c:pt idx="11855">
                  <c:v>83.769919735437043</c:v>
                </c:pt>
                <c:pt idx="11856">
                  <c:v>83.77144146512336</c:v>
                </c:pt>
                <c:pt idx="11857">
                  <c:v>83.772963067758582</c:v>
                </c:pt>
                <c:pt idx="11858">
                  <c:v>83.774484543363883</c:v>
                </c:pt>
                <c:pt idx="11859">
                  <c:v>83.776005891960438</c:v>
                </c:pt>
                <c:pt idx="11860">
                  <c:v>83.777527113569448</c:v>
                </c:pt>
                <c:pt idx="11861">
                  <c:v>83.779048208212217</c:v>
                </c:pt>
                <c:pt idx="11862">
                  <c:v>83.78056917590979</c:v>
                </c:pt>
                <c:pt idx="11863">
                  <c:v>83.782090016683426</c:v>
                </c:pt>
                <c:pt idx="11864">
                  <c:v>83.783610730554315</c:v>
                </c:pt>
                <c:pt idx="11865">
                  <c:v>83.785131317543602</c:v>
                </c:pt>
                <c:pt idx="11866">
                  <c:v>83.786651777672503</c:v>
                </c:pt>
                <c:pt idx="11867">
                  <c:v>83.788172110962094</c:v>
                </c:pt>
                <c:pt idx="11868">
                  <c:v>83.789692317433634</c:v>
                </c:pt>
                <c:pt idx="11869">
                  <c:v>83.791212397108296</c:v>
                </c:pt>
                <c:pt idx="11870">
                  <c:v>83.792732350007114</c:v>
                </c:pt>
                <c:pt idx="11871">
                  <c:v>83.794252176151289</c:v>
                </c:pt>
                <c:pt idx="11872">
                  <c:v>83.795771875561954</c:v>
                </c:pt>
                <c:pt idx="11873">
                  <c:v>83.79729144826031</c:v>
                </c:pt>
                <c:pt idx="11874">
                  <c:v>83.79881089426739</c:v>
                </c:pt>
                <c:pt idx="11875">
                  <c:v>83.800330213604326</c:v>
                </c:pt>
                <c:pt idx="11876">
                  <c:v>83.801849406292334</c:v>
                </c:pt>
                <c:pt idx="11877">
                  <c:v>83.803368472352417</c:v>
                </c:pt>
                <c:pt idx="11878">
                  <c:v>83.804887411805723</c:v>
                </c:pt>
                <c:pt idx="11879">
                  <c:v>83.80640622467341</c:v>
                </c:pt>
                <c:pt idx="11880">
                  <c:v>83.807924910976467</c:v>
                </c:pt>
                <c:pt idx="11881">
                  <c:v>83.809443470736056</c:v>
                </c:pt>
                <c:pt idx="11882">
                  <c:v>83.810961903973265</c:v>
                </c:pt>
                <c:pt idx="11883">
                  <c:v>83.812480210709126</c:v>
                </c:pt>
                <c:pt idx="11884">
                  <c:v>83.813998390964755</c:v>
                </c:pt>
                <c:pt idx="11885">
                  <c:v>83.815516444761272</c:v>
                </c:pt>
                <c:pt idx="11886">
                  <c:v>83.817034372119608</c:v>
                </c:pt>
                <c:pt idx="11887">
                  <c:v>83.818552173060894</c:v>
                </c:pt>
                <c:pt idx="11888">
                  <c:v>83.820069847606263</c:v>
                </c:pt>
                <c:pt idx="11889">
                  <c:v>83.821587395776689</c:v>
                </c:pt>
                <c:pt idx="11890">
                  <c:v>83.823104817593133</c:v>
                </c:pt>
                <c:pt idx="11891">
                  <c:v>83.824622113076799</c:v>
                </c:pt>
                <c:pt idx="11892">
                  <c:v>83.826139282248661</c:v>
                </c:pt>
                <c:pt idx="11893">
                  <c:v>83.827656325129681</c:v>
                </c:pt>
                <c:pt idx="11894">
                  <c:v>83.829173241740946</c:v>
                </c:pt>
                <c:pt idx="11895">
                  <c:v>83.830690032103448</c:v>
                </c:pt>
                <c:pt idx="11896">
                  <c:v>83.832206696238273</c:v>
                </c:pt>
                <c:pt idx="11897">
                  <c:v>83.8337232341663</c:v>
                </c:pt>
                <c:pt idx="11898">
                  <c:v>83.835239645908644</c:v>
                </c:pt>
                <c:pt idx="11899">
                  <c:v>83.836755931486195</c:v>
                </c:pt>
                <c:pt idx="11900">
                  <c:v>83.838272090920043</c:v>
                </c:pt>
                <c:pt idx="11901">
                  <c:v>83.839788124231134</c:v>
                </c:pt>
                <c:pt idx="11902">
                  <c:v>83.841304031440487</c:v>
                </c:pt>
                <c:pt idx="11903">
                  <c:v>83.842819812569005</c:v>
                </c:pt>
                <c:pt idx="11904">
                  <c:v>83.844335467637762</c:v>
                </c:pt>
                <c:pt idx="11905">
                  <c:v>83.845850996667608</c:v>
                </c:pt>
                <c:pt idx="11906">
                  <c:v>83.847366399679572</c:v>
                </c:pt>
                <c:pt idx="11907">
                  <c:v>83.848881676694546</c:v>
                </c:pt>
                <c:pt idx="11908">
                  <c:v>83.850396827733576</c:v>
                </c:pt>
                <c:pt idx="11909">
                  <c:v>83.85191185281758</c:v>
                </c:pt>
                <c:pt idx="11910">
                  <c:v>83.853426751967447</c:v>
                </c:pt>
                <c:pt idx="11911">
                  <c:v>83.854941525204154</c:v>
                </c:pt>
                <c:pt idx="11912">
                  <c:v>83.856456172548604</c:v>
                </c:pt>
                <c:pt idx="11913">
                  <c:v>83.857970694021759</c:v>
                </c:pt>
                <c:pt idx="11914">
                  <c:v>83.85948508964448</c:v>
                </c:pt>
                <c:pt idx="11915">
                  <c:v>83.860999359437741</c:v>
                </c:pt>
                <c:pt idx="11916">
                  <c:v>83.862513503422406</c:v>
                </c:pt>
                <c:pt idx="11917">
                  <c:v>83.864027521619406</c:v>
                </c:pt>
                <c:pt idx="11918">
                  <c:v>83.865541414049602</c:v>
                </c:pt>
                <c:pt idx="11919">
                  <c:v>83.867055180733956</c:v>
                </c:pt>
                <c:pt idx="11920">
                  <c:v>83.868568821693273</c:v>
                </c:pt>
                <c:pt idx="11921">
                  <c:v>83.870082336948485</c:v>
                </c:pt>
                <c:pt idx="11922">
                  <c:v>83.871595726520468</c:v>
                </c:pt>
                <c:pt idx="11923">
                  <c:v>83.873108990430097</c:v>
                </c:pt>
                <c:pt idx="11924">
                  <c:v>83.874622128698221</c:v>
                </c:pt>
                <c:pt idx="11925">
                  <c:v>83.876135141345728</c:v>
                </c:pt>
                <c:pt idx="11926">
                  <c:v>83.877648028393409</c:v>
                </c:pt>
                <c:pt idx="11927">
                  <c:v>83.879160789862226</c:v>
                </c:pt>
                <c:pt idx="11928">
                  <c:v>83.880673425772898</c:v>
                </c:pt>
                <c:pt idx="11929">
                  <c:v>83.8821859361463</c:v>
                </c:pt>
                <c:pt idx="11930">
                  <c:v>83.883698321003322</c:v>
                </c:pt>
                <c:pt idx="11931">
                  <c:v>83.885210580364785</c:v>
                </c:pt>
                <c:pt idx="11932">
                  <c:v>83.886722714251462</c:v>
                </c:pt>
                <c:pt idx="11933">
                  <c:v>83.888234722684231</c:v>
                </c:pt>
                <c:pt idx="11934">
                  <c:v>83.889746605683897</c:v>
                </c:pt>
                <c:pt idx="11935">
                  <c:v>83.891258363271263</c:v>
                </c:pt>
                <c:pt idx="11936">
                  <c:v>83.892769995467091</c:v>
                </c:pt>
                <c:pt idx="11937">
                  <c:v>83.894281502292216</c:v>
                </c:pt>
                <c:pt idx="11938">
                  <c:v>83.895792883767442</c:v>
                </c:pt>
                <c:pt idx="11939">
                  <c:v>83.897304139913572</c:v>
                </c:pt>
                <c:pt idx="11940">
                  <c:v>83.898815270751285</c:v>
                </c:pt>
                <c:pt idx="11941">
                  <c:v>83.900326276301513</c:v>
                </c:pt>
                <c:pt idx="11942">
                  <c:v>83.901837156584889</c:v>
                </c:pt>
                <c:pt idx="11943">
                  <c:v>83.903347911622319</c:v>
                </c:pt>
                <c:pt idx="11944">
                  <c:v>83.904858541434479</c:v>
                </c:pt>
                <c:pt idx="11945">
                  <c:v>83.906369046042144</c:v>
                </c:pt>
                <c:pt idx="11946">
                  <c:v>83.907879425466064</c:v>
                </c:pt>
                <c:pt idx="11947">
                  <c:v>83.909389679726914</c:v>
                </c:pt>
                <c:pt idx="11948">
                  <c:v>83.910899808845613</c:v>
                </c:pt>
                <c:pt idx="11949">
                  <c:v>83.912409812842711</c:v>
                </c:pt>
                <c:pt idx="11950">
                  <c:v>83.91391969173911</c:v>
                </c:pt>
                <c:pt idx="11951">
                  <c:v>83.91542944555539</c:v>
                </c:pt>
                <c:pt idx="11952">
                  <c:v>83.916939074312367</c:v>
                </c:pt>
                <c:pt idx="11953">
                  <c:v>83.918448578030663</c:v>
                </c:pt>
                <c:pt idx="11954">
                  <c:v>83.919957956731082</c:v>
                </c:pt>
                <c:pt idx="11955">
                  <c:v>83.921467210434315</c:v>
                </c:pt>
                <c:pt idx="11956">
                  <c:v>83.922976339161067</c:v>
                </c:pt>
                <c:pt idx="11957">
                  <c:v>83.924485342932002</c:v>
                </c:pt>
                <c:pt idx="11958">
                  <c:v>83.925994221767823</c:v>
                </c:pt>
                <c:pt idx="11959">
                  <c:v>83.927502975689208</c:v>
                </c:pt>
                <c:pt idx="11960">
                  <c:v>83.929011604716834</c:v>
                </c:pt>
                <c:pt idx="11961">
                  <c:v>83.930520108871434</c:v>
                </c:pt>
                <c:pt idx="11962">
                  <c:v>83.932028488173614</c:v>
                </c:pt>
                <c:pt idx="11963">
                  <c:v>83.933536742644023</c:v>
                </c:pt>
                <c:pt idx="11964">
                  <c:v>83.935044872303379</c:v>
                </c:pt>
                <c:pt idx="11965">
                  <c:v>83.936552877172346</c:v>
                </c:pt>
                <c:pt idx="11966">
                  <c:v>83.938060757271501</c:v>
                </c:pt>
                <c:pt idx="11967">
                  <c:v>83.939568512621534</c:v>
                </c:pt>
                <c:pt idx="11968">
                  <c:v>83.941076143243137</c:v>
                </c:pt>
                <c:pt idx="11969">
                  <c:v>83.942583649156845</c:v>
                </c:pt>
                <c:pt idx="11970">
                  <c:v>83.944091030383333</c:v>
                </c:pt>
                <c:pt idx="11971">
                  <c:v>83.945598286943223</c:v>
                </c:pt>
                <c:pt idx="11972">
                  <c:v>83.947105418857134</c:v>
                </c:pt>
                <c:pt idx="11973">
                  <c:v>83.948612426145687</c:v>
                </c:pt>
                <c:pt idx="11974">
                  <c:v>83.950119308829457</c:v>
                </c:pt>
                <c:pt idx="11975">
                  <c:v>83.951626066929123</c:v>
                </c:pt>
                <c:pt idx="11976">
                  <c:v>83.953132700465162</c:v>
                </c:pt>
                <c:pt idx="11977">
                  <c:v>83.954639209458321</c:v>
                </c:pt>
                <c:pt idx="11978">
                  <c:v>83.956145593929079</c:v>
                </c:pt>
                <c:pt idx="11979">
                  <c:v>83.957651853898057</c:v>
                </c:pt>
                <c:pt idx="11980">
                  <c:v>83.959157989385844</c:v>
                </c:pt>
                <c:pt idx="11981">
                  <c:v>83.960664000412962</c:v>
                </c:pt>
                <c:pt idx="11982">
                  <c:v>83.96216988700003</c:v>
                </c:pt>
                <c:pt idx="11983">
                  <c:v>83.963675649167598</c:v>
                </c:pt>
                <c:pt idx="11984">
                  <c:v>83.965181286936172</c:v>
                </c:pt>
                <c:pt idx="11985">
                  <c:v>83.9666868003264</c:v>
                </c:pt>
                <c:pt idx="11986">
                  <c:v>83.96819218935876</c:v>
                </c:pt>
                <c:pt idx="11987">
                  <c:v>83.969697454053843</c:v>
                </c:pt>
                <c:pt idx="11988">
                  <c:v>83.971202594432143</c:v>
                </c:pt>
                <c:pt idx="11989">
                  <c:v>83.972707610514192</c:v>
                </c:pt>
                <c:pt idx="11990">
                  <c:v>83.974212502320569</c:v>
                </c:pt>
                <c:pt idx="11991">
                  <c:v>83.975717269871723</c:v>
                </c:pt>
                <c:pt idx="11992">
                  <c:v>83.977221913188274</c:v>
                </c:pt>
                <c:pt idx="11993">
                  <c:v>83.9787264322906</c:v>
                </c:pt>
                <c:pt idx="11994">
                  <c:v>83.980230827199307</c:v>
                </c:pt>
                <c:pt idx="11995">
                  <c:v>83.981735097934859</c:v>
                </c:pt>
                <c:pt idx="11996">
                  <c:v>83.983239244517847</c:v>
                </c:pt>
                <c:pt idx="11997">
                  <c:v>83.984743266968593</c:v>
                </c:pt>
                <c:pt idx="11998">
                  <c:v>83.986247165307674</c:v>
                </c:pt>
                <c:pt idx="11999">
                  <c:v>83.987750939555553</c:v>
                </c:pt>
                <c:pt idx="12000">
                  <c:v>83.989254589732766</c:v>
                </c:pt>
                <c:pt idx="12001">
                  <c:v>83.990758115859663</c:v>
                </c:pt>
                <c:pt idx="12002">
                  <c:v>83.992261517956848</c:v>
                </c:pt>
                <c:pt idx="12003">
                  <c:v>83.993764796044729</c:v>
                </c:pt>
                <c:pt idx="12004">
                  <c:v>83.995267950143727</c:v>
                </c:pt>
                <c:pt idx="12005">
                  <c:v>83.99677098027432</c:v>
                </c:pt>
                <c:pt idx="12006">
                  <c:v>83.998273886456957</c:v>
                </c:pt>
                <c:pt idx="12007">
                  <c:v>83.999776668712101</c:v>
                </c:pt>
                <c:pt idx="12008">
                  <c:v>84.001279327060104</c:v>
                </c:pt>
                <c:pt idx="12009">
                  <c:v>84.00278186152147</c:v>
                </c:pt>
                <c:pt idx="12010">
                  <c:v>84.004284272116692</c:v>
                </c:pt>
                <c:pt idx="12011">
                  <c:v>84.005786558865992</c:v>
                </c:pt>
                <c:pt idx="12012">
                  <c:v>84.007288721790033</c:v>
                </c:pt>
                <c:pt idx="12013">
                  <c:v>84.008790760909008</c:v>
                </c:pt>
                <c:pt idx="12014">
                  <c:v>84.010292676243466</c:v>
                </c:pt>
                <c:pt idx="12015">
                  <c:v>84.011794467813715</c:v>
                </c:pt>
                <c:pt idx="12016">
                  <c:v>84.013296135640175</c:v>
                </c:pt>
                <c:pt idx="12017">
                  <c:v>84.014797679743296</c:v>
                </c:pt>
                <c:pt idx="12018">
                  <c:v>84.016299100143414</c:v>
                </c:pt>
                <c:pt idx="12019">
                  <c:v>84.017800396860849</c:v>
                </c:pt>
                <c:pt idx="12020">
                  <c:v>84.019301569916124</c:v>
                </c:pt>
                <c:pt idx="12021">
                  <c:v>84.020802619329473</c:v>
                </c:pt>
                <c:pt idx="12022">
                  <c:v>84.022303545121332</c:v>
                </c:pt>
                <c:pt idx="12023">
                  <c:v>84.023804347312065</c:v>
                </c:pt>
                <c:pt idx="12024">
                  <c:v>84.025305025921938</c:v>
                </c:pt>
                <c:pt idx="12025">
                  <c:v>84.02680558097147</c:v>
                </c:pt>
                <c:pt idx="12026">
                  <c:v>84.028306012480812</c:v>
                </c:pt>
                <c:pt idx="12027">
                  <c:v>84.02980632047047</c:v>
                </c:pt>
                <c:pt idx="12028">
                  <c:v>84.03130650496071</c:v>
                </c:pt>
                <c:pt idx="12029">
                  <c:v>84.032806565971811</c:v>
                </c:pt>
                <c:pt idx="12030">
                  <c:v>84.034306503524164</c:v>
                </c:pt>
                <c:pt idx="12031">
                  <c:v>84.035806317638105</c:v>
                </c:pt>
                <c:pt idx="12032">
                  <c:v>84.037306008333928</c:v>
                </c:pt>
                <c:pt idx="12033">
                  <c:v>84.038805575631869</c:v>
                </c:pt>
                <c:pt idx="12034">
                  <c:v>84.040305019552378</c:v>
                </c:pt>
                <c:pt idx="12035">
                  <c:v>84.041804340115618</c:v>
                </c:pt>
                <c:pt idx="12036">
                  <c:v>84.043303537341956</c:v>
                </c:pt>
                <c:pt idx="12037">
                  <c:v>84.044802611251654</c:v>
                </c:pt>
                <c:pt idx="12038">
                  <c:v>84.046301561865022</c:v>
                </c:pt>
                <c:pt idx="12039">
                  <c:v>84.047800389202351</c:v>
                </c:pt>
                <c:pt idx="12040">
                  <c:v>84.049299093283864</c:v>
                </c:pt>
                <c:pt idx="12041">
                  <c:v>84.050797674129825</c:v>
                </c:pt>
                <c:pt idx="12042">
                  <c:v>84.052296131760599</c:v>
                </c:pt>
                <c:pt idx="12043">
                  <c:v>84.053794466196351</c:v>
                </c:pt>
                <c:pt idx="12044">
                  <c:v>84.055292677457388</c:v>
                </c:pt>
                <c:pt idx="12045">
                  <c:v>84.056790765563917</c:v>
                </c:pt>
                <c:pt idx="12046">
                  <c:v>84.058288730536205</c:v>
                </c:pt>
                <c:pt idx="12047">
                  <c:v>84.059786572394501</c:v>
                </c:pt>
                <c:pt idx="12048">
                  <c:v>84.061284291159083</c:v>
                </c:pt>
                <c:pt idx="12049">
                  <c:v>84.062781886850047</c:v>
                </c:pt>
                <c:pt idx="12050">
                  <c:v>84.064279359487742</c:v>
                </c:pt>
                <c:pt idx="12051">
                  <c:v>84.065776709092347</c:v>
                </c:pt>
                <c:pt idx="12052">
                  <c:v>84.067273935684071</c:v>
                </c:pt>
                <c:pt idx="12053">
                  <c:v>84.068771039283135</c:v>
                </c:pt>
                <c:pt idx="12054">
                  <c:v>84.070268019909747</c:v>
                </c:pt>
                <c:pt idx="12055">
                  <c:v>84.071764877584059</c:v>
                </c:pt>
                <c:pt idx="12056">
                  <c:v>84.073261612326363</c:v>
                </c:pt>
                <c:pt idx="12057">
                  <c:v>84.074758224156767</c:v>
                </c:pt>
                <c:pt idx="12058">
                  <c:v>84.076254713095508</c:v>
                </c:pt>
                <c:pt idx="12059">
                  <c:v>84.077751079162752</c:v>
                </c:pt>
                <c:pt idx="12060">
                  <c:v>84.079247322378606</c:v>
                </c:pt>
                <c:pt idx="12061">
                  <c:v>84.080743442763321</c:v>
                </c:pt>
                <c:pt idx="12062">
                  <c:v>84.082239440337091</c:v>
                </c:pt>
                <c:pt idx="12063">
                  <c:v>84.083735315119938</c:v>
                </c:pt>
                <c:pt idx="12064">
                  <c:v>84.085231067132199</c:v>
                </c:pt>
                <c:pt idx="12065">
                  <c:v>84.086726696393882</c:v>
                </c:pt>
                <c:pt idx="12066">
                  <c:v>84.088222202925181</c:v>
                </c:pt>
                <c:pt idx="12067">
                  <c:v>84.089717586746247</c:v>
                </c:pt>
                <c:pt idx="12068">
                  <c:v>84.091212847877216</c:v>
                </c:pt>
                <c:pt idx="12069">
                  <c:v>84.092707986338183</c:v>
                </c:pt>
                <c:pt idx="12070">
                  <c:v>84.094203002149342</c:v>
                </c:pt>
                <c:pt idx="12071">
                  <c:v>84.09569789533073</c:v>
                </c:pt>
                <c:pt idx="12072">
                  <c:v>84.09719266590254</c:v>
                </c:pt>
                <c:pt idx="12073">
                  <c:v>84.098687313884781</c:v>
                </c:pt>
                <c:pt idx="12074">
                  <c:v>84.10018183929769</c:v>
                </c:pt>
                <c:pt idx="12075">
                  <c:v>84.101676242161275</c:v>
                </c:pt>
                <c:pt idx="12076">
                  <c:v>84.103170522495674</c:v>
                </c:pt>
                <c:pt idx="12077">
                  <c:v>84.104664680321008</c:v>
                </c:pt>
                <c:pt idx="12078">
                  <c:v>84.106158715657259</c:v>
                </c:pt>
                <c:pt idx="12079">
                  <c:v>84.10765262852459</c:v>
                </c:pt>
                <c:pt idx="12080">
                  <c:v>84.109146418943055</c:v>
                </c:pt>
                <c:pt idx="12081">
                  <c:v>84.110640086932747</c:v>
                </c:pt>
                <c:pt idx="12082">
                  <c:v>84.112133632513647</c:v>
                </c:pt>
                <c:pt idx="12083">
                  <c:v>84.113627055705962</c:v>
                </c:pt>
                <c:pt idx="12084">
                  <c:v>84.115120356529602</c:v>
                </c:pt>
                <c:pt idx="12085">
                  <c:v>84.116613535004774</c:v>
                </c:pt>
                <c:pt idx="12086">
                  <c:v>84.118106591151388</c:v>
                </c:pt>
                <c:pt idx="12087">
                  <c:v>84.119599524989511</c:v>
                </c:pt>
                <c:pt idx="12088">
                  <c:v>84.12109233653922</c:v>
                </c:pt>
                <c:pt idx="12089">
                  <c:v>84.122585025820541</c:v>
                </c:pt>
                <c:pt idx="12090">
                  <c:v>84.124077592853482</c:v>
                </c:pt>
                <c:pt idx="12091">
                  <c:v>84.125570037658079</c:v>
                </c:pt>
                <c:pt idx="12092">
                  <c:v>84.127062360254385</c:v>
                </c:pt>
                <c:pt idx="12093">
                  <c:v>84.128554560662309</c:v>
                </c:pt>
                <c:pt idx="12094">
                  <c:v>84.130046638901959</c:v>
                </c:pt>
                <c:pt idx="12095">
                  <c:v>84.131538594993287</c:v>
                </c:pt>
                <c:pt idx="12096">
                  <c:v>84.133030428956303</c:v>
                </c:pt>
                <c:pt idx="12097">
                  <c:v>84.134522140811015</c:v>
                </c:pt>
                <c:pt idx="12098">
                  <c:v>84.136013730577403</c:v>
                </c:pt>
                <c:pt idx="12099">
                  <c:v>84.137505198275392</c:v>
                </c:pt>
                <c:pt idx="12100">
                  <c:v>84.138996543925032</c:v>
                </c:pt>
                <c:pt idx="12101">
                  <c:v>84.140487767546276</c:v>
                </c:pt>
                <c:pt idx="12102">
                  <c:v>84.141978869159118</c:v>
                </c:pt>
                <c:pt idx="12103">
                  <c:v>84.143469848783454</c:v>
                </c:pt>
                <c:pt idx="12104">
                  <c:v>84.144960706439292</c:v>
                </c:pt>
                <c:pt idx="12105">
                  <c:v>84.146451442146628</c:v>
                </c:pt>
                <c:pt idx="12106">
                  <c:v>84.147942055925299</c:v>
                </c:pt>
                <c:pt idx="12107">
                  <c:v>84.149432547795314</c:v>
                </c:pt>
                <c:pt idx="12108">
                  <c:v>84.15092291777664</c:v>
                </c:pt>
                <c:pt idx="12109">
                  <c:v>84.152413165889158</c:v>
                </c:pt>
                <c:pt idx="12110">
                  <c:v>84.153903292152819</c:v>
                </c:pt>
                <c:pt idx="12111">
                  <c:v>84.155393296587505</c:v>
                </c:pt>
                <c:pt idx="12112">
                  <c:v>84.15688317921321</c:v>
                </c:pt>
                <c:pt idx="12113">
                  <c:v>84.158372940049787</c:v>
                </c:pt>
                <c:pt idx="12114">
                  <c:v>84.159862579117245</c:v>
                </c:pt>
                <c:pt idx="12115">
                  <c:v>84.161352096435337</c:v>
                </c:pt>
                <c:pt idx="12116">
                  <c:v>84.162841492024043</c:v>
                </c:pt>
                <c:pt idx="12117">
                  <c:v>84.16433076590333</c:v>
                </c:pt>
                <c:pt idx="12118">
                  <c:v>84.16581991809295</c:v>
                </c:pt>
                <c:pt idx="12119">
                  <c:v>84.16730894861287</c:v>
                </c:pt>
                <c:pt idx="12120">
                  <c:v>84.1687978574829</c:v>
                </c:pt>
                <c:pt idx="12121">
                  <c:v>84.170286644723049</c:v>
                </c:pt>
                <c:pt idx="12122">
                  <c:v>84.171775310353027</c:v>
                </c:pt>
                <c:pt idx="12123">
                  <c:v>84.173263854392857</c:v>
                </c:pt>
                <c:pt idx="12124">
                  <c:v>84.174752276862264</c:v>
                </c:pt>
                <c:pt idx="12125">
                  <c:v>84.176240577781158</c:v>
                </c:pt>
                <c:pt idx="12126">
                  <c:v>84.177728757169405</c:v>
                </c:pt>
                <c:pt idx="12127">
                  <c:v>84.179216815046857</c:v>
                </c:pt>
                <c:pt idx="12128">
                  <c:v>84.180704751433353</c:v>
                </c:pt>
                <c:pt idx="12129">
                  <c:v>84.182192566348661</c:v>
                </c:pt>
                <c:pt idx="12130">
                  <c:v>84.183680259812704</c:v>
                </c:pt>
                <c:pt idx="12131">
                  <c:v>84.185167831845249</c:v>
                </c:pt>
                <c:pt idx="12132">
                  <c:v>84.18665528246612</c:v>
                </c:pt>
                <c:pt idx="12133">
                  <c:v>84.188142611695184</c:v>
                </c:pt>
                <c:pt idx="12134">
                  <c:v>84.189629819552238</c:v>
                </c:pt>
                <c:pt idx="12135">
                  <c:v>84.191116906057033</c:v>
                </c:pt>
                <c:pt idx="12136">
                  <c:v>84.192603871229409</c:v>
                </c:pt>
                <c:pt idx="12137">
                  <c:v>84.194090715089189</c:v>
                </c:pt>
                <c:pt idx="12138">
                  <c:v>84.195577437656084</c:v>
                </c:pt>
                <c:pt idx="12139">
                  <c:v>84.197064038950032</c:v>
                </c:pt>
                <c:pt idx="12140">
                  <c:v>84.198550518990658</c:v>
                </c:pt>
                <c:pt idx="12141">
                  <c:v>84.200036877797828</c:v>
                </c:pt>
                <c:pt idx="12142">
                  <c:v>84.201523115391296</c:v>
                </c:pt>
                <c:pt idx="12143">
                  <c:v>84.203009231790816</c:v>
                </c:pt>
                <c:pt idx="12144">
                  <c:v>84.204495227016196</c:v>
                </c:pt>
                <c:pt idx="12145">
                  <c:v>84.205981101087119</c:v>
                </c:pt>
                <c:pt idx="12146">
                  <c:v>84.20746685402338</c:v>
                </c:pt>
                <c:pt idx="12147">
                  <c:v>84.208952485844762</c:v>
                </c:pt>
                <c:pt idx="12148">
                  <c:v>84.21043799657096</c:v>
                </c:pt>
                <c:pt idx="12149">
                  <c:v>84.211923386221784</c:v>
                </c:pt>
                <c:pt idx="12150">
                  <c:v>84.213408654816845</c:v>
                </c:pt>
                <c:pt idx="12151">
                  <c:v>84.214893802375968</c:v>
                </c:pt>
                <c:pt idx="12152">
                  <c:v>84.216378828918863</c:v>
                </c:pt>
                <c:pt idx="12153">
                  <c:v>84.217863734465269</c:v>
                </c:pt>
                <c:pt idx="12154">
                  <c:v>84.219348519034796</c:v>
                </c:pt>
                <c:pt idx="12155">
                  <c:v>84.220833182647283</c:v>
                </c:pt>
                <c:pt idx="12156">
                  <c:v>84.222317725322398</c:v>
                </c:pt>
                <c:pt idx="12157">
                  <c:v>84.223802147079766</c:v>
                </c:pt>
                <c:pt idx="12158">
                  <c:v>84.22528644793924</c:v>
                </c:pt>
                <c:pt idx="12159">
                  <c:v>84.226770627920359</c:v>
                </c:pt>
                <c:pt idx="12160">
                  <c:v>84.228254687042906</c:v>
                </c:pt>
                <c:pt idx="12161">
                  <c:v>84.229738625326476</c:v>
                </c:pt>
                <c:pt idx="12162">
                  <c:v>84.231222442790823</c:v>
                </c:pt>
                <c:pt idx="12163">
                  <c:v>84.232706139455559</c:v>
                </c:pt>
                <c:pt idx="12164">
                  <c:v>84.234189715340477</c:v>
                </c:pt>
                <c:pt idx="12165">
                  <c:v>84.235673170465049</c:v>
                </c:pt>
                <c:pt idx="12166">
                  <c:v>84.237156504849068</c:v>
                </c:pt>
                <c:pt idx="12167">
                  <c:v>84.238639718512133</c:v>
                </c:pt>
                <c:pt idx="12168">
                  <c:v>84.24012281147391</c:v>
                </c:pt>
                <c:pt idx="12169">
                  <c:v>84.241605783754054</c:v>
                </c:pt>
                <c:pt idx="12170">
                  <c:v>84.243088635372217</c:v>
                </c:pt>
                <c:pt idx="12171">
                  <c:v>84.244571366347927</c:v>
                </c:pt>
                <c:pt idx="12172">
                  <c:v>84.246053976700935</c:v>
                </c:pt>
                <c:pt idx="12173">
                  <c:v>84.247536466450839</c:v>
                </c:pt>
                <c:pt idx="12174">
                  <c:v>84.249018835617193</c:v>
                </c:pt>
                <c:pt idx="12175">
                  <c:v>84.250501084219721</c:v>
                </c:pt>
                <c:pt idx="12176">
                  <c:v>84.251983212277921</c:v>
                </c:pt>
                <c:pt idx="12177">
                  <c:v>84.253465219811474</c:v>
                </c:pt>
                <c:pt idx="12178">
                  <c:v>84.254947106839907</c:v>
                </c:pt>
                <c:pt idx="12179">
                  <c:v>84.25642887338293</c:v>
                </c:pt>
                <c:pt idx="12180">
                  <c:v>84.257910519460054</c:v>
                </c:pt>
                <c:pt idx="12181">
                  <c:v>84.259392045090848</c:v>
                </c:pt>
                <c:pt idx="12182">
                  <c:v>84.260873450294952</c:v>
                </c:pt>
                <c:pt idx="12183">
                  <c:v>84.262354735091861</c:v>
                </c:pt>
                <c:pt idx="12184">
                  <c:v>84.263835899501245</c:v>
                </c:pt>
                <c:pt idx="12185">
                  <c:v>84.265316943542629</c:v>
                </c:pt>
                <c:pt idx="12186">
                  <c:v>84.266797867235553</c:v>
                </c:pt>
                <c:pt idx="12187">
                  <c:v>84.268278670599585</c:v>
                </c:pt>
                <c:pt idx="12188">
                  <c:v>84.269759353654294</c:v>
                </c:pt>
                <c:pt idx="12189">
                  <c:v>84.271239916419219</c:v>
                </c:pt>
                <c:pt idx="12190">
                  <c:v>84.272720358913901</c:v>
                </c:pt>
                <c:pt idx="12191">
                  <c:v>84.274200681157879</c:v>
                </c:pt>
                <c:pt idx="12192">
                  <c:v>84.275680883170679</c:v>
                </c:pt>
                <c:pt idx="12193">
                  <c:v>84.277160964971827</c:v>
                </c:pt>
                <c:pt idx="12194">
                  <c:v>84.278640926580849</c:v>
                </c:pt>
                <c:pt idx="12195">
                  <c:v>84.280120768017341</c:v>
                </c:pt>
                <c:pt idx="12196">
                  <c:v>84.281600489300715</c:v>
                </c:pt>
                <c:pt idx="12197">
                  <c:v>84.283080090450468</c:v>
                </c:pt>
                <c:pt idx="12198">
                  <c:v>84.284559571486184</c:v>
                </c:pt>
                <c:pt idx="12199">
                  <c:v>84.286038932427303</c:v>
                </c:pt>
                <c:pt idx="12200">
                  <c:v>84.287518173293407</c:v>
                </c:pt>
                <c:pt idx="12201">
                  <c:v>84.288997294103879</c:v>
                </c:pt>
                <c:pt idx="12202">
                  <c:v>84.29047629487826</c:v>
                </c:pt>
                <c:pt idx="12203">
                  <c:v>84.291955175636033</c:v>
                </c:pt>
                <c:pt idx="12204">
                  <c:v>84.293433936396653</c:v>
                </c:pt>
                <c:pt idx="12205">
                  <c:v>84.29491257717963</c:v>
                </c:pt>
                <c:pt idx="12206">
                  <c:v>84.296391098004378</c:v>
                </c:pt>
                <c:pt idx="12207">
                  <c:v>84.297869498890421</c:v>
                </c:pt>
                <c:pt idx="12208">
                  <c:v>84.299347779857143</c:v>
                </c:pt>
                <c:pt idx="12209">
                  <c:v>84.300825940924057</c:v>
                </c:pt>
                <c:pt idx="12210">
                  <c:v>84.302303982110587</c:v>
                </c:pt>
                <c:pt idx="12211">
                  <c:v>84.303781903436146</c:v>
                </c:pt>
                <c:pt idx="12212">
                  <c:v>84.30525970492026</c:v>
                </c:pt>
                <c:pt idx="12213">
                  <c:v>84.306737386582256</c:v>
                </c:pt>
                <c:pt idx="12214">
                  <c:v>84.308214948441673</c:v>
                </c:pt>
                <c:pt idx="12215">
                  <c:v>84.309692390517839</c:v>
                </c:pt>
                <c:pt idx="12216">
                  <c:v>84.311169712830207</c:v>
                </c:pt>
                <c:pt idx="12217">
                  <c:v>84.312646915398233</c:v>
                </c:pt>
                <c:pt idx="12218">
                  <c:v>84.314123998241271</c:v>
                </c:pt>
                <c:pt idx="12219">
                  <c:v>84.315600961378735</c:v>
                </c:pt>
                <c:pt idx="12220">
                  <c:v>84.317077804830021</c:v>
                </c:pt>
                <c:pt idx="12221">
                  <c:v>84.31855452861457</c:v>
                </c:pt>
                <c:pt idx="12222">
                  <c:v>84.320031132751708</c:v>
                </c:pt>
                <c:pt idx="12223">
                  <c:v>84.321507617260906</c:v>
                </c:pt>
                <c:pt idx="12224">
                  <c:v>84.322983982161503</c:v>
                </c:pt>
                <c:pt idx="12225">
                  <c:v>84.324460227472841</c:v>
                </c:pt>
                <c:pt idx="12226">
                  <c:v>84.325936353214331</c:v>
                </c:pt>
                <c:pt idx="12227">
                  <c:v>84.327412359405329</c:v>
                </c:pt>
                <c:pt idx="12228">
                  <c:v>84.328888246065205</c:v>
                </c:pt>
                <c:pt idx="12229">
                  <c:v>84.330364013213313</c:v>
                </c:pt>
                <c:pt idx="12230">
                  <c:v>84.331839660869065</c:v>
                </c:pt>
                <c:pt idx="12231">
                  <c:v>84.333315189051689</c:v>
                </c:pt>
                <c:pt idx="12232">
                  <c:v>84.334790597780568</c:v>
                </c:pt>
                <c:pt idx="12233">
                  <c:v>84.336265887075143</c:v>
                </c:pt>
                <c:pt idx="12234">
                  <c:v>84.337741056954584</c:v>
                </c:pt>
                <c:pt idx="12235">
                  <c:v>84.339216107438361</c:v>
                </c:pt>
                <c:pt idx="12236">
                  <c:v>84.340691038545756</c:v>
                </c:pt>
                <c:pt idx="12237">
                  <c:v>84.342165850296084</c:v>
                </c:pt>
                <c:pt idx="12238">
                  <c:v>84.343640542708656</c:v>
                </c:pt>
                <c:pt idx="12239">
                  <c:v>84.345115115802784</c:v>
                </c:pt>
                <c:pt idx="12240">
                  <c:v>84.346589569597782</c:v>
                </c:pt>
                <c:pt idx="12241">
                  <c:v>84.348063904112948</c:v>
                </c:pt>
                <c:pt idx="12242">
                  <c:v>84.349538119367509</c:v>
                </c:pt>
                <c:pt idx="12243">
                  <c:v>84.351012215380919</c:v>
                </c:pt>
                <c:pt idx="12244">
                  <c:v>84.352486192172293</c:v>
                </c:pt>
                <c:pt idx="12245">
                  <c:v>84.353960049761071</c:v>
                </c:pt>
                <c:pt idx="12246">
                  <c:v>84.355433788166451</c:v>
                </c:pt>
                <c:pt idx="12247">
                  <c:v>84.356907407407661</c:v>
                </c:pt>
                <c:pt idx="12248">
                  <c:v>84.358380907504028</c:v>
                </c:pt>
                <c:pt idx="12249">
                  <c:v>84.35985428847485</c:v>
                </c:pt>
                <c:pt idx="12250">
                  <c:v>84.361327550339311</c:v>
                </c:pt>
                <c:pt idx="12251">
                  <c:v>84.362800693116753</c:v>
                </c:pt>
                <c:pt idx="12252">
                  <c:v>84.364273716826318</c:v>
                </c:pt>
                <c:pt idx="12253">
                  <c:v>84.365746621487318</c:v>
                </c:pt>
                <c:pt idx="12254">
                  <c:v>84.367219407119038</c:v>
                </c:pt>
                <c:pt idx="12255">
                  <c:v>84.368692073740618</c:v>
                </c:pt>
                <c:pt idx="12256">
                  <c:v>84.370164621371345</c:v>
                </c:pt>
                <c:pt idx="12257">
                  <c:v>84.371637050030429</c:v>
                </c:pt>
                <c:pt idx="12258">
                  <c:v>84.3731093597371</c:v>
                </c:pt>
                <c:pt idx="12259">
                  <c:v>84.374581550510584</c:v>
                </c:pt>
                <c:pt idx="12260">
                  <c:v>84.376053622370094</c:v>
                </c:pt>
                <c:pt idx="12261">
                  <c:v>84.377525575334815</c:v>
                </c:pt>
                <c:pt idx="12262">
                  <c:v>84.378997409423931</c:v>
                </c:pt>
                <c:pt idx="12263">
                  <c:v>84.380469124656727</c:v>
                </c:pt>
                <c:pt idx="12264">
                  <c:v>84.381940721052345</c:v>
                </c:pt>
                <c:pt idx="12265">
                  <c:v>84.383412198629969</c:v>
                </c:pt>
                <c:pt idx="12266">
                  <c:v>84.38488355740877</c:v>
                </c:pt>
                <c:pt idx="12267">
                  <c:v>84.386354797408018</c:v>
                </c:pt>
                <c:pt idx="12268">
                  <c:v>84.387825918646769</c:v>
                </c:pt>
                <c:pt idx="12269">
                  <c:v>84.389296921144265</c:v>
                </c:pt>
                <c:pt idx="12270">
                  <c:v>84.390767804919619</c:v>
                </c:pt>
                <c:pt idx="12271">
                  <c:v>84.39223856999206</c:v>
                </c:pt>
                <c:pt idx="12272">
                  <c:v>84.393709216380699</c:v>
                </c:pt>
                <c:pt idx="12273">
                  <c:v>84.395179744104752</c:v>
                </c:pt>
                <c:pt idx="12274">
                  <c:v>84.396650153183259</c:v>
                </c:pt>
                <c:pt idx="12275">
                  <c:v>84.398120443635477</c:v>
                </c:pt>
                <c:pt idx="12276">
                  <c:v>84.399590615480449</c:v>
                </c:pt>
                <c:pt idx="12277">
                  <c:v>84.401060668737443</c:v>
                </c:pt>
                <c:pt idx="12278">
                  <c:v>84.402530603425376</c:v>
                </c:pt>
                <c:pt idx="12279">
                  <c:v>84.404000419563573</c:v>
                </c:pt>
                <c:pt idx="12280">
                  <c:v>84.405470117171035</c:v>
                </c:pt>
                <c:pt idx="12281">
                  <c:v>84.406939696266974</c:v>
                </c:pt>
                <c:pt idx="12282">
                  <c:v>84.408409156870405</c:v>
                </c:pt>
                <c:pt idx="12283">
                  <c:v>84.409878499000484</c:v>
                </c:pt>
                <c:pt idx="12284">
                  <c:v>84.411347722676339</c:v>
                </c:pt>
                <c:pt idx="12285">
                  <c:v>84.412816827916984</c:v>
                </c:pt>
                <c:pt idx="12286">
                  <c:v>84.414285814741632</c:v>
                </c:pt>
                <c:pt idx="12287">
                  <c:v>84.415754683169226</c:v>
                </c:pt>
                <c:pt idx="12288">
                  <c:v>84.417223433218993</c:v>
                </c:pt>
                <c:pt idx="12289">
                  <c:v>84.418692064909877</c:v>
                </c:pt>
                <c:pt idx="12290">
                  <c:v>84.420160578261061</c:v>
                </c:pt>
                <c:pt idx="12291">
                  <c:v>84.421628973291547</c:v>
                </c:pt>
                <c:pt idx="12292">
                  <c:v>84.423097250020433</c:v>
                </c:pt>
                <c:pt idx="12293">
                  <c:v>84.424565408466805</c:v>
                </c:pt>
                <c:pt idx="12294">
                  <c:v>84.426033448649676</c:v>
                </c:pt>
                <c:pt idx="12295">
                  <c:v>84.427501370588061</c:v>
                </c:pt>
                <c:pt idx="12296">
                  <c:v>84.428969174301102</c:v>
                </c:pt>
                <c:pt idx="12297">
                  <c:v>84.430436859807799</c:v>
                </c:pt>
                <c:pt idx="12298">
                  <c:v>84.431904427127179</c:v>
                </c:pt>
                <c:pt idx="12299">
                  <c:v>84.43337187627823</c:v>
                </c:pt>
                <c:pt idx="12300">
                  <c:v>84.434839207280064</c:v>
                </c:pt>
                <c:pt idx="12301">
                  <c:v>84.436306420151652</c:v>
                </c:pt>
                <c:pt idx="12302">
                  <c:v>84.437773514912067</c:v>
                </c:pt>
                <c:pt idx="12303">
                  <c:v>84.439240491580264</c:v>
                </c:pt>
                <c:pt idx="12304">
                  <c:v>84.440707350175302</c:v>
                </c:pt>
                <c:pt idx="12305">
                  <c:v>84.442174090716136</c:v>
                </c:pt>
                <c:pt idx="12306">
                  <c:v>84.443640713221782</c:v>
                </c:pt>
                <c:pt idx="12307">
                  <c:v>84.445107217711268</c:v>
                </c:pt>
                <c:pt idx="12308">
                  <c:v>84.446573604203579</c:v>
                </c:pt>
                <c:pt idx="12309">
                  <c:v>84.448039872717615</c:v>
                </c:pt>
                <c:pt idx="12310">
                  <c:v>84.449506023272491</c:v>
                </c:pt>
                <c:pt idx="12311">
                  <c:v>84.450972055887092</c:v>
                </c:pt>
                <c:pt idx="12312">
                  <c:v>84.452437970580434</c:v>
                </c:pt>
                <c:pt idx="12313">
                  <c:v>84.453903767371486</c:v>
                </c:pt>
                <c:pt idx="12314">
                  <c:v>84.455369446279192</c:v>
                </c:pt>
                <c:pt idx="12315">
                  <c:v>84.45683500732251</c:v>
                </c:pt>
                <c:pt idx="12316">
                  <c:v>84.458300450520397</c:v>
                </c:pt>
                <c:pt idx="12317">
                  <c:v>84.459765775891839</c:v>
                </c:pt>
                <c:pt idx="12318">
                  <c:v>84.461230983455735</c:v>
                </c:pt>
                <c:pt idx="12319">
                  <c:v>84.462696073231044</c:v>
                </c:pt>
                <c:pt idx="12320">
                  <c:v>84.464161045236708</c:v>
                </c:pt>
                <c:pt idx="12321">
                  <c:v>84.465625899491641</c:v>
                </c:pt>
                <c:pt idx="12322">
                  <c:v>84.467090636014817</c:v>
                </c:pt>
                <c:pt idx="12323">
                  <c:v>84.468555254825091</c:v>
                </c:pt>
                <c:pt idx="12324">
                  <c:v>84.470019755941422</c:v>
                </c:pt>
                <c:pt idx="12325">
                  <c:v>84.47148413938271</c:v>
                </c:pt>
                <c:pt idx="12326">
                  <c:v>84.472948405167912</c:v>
                </c:pt>
                <c:pt idx="12327">
                  <c:v>84.474412553315844</c:v>
                </c:pt>
                <c:pt idx="12328">
                  <c:v>84.475876583845491</c:v>
                </c:pt>
                <c:pt idx="12329">
                  <c:v>84.477340496775682</c:v>
                </c:pt>
                <c:pt idx="12330">
                  <c:v>84.478804292125389</c:v>
                </c:pt>
                <c:pt idx="12331">
                  <c:v>84.480267969913427</c:v>
                </c:pt>
                <c:pt idx="12332">
                  <c:v>84.481731530158626</c:v>
                </c:pt>
                <c:pt idx="12333">
                  <c:v>84.483194972880042</c:v>
                </c:pt>
                <c:pt idx="12334">
                  <c:v>84.484658298096377</c:v>
                </c:pt>
                <c:pt idx="12335">
                  <c:v>84.486121505826603</c:v>
                </c:pt>
                <c:pt idx="12336">
                  <c:v>84.487584596089476</c:v>
                </c:pt>
                <c:pt idx="12337">
                  <c:v>84.489047568904013</c:v>
                </c:pt>
                <c:pt idx="12338">
                  <c:v>84.490510424288942</c:v>
                </c:pt>
                <c:pt idx="12339">
                  <c:v>84.491973162263136</c:v>
                </c:pt>
                <c:pt idx="12340">
                  <c:v>84.493435782845467</c:v>
                </c:pt>
                <c:pt idx="12341">
                  <c:v>84.494898286054749</c:v>
                </c:pt>
                <c:pt idx="12342">
                  <c:v>84.496360671909869</c:v>
                </c:pt>
                <c:pt idx="12343">
                  <c:v>84.497822940429586</c:v>
                </c:pt>
                <c:pt idx="12344">
                  <c:v>84.4992850916328</c:v>
                </c:pt>
                <c:pt idx="12345">
                  <c:v>84.500747125538254</c:v>
                </c:pt>
                <c:pt idx="12346">
                  <c:v>84.50220904216485</c:v>
                </c:pt>
                <c:pt idx="12347">
                  <c:v>84.503670841531346</c:v>
                </c:pt>
                <c:pt idx="12348">
                  <c:v>84.505132523656556</c:v>
                </c:pt>
                <c:pt idx="12349">
                  <c:v>84.506594088559339</c:v>
                </c:pt>
                <c:pt idx="12350">
                  <c:v>84.508055536258425</c:v>
                </c:pt>
                <c:pt idx="12351">
                  <c:v>84.509516866772657</c:v>
                </c:pt>
                <c:pt idx="12352">
                  <c:v>84.510978080120779</c:v>
                </c:pt>
                <c:pt idx="12353">
                  <c:v>84.512439176321607</c:v>
                </c:pt>
                <c:pt idx="12354">
                  <c:v>84.513900155393969</c:v>
                </c:pt>
                <c:pt idx="12355">
                  <c:v>84.51536101735654</c:v>
                </c:pt>
                <c:pt idx="12356">
                  <c:v>84.516821762228204</c:v>
                </c:pt>
                <c:pt idx="12357">
                  <c:v>84.51828239002765</c:v>
                </c:pt>
                <c:pt idx="12358">
                  <c:v>84.519742900773622</c:v>
                </c:pt>
                <c:pt idx="12359">
                  <c:v>84.521203294485034</c:v>
                </c:pt>
                <c:pt idx="12360">
                  <c:v>84.522663571180445</c:v>
                </c:pt>
                <c:pt idx="12361">
                  <c:v>84.524123730878713</c:v>
                </c:pt>
                <c:pt idx="12362">
                  <c:v>84.525583773598498</c:v>
                </c:pt>
                <c:pt idx="12363">
                  <c:v>84.527043699358714</c:v>
                </c:pt>
                <c:pt idx="12364">
                  <c:v>84.528503508177963</c:v>
                </c:pt>
                <c:pt idx="12365">
                  <c:v>84.529963200074974</c:v>
                </c:pt>
                <c:pt idx="12366">
                  <c:v>84.531422775068535</c:v>
                </c:pt>
                <c:pt idx="12367">
                  <c:v>84.532882233177318</c:v>
                </c:pt>
                <c:pt idx="12368">
                  <c:v>84.534341574420068</c:v>
                </c:pt>
                <c:pt idx="12369">
                  <c:v>84.535800798815544</c:v>
                </c:pt>
                <c:pt idx="12370">
                  <c:v>84.537259906382374</c:v>
                </c:pt>
                <c:pt idx="12371">
                  <c:v>84.538718897139262</c:v>
                </c:pt>
                <c:pt idx="12372">
                  <c:v>84.540177771105007</c:v>
                </c:pt>
                <c:pt idx="12373">
                  <c:v>84.541636528298213</c:v>
                </c:pt>
                <c:pt idx="12374">
                  <c:v>84.543095168737622</c:v>
                </c:pt>
                <c:pt idx="12375">
                  <c:v>84.544553692441895</c:v>
                </c:pt>
                <c:pt idx="12376">
                  <c:v>84.546012099429703</c:v>
                </c:pt>
                <c:pt idx="12377">
                  <c:v>84.547470389719763</c:v>
                </c:pt>
                <c:pt idx="12378">
                  <c:v>84.548928563330733</c:v>
                </c:pt>
                <c:pt idx="12379">
                  <c:v>84.550386620281259</c:v>
                </c:pt>
                <c:pt idx="12380">
                  <c:v>84.551844560590055</c:v>
                </c:pt>
                <c:pt idx="12381">
                  <c:v>84.553302384275739</c:v>
                </c:pt>
                <c:pt idx="12382">
                  <c:v>84.554760091357025</c:v>
                </c:pt>
                <c:pt idx="12383">
                  <c:v>84.556217681852488</c:v>
                </c:pt>
                <c:pt idx="12384">
                  <c:v>84.557675155780771</c:v>
                </c:pt>
                <c:pt idx="12385">
                  <c:v>84.559132513160606</c:v>
                </c:pt>
                <c:pt idx="12386">
                  <c:v>84.560589754010593</c:v>
                </c:pt>
                <c:pt idx="12387">
                  <c:v>84.562046878349321</c:v>
                </c:pt>
                <c:pt idx="12388">
                  <c:v>84.563503886195463</c:v>
                </c:pt>
                <c:pt idx="12389">
                  <c:v>84.564960777567663</c:v>
                </c:pt>
                <c:pt idx="12390">
                  <c:v>84.566417552484452</c:v>
                </c:pt>
                <c:pt idx="12391">
                  <c:v>84.567874210964547</c:v>
                </c:pt>
                <c:pt idx="12392">
                  <c:v>84.569330753026506</c:v>
                </c:pt>
                <c:pt idx="12393">
                  <c:v>84.570787178688917</c:v>
                </c:pt>
                <c:pt idx="12394">
                  <c:v>84.572243487970525</c:v>
                </c:pt>
                <c:pt idx="12395">
                  <c:v>84.573699680889746</c:v>
                </c:pt>
                <c:pt idx="12396">
                  <c:v>84.575155757465197</c:v>
                </c:pt>
                <c:pt idx="12397">
                  <c:v>84.576611717715579</c:v>
                </c:pt>
                <c:pt idx="12398">
                  <c:v>84.578067561659395</c:v>
                </c:pt>
                <c:pt idx="12399">
                  <c:v>84.579523289315318</c:v>
                </c:pt>
                <c:pt idx="12400">
                  <c:v>84.580978900701695</c:v>
                </c:pt>
                <c:pt idx="12401">
                  <c:v>84.582434395837353</c:v>
                </c:pt>
                <c:pt idx="12402">
                  <c:v>84.583889774740754</c:v>
                </c:pt>
                <c:pt idx="12403">
                  <c:v>84.585345037430429</c:v>
                </c:pt>
                <c:pt idx="12404">
                  <c:v>84.586800183925021</c:v>
                </c:pt>
                <c:pt idx="12405">
                  <c:v>84.58825521424302</c:v>
                </c:pt>
                <c:pt idx="12406">
                  <c:v>84.589710128402984</c:v>
                </c:pt>
                <c:pt idx="12407">
                  <c:v>84.591164926423446</c:v>
                </c:pt>
                <c:pt idx="12408">
                  <c:v>84.592619608323005</c:v>
                </c:pt>
                <c:pt idx="12409">
                  <c:v>84.594074174120081</c:v>
                </c:pt>
                <c:pt idx="12410">
                  <c:v>84.595528623833331</c:v>
                </c:pt>
                <c:pt idx="12411">
                  <c:v>84.596982957481202</c:v>
                </c:pt>
                <c:pt idx="12412">
                  <c:v>84.598437175082296</c:v>
                </c:pt>
                <c:pt idx="12413">
                  <c:v>84.599891276655057</c:v>
                </c:pt>
                <c:pt idx="12414">
                  <c:v>84.601345262218047</c:v>
                </c:pt>
                <c:pt idx="12415">
                  <c:v>84.602799131789681</c:v>
                </c:pt>
                <c:pt idx="12416">
                  <c:v>84.604252885388632</c:v>
                </c:pt>
                <c:pt idx="12417">
                  <c:v>84.605706523033206</c:v>
                </c:pt>
                <c:pt idx="12418">
                  <c:v>84.607160044742088</c:v>
                </c:pt>
                <c:pt idx="12419">
                  <c:v>84.60861345053361</c:v>
                </c:pt>
                <c:pt idx="12420">
                  <c:v>84.610066740426348</c:v>
                </c:pt>
                <c:pt idx="12421">
                  <c:v>84.611519914438787</c:v>
                </c:pt>
                <c:pt idx="12422">
                  <c:v>84.612972972589304</c:v>
                </c:pt>
                <c:pt idx="12423">
                  <c:v>84.614425914896529</c:v>
                </c:pt>
                <c:pt idx="12424">
                  <c:v>84.61587874137885</c:v>
                </c:pt>
                <c:pt idx="12425">
                  <c:v>84.617331452054685</c:v>
                </c:pt>
                <c:pt idx="12426">
                  <c:v>84.618784046942579</c:v>
                </c:pt>
                <c:pt idx="12427">
                  <c:v>84.620236526060935</c:v>
                </c:pt>
                <c:pt idx="12428">
                  <c:v>84.621688889428228</c:v>
                </c:pt>
                <c:pt idx="12429">
                  <c:v>84.623141137062888</c:v>
                </c:pt>
                <c:pt idx="12430">
                  <c:v>84.624593268983432</c:v>
                </c:pt>
                <c:pt idx="12431">
                  <c:v>84.626045285208193</c:v>
                </c:pt>
                <c:pt idx="12432">
                  <c:v>84.627497185755658</c:v>
                </c:pt>
                <c:pt idx="12433">
                  <c:v>84.628948970644245</c:v>
                </c:pt>
                <c:pt idx="12434">
                  <c:v>84.630400639892372</c:v>
                </c:pt>
                <c:pt idx="12435">
                  <c:v>84.631852193518469</c:v>
                </c:pt>
                <c:pt idx="12436">
                  <c:v>84.633303631540954</c:v>
                </c:pt>
                <c:pt idx="12437">
                  <c:v>84.634754953978302</c:v>
                </c:pt>
                <c:pt idx="12438">
                  <c:v>84.636206160848786</c:v>
                </c:pt>
                <c:pt idx="12439">
                  <c:v>84.637657252170868</c:v>
                </c:pt>
                <c:pt idx="12440">
                  <c:v>84.639108227963007</c:v>
                </c:pt>
                <c:pt idx="12441">
                  <c:v>84.640559088243577</c:v>
                </c:pt>
                <c:pt idx="12442">
                  <c:v>84.642009833030855</c:v>
                </c:pt>
                <c:pt idx="12443">
                  <c:v>84.643460462343398</c:v>
                </c:pt>
                <c:pt idx="12444">
                  <c:v>84.644910976199455</c:v>
                </c:pt>
                <c:pt idx="12445">
                  <c:v>84.646361374617456</c:v>
                </c:pt>
                <c:pt idx="12446">
                  <c:v>84.64781165761579</c:v>
                </c:pt>
                <c:pt idx="12447">
                  <c:v>84.649261825212804</c:v>
                </c:pt>
                <c:pt idx="12448">
                  <c:v>84.650711877426787</c:v>
                </c:pt>
                <c:pt idx="12449">
                  <c:v>84.652161814276297</c:v>
                </c:pt>
                <c:pt idx="12450">
                  <c:v>84.653611635779498</c:v>
                </c:pt>
                <c:pt idx="12451">
                  <c:v>84.655061341954806</c:v>
                </c:pt>
                <c:pt idx="12452">
                  <c:v>84.656510932820595</c:v>
                </c:pt>
                <c:pt idx="12453">
                  <c:v>84.657960408395226</c:v>
                </c:pt>
                <c:pt idx="12454">
                  <c:v>84.659409768696918</c:v>
                </c:pt>
                <c:pt idx="12455">
                  <c:v>84.660859013744087</c:v>
                </c:pt>
                <c:pt idx="12456">
                  <c:v>84.662308143555023</c:v>
                </c:pt>
                <c:pt idx="12457">
                  <c:v>84.663757158148158</c:v>
                </c:pt>
                <c:pt idx="12458">
                  <c:v>84.665206057541695</c:v>
                </c:pt>
                <c:pt idx="12459">
                  <c:v>84.66665484175401</c:v>
                </c:pt>
                <c:pt idx="12460">
                  <c:v>84.668103510803377</c:v>
                </c:pt>
                <c:pt idx="12461">
                  <c:v>84.669552064708142</c:v>
                </c:pt>
                <c:pt idx="12462">
                  <c:v>84.671000503486525</c:v>
                </c:pt>
                <c:pt idx="12463">
                  <c:v>84.672448827156927</c:v>
                </c:pt>
                <c:pt idx="12464">
                  <c:v>84.673897035737639</c:v>
                </c:pt>
                <c:pt idx="12465">
                  <c:v>84.675345129246864</c:v>
                </c:pt>
                <c:pt idx="12466">
                  <c:v>84.676793107702949</c:v>
                </c:pt>
                <c:pt idx="12467">
                  <c:v>84.678240971124154</c:v>
                </c:pt>
                <c:pt idx="12468">
                  <c:v>84.679688719528784</c:v>
                </c:pt>
                <c:pt idx="12469">
                  <c:v>84.681136352935084</c:v>
                </c:pt>
                <c:pt idx="12470">
                  <c:v>84.682583871361317</c:v>
                </c:pt>
                <c:pt idx="12471">
                  <c:v>84.684031274825742</c:v>
                </c:pt>
                <c:pt idx="12472">
                  <c:v>84.685478563346635</c:v>
                </c:pt>
                <c:pt idx="12473">
                  <c:v>84.686925736942314</c:v>
                </c:pt>
                <c:pt idx="12474">
                  <c:v>84.688372795630883</c:v>
                </c:pt>
                <c:pt idx="12475">
                  <c:v>84.689819739430718</c:v>
                </c:pt>
                <c:pt idx="12476">
                  <c:v>84.691266568359993</c:v>
                </c:pt>
                <c:pt idx="12477">
                  <c:v>84.692713282436941</c:v>
                </c:pt>
                <c:pt idx="12478">
                  <c:v>84.694159881679852</c:v>
                </c:pt>
                <c:pt idx="12479">
                  <c:v>84.695606366106887</c:v>
                </c:pt>
                <c:pt idx="12480">
                  <c:v>84.697052735736321</c:v>
                </c:pt>
                <c:pt idx="12481">
                  <c:v>84.698498990586359</c:v>
                </c:pt>
                <c:pt idx="12482">
                  <c:v>84.699945130675218</c:v>
                </c:pt>
                <c:pt idx="12483">
                  <c:v>84.701391156021089</c:v>
                </c:pt>
                <c:pt idx="12484">
                  <c:v>84.702837066642232</c:v>
                </c:pt>
                <c:pt idx="12485">
                  <c:v>84.704282862556767</c:v>
                </c:pt>
                <c:pt idx="12486">
                  <c:v>84.705728543782996</c:v>
                </c:pt>
                <c:pt idx="12487">
                  <c:v>84.707174110339011</c:v>
                </c:pt>
                <c:pt idx="12488">
                  <c:v>84.708619562243086</c:v>
                </c:pt>
                <c:pt idx="12489">
                  <c:v>84.710064899513327</c:v>
                </c:pt>
                <c:pt idx="12490">
                  <c:v>84.711510122167965</c:v>
                </c:pt>
                <c:pt idx="12491">
                  <c:v>84.712955230225177</c:v>
                </c:pt>
                <c:pt idx="12492">
                  <c:v>84.714400223703095</c:v>
                </c:pt>
                <c:pt idx="12493">
                  <c:v>84.715845102619895</c:v>
                </c:pt>
                <c:pt idx="12494">
                  <c:v>84.717289866993852</c:v>
                </c:pt>
                <c:pt idx="12495">
                  <c:v>84.718734516842957</c:v>
                </c:pt>
                <c:pt idx="12496">
                  <c:v>84.720179052185486</c:v>
                </c:pt>
                <c:pt idx="12497">
                  <c:v>84.721623473039557</c:v>
                </c:pt>
                <c:pt idx="12498">
                  <c:v>84.723067779423246</c:v>
                </c:pt>
                <c:pt idx="12499">
                  <c:v>84.724511971354815</c:v>
                </c:pt>
                <c:pt idx="12500">
                  <c:v>84.725956048852311</c:v>
                </c:pt>
                <c:pt idx="12501">
                  <c:v>84.727400011933909</c:v>
                </c:pt>
                <c:pt idx="12502">
                  <c:v>84.728843860617715</c:v>
                </c:pt>
                <c:pt idx="12503">
                  <c:v>84.730287594921862</c:v>
                </c:pt>
                <c:pt idx="12504">
                  <c:v>84.731731214864496</c:v>
                </c:pt>
                <c:pt idx="12505">
                  <c:v>84.733174720463722</c:v>
                </c:pt>
                <c:pt idx="12506">
                  <c:v>84.734618111737632</c:v>
                </c:pt>
                <c:pt idx="12507">
                  <c:v>84.736061388704343</c:v>
                </c:pt>
                <c:pt idx="12508">
                  <c:v>84.737504551381974</c:v>
                </c:pt>
                <c:pt idx="12509">
                  <c:v>84.738947599788588</c:v>
                </c:pt>
                <c:pt idx="12510">
                  <c:v>84.740390533942332</c:v>
                </c:pt>
                <c:pt idx="12511">
                  <c:v>84.74183335386121</c:v>
                </c:pt>
                <c:pt idx="12512">
                  <c:v>84.743276059563428</c:v>
                </c:pt>
                <c:pt idx="12513">
                  <c:v>84.744718651066947</c:v>
                </c:pt>
                <c:pt idx="12514">
                  <c:v>84.746161128389943</c:v>
                </c:pt>
                <c:pt idx="12515">
                  <c:v>84.74760349155045</c:v>
                </c:pt>
                <c:pt idx="12516">
                  <c:v>84.749045740566487</c:v>
                </c:pt>
                <c:pt idx="12517">
                  <c:v>84.750487875456159</c:v>
                </c:pt>
                <c:pt idx="12518">
                  <c:v>84.751929896237627</c:v>
                </c:pt>
                <c:pt idx="12519">
                  <c:v>84.753371802928754</c:v>
                </c:pt>
                <c:pt idx="12520">
                  <c:v>84.754813595547802</c:v>
                </c:pt>
                <c:pt idx="12521">
                  <c:v>84.756255274112647</c:v>
                </c:pt>
                <c:pt idx="12522">
                  <c:v>84.757696838641351</c:v>
                </c:pt>
                <c:pt idx="12523">
                  <c:v>84.759138289152062</c:v>
                </c:pt>
                <c:pt idx="12524">
                  <c:v>84.7605796256627</c:v>
                </c:pt>
                <c:pt idx="12525">
                  <c:v>84.762020848191355</c:v>
                </c:pt>
                <c:pt idx="12526">
                  <c:v>84.763461956756061</c:v>
                </c:pt>
                <c:pt idx="12527">
                  <c:v>84.764902951374822</c:v>
                </c:pt>
                <c:pt idx="12528">
                  <c:v>84.766343832065616</c:v>
                </c:pt>
                <c:pt idx="12529">
                  <c:v>84.767784598846546</c:v>
                </c:pt>
                <c:pt idx="12530">
                  <c:v>84.769225251735548</c:v>
                </c:pt>
                <c:pt idx="12531">
                  <c:v>84.770665790750613</c:v>
                </c:pt>
                <c:pt idx="12532">
                  <c:v>84.77210621590983</c:v>
                </c:pt>
                <c:pt idx="12533">
                  <c:v>84.773546527231119</c:v>
                </c:pt>
                <c:pt idx="12534">
                  <c:v>84.774986724732486</c:v>
                </c:pt>
                <c:pt idx="12535">
                  <c:v>84.776426808431935</c:v>
                </c:pt>
                <c:pt idx="12536">
                  <c:v>84.777866778347487</c:v>
                </c:pt>
                <c:pt idx="12537">
                  <c:v>84.779306634497019</c:v>
                </c:pt>
                <c:pt idx="12538">
                  <c:v>84.780746376898577</c:v>
                </c:pt>
                <c:pt idx="12539">
                  <c:v>84.782186005570139</c:v>
                </c:pt>
                <c:pt idx="12540">
                  <c:v>84.783625520529611</c:v>
                </c:pt>
                <c:pt idx="12541">
                  <c:v>84.785064921795026</c:v>
                </c:pt>
                <c:pt idx="12542">
                  <c:v>84.786504209384333</c:v>
                </c:pt>
                <c:pt idx="12543">
                  <c:v>84.787943383315437</c:v>
                </c:pt>
                <c:pt idx="12544">
                  <c:v>84.789382443606272</c:v>
                </c:pt>
                <c:pt idx="12545">
                  <c:v>84.790821390274886</c:v>
                </c:pt>
                <c:pt idx="12546">
                  <c:v>84.792260223339156</c:v>
                </c:pt>
                <c:pt idx="12547">
                  <c:v>84.79369894281696</c:v>
                </c:pt>
                <c:pt idx="12548">
                  <c:v>84.795137548726331</c:v>
                </c:pt>
                <c:pt idx="12549">
                  <c:v>84.79657604108516</c:v>
                </c:pt>
                <c:pt idx="12550">
                  <c:v>84.798014419911397</c:v>
                </c:pt>
                <c:pt idx="12551">
                  <c:v>84.799452685222874</c:v>
                </c:pt>
                <c:pt idx="12552">
                  <c:v>84.800890837037571</c:v>
                </c:pt>
                <c:pt idx="12553">
                  <c:v>84.802328875373448</c:v>
                </c:pt>
                <c:pt idx="12554">
                  <c:v>84.803766800248312</c:v>
                </c:pt>
                <c:pt idx="12555">
                  <c:v>84.805204611680139</c:v>
                </c:pt>
                <c:pt idx="12556">
                  <c:v>84.806642309686765</c:v>
                </c:pt>
                <c:pt idx="12557">
                  <c:v>84.808079894286138</c:v>
                </c:pt>
                <c:pt idx="12558">
                  <c:v>84.809517365496148</c:v>
                </c:pt>
                <c:pt idx="12559">
                  <c:v>84.810954723334646</c:v>
                </c:pt>
                <c:pt idx="12560">
                  <c:v>84.812391967819551</c:v>
                </c:pt>
                <c:pt idx="12561">
                  <c:v>84.813829098968696</c:v>
                </c:pt>
                <c:pt idx="12562">
                  <c:v>84.815266116799947</c:v>
                </c:pt>
                <c:pt idx="12563">
                  <c:v>84.816703021331264</c:v>
                </c:pt>
                <c:pt idx="12564">
                  <c:v>84.818139812580384</c:v>
                </c:pt>
                <c:pt idx="12565">
                  <c:v>84.819576490565311</c:v>
                </c:pt>
                <c:pt idx="12566">
                  <c:v>84.821013055303766</c:v>
                </c:pt>
                <c:pt idx="12567">
                  <c:v>84.822449506813655</c:v>
                </c:pt>
                <c:pt idx="12568">
                  <c:v>84.823885845112869</c:v>
                </c:pt>
                <c:pt idx="12569">
                  <c:v>84.825322070219173</c:v>
                </c:pt>
                <c:pt idx="12570">
                  <c:v>84.826758182150442</c:v>
                </c:pt>
                <c:pt idx="12571">
                  <c:v>84.828194180924569</c:v>
                </c:pt>
                <c:pt idx="12572">
                  <c:v>84.829630066559304</c:v>
                </c:pt>
                <c:pt idx="12573">
                  <c:v>84.831065839072494</c:v>
                </c:pt>
                <c:pt idx="12574">
                  <c:v>84.832501498481932</c:v>
                </c:pt>
                <c:pt idx="12575">
                  <c:v>84.833937044805552</c:v>
                </c:pt>
                <c:pt idx="12576">
                  <c:v>84.835372478061004</c:v>
                </c:pt>
                <c:pt idx="12577">
                  <c:v>84.83680779826625</c:v>
                </c:pt>
                <c:pt idx="12578">
                  <c:v>84.838243005438969</c:v>
                </c:pt>
                <c:pt idx="12579">
                  <c:v>84.839678099597052</c:v>
                </c:pt>
                <c:pt idx="12580">
                  <c:v>84.841113080758277</c:v>
                </c:pt>
                <c:pt idx="12581">
                  <c:v>84.842547948940393</c:v>
                </c:pt>
                <c:pt idx="12582">
                  <c:v>84.843982704161206</c:v>
                </c:pt>
                <c:pt idx="12583">
                  <c:v>84.845417346438538</c:v>
                </c:pt>
                <c:pt idx="12584">
                  <c:v>84.846851875790151</c:v>
                </c:pt>
                <c:pt idx="12585">
                  <c:v>84.848286292233809</c:v>
                </c:pt>
                <c:pt idx="12586">
                  <c:v>84.849720595787304</c:v>
                </c:pt>
                <c:pt idx="12587">
                  <c:v>84.851154786468371</c:v>
                </c:pt>
                <c:pt idx="12588">
                  <c:v>84.852588864294788</c:v>
                </c:pt>
                <c:pt idx="12589">
                  <c:v>84.854022829284361</c:v>
                </c:pt>
                <c:pt idx="12590">
                  <c:v>84.855456681454754</c:v>
                </c:pt>
                <c:pt idx="12591">
                  <c:v>84.856890420823802</c:v>
                </c:pt>
                <c:pt idx="12592">
                  <c:v>84.858324047409198</c:v>
                </c:pt>
                <c:pt idx="12593">
                  <c:v>84.859757561228733</c:v>
                </c:pt>
                <c:pt idx="12594">
                  <c:v>84.861190962300114</c:v>
                </c:pt>
                <c:pt idx="12595">
                  <c:v>84.862624250641034</c:v>
                </c:pt>
                <c:pt idx="12596">
                  <c:v>84.864057426269312</c:v>
                </c:pt>
                <c:pt idx="12597">
                  <c:v>84.865490489202628</c:v>
                </c:pt>
                <c:pt idx="12598">
                  <c:v>84.866923439458645</c:v>
                </c:pt>
                <c:pt idx="12599">
                  <c:v>84.868356277055156</c:v>
                </c:pt>
                <c:pt idx="12600">
                  <c:v>84.869789002009895</c:v>
                </c:pt>
                <c:pt idx="12601">
                  <c:v>84.871221614340527</c:v>
                </c:pt>
                <c:pt idx="12602">
                  <c:v>84.872654114064758</c:v>
                </c:pt>
                <c:pt idx="12603">
                  <c:v>84.87408650120031</c:v>
                </c:pt>
                <c:pt idx="12604">
                  <c:v>84.875518775764817</c:v>
                </c:pt>
                <c:pt idx="12605">
                  <c:v>84.876950937776087</c:v>
                </c:pt>
                <c:pt idx="12606">
                  <c:v>84.878382987251683</c:v>
                </c:pt>
                <c:pt idx="12607">
                  <c:v>84.879814924209398</c:v>
                </c:pt>
                <c:pt idx="12608">
                  <c:v>84.88124674866684</c:v>
                </c:pt>
                <c:pt idx="12609">
                  <c:v>84.882678460641671</c:v>
                </c:pt>
                <c:pt idx="12610">
                  <c:v>84.884110060151656</c:v>
                </c:pt>
                <c:pt idx="12611">
                  <c:v>84.885541547214359</c:v>
                </c:pt>
                <c:pt idx="12612">
                  <c:v>84.886972921847516</c:v>
                </c:pt>
                <c:pt idx="12613">
                  <c:v>84.888404184068733</c:v>
                </c:pt>
                <c:pt idx="12614">
                  <c:v>84.889835333895704</c:v>
                </c:pt>
                <c:pt idx="12615">
                  <c:v>84.891266371346106</c:v>
                </c:pt>
                <c:pt idx="12616">
                  <c:v>84.892697296437476</c:v>
                </c:pt>
                <c:pt idx="12617">
                  <c:v>84.894128109187562</c:v>
                </c:pt>
                <c:pt idx="12618">
                  <c:v>84.895558809613959</c:v>
                </c:pt>
                <c:pt idx="12619">
                  <c:v>84.896989397734302</c:v>
                </c:pt>
                <c:pt idx="12620">
                  <c:v>84.898419873566226</c:v>
                </c:pt>
                <c:pt idx="12621">
                  <c:v>84.899850237127353</c:v>
                </c:pt>
                <c:pt idx="12622">
                  <c:v>84.901280488435376</c:v>
                </c:pt>
                <c:pt idx="12623">
                  <c:v>84.902710627507773</c:v>
                </c:pt>
                <c:pt idx="12624">
                  <c:v>84.90414065436228</c:v>
                </c:pt>
                <c:pt idx="12625">
                  <c:v>84.905570569016433</c:v>
                </c:pt>
                <c:pt idx="12626">
                  <c:v>84.907000371487811</c:v>
                </c:pt>
                <c:pt idx="12627">
                  <c:v>84.908430061794121</c:v>
                </c:pt>
                <c:pt idx="12628">
                  <c:v>84.909859639952927</c:v>
                </c:pt>
                <c:pt idx="12629">
                  <c:v>84.911289105981794</c:v>
                </c:pt>
                <c:pt idx="12630">
                  <c:v>84.912718459898272</c:v>
                </c:pt>
                <c:pt idx="12631">
                  <c:v>84.914147701720026</c:v>
                </c:pt>
                <c:pt idx="12632">
                  <c:v>84.915576831464563</c:v>
                </c:pt>
                <c:pt idx="12633">
                  <c:v>84.917005849149547</c:v>
                </c:pt>
                <c:pt idx="12634">
                  <c:v>84.918434754792457</c:v>
                </c:pt>
                <c:pt idx="12635">
                  <c:v>84.91986354841093</c:v>
                </c:pt>
                <c:pt idx="12636">
                  <c:v>84.921292230022502</c:v>
                </c:pt>
                <c:pt idx="12637">
                  <c:v>84.922720799644708</c:v>
                </c:pt>
                <c:pt idx="12638">
                  <c:v>84.924149257295127</c:v>
                </c:pt>
                <c:pt idx="12639">
                  <c:v>84.925577602991325</c:v>
                </c:pt>
                <c:pt idx="12640">
                  <c:v>84.927005836750837</c:v>
                </c:pt>
                <c:pt idx="12641">
                  <c:v>84.928433958591214</c:v>
                </c:pt>
                <c:pt idx="12642">
                  <c:v>84.929861968529977</c:v>
                </c:pt>
                <c:pt idx="12643">
                  <c:v>84.931289866584677</c:v>
                </c:pt>
                <c:pt idx="12644">
                  <c:v>84.932717652772851</c:v>
                </c:pt>
                <c:pt idx="12645">
                  <c:v>84.934145327112034</c:v>
                </c:pt>
                <c:pt idx="12646">
                  <c:v>84.935572889619678</c:v>
                </c:pt>
                <c:pt idx="12647">
                  <c:v>84.937000340313361</c:v>
                </c:pt>
                <c:pt idx="12648">
                  <c:v>84.938427679210591</c:v>
                </c:pt>
                <c:pt idx="12649">
                  <c:v>84.93985490632889</c:v>
                </c:pt>
                <c:pt idx="12650">
                  <c:v>84.941282021685723</c:v>
                </c:pt>
                <c:pt idx="12651">
                  <c:v>84.942709025298626</c:v>
                </c:pt>
                <c:pt idx="12652">
                  <c:v>84.944135917185122</c:v>
                </c:pt>
                <c:pt idx="12653">
                  <c:v>84.945562697362661</c:v>
                </c:pt>
                <c:pt idx="12654">
                  <c:v>84.946989365848708</c:v>
                </c:pt>
                <c:pt idx="12655">
                  <c:v>84.948415922660786</c:v>
                </c:pt>
                <c:pt idx="12656">
                  <c:v>84.949842367816402</c:v>
                </c:pt>
                <c:pt idx="12657">
                  <c:v>84.951268701333007</c:v>
                </c:pt>
                <c:pt idx="12658">
                  <c:v>84.952694923228023</c:v>
                </c:pt>
                <c:pt idx="12659">
                  <c:v>84.954121033518987</c:v>
                </c:pt>
                <c:pt idx="12660">
                  <c:v>84.955547032223365</c:v>
                </c:pt>
                <c:pt idx="12661">
                  <c:v>84.956972919358591</c:v>
                </c:pt>
                <c:pt idx="12662">
                  <c:v>84.958398694942161</c:v>
                </c:pt>
                <c:pt idx="12663">
                  <c:v>84.959824358991455</c:v>
                </c:pt>
                <c:pt idx="12664">
                  <c:v>84.961249911523993</c:v>
                </c:pt>
                <c:pt idx="12665">
                  <c:v>84.962675352557156</c:v>
                </c:pt>
                <c:pt idx="12666">
                  <c:v>84.964100682108452</c:v>
                </c:pt>
                <c:pt idx="12667">
                  <c:v>84.965525900195289</c:v>
                </c:pt>
                <c:pt idx="12668">
                  <c:v>84.966951006835046</c:v>
                </c:pt>
                <c:pt idx="12669">
                  <c:v>84.96837600204519</c:v>
                </c:pt>
                <c:pt idx="12670">
                  <c:v>84.969800885843213</c:v>
                </c:pt>
                <c:pt idx="12671">
                  <c:v>84.971225658246496</c:v>
                </c:pt>
                <c:pt idx="12672">
                  <c:v>84.972650319272347</c:v>
                </c:pt>
                <c:pt idx="12673">
                  <c:v>84.974074868938303</c:v>
                </c:pt>
                <c:pt idx="12674">
                  <c:v>84.975499307261728</c:v>
                </c:pt>
                <c:pt idx="12675">
                  <c:v>84.976923634260046</c:v>
                </c:pt>
                <c:pt idx="12676">
                  <c:v>84.978347849950609</c:v>
                </c:pt>
                <c:pt idx="12677">
                  <c:v>84.979771954350895</c:v>
                </c:pt>
                <c:pt idx="12678">
                  <c:v>84.981195947478255</c:v>
                </c:pt>
                <c:pt idx="12679">
                  <c:v>84.98261982935</c:v>
                </c:pt>
                <c:pt idx="12680">
                  <c:v>84.984043599983622</c:v>
                </c:pt>
                <c:pt idx="12681">
                  <c:v>84.985467259396472</c:v>
                </c:pt>
                <c:pt idx="12682">
                  <c:v>84.98689080760586</c:v>
                </c:pt>
                <c:pt idx="12683">
                  <c:v>84.988314244629251</c:v>
                </c:pt>
                <c:pt idx="12684">
                  <c:v>84.989737570483953</c:v>
                </c:pt>
                <c:pt idx="12685">
                  <c:v>84.991160785187404</c:v>
                </c:pt>
                <c:pt idx="12686">
                  <c:v>84.992583888756812</c:v>
                </c:pt>
                <c:pt idx="12687">
                  <c:v>84.994006881209714</c:v>
                </c:pt>
                <c:pt idx="12688">
                  <c:v>84.995429762563333</c:v>
                </c:pt>
                <c:pt idx="12689">
                  <c:v>84.996852532834964</c:v>
                </c:pt>
                <c:pt idx="12690">
                  <c:v>84.998275192042186</c:v>
                </c:pt>
                <c:pt idx="12691">
                  <c:v>84.999697740202137</c:v>
                </c:pt>
                <c:pt idx="12692">
                  <c:v>85.001120177332197</c:v>
                </c:pt>
                <c:pt idx="12693">
                  <c:v>85.002542503449675</c:v>
                </c:pt>
                <c:pt idx="12694">
                  <c:v>85.003964718571979</c:v>
                </c:pt>
                <c:pt idx="12695">
                  <c:v>85.005386822716332</c:v>
                </c:pt>
                <c:pt idx="12696">
                  <c:v>85.006808815900129</c:v>
                </c:pt>
                <c:pt idx="12697">
                  <c:v>85.008230698140693</c:v>
                </c:pt>
                <c:pt idx="12698">
                  <c:v>85.009652469455247</c:v>
                </c:pt>
                <c:pt idx="12699">
                  <c:v>85.011074129861143</c:v>
                </c:pt>
                <c:pt idx="12700">
                  <c:v>85.012495679375718</c:v>
                </c:pt>
                <c:pt idx="12701">
                  <c:v>85.013917118016209</c:v>
                </c:pt>
                <c:pt idx="12702">
                  <c:v>85.015338445799941</c:v>
                </c:pt>
                <c:pt idx="12703">
                  <c:v>85.016759662744221</c:v>
                </c:pt>
                <c:pt idx="12704">
                  <c:v>85.018180768866316</c:v>
                </c:pt>
                <c:pt idx="12705">
                  <c:v>85.019601764183477</c:v>
                </c:pt>
                <c:pt idx="12706">
                  <c:v>85.021022648713071</c:v>
                </c:pt>
                <c:pt idx="12707">
                  <c:v>85.02244342247225</c:v>
                </c:pt>
                <c:pt idx="12708">
                  <c:v>85.023864085478365</c:v>
                </c:pt>
                <c:pt idx="12709">
                  <c:v>85.025284637748683</c:v>
                </c:pt>
                <c:pt idx="12710">
                  <c:v>85.026705079300442</c:v>
                </c:pt>
                <c:pt idx="12711">
                  <c:v>85.028125410150878</c:v>
                </c:pt>
                <c:pt idx="12712">
                  <c:v>85.029545630317301</c:v>
                </c:pt>
                <c:pt idx="12713">
                  <c:v>85.030965739816921</c:v>
                </c:pt>
                <c:pt idx="12714">
                  <c:v>85.032385738666974</c:v>
                </c:pt>
                <c:pt idx="12715">
                  <c:v>85.033805626884742</c:v>
                </c:pt>
                <c:pt idx="12716">
                  <c:v>85.035225404487434</c:v>
                </c:pt>
                <c:pt idx="12717">
                  <c:v>85.036645071492316</c:v>
                </c:pt>
                <c:pt idx="12718">
                  <c:v>85.038064627916583</c:v>
                </c:pt>
                <c:pt idx="12719">
                  <c:v>85.039484073777416</c:v>
                </c:pt>
                <c:pt idx="12720">
                  <c:v>85.040903409092138</c:v>
                </c:pt>
                <c:pt idx="12721">
                  <c:v>85.042322633877873</c:v>
                </c:pt>
                <c:pt idx="12722">
                  <c:v>85.043741748151916</c:v>
                </c:pt>
                <c:pt idx="12723">
                  <c:v>85.045160751931434</c:v>
                </c:pt>
                <c:pt idx="12724">
                  <c:v>85.046579645233635</c:v>
                </c:pt>
                <c:pt idx="12725">
                  <c:v>85.047998428075729</c:v>
                </c:pt>
                <c:pt idx="12726">
                  <c:v>85.049417100474869</c:v>
                </c:pt>
                <c:pt idx="12727">
                  <c:v>85.050835662448307</c:v>
                </c:pt>
                <c:pt idx="12728">
                  <c:v>85.052254114013209</c:v>
                </c:pt>
                <c:pt idx="12729">
                  <c:v>85.053672455186785</c:v>
                </c:pt>
                <c:pt idx="12730">
                  <c:v>85.055090685986173</c:v>
                </c:pt>
                <c:pt idx="12731">
                  <c:v>85.056508806428553</c:v>
                </c:pt>
                <c:pt idx="12732">
                  <c:v>85.057926816531136</c:v>
                </c:pt>
                <c:pt idx="12733">
                  <c:v>85.059344716311102</c:v>
                </c:pt>
                <c:pt idx="12734">
                  <c:v>85.060762505785561</c:v>
                </c:pt>
                <c:pt idx="12735">
                  <c:v>85.06218018497168</c:v>
                </c:pt>
                <c:pt idx="12736">
                  <c:v>85.063597753886597</c:v>
                </c:pt>
                <c:pt idx="12737">
                  <c:v>85.065015212547578</c:v>
                </c:pt>
                <c:pt idx="12738">
                  <c:v>85.066432560971663</c:v>
                </c:pt>
                <c:pt idx="12739">
                  <c:v>85.067849799176088</c:v>
                </c:pt>
                <c:pt idx="12740">
                  <c:v>85.06926692717785</c:v>
                </c:pt>
                <c:pt idx="12741">
                  <c:v>85.070683944994201</c:v>
                </c:pt>
                <c:pt idx="12742">
                  <c:v>85.072100852642194</c:v>
                </c:pt>
                <c:pt idx="12743">
                  <c:v>85.073517650139081</c:v>
                </c:pt>
                <c:pt idx="12744">
                  <c:v>85.074934337501858</c:v>
                </c:pt>
                <c:pt idx="12745">
                  <c:v>85.076350914747778</c:v>
                </c:pt>
                <c:pt idx="12746">
                  <c:v>85.077767381893807</c:v>
                </c:pt>
                <c:pt idx="12747">
                  <c:v>85.079183738957198</c:v>
                </c:pt>
                <c:pt idx="12748">
                  <c:v>85.080599985954976</c:v>
                </c:pt>
                <c:pt idx="12749">
                  <c:v>85.082016122904236</c:v>
                </c:pt>
                <c:pt idx="12750">
                  <c:v>85.083432149822158</c:v>
                </c:pt>
                <c:pt idx="12751">
                  <c:v>85.084848066725726</c:v>
                </c:pt>
                <c:pt idx="12752">
                  <c:v>85.086263873632177</c:v>
                </c:pt>
                <c:pt idx="12753">
                  <c:v>85.08767957055845</c:v>
                </c:pt>
                <c:pt idx="12754">
                  <c:v>85.089095157521712</c:v>
                </c:pt>
                <c:pt idx="12755">
                  <c:v>85.0905106345391</c:v>
                </c:pt>
                <c:pt idx="12756">
                  <c:v>85.091926001627584</c:v>
                </c:pt>
                <c:pt idx="12757">
                  <c:v>85.093341258804259</c:v>
                </c:pt>
                <c:pt idx="12758">
                  <c:v>85.094756406086248</c:v>
                </c:pt>
                <c:pt idx="12759">
                  <c:v>85.096171443490533</c:v>
                </c:pt>
                <c:pt idx="12760">
                  <c:v>85.097586371034268</c:v>
                </c:pt>
                <c:pt idx="12761">
                  <c:v>85.099001188734448</c:v>
                </c:pt>
                <c:pt idx="12762">
                  <c:v>85.100415896608141</c:v>
                </c:pt>
                <c:pt idx="12763">
                  <c:v>85.101830494672413</c:v>
                </c:pt>
                <c:pt idx="12764">
                  <c:v>85.103244982944304</c:v>
                </c:pt>
                <c:pt idx="12765">
                  <c:v>85.104659361440824</c:v>
                </c:pt>
                <c:pt idx="12766">
                  <c:v>85.10607363017904</c:v>
                </c:pt>
                <c:pt idx="12767">
                  <c:v>85.107487789175991</c:v>
                </c:pt>
                <c:pt idx="12768">
                  <c:v>85.108901838448688</c:v>
                </c:pt>
                <c:pt idx="12769">
                  <c:v>85.110315778014183</c:v>
                </c:pt>
                <c:pt idx="12770">
                  <c:v>85.111729607889473</c:v>
                </c:pt>
                <c:pt idx="12771">
                  <c:v>85.113143328091553</c:v>
                </c:pt>
                <c:pt idx="12772">
                  <c:v>85.114556938637506</c:v>
                </c:pt>
                <c:pt idx="12773">
                  <c:v>85.11597043954427</c:v>
                </c:pt>
                <c:pt idx="12774">
                  <c:v>85.117383830828885</c:v>
                </c:pt>
                <c:pt idx="12775">
                  <c:v>85.118797112508361</c:v>
                </c:pt>
                <c:pt idx="12776">
                  <c:v>85.120210284599708</c:v>
                </c:pt>
                <c:pt idx="12777">
                  <c:v>85.121623347119922</c:v>
                </c:pt>
                <c:pt idx="12778">
                  <c:v>85.123036300085843</c:v>
                </c:pt>
                <c:pt idx="12779">
                  <c:v>85.124449143514667</c:v>
                </c:pt>
                <c:pt idx="12780">
                  <c:v>85.12586187742329</c:v>
                </c:pt>
                <c:pt idx="12781">
                  <c:v>85.127274501828722</c:v>
                </c:pt>
                <c:pt idx="12782">
                  <c:v>85.128687016747847</c:v>
                </c:pt>
                <c:pt idx="12783">
                  <c:v>85.130099422197745</c:v>
                </c:pt>
                <c:pt idx="12784">
                  <c:v>85.131511718195298</c:v>
                </c:pt>
                <c:pt idx="12785">
                  <c:v>85.132923904757533</c:v>
                </c:pt>
                <c:pt idx="12786">
                  <c:v>85.13433598190133</c:v>
                </c:pt>
                <c:pt idx="12787">
                  <c:v>85.135747949643701</c:v>
                </c:pt>
                <c:pt idx="12788">
                  <c:v>85.137159808001613</c:v>
                </c:pt>
                <c:pt idx="12789">
                  <c:v>85.138571556992005</c:v>
                </c:pt>
                <c:pt idx="12790">
                  <c:v>85.139983196631775</c:v>
                </c:pt>
                <c:pt idx="12791">
                  <c:v>85.141394726937875</c:v>
                </c:pt>
                <c:pt idx="12792">
                  <c:v>85.14280614792726</c:v>
                </c:pt>
                <c:pt idx="12793">
                  <c:v>85.144217459616897</c:v>
                </c:pt>
                <c:pt idx="12794">
                  <c:v>85.145628662023611</c:v>
                </c:pt>
                <c:pt idx="12795">
                  <c:v>85.147039755164428</c:v>
                </c:pt>
                <c:pt idx="12796">
                  <c:v>85.148450739056173</c:v>
                </c:pt>
                <c:pt idx="12797">
                  <c:v>85.149861613715842</c:v>
                </c:pt>
                <c:pt idx="12798">
                  <c:v>85.151272379160318</c:v>
                </c:pt>
                <c:pt idx="12799">
                  <c:v>85.152683035406497</c:v>
                </c:pt>
                <c:pt idx="12800">
                  <c:v>85.154093582471319</c:v>
                </c:pt>
                <c:pt idx="12801">
                  <c:v>85.155504020371609</c:v>
                </c:pt>
                <c:pt idx="12802">
                  <c:v>85.156914349124349</c:v>
                </c:pt>
                <c:pt idx="12803">
                  <c:v>85.158324568746352</c:v>
                </c:pt>
                <c:pt idx="12804">
                  <c:v>85.159734679254584</c:v>
                </c:pt>
                <c:pt idx="12805">
                  <c:v>85.161144680665885</c:v>
                </c:pt>
                <c:pt idx="12806">
                  <c:v>85.162554572997109</c:v>
                </c:pt>
                <c:pt idx="12807">
                  <c:v>85.163964356265183</c:v>
                </c:pt>
                <c:pt idx="12808">
                  <c:v>85.165374030486902</c:v>
                </c:pt>
                <c:pt idx="12809">
                  <c:v>85.166783595679306</c:v>
                </c:pt>
                <c:pt idx="12810">
                  <c:v>85.168193051859078</c:v>
                </c:pt>
                <c:pt idx="12811">
                  <c:v>85.169602399043114</c:v>
                </c:pt>
                <c:pt idx="12812">
                  <c:v>85.171011637248355</c:v>
                </c:pt>
                <c:pt idx="12813">
                  <c:v>85.172420766491541</c:v>
                </c:pt>
                <c:pt idx="12814">
                  <c:v>85.173829786789625</c:v>
                </c:pt>
                <c:pt idx="12815">
                  <c:v>85.175238698159376</c:v>
                </c:pt>
                <c:pt idx="12816">
                  <c:v>85.176647500617676</c:v>
                </c:pt>
                <c:pt idx="12817">
                  <c:v>85.178056194181323</c:v>
                </c:pt>
                <c:pt idx="12818">
                  <c:v>85.179464778867256</c:v>
                </c:pt>
                <c:pt idx="12819">
                  <c:v>85.180873254692159</c:v>
                </c:pt>
                <c:pt idx="12820">
                  <c:v>85.182281621672942</c:v>
                </c:pt>
                <c:pt idx="12821">
                  <c:v>85.183689879826389</c:v>
                </c:pt>
                <c:pt idx="12822">
                  <c:v>85.185098029169339</c:v>
                </c:pt>
                <c:pt idx="12823">
                  <c:v>85.186506069718604</c:v>
                </c:pt>
                <c:pt idx="12824">
                  <c:v>85.187914001491009</c:v>
                </c:pt>
                <c:pt idx="12825">
                  <c:v>85.189321824503267</c:v>
                </c:pt>
                <c:pt idx="12826">
                  <c:v>85.190729538772374</c:v>
                </c:pt>
                <c:pt idx="12827">
                  <c:v>85.192137144314884</c:v>
                </c:pt>
                <c:pt idx="12828">
                  <c:v>85.19354464114781</c:v>
                </c:pt>
                <c:pt idx="12829">
                  <c:v>85.194952029287791</c:v>
                </c:pt>
                <c:pt idx="12830">
                  <c:v>85.196359308751667</c:v>
                </c:pt>
                <c:pt idx="12831">
                  <c:v>85.19776647955625</c:v>
                </c:pt>
                <c:pt idx="12832">
                  <c:v>85.199173541718324</c:v>
                </c:pt>
                <c:pt idx="12833">
                  <c:v>85.20058049525457</c:v>
                </c:pt>
                <c:pt idx="12834">
                  <c:v>85.20198734018183</c:v>
                </c:pt>
                <c:pt idx="12835">
                  <c:v>85.203394076516858</c:v>
                </c:pt>
                <c:pt idx="12836">
                  <c:v>85.204800704276423</c:v>
                </c:pt>
                <c:pt idx="12837">
                  <c:v>85.206207223477307</c:v>
                </c:pt>
                <c:pt idx="12838">
                  <c:v>85.207613634136237</c:v>
                </c:pt>
                <c:pt idx="12839">
                  <c:v>85.209019936269883</c:v>
                </c:pt>
                <c:pt idx="12840">
                  <c:v>85.210426129895154</c:v>
                </c:pt>
                <c:pt idx="12841">
                  <c:v>85.21183221502865</c:v>
                </c:pt>
                <c:pt idx="12842">
                  <c:v>85.213238191687253</c:v>
                </c:pt>
                <c:pt idx="12843">
                  <c:v>85.214644059887576</c:v>
                </c:pt>
                <c:pt idx="12844">
                  <c:v>85.216049819646386</c:v>
                </c:pt>
                <c:pt idx="12845">
                  <c:v>85.217455470980426</c:v>
                </c:pt>
                <c:pt idx="12846">
                  <c:v>85.218861013906391</c:v>
                </c:pt>
                <c:pt idx="12847">
                  <c:v>85.220266448441066</c:v>
                </c:pt>
                <c:pt idx="12848">
                  <c:v>85.221671774601091</c:v>
                </c:pt>
                <c:pt idx="12849">
                  <c:v>85.223076992403236</c:v>
                </c:pt>
                <c:pt idx="12850">
                  <c:v>85.224482101864155</c:v>
                </c:pt>
                <c:pt idx="12851">
                  <c:v>85.225887103000645</c:v>
                </c:pt>
                <c:pt idx="12852">
                  <c:v>85.22729199582929</c:v>
                </c:pt>
                <c:pt idx="12853">
                  <c:v>85.22869678036686</c:v>
                </c:pt>
                <c:pt idx="12854">
                  <c:v>85.230101456630052</c:v>
                </c:pt>
                <c:pt idx="12855">
                  <c:v>85.231506024635493</c:v>
                </c:pt>
                <c:pt idx="12856">
                  <c:v>85.232910484399966</c:v>
                </c:pt>
                <c:pt idx="12857">
                  <c:v>85.234314835940054</c:v>
                </c:pt>
                <c:pt idx="12858">
                  <c:v>85.235719079272471</c:v>
                </c:pt>
                <c:pt idx="12859">
                  <c:v>85.237123214413913</c:v>
                </c:pt>
                <c:pt idx="12860">
                  <c:v>85.238527241381007</c:v>
                </c:pt>
                <c:pt idx="12861">
                  <c:v>85.23993116019048</c:v>
                </c:pt>
                <c:pt idx="12862">
                  <c:v>85.241334970858944</c:v>
                </c:pt>
                <c:pt idx="12863">
                  <c:v>85.242738673403053</c:v>
                </c:pt>
                <c:pt idx="12864">
                  <c:v>85.244142267839536</c:v>
                </c:pt>
                <c:pt idx="12865">
                  <c:v>85.245545754184946</c:v>
                </c:pt>
                <c:pt idx="12866">
                  <c:v>85.246949132455939</c:v>
                </c:pt>
                <c:pt idx="12867">
                  <c:v>85.248352402669255</c:v>
                </c:pt>
                <c:pt idx="12868">
                  <c:v>85.249755564841507</c:v>
                </c:pt>
                <c:pt idx="12869">
                  <c:v>85.251158618989209</c:v>
                </c:pt>
                <c:pt idx="12870">
                  <c:v>85.252561565129128</c:v>
                </c:pt>
                <c:pt idx="12871">
                  <c:v>85.253964403277848</c:v>
                </c:pt>
                <c:pt idx="12872">
                  <c:v>85.255367133451927</c:v>
                </c:pt>
                <c:pt idx="12873">
                  <c:v>85.256769755668103</c:v>
                </c:pt>
                <c:pt idx="12874">
                  <c:v>85.258172269942932</c:v>
                </c:pt>
                <c:pt idx="12875">
                  <c:v>85.259574676293013</c:v>
                </c:pt>
                <c:pt idx="12876">
                  <c:v>85.260976974734959</c:v>
                </c:pt>
                <c:pt idx="12877">
                  <c:v>85.262379165285381</c:v>
                </c:pt>
                <c:pt idx="12878">
                  <c:v>85.263781247960893</c:v>
                </c:pt>
                <c:pt idx="12879">
                  <c:v>85.265183222778134</c:v>
                </c:pt>
                <c:pt idx="12880">
                  <c:v>85.26658508975359</c:v>
                </c:pt>
                <c:pt idx="12881">
                  <c:v>85.267986848903917</c:v>
                </c:pt>
                <c:pt idx="12882">
                  <c:v>85.269388500245711</c:v>
                </c:pt>
                <c:pt idx="12883">
                  <c:v>85.2707900437955</c:v>
                </c:pt>
                <c:pt idx="12884">
                  <c:v>85.27219147956994</c:v>
                </c:pt>
                <c:pt idx="12885">
                  <c:v>85.273592807585501</c:v>
                </c:pt>
                <c:pt idx="12886">
                  <c:v>85.274994027858881</c:v>
                </c:pt>
                <c:pt idx="12887">
                  <c:v>85.276395140406493</c:v>
                </c:pt>
                <c:pt idx="12888">
                  <c:v>85.277796145245063</c:v>
                </c:pt>
                <c:pt idx="12889">
                  <c:v>85.279197042391047</c:v>
                </c:pt>
                <c:pt idx="12890">
                  <c:v>85.28059783186103</c:v>
                </c:pt>
                <c:pt idx="12891">
                  <c:v>85.281998513671539</c:v>
                </c:pt>
                <c:pt idx="12892">
                  <c:v>85.283399087839157</c:v>
                </c:pt>
                <c:pt idx="12893">
                  <c:v>85.284799554380385</c:v>
                </c:pt>
                <c:pt idx="12894">
                  <c:v>85.286199913311833</c:v>
                </c:pt>
                <c:pt idx="12895">
                  <c:v>85.287600164649973</c:v>
                </c:pt>
                <c:pt idx="12896">
                  <c:v>85.289000308411318</c:v>
                </c:pt>
                <c:pt idx="12897">
                  <c:v>85.290400344612493</c:v>
                </c:pt>
                <c:pt idx="12898">
                  <c:v>85.291800273269928</c:v>
                </c:pt>
                <c:pt idx="12899">
                  <c:v>85.293200094400191</c:v>
                </c:pt>
                <c:pt idx="12900">
                  <c:v>85.294599808019797</c:v>
                </c:pt>
                <c:pt idx="12901">
                  <c:v>85.295999414145228</c:v>
                </c:pt>
                <c:pt idx="12902">
                  <c:v>85.297398912793</c:v>
                </c:pt>
                <c:pt idx="12903">
                  <c:v>85.298798303979638</c:v>
                </c:pt>
                <c:pt idx="12904">
                  <c:v>85.300197587721655</c:v>
                </c:pt>
                <c:pt idx="12905">
                  <c:v>85.301596764035565</c:v>
                </c:pt>
                <c:pt idx="12906">
                  <c:v>85.302995832937768</c:v>
                </c:pt>
                <c:pt idx="12907">
                  <c:v>85.304394794444889</c:v>
                </c:pt>
                <c:pt idx="12908">
                  <c:v>85.305793648573271</c:v>
                </c:pt>
                <c:pt idx="12909">
                  <c:v>85.307192395339513</c:v>
                </c:pt>
                <c:pt idx="12910">
                  <c:v>85.308591034759999</c:v>
                </c:pt>
                <c:pt idx="12911">
                  <c:v>85.309989566851286</c:v>
                </c:pt>
                <c:pt idx="12912">
                  <c:v>85.311387991629843</c:v>
                </c:pt>
                <c:pt idx="12913">
                  <c:v>85.31278630911207</c:v>
                </c:pt>
                <c:pt idx="12914">
                  <c:v>85.314184519314466</c:v>
                </c:pt>
                <c:pt idx="12915">
                  <c:v>85.315582622253501</c:v>
                </c:pt>
                <c:pt idx="12916">
                  <c:v>85.316980617945632</c:v>
                </c:pt>
                <c:pt idx="12917">
                  <c:v>85.318378506407257</c:v>
                </c:pt>
                <c:pt idx="12918">
                  <c:v>85.319776287654904</c:v>
                </c:pt>
                <c:pt idx="12919">
                  <c:v>85.321173961705028</c:v>
                </c:pt>
                <c:pt idx="12920">
                  <c:v>85.322571528573931</c:v>
                </c:pt>
                <c:pt idx="12921">
                  <c:v>85.323968988278196</c:v>
                </c:pt>
                <c:pt idx="12922">
                  <c:v>85.325366340834194</c:v>
                </c:pt>
                <c:pt idx="12923">
                  <c:v>85.326763586258409</c:v>
                </c:pt>
                <c:pt idx="12924">
                  <c:v>85.328160724567169</c:v>
                </c:pt>
                <c:pt idx="12925">
                  <c:v>85.32955775577696</c:v>
                </c:pt>
                <c:pt idx="12926">
                  <c:v>85.330954679904195</c:v>
                </c:pt>
                <c:pt idx="12927">
                  <c:v>85.332351496965259</c:v>
                </c:pt>
                <c:pt idx="12928">
                  <c:v>85.333748206976637</c:v>
                </c:pt>
                <c:pt idx="12929">
                  <c:v>85.335144809954642</c:v>
                </c:pt>
                <c:pt idx="12930">
                  <c:v>85.336541305915773</c:v>
                </c:pt>
                <c:pt idx="12931">
                  <c:v>85.337937694876331</c:v>
                </c:pt>
                <c:pt idx="12932">
                  <c:v>85.339333976852757</c:v>
                </c:pt>
                <c:pt idx="12933">
                  <c:v>85.340730151861464</c:v>
                </c:pt>
                <c:pt idx="12934">
                  <c:v>85.342126219918825</c:v>
                </c:pt>
                <c:pt idx="12935">
                  <c:v>85.343522181041237</c:v>
                </c:pt>
                <c:pt idx="12936">
                  <c:v>85.344918035245058</c:v>
                </c:pt>
                <c:pt idx="12937">
                  <c:v>85.346313782546616</c:v>
                </c:pt>
                <c:pt idx="12938">
                  <c:v>85.347709422962396</c:v>
                </c:pt>
                <c:pt idx="12939">
                  <c:v>85.349104956508683</c:v>
                </c:pt>
                <c:pt idx="12940">
                  <c:v>85.350500383201862</c:v>
                </c:pt>
                <c:pt idx="12941">
                  <c:v>85.351895703058332</c:v>
                </c:pt>
                <c:pt idx="12942">
                  <c:v>85.353290916094394</c:v>
                </c:pt>
                <c:pt idx="12943">
                  <c:v>85.354686022326433</c:v>
                </c:pt>
                <c:pt idx="12944">
                  <c:v>85.356081021770848</c:v>
                </c:pt>
                <c:pt idx="12945">
                  <c:v>85.357475914443867</c:v>
                </c:pt>
                <c:pt idx="12946">
                  <c:v>85.358870700361905</c:v>
                </c:pt>
                <c:pt idx="12947">
                  <c:v>85.360265379541346</c:v>
                </c:pt>
                <c:pt idx="12948">
                  <c:v>85.361659951998476</c:v>
                </c:pt>
                <c:pt idx="12949">
                  <c:v>85.363054417749552</c:v>
                </c:pt>
                <c:pt idx="12950">
                  <c:v>85.364448776811017</c:v>
                </c:pt>
                <c:pt idx="12951">
                  <c:v>85.365843029199183</c:v>
                </c:pt>
                <c:pt idx="12952">
                  <c:v>85.36723717493031</c:v>
                </c:pt>
                <c:pt idx="12953">
                  <c:v>85.368631214020766</c:v>
                </c:pt>
                <c:pt idx="12954">
                  <c:v>85.370025146486782</c:v>
                </c:pt>
                <c:pt idx="12955">
                  <c:v>85.371418972344799</c:v>
                </c:pt>
                <c:pt idx="12956">
                  <c:v>85.37281269161106</c:v>
                </c:pt>
                <c:pt idx="12957">
                  <c:v>85.374206304301822</c:v>
                </c:pt>
                <c:pt idx="12958">
                  <c:v>85.375599810433428</c:v>
                </c:pt>
                <c:pt idx="12959">
                  <c:v>85.376993210022192</c:v>
                </c:pt>
                <c:pt idx="12960">
                  <c:v>85.378386503084329</c:v>
                </c:pt>
                <c:pt idx="12961">
                  <c:v>85.379779689636251</c:v>
                </c:pt>
                <c:pt idx="12962">
                  <c:v>85.381172769694118</c:v>
                </c:pt>
                <c:pt idx="12963">
                  <c:v>85.382565743274284</c:v>
                </c:pt>
                <c:pt idx="12964">
                  <c:v>85.383958610392952</c:v>
                </c:pt>
                <c:pt idx="12965">
                  <c:v>85.385351371066463</c:v>
                </c:pt>
                <c:pt idx="12966">
                  <c:v>85.38674402531106</c:v>
                </c:pt>
                <c:pt idx="12967">
                  <c:v>85.388136573143001</c:v>
                </c:pt>
                <c:pt idx="12968">
                  <c:v>85.389529014578599</c:v>
                </c:pt>
                <c:pt idx="12969">
                  <c:v>85.390921349634013</c:v>
                </c:pt>
                <c:pt idx="12970">
                  <c:v>85.39231357832557</c:v>
                </c:pt>
                <c:pt idx="12971">
                  <c:v>85.393705700669486</c:v>
                </c:pt>
                <c:pt idx="12972">
                  <c:v>85.395097716682045</c:v>
                </c:pt>
                <c:pt idx="12973">
                  <c:v>85.396489626379477</c:v>
                </c:pt>
                <c:pt idx="12974">
                  <c:v>85.397881429777996</c:v>
                </c:pt>
                <c:pt idx="12975">
                  <c:v>85.399273126893817</c:v>
                </c:pt>
                <c:pt idx="12976">
                  <c:v>85.400664717743254</c:v>
                </c:pt>
                <c:pt idx="12977">
                  <c:v>85.402056202342436</c:v>
                </c:pt>
                <c:pt idx="12978">
                  <c:v>85.403447580707621</c:v>
                </c:pt>
                <c:pt idx="12979">
                  <c:v>85.404838852855065</c:v>
                </c:pt>
                <c:pt idx="12980">
                  <c:v>85.406230018800983</c:v>
                </c:pt>
                <c:pt idx="12981">
                  <c:v>85.407621078561547</c:v>
                </c:pt>
                <c:pt idx="12982">
                  <c:v>85.409012032152972</c:v>
                </c:pt>
                <c:pt idx="12983">
                  <c:v>85.410402879591473</c:v>
                </c:pt>
                <c:pt idx="12984">
                  <c:v>85.411793620893306</c:v>
                </c:pt>
                <c:pt idx="12985">
                  <c:v>85.413184256074572</c:v>
                </c:pt>
                <c:pt idx="12986">
                  <c:v>85.414574785151515</c:v>
                </c:pt>
                <c:pt idx="12987">
                  <c:v>85.415965208140307</c:v>
                </c:pt>
                <c:pt idx="12988">
                  <c:v>85.417355525057161</c:v>
                </c:pt>
                <c:pt idx="12989">
                  <c:v>85.418745735918222</c:v>
                </c:pt>
                <c:pt idx="12990">
                  <c:v>85.420135840739661</c:v>
                </c:pt>
                <c:pt idx="12991">
                  <c:v>85.421525839537736</c:v>
                </c:pt>
                <c:pt idx="12992">
                  <c:v>85.422915732328548</c:v>
                </c:pt>
                <c:pt idx="12993">
                  <c:v>85.42430551912831</c:v>
                </c:pt>
                <c:pt idx="12994">
                  <c:v>85.425695199953154</c:v>
                </c:pt>
                <c:pt idx="12995">
                  <c:v>85.427084774819235</c:v>
                </c:pt>
                <c:pt idx="12996">
                  <c:v>85.428474243742713</c:v>
                </c:pt>
                <c:pt idx="12997">
                  <c:v>85.42986360673973</c:v>
                </c:pt>
                <c:pt idx="12998">
                  <c:v>85.431252863826501</c:v>
                </c:pt>
                <c:pt idx="12999">
                  <c:v>85.432642015019084</c:v>
                </c:pt>
                <c:pt idx="13000">
                  <c:v>85.434031060333695</c:v>
                </c:pt>
                <c:pt idx="13001">
                  <c:v>85.43541999978639</c:v>
                </c:pt>
                <c:pt idx="13002">
                  <c:v>85.436808833393385</c:v>
                </c:pt>
                <c:pt idx="13003">
                  <c:v>85.438197561170796</c:v>
                </c:pt>
                <c:pt idx="13004">
                  <c:v>85.439586183134708</c:v>
                </c:pt>
                <c:pt idx="13005">
                  <c:v>85.440974699301279</c:v>
                </c:pt>
                <c:pt idx="13006">
                  <c:v>85.44236310968661</c:v>
                </c:pt>
                <c:pt idx="13007">
                  <c:v>85.443751414306817</c:v>
                </c:pt>
                <c:pt idx="13008">
                  <c:v>85.445139613178071</c:v>
                </c:pt>
                <c:pt idx="13009">
                  <c:v>85.446527706316374</c:v>
                </c:pt>
                <c:pt idx="13010">
                  <c:v>85.44791569373794</c:v>
                </c:pt>
                <c:pt idx="13011">
                  <c:v>85.449303575458785</c:v>
                </c:pt>
                <c:pt idx="13012">
                  <c:v>85.450691351495038</c:v>
                </c:pt>
                <c:pt idx="13013">
                  <c:v>85.452079021862815</c:v>
                </c:pt>
                <c:pt idx="13014">
                  <c:v>85.453466586578173</c:v>
                </c:pt>
                <c:pt idx="13015">
                  <c:v>85.454854045657243</c:v>
                </c:pt>
                <c:pt idx="13016">
                  <c:v>85.456241399116024</c:v>
                </c:pt>
                <c:pt idx="13017">
                  <c:v>85.457628646970704</c:v>
                </c:pt>
                <c:pt idx="13018">
                  <c:v>85.459015789237299</c:v>
                </c:pt>
                <c:pt idx="13019">
                  <c:v>85.460402825931851</c:v>
                </c:pt>
                <c:pt idx="13020">
                  <c:v>85.461789757070477</c:v>
                </c:pt>
                <c:pt idx="13021">
                  <c:v>85.463176582669249</c:v>
                </c:pt>
                <c:pt idx="13022">
                  <c:v>85.464563302744224</c:v>
                </c:pt>
                <c:pt idx="13023">
                  <c:v>85.465949917311406</c:v>
                </c:pt>
                <c:pt idx="13024">
                  <c:v>85.467336426386879</c:v>
                </c:pt>
                <c:pt idx="13025">
                  <c:v>85.468722829986703</c:v>
                </c:pt>
                <c:pt idx="13026">
                  <c:v>85.47010912812695</c:v>
                </c:pt>
                <c:pt idx="13027">
                  <c:v>85.471495320823621</c:v>
                </c:pt>
                <c:pt idx="13028">
                  <c:v>85.472881408092803</c:v>
                </c:pt>
                <c:pt idx="13029">
                  <c:v>85.474267389950484</c:v>
                </c:pt>
                <c:pt idx="13030">
                  <c:v>85.475653266412664</c:v>
                </c:pt>
                <c:pt idx="13031">
                  <c:v>85.477039037495459</c:v>
                </c:pt>
                <c:pt idx="13032">
                  <c:v>85.478424703214813</c:v>
                </c:pt>
                <c:pt idx="13033">
                  <c:v>85.479810263586813</c:v>
                </c:pt>
                <c:pt idx="13034">
                  <c:v>85.481195718627475</c:v>
                </c:pt>
                <c:pt idx="13035">
                  <c:v>85.482581068352772</c:v>
                </c:pt>
                <c:pt idx="13036">
                  <c:v>85.483966312778691</c:v>
                </c:pt>
                <c:pt idx="13037">
                  <c:v>85.485351451921289</c:v>
                </c:pt>
                <c:pt idx="13038">
                  <c:v>85.486736485796555</c:v>
                </c:pt>
                <c:pt idx="13039">
                  <c:v>85.488121414420519</c:v>
                </c:pt>
                <c:pt idx="13040">
                  <c:v>85.48950623780911</c:v>
                </c:pt>
                <c:pt idx="13041">
                  <c:v>85.490890955978387</c:v>
                </c:pt>
                <c:pt idx="13042">
                  <c:v>85.492275568944265</c:v>
                </c:pt>
                <c:pt idx="13043">
                  <c:v>85.493660076722762</c:v>
                </c:pt>
                <c:pt idx="13044">
                  <c:v>85.495044479329891</c:v>
                </c:pt>
                <c:pt idx="13045">
                  <c:v>85.496428776781599</c:v>
                </c:pt>
                <c:pt idx="13046">
                  <c:v>85.497812969093886</c:v>
                </c:pt>
                <c:pt idx="13047">
                  <c:v>85.499197056282668</c:v>
                </c:pt>
                <c:pt idx="13048">
                  <c:v>85.500581038363933</c:v>
                </c:pt>
                <c:pt idx="13049">
                  <c:v>85.501964915353696</c:v>
                </c:pt>
                <c:pt idx="13050">
                  <c:v>85.503348687267845</c:v>
                </c:pt>
                <c:pt idx="13051">
                  <c:v>85.504732354122339</c:v>
                </c:pt>
                <c:pt idx="13052">
                  <c:v>85.506115915933222</c:v>
                </c:pt>
                <c:pt idx="13053">
                  <c:v>85.50749937271631</c:v>
                </c:pt>
                <c:pt idx="13054">
                  <c:v>85.508882724487634</c:v>
                </c:pt>
                <c:pt idx="13055">
                  <c:v>85.510265971263138</c:v>
                </c:pt>
                <c:pt idx="13056">
                  <c:v>85.511649113058681</c:v>
                </c:pt>
                <c:pt idx="13057">
                  <c:v>85.513032149890293</c:v>
                </c:pt>
                <c:pt idx="13058">
                  <c:v>85.514415081773876</c:v>
                </c:pt>
                <c:pt idx="13059">
                  <c:v>85.515797908725261</c:v>
                </c:pt>
                <c:pt idx="13060">
                  <c:v>85.517180630760521</c:v>
                </c:pt>
                <c:pt idx="13061">
                  <c:v>85.518563247895472</c:v>
                </c:pt>
                <c:pt idx="13062">
                  <c:v>85.519945760146086</c:v>
                </c:pt>
                <c:pt idx="13063">
                  <c:v>85.521328167528168</c:v>
                </c:pt>
                <c:pt idx="13064">
                  <c:v>85.522710470057788</c:v>
                </c:pt>
                <c:pt idx="13065">
                  <c:v>85.52409266775075</c:v>
                </c:pt>
                <c:pt idx="13066">
                  <c:v>85.525474760622942</c:v>
                </c:pt>
                <c:pt idx="13067">
                  <c:v>85.526856748690349</c:v>
                </c:pt>
                <c:pt idx="13068">
                  <c:v>85.528238631968762</c:v>
                </c:pt>
                <c:pt idx="13069">
                  <c:v>85.529620410474152</c:v>
                </c:pt>
                <c:pt idx="13070">
                  <c:v>85.531002084222365</c:v>
                </c:pt>
                <c:pt idx="13071">
                  <c:v>85.53238365322926</c:v>
                </c:pt>
                <c:pt idx="13072">
                  <c:v>85.533765117510768</c:v>
                </c:pt>
                <c:pt idx="13073">
                  <c:v>85.535146477082748</c:v>
                </c:pt>
                <c:pt idx="13074">
                  <c:v>85.536527731961073</c:v>
                </c:pt>
                <c:pt idx="13075">
                  <c:v>85.537908882161602</c:v>
                </c:pt>
                <c:pt idx="13076">
                  <c:v>85.539289927700196</c:v>
                </c:pt>
                <c:pt idx="13077">
                  <c:v>85.540670868592713</c:v>
                </c:pt>
                <c:pt idx="13078">
                  <c:v>85.542051704855041</c:v>
                </c:pt>
                <c:pt idx="13079">
                  <c:v>85.543432436502968</c:v>
                </c:pt>
                <c:pt idx="13080">
                  <c:v>85.544813063552468</c:v>
                </c:pt>
                <c:pt idx="13081">
                  <c:v>85.546193586019285</c:v>
                </c:pt>
                <c:pt idx="13082">
                  <c:v>85.547574003919266</c:v>
                </c:pt>
                <c:pt idx="13083">
                  <c:v>85.54895431726824</c:v>
                </c:pt>
                <c:pt idx="13084">
                  <c:v>85.550334526082096</c:v>
                </c:pt>
                <c:pt idx="13085">
                  <c:v>85.551714630376665</c:v>
                </c:pt>
                <c:pt idx="13086">
                  <c:v>85.553094630167735</c:v>
                </c:pt>
                <c:pt idx="13087">
                  <c:v>85.554474525471178</c:v>
                </c:pt>
                <c:pt idx="13088">
                  <c:v>85.555854316302728</c:v>
                </c:pt>
                <c:pt idx="13089">
                  <c:v>85.557234002678356</c:v>
                </c:pt>
                <c:pt idx="13090">
                  <c:v>85.558613584613724</c:v>
                </c:pt>
                <c:pt idx="13091">
                  <c:v>85.55999306212469</c:v>
                </c:pt>
                <c:pt idx="13092">
                  <c:v>85.561372435227128</c:v>
                </c:pt>
                <c:pt idx="13093">
                  <c:v>85.56275170393674</c:v>
                </c:pt>
                <c:pt idx="13094">
                  <c:v>85.564130868269402</c:v>
                </c:pt>
                <c:pt idx="13095">
                  <c:v>85.565509928240886</c:v>
                </c:pt>
                <c:pt idx="13096">
                  <c:v>85.566888883866895</c:v>
                </c:pt>
                <c:pt idx="13097">
                  <c:v>85.568267735163403</c:v>
                </c:pt>
                <c:pt idx="13098">
                  <c:v>85.569646482146098</c:v>
                </c:pt>
                <c:pt idx="13099">
                  <c:v>85.571025124830712</c:v>
                </c:pt>
                <c:pt idx="13100">
                  <c:v>85.572403663233061</c:v>
                </c:pt>
                <c:pt idx="13101">
                  <c:v>85.573782097368948</c:v>
                </c:pt>
                <c:pt idx="13102">
                  <c:v>85.575160427254161</c:v>
                </c:pt>
                <c:pt idx="13103">
                  <c:v>85.576538652904375</c:v>
                </c:pt>
                <c:pt idx="13104">
                  <c:v>85.577916774335492</c:v>
                </c:pt>
                <c:pt idx="13105">
                  <c:v>85.579294791563157</c:v>
                </c:pt>
                <c:pt idx="13106">
                  <c:v>85.580672704603103</c:v>
                </c:pt>
                <c:pt idx="13107">
                  <c:v>85.582050513471202</c:v>
                </c:pt>
                <c:pt idx="13108">
                  <c:v>85.583428218183158</c:v>
                </c:pt>
                <c:pt idx="13109">
                  <c:v>85.584805818754646</c:v>
                </c:pt>
                <c:pt idx="13110">
                  <c:v>85.586183315201538</c:v>
                </c:pt>
                <c:pt idx="13111">
                  <c:v>85.587560707539481</c:v>
                </c:pt>
                <c:pt idx="13112">
                  <c:v>85.588937995784178</c:v>
                </c:pt>
                <c:pt idx="13113">
                  <c:v>85.590315179951517</c:v>
                </c:pt>
                <c:pt idx="13114">
                  <c:v>85.591692260057059</c:v>
                </c:pt>
                <c:pt idx="13115">
                  <c:v>85.593069236116605</c:v>
                </c:pt>
                <c:pt idx="13116">
                  <c:v>85.59444610814586</c:v>
                </c:pt>
                <c:pt idx="13117">
                  <c:v>85.595822876160526</c:v>
                </c:pt>
                <c:pt idx="13118">
                  <c:v>85.597199540176391</c:v>
                </c:pt>
                <c:pt idx="13119">
                  <c:v>85.598576100209087</c:v>
                </c:pt>
                <c:pt idx="13120">
                  <c:v>85.599952556274332</c:v>
                </c:pt>
                <c:pt idx="13121">
                  <c:v>85.601328908387885</c:v>
                </c:pt>
                <c:pt idx="13122">
                  <c:v>85.602705156565349</c:v>
                </c:pt>
                <c:pt idx="13123">
                  <c:v>85.604081300822543</c:v>
                </c:pt>
                <c:pt idx="13124">
                  <c:v>85.605457341175068</c:v>
                </c:pt>
                <c:pt idx="13125">
                  <c:v>85.606833277638614</c:v>
                </c:pt>
                <c:pt idx="13126">
                  <c:v>85.608209110228898</c:v>
                </c:pt>
                <c:pt idx="13127">
                  <c:v>85.609584838961638</c:v>
                </c:pt>
                <c:pt idx="13128">
                  <c:v>85.610960463852464</c:v>
                </c:pt>
                <c:pt idx="13129">
                  <c:v>85.612335984917024</c:v>
                </c:pt>
                <c:pt idx="13130">
                  <c:v>85.613711402171049</c:v>
                </c:pt>
                <c:pt idx="13131">
                  <c:v>85.615086715630156</c:v>
                </c:pt>
                <c:pt idx="13132">
                  <c:v>85.616461925310077</c:v>
                </c:pt>
                <c:pt idx="13133">
                  <c:v>85.617837031226372</c:v>
                </c:pt>
                <c:pt idx="13134">
                  <c:v>85.619212033394803</c:v>
                </c:pt>
                <c:pt idx="13135">
                  <c:v>85.620586931830957</c:v>
                </c:pt>
                <c:pt idx="13136">
                  <c:v>85.621961726550495</c:v>
                </c:pt>
                <c:pt idx="13137">
                  <c:v>85.623336417569078</c:v>
                </c:pt>
                <c:pt idx="13138">
                  <c:v>85.62471100490238</c:v>
                </c:pt>
                <c:pt idx="13139">
                  <c:v>85.626085488566019</c:v>
                </c:pt>
                <c:pt idx="13140">
                  <c:v>85.627459868575599</c:v>
                </c:pt>
                <c:pt idx="13141">
                  <c:v>85.628834144946708</c:v>
                </c:pt>
                <c:pt idx="13142">
                  <c:v>85.630208317695093</c:v>
                </c:pt>
                <c:pt idx="13143">
                  <c:v>85.631582386836357</c:v>
                </c:pt>
                <c:pt idx="13144">
                  <c:v>85.632956352386046</c:v>
                </c:pt>
                <c:pt idx="13145">
                  <c:v>85.634330214359835</c:v>
                </c:pt>
                <c:pt idx="13146">
                  <c:v>85.635703972773328</c:v>
                </c:pt>
                <c:pt idx="13147">
                  <c:v>85.637077627642128</c:v>
                </c:pt>
                <c:pt idx="13148">
                  <c:v>85.638451178981825</c:v>
                </c:pt>
                <c:pt idx="13149">
                  <c:v>85.639824626808107</c:v>
                </c:pt>
                <c:pt idx="13150">
                  <c:v>85.641197971136492</c:v>
                </c:pt>
                <c:pt idx="13151">
                  <c:v>85.64257121198257</c:v>
                </c:pt>
                <c:pt idx="13152">
                  <c:v>85.64394434936203</c:v>
                </c:pt>
                <c:pt idx="13153">
                  <c:v>85.645317383290291</c:v>
                </c:pt>
                <c:pt idx="13154">
                  <c:v>85.646690313783139</c:v>
                </c:pt>
                <c:pt idx="13155">
                  <c:v>85.648063140856038</c:v>
                </c:pt>
                <c:pt idx="13156">
                  <c:v>85.649435864524577</c:v>
                </c:pt>
                <c:pt idx="13157">
                  <c:v>85.650808484804386</c:v>
                </c:pt>
                <c:pt idx="13158">
                  <c:v>85.652181001710957</c:v>
                </c:pt>
                <c:pt idx="13159">
                  <c:v>85.65355341525995</c:v>
                </c:pt>
                <c:pt idx="13160">
                  <c:v>85.654925725466882</c:v>
                </c:pt>
                <c:pt idx="13161">
                  <c:v>85.656297932347286</c:v>
                </c:pt>
                <c:pt idx="13162">
                  <c:v>85.657670035916752</c:v>
                </c:pt>
                <c:pt idx="13163">
                  <c:v>85.659042036190783</c:v>
                </c:pt>
                <c:pt idx="13164">
                  <c:v>85.660413933185083</c:v>
                </c:pt>
                <c:pt idx="13165">
                  <c:v>85.66178572691507</c:v>
                </c:pt>
                <c:pt idx="13166">
                  <c:v>85.663157417396292</c:v>
                </c:pt>
                <c:pt idx="13167">
                  <c:v>85.664529004644365</c:v>
                </c:pt>
                <c:pt idx="13168">
                  <c:v>85.665900488674708</c:v>
                </c:pt>
                <c:pt idx="13169">
                  <c:v>85.667271869502954</c:v>
                </c:pt>
                <c:pt idx="13170">
                  <c:v>85.668643147144593</c:v>
                </c:pt>
                <c:pt idx="13171">
                  <c:v>85.670014321615199</c:v>
                </c:pt>
                <c:pt idx="13172">
                  <c:v>85.671385392930205</c:v>
                </c:pt>
                <c:pt idx="13173">
                  <c:v>85.672756361105215</c:v>
                </c:pt>
                <c:pt idx="13174">
                  <c:v>85.674127226155719</c:v>
                </c:pt>
                <c:pt idx="13175">
                  <c:v>85.675497988097206</c:v>
                </c:pt>
                <c:pt idx="13176">
                  <c:v>85.676868646945238</c:v>
                </c:pt>
                <c:pt idx="13177">
                  <c:v>85.678239202715247</c:v>
                </c:pt>
                <c:pt idx="13178">
                  <c:v>85.679609655422809</c:v>
                </c:pt>
                <c:pt idx="13179">
                  <c:v>85.68098000508337</c:v>
                </c:pt>
                <c:pt idx="13180">
                  <c:v>85.682350251712478</c:v>
                </c:pt>
                <c:pt idx="13181">
                  <c:v>85.683720395325579</c:v>
                </c:pt>
                <c:pt idx="13182">
                  <c:v>85.68509043593815</c:v>
                </c:pt>
                <c:pt idx="13183">
                  <c:v>85.686460373565694</c:v>
                </c:pt>
                <c:pt idx="13184">
                  <c:v>85.687830208223716</c:v>
                </c:pt>
                <c:pt idx="13185">
                  <c:v>85.689199939927704</c:v>
                </c:pt>
                <c:pt idx="13186">
                  <c:v>85.690569568693107</c:v>
                </c:pt>
                <c:pt idx="13187">
                  <c:v>85.691939094535357</c:v>
                </c:pt>
                <c:pt idx="13188">
                  <c:v>85.69330851746993</c:v>
                </c:pt>
                <c:pt idx="13189">
                  <c:v>85.694677837512401</c:v>
                </c:pt>
                <c:pt idx="13190">
                  <c:v>85.696047054678118</c:v>
                </c:pt>
                <c:pt idx="13191">
                  <c:v>85.697416168982571</c:v>
                </c:pt>
                <c:pt idx="13192">
                  <c:v>85.698785180441192</c:v>
                </c:pt>
                <c:pt idx="13193">
                  <c:v>85.700154089069528</c:v>
                </c:pt>
                <c:pt idx="13194">
                  <c:v>85.701522894882856</c:v>
                </c:pt>
                <c:pt idx="13195">
                  <c:v>85.702891597896738</c:v>
                </c:pt>
                <c:pt idx="13196">
                  <c:v>85.70426019812659</c:v>
                </c:pt>
                <c:pt idx="13197">
                  <c:v>85.705628695587862</c:v>
                </c:pt>
                <c:pt idx="13198">
                  <c:v>85.706997090295928</c:v>
                </c:pt>
                <c:pt idx="13199">
                  <c:v>85.708365382266308</c:v>
                </c:pt>
                <c:pt idx="13200">
                  <c:v>85.709733571514349</c:v>
                </c:pt>
                <c:pt idx="13201">
                  <c:v>85.711101658055526</c:v>
                </c:pt>
                <c:pt idx="13202">
                  <c:v>85.71246964190523</c:v>
                </c:pt>
                <c:pt idx="13203">
                  <c:v>85.713837523078851</c:v>
                </c:pt>
                <c:pt idx="13204">
                  <c:v>85.715205301591823</c:v>
                </c:pt>
                <c:pt idx="13205">
                  <c:v>85.716572977459592</c:v>
                </c:pt>
                <c:pt idx="13206">
                  <c:v>85.717940550697563</c:v>
                </c:pt>
                <c:pt idx="13207">
                  <c:v>85.719308021321083</c:v>
                </c:pt>
                <c:pt idx="13208">
                  <c:v>85.720675389345587</c:v>
                </c:pt>
                <c:pt idx="13209">
                  <c:v>85.722042654786392</c:v>
                </c:pt>
                <c:pt idx="13210">
                  <c:v>85.723409817659018</c:v>
                </c:pt>
                <c:pt idx="13211">
                  <c:v>85.724776877978769</c:v>
                </c:pt>
                <c:pt idx="13212">
                  <c:v>85.726143835761079</c:v>
                </c:pt>
                <c:pt idx="13213">
                  <c:v>85.727510691021266</c:v>
                </c:pt>
                <c:pt idx="13214">
                  <c:v>85.728877443774707</c:v>
                </c:pt>
                <c:pt idx="13215">
                  <c:v>85.730244094036877</c:v>
                </c:pt>
                <c:pt idx="13216">
                  <c:v>85.731610641823082</c:v>
                </c:pt>
                <c:pt idx="13217">
                  <c:v>85.732977087148612</c:v>
                </c:pt>
                <c:pt idx="13218">
                  <c:v>85.734343430028986</c:v>
                </c:pt>
                <c:pt idx="13219">
                  <c:v>85.735709670479423</c:v>
                </c:pt>
                <c:pt idx="13220">
                  <c:v>85.737075808515357</c:v>
                </c:pt>
                <c:pt idx="13221">
                  <c:v>85.738441844152106</c:v>
                </c:pt>
                <c:pt idx="13222">
                  <c:v>85.739807777405048</c:v>
                </c:pt>
                <c:pt idx="13223">
                  <c:v>85.741173608289543</c:v>
                </c:pt>
                <c:pt idx="13224">
                  <c:v>85.742539336820869</c:v>
                </c:pt>
                <c:pt idx="13225">
                  <c:v>85.743904963014458</c:v>
                </c:pt>
                <c:pt idx="13226">
                  <c:v>85.745270486885516</c:v>
                </c:pt>
                <c:pt idx="13227">
                  <c:v>85.746635908449491</c:v>
                </c:pt>
                <c:pt idx="13228">
                  <c:v>85.748001227721659</c:v>
                </c:pt>
                <c:pt idx="13229">
                  <c:v>85.749366444717381</c:v>
                </c:pt>
                <c:pt idx="13230">
                  <c:v>85.750731559451879</c:v>
                </c:pt>
                <c:pt idx="13231">
                  <c:v>85.752096571940655</c:v>
                </c:pt>
                <c:pt idx="13232">
                  <c:v>85.753461482198873</c:v>
                </c:pt>
                <c:pt idx="13233">
                  <c:v>85.754826290241866</c:v>
                </c:pt>
                <c:pt idx="13234">
                  <c:v>85.756190996084968</c:v>
                </c:pt>
                <c:pt idx="13235">
                  <c:v>85.757555599743526</c:v>
                </c:pt>
                <c:pt idx="13236">
                  <c:v>85.758920101232746</c:v>
                </c:pt>
                <c:pt idx="13237">
                  <c:v>85.760284500567991</c:v>
                </c:pt>
                <c:pt idx="13238">
                  <c:v>85.761648797764551</c:v>
                </c:pt>
                <c:pt idx="13239">
                  <c:v>85.763012992837716</c:v>
                </c:pt>
                <c:pt idx="13240">
                  <c:v>85.764377085802764</c:v>
                </c:pt>
                <c:pt idx="13241">
                  <c:v>85.765741076674914</c:v>
                </c:pt>
                <c:pt idx="13242">
                  <c:v>85.767104965469599</c:v>
                </c:pt>
                <c:pt idx="13243">
                  <c:v>85.768468752201954</c:v>
                </c:pt>
                <c:pt idx="13244">
                  <c:v>85.769832436887299</c:v>
                </c:pt>
                <c:pt idx="13245">
                  <c:v>85.77119601954098</c:v>
                </c:pt>
                <c:pt idx="13246">
                  <c:v>85.772559500178176</c:v>
                </c:pt>
                <c:pt idx="13247">
                  <c:v>85.773922878814133</c:v>
                </c:pt>
                <c:pt idx="13248">
                  <c:v>85.775286155464144</c:v>
                </c:pt>
                <c:pt idx="13249">
                  <c:v>85.776649330143542</c:v>
                </c:pt>
                <c:pt idx="13250">
                  <c:v>85.778012402867446</c:v>
                </c:pt>
                <c:pt idx="13251">
                  <c:v>85.779375373651177</c:v>
                </c:pt>
                <c:pt idx="13252">
                  <c:v>85.780738242509997</c:v>
                </c:pt>
                <c:pt idx="13253">
                  <c:v>85.782101009459126</c:v>
                </c:pt>
                <c:pt idx="13254">
                  <c:v>85.783463674513825</c:v>
                </c:pt>
                <c:pt idx="13255">
                  <c:v>85.784826237689288</c:v>
                </c:pt>
                <c:pt idx="13256">
                  <c:v>85.78618869900076</c:v>
                </c:pt>
                <c:pt idx="13257">
                  <c:v>85.787551058463478</c:v>
                </c:pt>
                <c:pt idx="13258">
                  <c:v>85.78891331609266</c:v>
                </c:pt>
                <c:pt idx="13259">
                  <c:v>85.790275471903612</c:v>
                </c:pt>
                <c:pt idx="13260">
                  <c:v>85.791637525911398</c:v>
                </c:pt>
                <c:pt idx="13261">
                  <c:v>85.792999478131321</c:v>
                </c:pt>
                <c:pt idx="13262">
                  <c:v>85.794361328578631</c:v>
                </c:pt>
                <c:pt idx="13263">
                  <c:v>85.795723077268462</c:v>
                </c:pt>
                <c:pt idx="13264">
                  <c:v>85.797084724216077</c:v>
                </c:pt>
                <c:pt idx="13265">
                  <c:v>85.79844626943661</c:v>
                </c:pt>
                <c:pt idx="13266">
                  <c:v>85.799807712945309</c:v>
                </c:pt>
                <c:pt idx="13267">
                  <c:v>85.801169054757395</c:v>
                </c:pt>
                <c:pt idx="13268">
                  <c:v>85.802530294887987</c:v>
                </c:pt>
                <c:pt idx="13269">
                  <c:v>85.803891433352348</c:v>
                </c:pt>
                <c:pt idx="13270">
                  <c:v>85.805252470165613</c:v>
                </c:pt>
                <c:pt idx="13271">
                  <c:v>85.806613405343015</c:v>
                </c:pt>
                <c:pt idx="13272">
                  <c:v>85.807974238899632</c:v>
                </c:pt>
                <c:pt idx="13273">
                  <c:v>85.809334970850728</c:v>
                </c:pt>
                <c:pt idx="13274">
                  <c:v>85.810695601211506</c:v>
                </c:pt>
                <c:pt idx="13275">
                  <c:v>85.812056129996961</c:v>
                </c:pt>
                <c:pt idx="13276">
                  <c:v>85.813416557222482</c:v>
                </c:pt>
                <c:pt idx="13277">
                  <c:v>85.814776882903047</c:v>
                </c:pt>
                <c:pt idx="13278">
                  <c:v>85.816137107053919</c:v>
                </c:pt>
                <c:pt idx="13279">
                  <c:v>85.817497229690247</c:v>
                </c:pt>
                <c:pt idx="13280">
                  <c:v>85.818857250827151</c:v>
                </c:pt>
                <c:pt idx="13281">
                  <c:v>85.820217170479765</c:v>
                </c:pt>
                <c:pt idx="13282">
                  <c:v>85.821576988663239</c:v>
                </c:pt>
                <c:pt idx="13283">
                  <c:v>85.822936705392763</c:v>
                </c:pt>
                <c:pt idx="13284">
                  <c:v>85.82429632068343</c:v>
                </c:pt>
                <c:pt idx="13285">
                  <c:v>85.825655834550375</c:v>
                </c:pt>
                <c:pt idx="13286">
                  <c:v>85.82701524700876</c:v>
                </c:pt>
                <c:pt idx="13287">
                  <c:v>85.828374558073662</c:v>
                </c:pt>
                <c:pt idx="13288">
                  <c:v>85.829733767760246</c:v>
                </c:pt>
                <c:pt idx="13289">
                  <c:v>85.831092876083645</c:v>
                </c:pt>
                <c:pt idx="13290">
                  <c:v>85.832451883058908</c:v>
                </c:pt>
                <c:pt idx="13291">
                  <c:v>85.833810788701243</c:v>
                </c:pt>
                <c:pt idx="13292">
                  <c:v>85.835169593025668</c:v>
                </c:pt>
                <c:pt idx="13293">
                  <c:v>85.836528296047376</c:v>
                </c:pt>
                <c:pt idx="13294">
                  <c:v>85.837886897781345</c:v>
                </c:pt>
                <c:pt idx="13295">
                  <c:v>85.839245398242852</c:v>
                </c:pt>
                <c:pt idx="13296">
                  <c:v>85.840603797446832</c:v>
                </c:pt>
                <c:pt idx="13297">
                  <c:v>85.841962095408476</c:v>
                </c:pt>
                <c:pt idx="13298">
                  <c:v>85.843320292142835</c:v>
                </c:pt>
                <c:pt idx="13299">
                  <c:v>85.844678387665013</c:v>
                </c:pt>
                <c:pt idx="13300">
                  <c:v>85.846036381990061</c:v>
                </c:pt>
                <c:pt idx="13301">
                  <c:v>85.847394275133126</c:v>
                </c:pt>
                <c:pt idx="13302">
                  <c:v>85.848752067109203</c:v>
                </c:pt>
                <c:pt idx="13303">
                  <c:v>85.85010975793341</c:v>
                </c:pt>
                <c:pt idx="13304">
                  <c:v>85.851467347620797</c:v>
                </c:pt>
                <c:pt idx="13305">
                  <c:v>85.852824836186471</c:v>
                </c:pt>
                <c:pt idx="13306">
                  <c:v>85.854182223645452</c:v>
                </c:pt>
                <c:pt idx="13307">
                  <c:v>85.855539510012846</c:v>
                </c:pt>
                <c:pt idx="13308">
                  <c:v>85.856896695303675</c:v>
                </c:pt>
                <c:pt idx="13309">
                  <c:v>85.858253779532987</c:v>
                </c:pt>
                <c:pt idx="13310">
                  <c:v>85.859610762715832</c:v>
                </c:pt>
                <c:pt idx="13311">
                  <c:v>85.860967644867287</c:v>
                </c:pt>
                <c:pt idx="13312">
                  <c:v>85.862324426002345</c:v>
                </c:pt>
                <c:pt idx="13313">
                  <c:v>85.863681106136056</c:v>
                </c:pt>
                <c:pt idx="13314">
                  <c:v>85.865037685283539</c:v>
                </c:pt>
                <c:pt idx="13315">
                  <c:v>85.866394163459702</c:v>
                </c:pt>
                <c:pt idx="13316">
                  <c:v>85.867750540679708</c:v>
                </c:pt>
                <c:pt idx="13317">
                  <c:v>85.869106816958436</c:v>
                </c:pt>
                <c:pt idx="13318">
                  <c:v>85.870462992311062</c:v>
                </c:pt>
                <c:pt idx="13319">
                  <c:v>85.871819066752479</c:v>
                </c:pt>
                <c:pt idx="13320">
                  <c:v>85.873175040297753</c:v>
                </c:pt>
                <c:pt idx="13321">
                  <c:v>85.874530912961873</c:v>
                </c:pt>
                <c:pt idx="13322">
                  <c:v>85.875886684759934</c:v>
                </c:pt>
                <c:pt idx="13323">
                  <c:v>85.877242355706798</c:v>
                </c:pt>
                <c:pt idx="13324">
                  <c:v>85.87859792581763</c:v>
                </c:pt>
                <c:pt idx="13325">
                  <c:v>85.879953395107336</c:v>
                </c:pt>
                <c:pt idx="13326">
                  <c:v>85.881308763590894</c:v>
                </c:pt>
                <c:pt idx="13327">
                  <c:v>85.88266403128334</c:v>
                </c:pt>
                <c:pt idx="13328">
                  <c:v>85.884019198199681</c:v>
                </c:pt>
                <c:pt idx="13329">
                  <c:v>85.885374264354795</c:v>
                </c:pt>
                <c:pt idx="13330">
                  <c:v>85.88672922976383</c:v>
                </c:pt>
                <c:pt idx="13331">
                  <c:v>85.888084094441595</c:v>
                </c:pt>
                <c:pt idx="13332">
                  <c:v>85.889438858403182</c:v>
                </c:pt>
                <c:pt idx="13333">
                  <c:v>85.890793521663582</c:v>
                </c:pt>
                <c:pt idx="13334">
                  <c:v>85.892148084237675</c:v>
                </c:pt>
                <c:pt idx="13335">
                  <c:v>85.893502546140468</c:v>
                </c:pt>
                <c:pt idx="13336">
                  <c:v>85.894856907386909</c:v>
                </c:pt>
                <c:pt idx="13337">
                  <c:v>85.896211167991979</c:v>
                </c:pt>
                <c:pt idx="13338">
                  <c:v>85.897565327970625</c:v>
                </c:pt>
                <c:pt idx="13339">
                  <c:v>85.898919387337813</c:v>
                </c:pt>
                <c:pt idx="13340">
                  <c:v>85.900273346108463</c:v>
                </c:pt>
                <c:pt idx="13341">
                  <c:v>85.901627204297569</c:v>
                </c:pt>
                <c:pt idx="13342">
                  <c:v>85.902980961919994</c:v>
                </c:pt>
                <c:pt idx="13343">
                  <c:v>85.904334618990745</c:v>
                </c:pt>
                <c:pt idx="13344">
                  <c:v>85.905688175524702</c:v>
                </c:pt>
                <c:pt idx="13345">
                  <c:v>85.907041631536885</c:v>
                </c:pt>
                <c:pt idx="13346">
                  <c:v>85.908394987042143</c:v>
                </c:pt>
                <c:pt idx="13347">
                  <c:v>85.909748242055429</c:v>
                </c:pt>
                <c:pt idx="13348">
                  <c:v>85.911101396591718</c:v>
                </c:pt>
                <c:pt idx="13349">
                  <c:v>85.912454450665834</c:v>
                </c:pt>
                <c:pt idx="13350">
                  <c:v>85.913807404292726</c:v>
                </c:pt>
                <c:pt idx="13351">
                  <c:v>85.915160257487344</c:v>
                </c:pt>
                <c:pt idx="13352">
                  <c:v>85.916513010264566</c:v>
                </c:pt>
                <c:pt idx="13353">
                  <c:v>85.917865662639343</c:v>
                </c:pt>
                <c:pt idx="13354">
                  <c:v>85.919218214626468</c:v>
                </c:pt>
                <c:pt idx="13355">
                  <c:v>85.920570666240963</c:v>
                </c:pt>
                <c:pt idx="13356">
                  <c:v>85.921923017497662</c:v>
                </c:pt>
                <c:pt idx="13357">
                  <c:v>85.923275268411473</c:v>
                </c:pt>
                <c:pt idx="13358">
                  <c:v>85.924627418997261</c:v>
                </c:pt>
                <c:pt idx="13359">
                  <c:v>85.925979469269947</c:v>
                </c:pt>
                <c:pt idx="13360">
                  <c:v>85.927331419244382</c:v>
                </c:pt>
                <c:pt idx="13361">
                  <c:v>85.928683268935501</c:v>
                </c:pt>
                <c:pt idx="13362">
                  <c:v>85.930035018358083</c:v>
                </c:pt>
                <c:pt idx="13363">
                  <c:v>85.931386667527107</c:v>
                </c:pt>
                <c:pt idx="13364">
                  <c:v>85.932738216457381</c:v>
                </c:pt>
                <c:pt idx="13365">
                  <c:v>85.934089665163839</c:v>
                </c:pt>
                <c:pt idx="13366">
                  <c:v>85.935441013661205</c:v>
                </c:pt>
                <c:pt idx="13367">
                  <c:v>85.93679226196447</c:v>
                </c:pt>
                <c:pt idx="13368">
                  <c:v>85.938143410088472</c:v>
                </c:pt>
                <c:pt idx="13369">
                  <c:v>85.939494458048017</c:v>
                </c:pt>
                <c:pt idx="13370">
                  <c:v>85.940845405857957</c:v>
                </c:pt>
                <c:pt idx="13371">
                  <c:v>85.942196253533169</c:v>
                </c:pt>
                <c:pt idx="13372">
                  <c:v>85.943547001088476</c:v>
                </c:pt>
                <c:pt idx="13373">
                  <c:v>85.944897648538728</c:v>
                </c:pt>
                <c:pt idx="13374">
                  <c:v>85.946248195898775</c:v>
                </c:pt>
                <c:pt idx="13375">
                  <c:v>85.947598643183426</c:v>
                </c:pt>
                <c:pt idx="13376">
                  <c:v>85.948948990407501</c:v>
                </c:pt>
                <c:pt idx="13377">
                  <c:v>85.950299237585853</c:v>
                </c:pt>
                <c:pt idx="13378">
                  <c:v>85.951649384733329</c:v>
                </c:pt>
                <c:pt idx="13379">
                  <c:v>85.952999431864683</c:v>
                </c:pt>
                <c:pt idx="13380">
                  <c:v>85.954349378994792</c:v>
                </c:pt>
                <c:pt idx="13381">
                  <c:v>85.955699226138464</c:v>
                </c:pt>
                <c:pt idx="13382">
                  <c:v>85.957048973310464</c:v>
                </c:pt>
                <c:pt idx="13383">
                  <c:v>85.958398620525628</c:v>
                </c:pt>
                <c:pt idx="13384">
                  <c:v>85.959748167798764</c:v>
                </c:pt>
                <c:pt idx="13385">
                  <c:v>85.961097615144666</c:v>
                </c:pt>
                <c:pt idx="13386">
                  <c:v>85.962446962578113</c:v>
                </c:pt>
                <c:pt idx="13387">
                  <c:v>85.963796210113941</c:v>
                </c:pt>
                <c:pt idx="13388">
                  <c:v>85.965145357766886</c:v>
                </c:pt>
                <c:pt idx="13389">
                  <c:v>85.966494405551799</c:v>
                </c:pt>
                <c:pt idx="13390">
                  <c:v>85.967843353483417</c:v>
                </c:pt>
                <c:pt idx="13391">
                  <c:v>85.969192201576547</c:v>
                </c:pt>
                <c:pt idx="13392">
                  <c:v>85.970540949845955</c:v>
                </c:pt>
                <c:pt idx="13393">
                  <c:v>85.97188959830639</c:v>
                </c:pt>
                <c:pt idx="13394">
                  <c:v>85.973238146972648</c:v>
                </c:pt>
                <c:pt idx="13395">
                  <c:v>85.974586595859478</c:v>
                </c:pt>
                <c:pt idx="13396">
                  <c:v>85.975934944981717</c:v>
                </c:pt>
                <c:pt idx="13397">
                  <c:v>85.977283194354044</c:v>
                </c:pt>
                <c:pt idx="13398">
                  <c:v>85.978631343991225</c:v>
                </c:pt>
                <c:pt idx="13399">
                  <c:v>85.979979393908081</c:v>
                </c:pt>
                <c:pt idx="13400">
                  <c:v>85.981327344119265</c:v>
                </c:pt>
                <c:pt idx="13401">
                  <c:v>85.982675194639569</c:v>
                </c:pt>
                <c:pt idx="13402">
                  <c:v>85.984022945483815</c:v>
                </c:pt>
                <c:pt idx="13403">
                  <c:v>85.985370596666584</c:v>
                </c:pt>
                <c:pt idx="13404">
                  <c:v>85.986718148202783</c:v>
                </c:pt>
                <c:pt idx="13405">
                  <c:v>85.988065600107035</c:v>
                </c:pt>
                <c:pt idx="13406">
                  <c:v>85.989412952394076</c:v>
                </c:pt>
                <c:pt idx="13407">
                  <c:v>85.990760205078701</c:v>
                </c:pt>
                <c:pt idx="13408">
                  <c:v>85.992107358175573</c:v>
                </c:pt>
                <c:pt idx="13409">
                  <c:v>85.99345441169946</c:v>
                </c:pt>
                <c:pt idx="13410">
                  <c:v>85.994801365665026</c:v>
                </c:pt>
                <c:pt idx="13411">
                  <c:v>85.996148220087036</c:v>
                </c:pt>
                <c:pt idx="13412">
                  <c:v>85.997494974980185</c:v>
                </c:pt>
                <c:pt idx="13413">
                  <c:v>85.99884163035918</c:v>
                </c:pt>
                <c:pt idx="13414">
                  <c:v>86.000188186238717</c:v>
                </c:pt>
                <c:pt idx="13415">
                  <c:v>86.001534642633501</c:v>
                </c:pt>
                <c:pt idx="13416">
                  <c:v>86.002880999558258</c:v>
                </c:pt>
                <c:pt idx="13417">
                  <c:v>86.004227257027694</c:v>
                </c:pt>
                <c:pt idx="13418">
                  <c:v>86.005573415056418</c:v>
                </c:pt>
                <c:pt idx="13419">
                  <c:v>86.00691947365921</c:v>
                </c:pt>
                <c:pt idx="13420">
                  <c:v>86.008265432850678</c:v>
                </c:pt>
                <c:pt idx="13421">
                  <c:v>86.009611292645573</c:v>
                </c:pt>
                <c:pt idx="13422">
                  <c:v>86.010957053058533</c:v>
                </c:pt>
                <c:pt idx="13423">
                  <c:v>86.012302714104237</c:v>
                </c:pt>
                <c:pt idx="13424">
                  <c:v>86.013648275797394</c:v>
                </c:pt>
                <c:pt idx="13425">
                  <c:v>86.014993738152654</c:v>
                </c:pt>
                <c:pt idx="13426">
                  <c:v>86.016339101184641</c:v>
                </c:pt>
                <c:pt idx="13427">
                  <c:v>86.017684364908106</c:v>
                </c:pt>
                <c:pt idx="13428">
                  <c:v>86.019029529337658</c:v>
                </c:pt>
                <c:pt idx="13429">
                  <c:v>86.020374594487848</c:v>
                </c:pt>
                <c:pt idx="13430">
                  <c:v>86.021719560373569</c:v>
                </c:pt>
                <c:pt idx="13431">
                  <c:v>86.02306442700926</c:v>
                </c:pt>
                <c:pt idx="13432">
                  <c:v>86.024409194409643</c:v>
                </c:pt>
                <c:pt idx="13433">
                  <c:v>86.025753862589355</c:v>
                </c:pt>
                <c:pt idx="13434">
                  <c:v>86.02709843156309</c:v>
                </c:pt>
                <c:pt idx="13435">
                  <c:v>86.028442901345443</c:v>
                </c:pt>
                <c:pt idx="13436">
                  <c:v>86.029787271950994</c:v>
                </c:pt>
                <c:pt idx="13437">
                  <c:v>86.031131543394508</c:v>
                </c:pt>
                <c:pt idx="13438">
                  <c:v>86.032475715690438</c:v>
                </c:pt>
                <c:pt idx="13439">
                  <c:v>86.033819788853577</c:v>
                </c:pt>
                <c:pt idx="13440">
                  <c:v>86.035163762898463</c:v>
                </c:pt>
                <c:pt idx="13441">
                  <c:v>86.036507637839662</c:v>
                </c:pt>
                <c:pt idx="13442">
                  <c:v>86.037851413691854</c:v>
                </c:pt>
                <c:pt idx="13443">
                  <c:v>86.039195090469718</c:v>
                </c:pt>
                <c:pt idx="13444">
                  <c:v>86.040538668187722</c:v>
                </c:pt>
                <c:pt idx="13445">
                  <c:v>86.04188214686053</c:v>
                </c:pt>
                <c:pt idx="13446">
                  <c:v>86.043225526502795</c:v>
                </c:pt>
                <c:pt idx="13447">
                  <c:v>86.044568807129011</c:v>
                </c:pt>
                <c:pt idx="13448">
                  <c:v>86.045911988753872</c:v>
                </c:pt>
                <c:pt idx="13449">
                  <c:v>86.047255071391945</c:v>
                </c:pt>
                <c:pt idx="13450">
                  <c:v>86.048598055057752</c:v>
                </c:pt>
                <c:pt idx="13451">
                  <c:v>86.049940939765946</c:v>
                </c:pt>
                <c:pt idx="13452">
                  <c:v>86.051283725531121</c:v>
                </c:pt>
                <c:pt idx="13453">
                  <c:v>86.0526264123678</c:v>
                </c:pt>
                <c:pt idx="13454">
                  <c:v>86.053969000290621</c:v>
                </c:pt>
                <c:pt idx="13455">
                  <c:v>86.055311489314107</c:v>
                </c:pt>
                <c:pt idx="13456">
                  <c:v>86.05665387945281</c:v>
                </c:pt>
                <c:pt idx="13457">
                  <c:v>86.057996170721339</c:v>
                </c:pt>
                <c:pt idx="13458">
                  <c:v>86.059338363134273</c:v>
                </c:pt>
                <c:pt idx="13459">
                  <c:v>86.060680456706152</c:v>
                </c:pt>
                <c:pt idx="13460">
                  <c:v>86.062022451451526</c:v>
                </c:pt>
                <c:pt idx="13461">
                  <c:v>86.063364347384933</c:v>
                </c:pt>
                <c:pt idx="13462">
                  <c:v>86.064706144520926</c:v>
                </c:pt>
                <c:pt idx="13463">
                  <c:v>86.066047842874099</c:v>
                </c:pt>
                <c:pt idx="13464">
                  <c:v>86.067389442458932</c:v>
                </c:pt>
                <c:pt idx="13465">
                  <c:v>86.068730943290049</c:v>
                </c:pt>
                <c:pt idx="13466">
                  <c:v>86.070072345381874</c:v>
                </c:pt>
                <c:pt idx="13467">
                  <c:v>86.071413648749058</c:v>
                </c:pt>
                <c:pt idx="13468">
                  <c:v>86.072754853405982</c:v>
                </c:pt>
                <c:pt idx="13469">
                  <c:v>86.074095959367384</c:v>
                </c:pt>
                <c:pt idx="13470">
                  <c:v>86.075436966647558</c:v>
                </c:pt>
                <c:pt idx="13471">
                  <c:v>86.076777875261186</c:v>
                </c:pt>
                <c:pt idx="13472">
                  <c:v>86.078118685222762</c:v>
                </c:pt>
                <c:pt idx="13473">
                  <c:v>86.079459396546767</c:v>
                </c:pt>
                <c:pt idx="13474">
                  <c:v>86.080800009247724</c:v>
                </c:pt>
                <c:pt idx="13475">
                  <c:v>86.082140523340115</c:v>
                </c:pt>
                <c:pt idx="13476">
                  <c:v>86.083480938838463</c:v>
                </c:pt>
                <c:pt idx="13477">
                  <c:v>86.084821255757333</c:v>
                </c:pt>
                <c:pt idx="13478">
                  <c:v>86.086161474111123</c:v>
                </c:pt>
                <c:pt idx="13479">
                  <c:v>86.087501593914368</c:v>
                </c:pt>
                <c:pt idx="13480">
                  <c:v>86.088841615181536</c:v>
                </c:pt>
                <c:pt idx="13481">
                  <c:v>86.090181537927208</c:v>
                </c:pt>
                <c:pt idx="13482">
                  <c:v>86.091521362165807</c:v>
                </c:pt>
                <c:pt idx="13483">
                  <c:v>86.092861087911785</c:v>
                </c:pt>
                <c:pt idx="13484">
                  <c:v>86.094200715179667</c:v>
                </c:pt>
                <c:pt idx="13485">
                  <c:v>86.095540243983891</c:v>
                </c:pt>
                <c:pt idx="13486">
                  <c:v>86.096879674338993</c:v>
                </c:pt>
                <c:pt idx="13487">
                  <c:v>86.098219006259413</c:v>
                </c:pt>
                <c:pt idx="13488">
                  <c:v>86.099558239759588</c:v>
                </c:pt>
                <c:pt idx="13489">
                  <c:v>86.100897374853972</c:v>
                </c:pt>
                <c:pt idx="13490">
                  <c:v>86.102236411557101</c:v>
                </c:pt>
                <c:pt idx="13491">
                  <c:v>86.103575349883357</c:v>
                </c:pt>
                <c:pt idx="13492">
                  <c:v>86.104914189847307</c:v>
                </c:pt>
                <c:pt idx="13493">
                  <c:v>86.106252931463203</c:v>
                </c:pt>
                <c:pt idx="13494">
                  <c:v>86.107591574745683</c:v>
                </c:pt>
                <c:pt idx="13495">
                  <c:v>86.108930119709058</c:v>
                </c:pt>
                <c:pt idx="13496">
                  <c:v>86.110268566367921</c:v>
                </c:pt>
                <c:pt idx="13497">
                  <c:v>86.111606914736583</c:v>
                </c:pt>
                <c:pt idx="13498">
                  <c:v>86.112945164829469</c:v>
                </c:pt>
                <c:pt idx="13499">
                  <c:v>86.114283316661101</c:v>
                </c:pt>
                <c:pt idx="13500">
                  <c:v>86.115621370245861</c:v>
                </c:pt>
                <c:pt idx="13501">
                  <c:v>86.116959325598174</c:v>
                </c:pt>
                <c:pt idx="13502">
                  <c:v>86.118297182732448</c:v>
                </c:pt>
                <c:pt idx="13503">
                  <c:v>86.119634941663165</c:v>
                </c:pt>
                <c:pt idx="13504">
                  <c:v>86.12097260240462</c:v>
                </c:pt>
                <c:pt idx="13505">
                  <c:v>86.122310164971339</c:v>
                </c:pt>
                <c:pt idx="13506">
                  <c:v>86.123647629377729</c:v>
                </c:pt>
                <c:pt idx="13507">
                  <c:v>86.12498499563813</c:v>
                </c:pt>
                <c:pt idx="13508">
                  <c:v>86.126322263766966</c:v>
                </c:pt>
                <c:pt idx="13509">
                  <c:v>86.127659433778675</c:v>
                </c:pt>
                <c:pt idx="13510">
                  <c:v>86.128996505687596</c:v>
                </c:pt>
                <c:pt idx="13511">
                  <c:v>86.130333479508209</c:v>
                </c:pt>
                <c:pt idx="13512">
                  <c:v>86.131670355254798</c:v>
                </c:pt>
                <c:pt idx="13513">
                  <c:v>86.133007132941785</c:v>
                </c:pt>
                <c:pt idx="13514">
                  <c:v>86.134343812583595</c:v>
                </c:pt>
                <c:pt idx="13515">
                  <c:v>86.135680394194594</c:v>
                </c:pt>
                <c:pt idx="13516">
                  <c:v>86.137016877789165</c:v>
                </c:pt>
                <c:pt idx="13517">
                  <c:v>86.13835326338166</c:v>
                </c:pt>
                <c:pt idx="13518">
                  <c:v>86.139689550986432</c:v>
                </c:pt>
                <c:pt idx="13519">
                  <c:v>86.14102574061792</c:v>
                </c:pt>
                <c:pt idx="13520">
                  <c:v>86.142361832290376</c:v>
                </c:pt>
                <c:pt idx="13521">
                  <c:v>86.143697826018311</c:v>
                </c:pt>
                <c:pt idx="13522">
                  <c:v>86.145033721815977</c:v>
                </c:pt>
                <c:pt idx="13523">
                  <c:v>86.146369519697728</c:v>
                </c:pt>
                <c:pt idx="13524">
                  <c:v>86.147705219677974</c:v>
                </c:pt>
                <c:pt idx="13525">
                  <c:v>86.14904082177101</c:v>
                </c:pt>
                <c:pt idx="13526">
                  <c:v>86.150376325991232</c:v>
                </c:pt>
                <c:pt idx="13527">
                  <c:v>86.151711732352965</c:v>
                </c:pt>
                <c:pt idx="13528">
                  <c:v>86.153047040870547</c:v>
                </c:pt>
                <c:pt idx="13529">
                  <c:v>86.154382251558289</c:v>
                </c:pt>
                <c:pt idx="13530">
                  <c:v>86.155717364430544</c:v>
                </c:pt>
                <c:pt idx="13531">
                  <c:v>86.157052379501664</c:v>
                </c:pt>
                <c:pt idx="13532">
                  <c:v>86.158387296785932</c:v>
                </c:pt>
                <c:pt idx="13533">
                  <c:v>86.159722116297758</c:v>
                </c:pt>
                <c:pt idx="13534">
                  <c:v>86.161056838051366</c:v>
                </c:pt>
                <c:pt idx="13535">
                  <c:v>86.162391462061137</c:v>
                </c:pt>
                <c:pt idx="13536">
                  <c:v>86.163725988341383</c:v>
                </c:pt>
                <c:pt idx="13537">
                  <c:v>86.165060416906329</c:v>
                </c:pt>
                <c:pt idx="13538">
                  <c:v>86.166394747770369</c:v>
                </c:pt>
                <c:pt idx="13539">
                  <c:v>86.167728980947814</c:v>
                </c:pt>
                <c:pt idx="13540">
                  <c:v>86.169063116452904</c:v>
                </c:pt>
                <c:pt idx="13541">
                  <c:v>86.170397154299948</c:v>
                </c:pt>
                <c:pt idx="13542">
                  <c:v>86.171731094503315</c:v>
                </c:pt>
                <c:pt idx="13543">
                  <c:v>86.173064937077285</c:v>
                </c:pt>
                <c:pt idx="13544">
                  <c:v>86.174398682036042</c:v>
                </c:pt>
                <c:pt idx="13545">
                  <c:v>86.175732329393952</c:v>
                </c:pt>
                <c:pt idx="13546">
                  <c:v>86.177065879165355</c:v>
                </c:pt>
                <c:pt idx="13547">
                  <c:v>86.178399331364403</c:v>
                </c:pt>
                <c:pt idx="13548">
                  <c:v>86.179732686005465</c:v>
                </c:pt>
                <c:pt idx="13549">
                  <c:v>86.181065943102794</c:v>
                </c:pt>
                <c:pt idx="13550">
                  <c:v>86.182399102670615</c:v>
                </c:pt>
                <c:pt idx="13551">
                  <c:v>86.183732164723253</c:v>
                </c:pt>
                <c:pt idx="13552">
                  <c:v>86.185065129275017</c:v>
                </c:pt>
                <c:pt idx="13553">
                  <c:v>86.186397996340006</c:v>
                </c:pt>
                <c:pt idx="13554">
                  <c:v>86.18773076593267</c:v>
                </c:pt>
                <c:pt idx="13555">
                  <c:v>86.189063438067123</c:v>
                </c:pt>
                <c:pt idx="13556">
                  <c:v>86.190396012757645</c:v>
                </c:pt>
                <c:pt idx="13557">
                  <c:v>86.191728490018576</c:v>
                </c:pt>
                <c:pt idx="13558">
                  <c:v>86.193060869864041</c:v>
                </c:pt>
                <c:pt idx="13559">
                  <c:v>86.194393152308308</c:v>
                </c:pt>
                <c:pt idx="13560">
                  <c:v>86.195725337365687</c:v>
                </c:pt>
                <c:pt idx="13561">
                  <c:v>86.19705742505036</c:v>
                </c:pt>
                <c:pt idx="13562">
                  <c:v>86.198389415376582</c:v>
                </c:pt>
                <c:pt idx="13563">
                  <c:v>86.199721308358548</c:v>
                </c:pt>
                <c:pt idx="13564">
                  <c:v>86.201053104010569</c:v>
                </c:pt>
                <c:pt idx="13565">
                  <c:v>86.202384802346742</c:v>
                </c:pt>
                <c:pt idx="13566">
                  <c:v>86.203716403381378</c:v>
                </c:pt>
                <c:pt idx="13567">
                  <c:v>86.20504790712863</c:v>
                </c:pt>
                <c:pt idx="13568">
                  <c:v>86.206379313602838</c:v>
                </c:pt>
                <c:pt idx="13569">
                  <c:v>86.207710622818098</c:v>
                </c:pt>
                <c:pt idx="13570">
                  <c:v>86.209041834788593</c:v>
                </c:pt>
                <c:pt idx="13571">
                  <c:v>86.210372949528647</c:v>
                </c:pt>
                <c:pt idx="13572">
                  <c:v>86.211703967052415</c:v>
                </c:pt>
                <c:pt idx="13573">
                  <c:v>86.213034887374064</c:v>
                </c:pt>
                <c:pt idx="13574">
                  <c:v>86.214365710507806</c:v>
                </c:pt>
                <c:pt idx="13575">
                  <c:v>86.215696436467809</c:v>
                </c:pt>
                <c:pt idx="13576">
                  <c:v>86.217027065268312</c:v>
                </c:pt>
                <c:pt idx="13577">
                  <c:v>86.218357596923468</c:v>
                </c:pt>
                <c:pt idx="13578">
                  <c:v>86.219688031447504</c:v>
                </c:pt>
                <c:pt idx="13579">
                  <c:v>86.221018368854558</c:v>
                </c:pt>
                <c:pt idx="13580">
                  <c:v>86.222348609158757</c:v>
                </c:pt>
                <c:pt idx="13581">
                  <c:v>86.223678752374397</c:v>
                </c:pt>
                <c:pt idx="13582">
                  <c:v>86.225008798515589</c:v>
                </c:pt>
                <c:pt idx="13583">
                  <c:v>86.226338747596486</c:v>
                </c:pt>
                <c:pt idx="13584">
                  <c:v>86.227668599631286</c:v>
                </c:pt>
                <c:pt idx="13585">
                  <c:v>86.228998354634101</c:v>
                </c:pt>
                <c:pt idx="13586">
                  <c:v>86.230328012619154</c:v>
                </c:pt>
                <c:pt idx="13587">
                  <c:v>86.231657573600557</c:v>
                </c:pt>
                <c:pt idx="13588">
                  <c:v>86.232987037592466</c:v>
                </c:pt>
                <c:pt idx="13589">
                  <c:v>86.234316404609046</c:v>
                </c:pt>
                <c:pt idx="13590">
                  <c:v>86.235645674664411</c:v>
                </c:pt>
                <c:pt idx="13591">
                  <c:v>86.236974847772757</c:v>
                </c:pt>
                <c:pt idx="13592">
                  <c:v>86.238303923948195</c:v>
                </c:pt>
                <c:pt idx="13593">
                  <c:v>86.23963290320485</c:v>
                </c:pt>
                <c:pt idx="13594">
                  <c:v>86.240961785556863</c:v>
                </c:pt>
                <c:pt idx="13595">
                  <c:v>86.242290571018387</c:v>
                </c:pt>
                <c:pt idx="13596">
                  <c:v>86.243619259603534</c:v>
                </c:pt>
                <c:pt idx="13597">
                  <c:v>86.244947851326387</c:v>
                </c:pt>
                <c:pt idx="13598">
                  <c:v>86.246276346201128</c:v>
                </c:pt>
                <c:pt idx="13599">
                  <c:v>86.247604744241912</c:v>
                </c:pt>
                <c:pt idx="13600">
                  <c:v>86.248933045462735</c:v>
                </c:pt>
                <c:pt idx="13601">
                  <c:v>86.250261249877781</c:v>
                </c:pt>
                <c:pt idx="13602">
                  <c:v>86.251589357501146</c:v>
                </c:pt>
                <c:pt idx="13603">
                  <c:v>86.252917368346971</c:v>
                </c:pt>
                <c:pt idx="13604">
                  <c:v>86.254245282429281</c:v>
                </c:pt>
                <c:pt idx="13605">
                  <c:v>86.255573099762302</c:v>
                </c:pt>
                <c:pt idx="13606">
                  <c:v>86.256900820359988</c:v>
                </c:pt>
                <c:pt idx="13607">
                  <c:v>86.258228444236522</c:v>
                </c:pt>
                <c:pt idx="13608">
                  <c:v>86.259555971405973</c:v>
                </c:pt>
                <c:pt idx="13609">
                  <c:v>86.260883401882424</c:v>
                </c:pt>
                <c:pt idx="13610">
                  <c:v>86.262210735679929</c:v>
                </c:pt>
                <c:pt idx="13611">
                  <c:v>86.263537972812642</c:v>
                </c:pt>
                <c:pt idx="13612">
                  <c:v>86.26486511329459</c:v>
                </c:pt>
                <c:pt idx="13613">
                  <c:v>86.266192157139855</c:v>
                </c:pt>
                <c:pt idx="13614">
                  <c:v>86.267519104362577</c:v>
                </c:pt>
                <c:pt idx="13615">
                  <c:v>86.268845954976669</c:v>
                </c:pt>
                <c:pt idx="13616">
                  <c:v>86.270172708996327</c:v>
                </c:pt>
                <c:pt idx="13617">
                  <c:v>86.271499366435563</c:v>
                </c:pt>
                <c:pt idx="13618">
                  <c:v>86.272825927308503</c:v>
                </c:pt>
                <c:pt idx="13619">
                  <c:v>86.274152391629087</c:v>
                </c:pt>
                <c:pt idx="13620">
                  <c:v>86.27547875941147</c:v>
                </c:pt>
                <c:pt idx="13621">
                  <c:v>86.276805030669664</c:v>
                </c:pt>
                <c:pt idx="13622">
                  <c:v>86.278131205417722</c:v>
                </c:pt>
                <c:pt idx="13623">
                  <c:v>86.2794572836697</c:v>
                </c:pt>
                <c:pt idx="13624">
                  <c:v>86.280783265439609</c:v>
                </c:pt>
                <c:pt idx="13625">
                  <c:v>86.282109150741533</c:v>
                </c:pt>
                <c:pt idx="13626">
                  <c:v>86.283434939589469</c:v>
                </c:pt>
                <c:pt idx="13627">
                  <c:v>86.284760631997443</c:v>
                </c:pt>
                <c:pt idx="13628">
                  <c:v>86.28608622797951</c:v>
                </c:pt>
                <c:pt idx="13629">
                  <c:v>86.287411727549681</c:v>
                </c:pt>
                <c:pt idx="13630">
                  <c:v>86.288737130721984</c:v>
                </c:pt>
                <c:pt idx="13631">
                  <c:v>86.290062437510457</c:v>
                </c:pt>
                <c:pt idx="13632">
                  <c:v>86.291387647929113</c:v>
                </c:pt>
                <c:pt idx="13633">
                  <c:v>86.29271276199195</c:v>
                </c:pt>
                <c:pt idx="13634">
                  <c:v>86.294037779712994</c:v>
                </c:pt>
                <c:pt idx="13635">
                  <c:v>86.2953627011062</c:v>
                </c:pt>
                <c:pt idx="13636">
                  <c:v>86.296687526185607</c:v>
                </c:pt>
                <c:pt idx="13637">
                  <c:v>86.298012254965286</c:v>
                </c:pt>
                <c:pt idx="13638">
                  <c:v>86.299336887459106</c:v>
                </c:pt>
                <c:pt idx="13639">
                  <c:v>86.300661423681163</c:v>
                </c:pt>
                <c:pt idx="13640">
                  <c:v>86.301985863645442</c:v>
                </c:pt>
                <c:pt idx="13641">
                  <c:v>86.303310207365882</c:v>
                </c:pt>
                <c:pt idx="13642">
                  <c:v>86.304634454856512</c:v>
                </c:pt>
                <c:pt idx="13643">
                  <c:v>86.305958606131284</c:v>
                </c:pt>
                <c:pt idx="13644">
                  <c:v>86.307282661204255</c:v>
                </c:pt>
                <c:pt idx="13645">
                  <c:v>86.308606620089279</c:v>
                </c:pt>
                <c:pt idx="13646">
                  <c:v>86.309930482800411</c:v>
                </c:pt>
                <c:pt idx="13647">
                  <c:v>86.311254249351634</c:v>
                </c:pt>
                <c:pt idx="13648">
                  <c:v>86.312577919756805</c:v>
                </c:pt>
                <c:pt idx="13649">
                  <c:v>86.313901494030034</c:v>
                </c:pt>
                <c:pt idx="13650">
                  <c:v>86.315224972185206</c:v>
                </c:pt>
                <c:pt idx="13651">
                  <c:v>86.316548354236318</c:v>
                </c:pt>
                <c:pt idx="13652">
                  <c:v>86.317871640197296</c:v>
                </c:pt>
                <c:pt idx="13653">
                  <c:v>86.319194830082083</c:v>
                </c:pt>
                <c:pt idx="13654">
                  <c:v>86.320517923904646</c:v>
                </c:pt>
                <c:pt idx="13655">
                  <c:v>86.321840921678955</c:v>
                </c:pt>
                <c:pt idx="13656">
                  <c:v>86.323163823418909</c:v>
                </c:pt>
                <c:pt idx="13657">
                  <c:v>86.324486629138477</c:v>
                </c:pt>
                <c:pt idx="13658">
                  <c:v>86.325809338851556</c:v>
                </c:pt>
                <c:pt idx="13659">
                  <c:v>86.327131952572159</c:v>
                </c:pt>
                <c:pt idx="13660">
                  <c:v>86.328454470314185</c:v>
                </c:pt>
                <c:pt idx="13661">
                  <c:v>86.329776892091502</c:v>
                </c:pt>
                <c:pt idx="13662">
                  <c:v>86.331099217918165</c:v>
                </c:pt>
                <c:pt idx="13663">
                  <c:v>86.332421447808002</c:v>
                </c:pt>
                <c:pt idx="13664">
                  <c:v>86.333743581774883</c:v>
                </c:pt>
                <c:pt idx="13665">
                  <c:v>86.335065619832861</c:v>
                </c:pt>
                <c:pt idx="13666">
                  <c:v>86.336387561995707</c:v>
                </c:pt>
                <c:pt idx="13667">
                  <c:v>86.33770940827749</c:v>
                </c:pt>
                <c:pt idx="13668">
                  <c:v>86.339031158691924</c:v>
                </c:pt>
                <c:pt idx="13669">
                  <c:v>86.340352813253105</c:v>
                </c:pt>
                <c:pt idx="13670">
                  <c:v>86.341674371974847</c:v>
                </c:pt>
                <c:pt idx="13671">
                  <c:v>86.342995834871033</c:v>
                </c:pt>
                <c:pt idx="13672">
                  <c:v>86.344317201955576</c:v>
                </c:pt>
                <c:pt idx="13673">
                  <c:v>86.345638473242403</c:v>
                </c:pt>
                <c:pt idx="13674">
                  <c:v>86.346959648745383</c:v>
                </c:pt>
                <c:pt idx="13675">
                  <c:v>86.348280728478287</c:v>
                </c:pt>
                <c:pt idx="13676">
                  <c:v>86.349601712455168</c:v>
                </c:pt>
                <c:pt idx="13677">
                  <c:v>86.350922600689827</c:v>
                </c:pt>
                <c:pt idx="13678">
                  <c:v>86.352243393196161</c:v>
                </c:pt>
                <c:pt idx="13679">
                  <c:v>86.353564089988097</c:v>
                </c:pt>
                <c:pt idx="13680">
                  <c:v>86.354884691079377</c:v>
                </c:pt>
                <c:pt idx="13681">
                  <c:v>86.356205196483927</c:v>
                </c:pt>
                <c:pt idx="13682">
                  <c:v>86.357525606215688</c:v>
                </c:pt>
                <c:pt idx="13683">
                  <c:v>86.358845920288388</c:v>
                </c:pt>
                <c:pt idx="13684">
                  <c:v>86.360166138715982</c:v>
                </c:pt>
                <c:pt idx="13685">
                  <c:v>86.361486261512326</c:v>
                </c:pt>
                <c:pt idx="13686">
                  <c:v>86.362806288691246</c:v>
                </c:pt>
                <c:pt idx="13687">
                  <c:v>86.364126220266598</c:v>
                </c:pt>
                <c:pt idx="13688">
                  <c:v>86.365446056252168</c:v>
                </c:pt>
                <c:pt idx="13689">
                  <c:v>86.366765796661909</c:v>
                </c:pt>
                <c:pt idx="13690">
                  <c:v>86.368085441509621</c:v>
                </c:pt>
                <c:pt idx="13691">
                  <c:v>86.369404990809173</c:v>
                </c:pt>
                <c:pt idx="13692">
                  <c:v>86.370724444574279</c:v>
                </c:pt>
                <c:pt idx="13693">
                  <c:v>86.372043802818865</c:v>
                </c:pt>
                <c:pt idx="13694">
                  <c:v>86.373363065556759</c:v>
                </c:pt>
                <c:pt idx="13695">
                  <c:v>86.374682232801774</c:v>
                </c:pt>
                <c:pt idx="13696">
                  <c:v>86.376001304567765</c:v>
                </c:pt>
                <c:pt idx="13697">
                  <c:v>86.377320280868517</c:v>
                </c:pt>
                <c:pt idx="13698">
                  <c:v>86.378639161717842</c:v>
                </c:pt>
                <c:pt idx="13699">
                  <c:v>86.379957947129554</c:v>
                </c:pt>
                <c:pt idx="13700">
                  <c:v>86.381276637117494</c:v>
                </c:pt>
                <c:pt idx="13701">
                  <c:v>86.382595231695419</c:v>
                </c:pt>
                <c:pt idx="13702">
                  <c:v>86.383913730877225</c:v>
                </c:pt>
                <c:pt idx="13703">
                  <c:v>86.385232134676571</c:v>
                </c:pt>
                <c:pt idx="13704">
                  <c:v>86.386550443107424</c:v>
                </c:pt>
                <c:pt idx="13705">
                  <c:v>86.387868656183443</c:v>
                </c:pt>
                <c:pt idx="13706">
                  <c:v>86.38918677391851</c:v>
                </c:pt>
                <c:pt idx="13707">
                  <c:v>86.390504796326368</c:v>
                </c:pt>
                <c:pt idx="13708">
                  <c:v>86.391822723420802</c:v>
                </c:pt>
                <c:pt idx="13709">
                  <c:v>86.393140555215652</c:v>
                </c:pt>
                <c:pt idx="13710">
                  <c:v>86.394458291724632</c:v>
                </c:pt>
                <c:pt idx="13711">
                  <c:v>86.395775932961513</c:v>
                </c:pt>
                <c:pt idx="13712">
                  <c:v>86.397093478940178</c:v>
                </c:pt>
                <c:pt idx="13713">
                  <c:v>86.398410929674284</c:v>
                </c:pt>
                <c:pt idx="13714">
                  <c:v>86.399728285177687</c:v>
                </c:pt>
                <c:pt idx="13715">
                  <c:v>86.401045545464015</c:v>
                </c:pt>
                <c:pt idx="13716">
                  <c:v>86.40236271054718</c:v>
                </c:pt>
                <c:pt idx="13717">
                  <c:v>86.403679780440896</c:v>
                </c:pt>
                <c:pt idx="13718">
                  <c:v>86.404996755158876</c:v>
                </c:pt>
                <c:pt idx="13719">
                  <c:v>86.406313634714962</c:v>
                </c:pt>
                <c:pt idx="13720">
                  <c:v>86.407630419122825</c:v>
                </c:pt>
                <c:pt idx="13721">
                  <c:v>86.40894710839622</c:v>
                </c:pt>
                <c:pt idx="13722">
                  <c:v>86.41026370254896</c:v>
                </c:pt>
                <c:pt idx="13723">
                  <c:v>86.411580201594717</c:v>
                </c:pt>
                <c:pt idx="13724">
                  <c:v>86.412896605547246</c:v>
                </c:pt>
                <c:pt idx="13725">
                  <c:v>86.414212914420304</c:v>
                </c:pt>
                <c:pt idx="13726">
                  <c:v>86.415529128227647</c:v>
                </c:pt>
                <c:pt idx="13727">
                  <c:v>86.416845246982916</c:v>
                </c:pt>
                <c:pt idx="13728">
                  <c:v>86.418161270699898</c:v>
                </c:pt>
                <c:pt idx="13729">
                  <c:v>86.419477199392361</c:v>
                </c:pt>
                <c:pt idx="13730">
                  <c:v>86.42079303307392</c:v>
                </c:pt>
                <c:pt idx="13731">
                  <c:v>86.422108771758388</c:v>
                </c:pt>
                <c:pt idx="13732">
                  <c:v>86.423424415459451</c:v>
                </c:pt>
                <c:pt idx="13733">
                  <c:v>86.424739964190806</c:v>
                </c:pt>
                <c:pt idx="13734">
                  <c:v>86.426055417966182</c:v>
                </c:pt>
                <c:pt idx="13735">
                  <c:v>86.427370776799265</c:v>
                </c:pt>
                <c:pt idx="13736">
                  <c:v>86.428686040703781</c:v>
                </c:pt>
                <c:pt idx="13737">
                  <c:v>86.430001209693444</c:v>
                </c:pt>
                <c:pt idx="13738">
                  <c:v>86.431316283781882</c:v>
                </c:pt>
                <c:pt idx="13739">
                  <c:v>86.432631262982852</c:v>
                </c:pt>
                <c:pt idx="13740">
                  <c:v>86.433946147310067</c:v>
                </c:pt>
                <c:pt idx="13741">
                  <c:v>86.435260936777155</c:v>
                </c:pt>
                <c:pt idx="13742">
                  <c:v>86.43657563139783</c:v>
                </c:pt>
                <c:pt idx="13743">
                  <c:v>86.437890231185747</c:v>
                </c:pt>
                <c:pt idx="13744">
                  <c:v>86.439204736154622</c:v>
                </c:pt>
                <c:pt idx="13745">
                  <c:v>86.440519146318181</c:v>
                </c:pt>
                <c:pt idx="13746">
                  <c:v>86.441833461689967</c:v>
                </c:pt>
                <c:pt idx="13747">
                  <c:v>86.443147682283765</c:v>
                </c:pt>
                <c:pt idx="13748">
                  <c:v>86.444461808113175</c:v>
                </c:pt>
                <c:pt idx="13749">
                  <c:v>86.445775839191839</c:v>
                </c:pt>
                <c:pt idx="13750">
                  <c:v>86.447089775533613</c:v>
                </c:pt>
                <c:pt idx="13751">
                  <c:v>86.448403617151882</c:v>
                </c:pt>
                <c:pt idx="13752">
                  <c:v>86.449717364060476</c:v>
                </c:pt>
                <c:pt idx="13753">
                  <c:v>86.451031016273006</c:v>
                </c:pt>
                <c:pt idx="13754">
                  <c:v>86.452344573803117</c:v>
                </c:pt>
                <c:pt idx="13755">
                  <c:v>86.453658036664464</c:v>
                </c:pt>
                <c:pt idx="13756">
                  <c:v>86.454971404870705</c:v>
                </c:pt>
                <c:pt idx="13757">
                  <c:v>86.456284678435466</c:v>
                </c:pt>
                <c:pt idx="13758">
                  <c:v>86.457597857372377</c:v>
                </c:pt>
                <c:pt idx="13759">
                  <c:v>86.458910941695095</c:v>
                </c:pt>
                <c:pt idx="13760">
                  <c:v>86.460223931417232</c:v>
                </c:pt>
                <c:pt idx="13761">
                  <c:v>86.461536826552418</c:v>
                </c:pt>
                <c:pt idx="13762">
                  <c:v>86.462849627114295</c:v>
                </c:pt>
                <c:pt idx="13763">
                  <c:v>86.464162333116462</c:v>
                </c:pt>
                <c:pt idx="13764">
                  <c:v>86.465474944572591</c:v>
                </c:pt>
                <c:pt idx="13765">
                  <c:v>86.46678746149621</c:v>
                </c:pt>
                <c:pt idx="13766">
                  <c:v>86.468099883901047</c:v>
                </c:pt>
                <c:pt idx="13767">
                  <c:v>86.469412211800673</c:v>
                </c:pt>
                <c:pt idx="13768">
                  <c:v>86.470724445208646</c:v>
                </c:pt>
                <c:pt idx="13769">
                  <c:v>86.472036584138593</c:v>
                </c:pt>
                <c:pt idx="13770">
                  <c:v>86.473348628604157</c:v>
                </c:pt>
                <c:pt idx="13771">
                  <c:v>86.474660578618952</c:v>
                </c:pt>
                <c:pt idx="13772">
                  <c:v>86.475972434196478</c:v>
                </c:pt>
                <c:pt idx="13773">
                  <c:v>86.477284195350464</c:v>
                </c:pt>
                <c:pt idx="13774">
                  <c:v>86.478595862094366</c:v>
                </c:pt>
                <c:pt idx="13775">
                  <c:v>86.479907434441856</c:v>
                </c:pt>
                <c:pt idx="13776">
                  <c:v>86.48121891240649</c:v>
                </c:pt>
                <c:pt idx="13777">
                  <c:v>86.482530296001869</c:v>
                </c:pt>
                <c:pt idx="13778">
                  <c:v>86.483841585241592</c:v>
                </c:pt>
                <c:pt idx="13779">
                  <c:v>86.485152780139202</c:v>
                </c:pt>
                <c:pt idx="13780">
                  <c:v>86.486463880708243</c:v>
                </c:pt>
                <c:pt idx="13781">
                  <c:v>86.487774886962356</c:v>
                </c:pt>
                <c:pt idx="13782">
                  <c:v>86.489085798915042</c:v>
                </c:pt>
                <c:pt idx="13783">
                  <c:v>86.490396616579915</c:v>
                </c:pt>
                <c:pt idx="13784">
                  <c:v>86.491707339970532</c:v>
                </c:pt>
                <c:pt idx="13785">
                  <c:v>86.493017969100478</c:v>
                </c:pt>
                <c:pt idx="13786">
                  <c:v>86.494328503983169</c:v>
                </c:pt>
                <c:pt idx="13787">
                  <c:v>86.495638944632347</c:v>
                </c:pt>
                <c:pt idx="13788">
                  <c:v>86.496949291061483</c:v>
                </c:pt>
                <c:pt idx="13789">
                  <c:v>86.498259543284092</c:v>
                </c:pt>
                <c:pt idx="13790">
                  <c:v>86.49956970131376</c:v>
                </c:pt>
                <c:pt idx="13791">
                  <c:v>86.500879765164001</c:v>
                </c:pt>
                <c:pt idx="13792">
                  <c:v>86.502189734848386</c:v>
                </c:pt>
                <c:pt idx="13793">
                  <c:v>86.503499610380473</c:v>
                </c:pt>
                <c:pt idx="13794">
                  <c:v>86.504809391773676</c:v>
                </c:pt>
                <c:pt idx="13795">
                  <c:v>86.506119079041667</c:v>
                </c:pt>
                <c:pt idx="13796">
                  <c:v>86.507428672197904</c:v>
                </c:pt>
                <c:pt idx="13797">
                  <c:v>86.508738171255871</c:v>
                </c:pt>
                <c:pt idx="13798">
                  <c:v>86.510047576229198</c:v>
                </c:pt>
                <c:pt idx="13799">
                  <c:v>86.511356887131356</c:v>
                </c:pt>
                <c:pt idx="13800">
                  <c:v>86.512666103975832</c:v>
                </c:pt>
                <c:pt idx="13801">
                  <c:v>86.513975226776139</c:v>
                </c:pt>
                <c:pt idx="13802">
                  <c:v>86.515284255545822</c:v>
                </c:pt>
                <c:pt idx="13803">
                  <c:v>86.516593190298366</c:v>
                </c:pt>
                <c:pt idx="13804">
                  <c:v>86.517902031047299</c:v>
                </c:pt>
                <c:pt idx="13805">
                  <c:v>86.519210777806052</c:v>
                </c:pt>
                <c:pt idx="13806">
                  <c:v>86.52051943058818</c:v>
                </c:pt>
                <c:pt idx="13807">
                  <c:v>86.521827989407242</c:v>
                </c:pt>
                <c:pt idx="13808">
                  <c:v>86.523136454276582</c:v>
                </c:pt>
                <c:pt idx="13809">
                  <c:v>86.524444825209798</c:v>
                </c:pt>
                <c:pt idx="13810">
                  <c:v>86.525753102220335</c:v>
                </c:pt>
                <c:pt idx="13811">
                  <c:v>86.527061285321722</c:v>
                </c:pt>
                <c:pt idx="13812">
                  <c:v>86.528369374527358</c:v>
                </c:pt>
                <c:pt idx="13813">
                  <c:v>86.529677369850802</c:v>
                </c:pt>
                <c:pt idx="13814">
                  <c:v>86.530985271305525</c:v>
                </c:pt>
                <c:pt idx="13815">
                  <c:v>86.532293078904914</c:v>
                </c:pt>
                <c:pt idx="13816">
                  <c:v>86.53360079266254</c:v>
                </c:pt>
                <c:pt idx="13817">
                  <c:v>86.534908412591761</c:v>
                </c:pt>
                <c:pt idx="13818">
                  <c:v>86.536215938706135</c:v>
                </c:pt>
                <c:pt idx="13819">
                  <c:v>86.537523371019134</c:v>
                </c:pt>
                <c:pt idx="13820">
                  <c:v>86.538830709544087</c:v>
                </c:pt>
                <c:pt idx="13821">
                  <c:v>86.540137954294607</c:v>
                </c:pt>
                <c:pt idx="13822">
                  <c:v>86.541445105284012</c:v>
                </c:pt>
                <c:pt idx="13823">
                  <c:v>86.542752162525844</c:v>
                </c:pt>
                <c:pt idx="13824">
                  <c:v>86.544059126033574</c:v>
                </c:pt>
                <c:pt idx="13825">
                  <c:v>86.545365995820532</c:v>
                </c:pt>
                <c:pt idx="13826">
                  <c:v>86.546672771900191</c:v>
                </c:pt>
                <c:pt idx="13827">
                  <c:v>86.547979454286022</c:v>
                </c:pt>
                <c:pt idx="13828">
                  <c:v>86.549286042991469</c:v>
                </c:pt>
                <c:pt idx="13829">
                  <c:v>86.550592538029889</c:v>
                </c:pt>
                <c:pt idx="13830">
                  <c:v>86.551898939414826</c:v>
                </c:pt>
                <c:pt idx="13831">
                  <c:v>86.553205247159653</c:v>
                </c:pt>
                <c:pt idx="13832">
                  <c:v>86.55451146127777</c:v>
                </c:pt>
                <c:pt idx="13833">
                  <c:v>86.555817581782563</c:v>
                </c:pt>
                <c:pt idx="13834">
                  <c:v>86.557123608687562</c:v>
                </c:pt>
                <c:pt idx="13835">
                  <c:v>86.558429542006053</c:v>
                </c:pt>
                <c:pt idx="13836">
                  <c:v>86.559735381751537</c:v>
                </c:pt>
                <c:pt idx="13837">
                  <c:v>86.561041127937415</c:v>
                </c:pt>
                <c:pt idx="13838">
                  <c:v>86.562346780577087</c:v>
                </c:pt>
                <c:pt idx="13839">
                  <c:v>86.563652339683898</c:v>
                </c:pt>
                <c:pt idx="13840">
                  <c:v>86.564957805271334</c:v>
                </c:pt>
                <c:pt idx="13841">
                  <c:v>86.566263177352752</c:v>
                </c:pt>
                <c:pt idx="13842">
                  <c:v>86.567568455941512</c:v>
                </c:pt>
                <c:pt idx="13843">
                  <c:v>86.568873641051013</c:v>
                </c:pt>
                <c:pt idx="13844">
                  <c:v>86.5701787326947</c:v>
                </c:pt>
                <c:pt idx="13845">
                  <c:v>86.571483730885959</c:v>
                </c:pt>
                <c:pt idx="13846">
                  <c:v>86.572788635638105</c:v>
                </c:pt>
                <c:pt idx="13847">
                  <c:v>86.574093446964582</c:v>
                </c:pt>
                <c:pt idx="13848">
                  <c:v>86.575398164878692</c:v>
                </c:pt>
                <c:pt idx="13849">
                  <c:v>86.576702789393877</c:v>
                </c:pt>
                <c:pt idx="13850">
                  <c:v>86.578007320523483</c:v>
                </c:pt>
                <c:pt idx="13851">
                  <c:v>86.579311758280895</c:v>
                </c:pt>
                <c:pt idx="13852">
                  <c:v>86.580616102679457</c:v>
                </c:pt>
                <c:pt idx="13853">
                  <c:v>86.581920353732556</c:v>
                </c:pt>
                <c:pt idx="13854">
                  <c:v>86.583224511453508</c:v>
                </c:pt>
                <c:pt idx="13855">
                  <c:v>86.5845285758557</c:v>
                </c:pt>
                <c:pt idx="13856">
                  <c:v>86.585832546952446</c:v>
                </c:pt>
                <c:pt idx="13857">
                  <c:v>86.587136424757233</c:v>
                </c:pt>
                <c:pt idx="13858">
                  <c:v>86.588440209283249</c:v>
                </c:pt>
                <c:pt idx="13859">
                  <c:v>86.58974390054388</c:v>
                </c:pt>
                <c:pt idx="13860">
                  <c:v>86.591047498552513</c:v>
                </c:pt>
                <c:pt idx="13861">
                  <c:v>86.592351003322449</c:v>
                </c:pt>
                <c:pt idx="13862">
                  <c:v>86.593654414867061</c:v>
                </c:pt>
                <c:pt idx="13863">
                  <c:v>86.594957733199621</c:v>
                </c:pt>
                <c:pt idx="13864">
                  <c:v>86.596260958333545</c:v>
                </c:pt>
                <c:pt idx="13865">
                  <c:v>86.597564090282091</c:v>
                </c:pt>
                <c:pt idx="13866">
                  <c:v>86.598867129058576</c:v>
                </c:pt>
                <c:pt idx="13867">
                  <c:v>86.600170074676385</c:v>
                </c:pt>
                <c:pt idx="13868">
                  <c:v>86.601472927148819</c:v>
                </c:pt>
                <c:pt idx="13869">
                  <c:v>86.602775686489153</c:v>
                </c:pt>
                <c:pt idx="13870">
                  <c:v>86.604078352710744</c:v>
                </c:pt>
                <c:pt idx="13871">
                  <c:v>86.605380925826879</c:v>
                </c:pt>
                <c:pt idx="13872">
                  <c:v>86.60668340585093</c:v>
                </c:pt>
                <c:pt idx="13873">
                  <c:v>86.607985792796086</c:v>
                </c:pt>
                <c:pt idx="13874">
                  <c:v>86.609288086675747</c:v>
                </c:pt>
                <c:pt idx="13875">
                  <c:v>86.610590287503157</c:v>
                </c:pt>
                <c:pt idx="13876">
                  <c:v>86.611892395291648</c:v>
                </c:pt>
                <c:pt idx="13877">
                  <c:v>86.613194410054518</c:v>
                </c:pt>
                <c:pt idx="13878">
                  <c:v>86.614496331804972</c:v>
                </c:pt>
                <c:pt idx="13879">
                  <c:v>86.615798160556395</c:v>
                </c:pt>
                <c:pt idx="13880">
                  <c:v>86.617099896322102</c:v>
                </c:pt>
                <c:pt idx="13881">
                  <c:v>86.618401539115268</c:v>
                </c:pt>
                <c:pt idx="13882">
                  <c:v>86.619703088949237</c:v>
                </c:pt>
                <c:pt idx="13883">
                  <c:v>86.621004545837252</c:v>
                </c:pt>
                <c:pt idx="13884">
                  <c:v>86.622305909792573</c:v>
                </c:pt>
                <c:pt idx="13885">
                  <c:v>86.623607180828529</c:v>
                </c:pt>
                <c:pt idx="13886">
                  <c:v>86.624908358958365</c:v>
                </c:pt>
                <c:pt idx="13887">
                  <c:v>86.626209444195382</c:v>
                </c:pt>
                <c:pt idx="13888">
                  <c:v>86.627510436552754</c:v>
                </c:pt>
                <c:pt idx="13889">
                  <c:v>86.628811336043782</c:v>
                </c:pt>
                <c:pt idx="13890">
                  <c:v>86.630112142681753</c:v>
                </c:pt>
                <c:pt idx="13891">
                  <c:v>86.631412856479884</c:v>
                </c:pt>
                <c:pt idx="13892">
                  <c:v>86.632713477451475</c:v>
                </c:pt>
                <c:pt idx="13893">
                  <c:v>86.634014005609743</c:v>
                </c:pt>
                <c:pt idx="13894">
                  <c:v>86.635314440967903</c:v>
                </c:pt>
                <c:pt idx="13895">
                  <c:v>86.636614783539244</c:v>
                </c:pt>
                <c:pt idx="13896">
                  <c:v>86.637915033336981</c:v>
                </c:pt>
                <c:pt idx="13897">
                  <c:v>86.639215190374344</c:v>
                </c:pt>
                <c:pt idx="13898">
                  <c:v>86.640515254664592</c:v>
                </c:pt>
                <c:pt idx="13899">
                  <c:v>86.641815226220956</c:v>
                </c:pt>
                <c:pt idx="13900">
                  <c:v>86.643115105056609</c:v>
                </c:pt>
                <c:pt idx="13901">
                  <c:v>86.64441489118488</c:v>
                </c:pt>
                <c:pt idx="13902">
                  <c:v>86.645714584618901</c:v>
                </c:pt>
                <c:pt idx="13903">
                  <c:v>86.64701418537193</c:v>
                </c:pt>
                <c:pt idx="13904">
                  <c:v>86.648313693457183</c:v>
                </c:pt>
                <c:pt idx="13905">
                  <c:v>86.649613108887863</c:v>
                </c:pt>
                <c:pt idx="13906">
                  <c:v>86.650912431677199</c:v>
                </c:pt>
                <c:pt idx="13907">
                  <c:v>86.652211661838393</c:v>
                </c:pt>
                <c:pt idx="13908">
                  <c:v>86.653510799384605</c:v>
                </c:pt>
                <c:pt idx="13909">
                  <c:v>86.654809844329108</c:v>
                </c:pt>
                <c:pt idx="13910">
                  <c:v>86.656108796685075</c:v>
                </c:pt>
                <c:pt idx="13911">
                  <c:v>86.657407656465693</c:v>
                </c:pt>
                <c:pt idx="13912">
                  <c:v>86.65870642368418</c:v>
                </c:pt>
                <c:pt idx="13913">
                  <c:v>86.660005098353707</c:v>
                </c:pt>
                <c:pt idx="13914">
                  <c:v>86.661303680487507</c:v>
                </c:pt>
                <c:pt idx="13915">
                  <c:v>86.662602170098666</c:v>
                </c:pt>
                <c:pt idx="13916">
                  <c:v>86.663900567200486</c:v>
                </c:pt>
                <c:pt idx="13917">
                  <c:v>86.665198871806041</c:v>
                </c:pt>
                <c:pt idx="13918">
                  <c:v>86.666497083928618</c:v>
                </c:pt>
                <c:pt idx="13919">
                  <c:v>86.667795203581278</c:v>
                </c:pt>
                <c:pt idx="13920">
                  <c:v>86.669093230777293</c:v>
                </c:pt>
                <c:pt idx="13921">
                  <c:v>86.670391165529722</c:v>
                </c:pt>
                <c:pt idx="13922">
                  <c:v>86.671689007851896</c:v>
                </c:pt>
                <c:pt idx="13923">
                  <c:v>86.672986757756789</c:v>
                </c:pt>
                <c:pt idx="13924">
                  <c:v>86.674284415257716</c:v>
                </c:pt>
                <c:pt idx="13925">
                  <c:v>86.675581980367753</c:v>
                </c:pt>
                <c:pt idx="13926">
                  <c:v>86.676879453100071</c:v>
                </c:pt>
                <c:pt idx="13927">
                  <c:v>86.678176833467788</c:v>
                </c:pt>
                <c:pt idx="13928">
                  <c:v>86.67947412148412</c:v>
                </c:pt>
                <c:pt idx="13929">
                  <c:v>86.680771317162225</c:v>
                </c:pt>
                <c:pt idx="13930">
                  <c:v>86.682068420515179</c:v>
                </c:pt>
                <c:pt idx="13931">
                  <c:v>86.683365431556126</c:v>
                </c:pt>
                <c:pt idx="13932">
                  <c:v>86.684662350298268</c:v>
                </c:pt>
                <c:pt idx="13933">
                  <c:v>86.685959176754622</c:v>
                </c:pt>
                <c:pt idx="13934">
                  <c:v>86.687255910938532</c:v>
                </c:pt>
                <c:pt idx="13935">
                  <c:v>86.688552552862873</c:v>
                </c:pt>
                <c:pt idx="13936">
                  <c:v>86.689849102540947</c:v>
                </c:pt>
                <c:pt idx="13937">
                  <c:v>86.691145559985884</c:v>
                </c:pt>
                <c:pt idx="13938">
                  <c:v>86.692441925210673</c:v>
                </c:pt>
                <c:pt idx="13939">
                  <c:v>86.693738198228488</c:v>
                </c:pt>
                <c:pt idx="13940">
                  <c:v>86.695034379052515</c:v>
                </c:pt>
                <c:pt idx="13941">
                  <c:v>86.696330467695816</c:v>
                </c:pt>
                <c:pt idx="13942">
                  <c:v>86.69762646417152</c:v>
                </c:pt>
                <c:pt idx="13943">
                  <c:v>86.69892236849266</c:v>
                </c:pt>
                <c:pt idx="13944">
                  <c:v>86.700218180672437</c:v>
                </c:pt>
                <c:pt idx="13945">
                  <c:v>86.701513900723924</c:v>
                </c:pt>
                <c:pt idx="13946">
                  <c:v>86.702809528660168</c:v>
                </c:pt>
                <c:pt idx="13947">
                  <c:v>86.704105064494328</c:v>
                </c:pt>
                <c:pt idx="13948">
                  <c:v>86.705400508239478</c:v>
                </c:pt>
                <c:pt idx="13949">
                  <c:v>86.706695859908706</c:v>
                </c:pt>
                <c:pt idx="13950">
                  <c:v>86.707991119515114</c:v>
                </c:pt>
                <c:pt idx="13951">
                  <c:v>86.709286287071762</c:v>
                </c:pt>
                <c:pt idx="13952">
                  <c:v>86.710581362591725</c:v>
                </c:pt>
                <c:pt idx="13953">
                  <c:v>86.711876346088133</c:v>
                </c:pt>
                <c:pt idx="13954">
                  <c:v>86.713171237574059</c:v>
                </c:pt>
                <c:pt idx="13955">
                  <c:v>86.714466037062522</c:v>
                </c:pt>
                <c:pt idx="13956">
                  <c:v>86.71576074456658</c:v>
                </c:pt>
                <c:pt idx="13957">
                  <c:v>86.717055360099423</c:v>
                </c:pt>
                <c:pt idx="13958">
                  <c:v>86.71834988367398</c:v>
                </c:pt>
                <c:pt idx="13959">
                  <c:v>86.719644315303398</c:v>
                </c:pt>
                <c:pt idx="13960">
                  <c:v>86.72093865500068</c:v>
                </c:pt>
                <c:pt idx="13961">
                  <c:v>86.722232902778899</c:v>
                </c:pt>
                <c:pt idx="13962">
                  <c:v>86.723527058651186</c:v>
                </c:pt>
                <c:pt idx="13963">
                  <c:v>86.724821122630502</c:v>
                </c:pt>
                <c:pt idx="13964">
                  <c:v>86.72611509472992</c:v>
                </c:pt>
                <c:pt idx="13965">
                  <c:v>86.727408974962486</c:v>
                </c:pt>
                <c:pt idx="13966">
                  <c:v>86.728702763341261</c:v>
                </c:pt>
                <c:pt idx="13967">
                  <c:v>86.729996459879274</c:v>
                </c:pt>
                <c:pt idx="13968">
                  <c:v>86.731290064589544</c:v>
                </c:pt>
                <c:pt idx="13969">
                  <c:v>86.732583577485116</c:v>
                </c:pt>
                <c:pt idx="13970">
                  <c:v>86.733876998579078</c:v>
                </c:pt>
                <c:pt idx="13971">
                  <c:v>86.735170327884362</c:v>
                </c:pt>
                <c:pt idx="13972">
                  <c:v>86.736463565414098</c:v>
                </c:pt>
                <c:pt idx="13973">
                  <c:v>86.73775671118122</c:v>
                </c:pt>
                <c:pt idx="13974">
                  <c:v>86.739049765198814</c:v>
                </c:pt>
                <c:pt idx="13975">
                  <c:v>86.740342727479828</c:v>
                </c:pt>
                <c:pt idx="13976">
                  <c:v>86.741635598037377</c:v>
                </c:pt>
                <c:pt idx="13977">
                  <c:v>86.742928376884308</c:v>
                </c:pt>
                <c:pt idx="13978">
                  <c:v>86.744221064033852</c:v>
                </c:pt>
                <c:pt idx="13979">
                  <c:v>86.745513659498883</c:v>
                </c:pt>
                <c:pt idx="13980">
                  <c:v>86.746806163292391</c:v>
                </c:pt>
                <c:pt idx="13981">
                  <c:v>86.748098575427449</c:v>
                </c:pt>
                <c:pt idx="13982">
                  <c:v>86.749390895917003</c:v>
                </c:pt>
                <c:pt idx="13983">
                  <c:v>86.750683124774056</c:v>
                </c:pt>
                <c:pt idx="13984">
                  <c:v>86.751975262011641</c:v>
                </c:pt>
                <c:pt idx="13985">
                  <c:v>86.753267307642702</c:v>
                </c:pt>
                <c:pt idx="13986">
                  <c:v>86.754559261680257</c:v>
                </c:pt>
                <c:pt idx="13987">
                  <c:v>86.755851124137251</c:v>
                </c:pt>
                <c:pt idx="13988">
                  <c:v>86.757142895026718</c:v>
                </c:pt>
                <c:pt idx="13989">
                  <c:v>86.758434574361601</c:v>
                </c:pt>
                <c:pt idx="13990">
                  <c:v>86.759726162154905</c:v>
                </c:pt>
                <c:pt idx="13991">
                  <c:v>86.761017658419604</c:v>
                </c:pt>
                <c:pt idx="13992">
                  <c:v>86.762309063168672</c:v>
                </c:pt>
                <c:pt idx="13993">
                  <c:v>86.763600376414985</c:v>
                </c:pt>
                <c:pt idx="13994">
                  <c:v>86.764891598171673</c:v>
                </c:pt>
                <c:pt idx="13995">
                  <c:v>86.766182728451554</c:v>
                </c:pt>
                <c:pt idx="13996">
                  <c:v>86.767473767267674</c:v>
                </c:pt>
                <c:pt idx="13997">
                  <c:v>86.768764714632923</c:v>
                </c:pt>
                <c:pt idx="13998">
                  <c:v>86.770055570560316</c:v>
                </c:pt>
                <c:pt idx="13999">
                  <c:v>86.771346335062788</c:v>
                </c:pt>
                <c:pt idx="14000">
                  <c:v>86.772637008153325</c:v>
                </c:pt>
                <c:pt idx="14001">
                  <c:v>86.773927589844803</c:v>
                </c:pt>
                <c:pt idx="14002">
                  <c:v>86.775218080150182</c:v>
                </c:pt>
                <c:pt idx="14003">
                  <c:v>86.776508479082452</c:v>
                </c:pt>
                <c:pt idx="14004">
                  <c:v>86.777798786654472</c:v>
                </c:pt>
                <c:pt idx="14005">
                  <c:v>86.779089002879246</c:v>
                </c:pt>
                <c:pt idx="14006">
                  <c:v>86.780379127769677</c:v>
                </c:pt>
                <c:pt idx="14007">
                  <c:v>86.781669161338783</c:v>
                </c:pt>
                <c:pt idx="14008">
                  <c:v>86.782959103599296</c:v>
                </c:pt>
                <c:pt idx="14009">
                  <c:v>86.784248954564276</c:v>
                </c:pt>
                <c:pt idx="14010">
                  <c:v>86.78553871424667</c:v>
                </c:pt>
                <c:pt idx="14011">
                  <c:v>86.786828382659337</c:v>
                </c:pt>
                <c:pt idx="14012">
                  <c:v>86.788117959815224</c:v>
                </c:pt>
                <c:pt idx="14013">
                  <c:v>86.789407445727193</c:v>
                </c:pt>
                <c:pt idx="14014">
                  <c:v>86.790696840408202</c:v>
                </c:pt>
                <c:pt idx="14015">
                  <c:v>86.791986143871156</c:v>
                </c:pt>
                <c:pt idx="14016">
                  <c:v>86.79327535612893</c:v>
                </c:pt>
                <c:pt idx="14017">
                  <c:v>86.794564477194484</c:v>
                </c:pt>
                <c:pt idx="14018">
                  <c:v>86.795853507080651</c:v>
                </c:pt>
                <c:pt idx="14019">
                  <c:v>86.797142445800404</c:v>
                </c:pt>
                <c:pt idx="14020">
                  <c:v>86.798431293366548</c:v>
                </c:pt>
                <c:pt idx="14021">
                  <c:v>86.799720049792072</c:v>
                </c:pt>
                <c:pt idx="14022">
                  <c:v>86.801008715089736</c:v>
                </c:pt>
                <c:pt idx="14023">
                  <c:v>86.802297289272587</c:v>
                </c:pt>
                <c:pt idx="14024">
                  <c:v>86.803585772353358</c:v>
                </c:pt>
                <c:pt idx="14025">
                  <c:v>86.804874164345037</c:v>
                </c:pt>
                <c:pt idx="14026">
                  <c:v>86.806162465260499</c:v>
                </c:pt>
                <c:pt idx="14027">
                  <c:v>86.807450675112534</c:v>
                </c:pt>
                <c:pt idx="14028">
                  <c:v>86.808738793914031</c:v>
                </c:pt>
                <c:pt idx="14029">
                  <c:v>86.810026821677937</c:v>
                </c:pt>
                <c:pt idx="14030">
                  <c:v>86.811314758417097</c:v>
                </c:pt>
                <c:pt idx="14031">
                  <c:v>86.812602604144317</c:v>
                </c:pt>
                <c:pt idx="14032">
                  <c:v>86.813890358872499</c:v>
                </c:pt>
                <c:pt idx="14033">
                  <c:v>86.815178022614504</c:v>
                </c:pt>
                <c:pt idx="14034">
                  <c:v>86.816465595383221</c:v>
                </c:pt>
                <c:pt idx="14035">
                  <c:v>86.817753077191412</c:v>
                </c:pt>
                <c:pt idx="14036">
                  <c:v>86.819040468052023</c:v>
                </c:pt>
                <c:pt idx="14037">
                  <c:v>86.820327767977872</c:v>
                </c:pt>
                <c:pt idx="14038">
                  <c:v>86.821614976981706</c:v>
                </c:pt>
                <c:pt idx="14039">
                  <c:v>86.822902095076529</c:v>
                </c:pt>
                <c:pt idx="14040">
                  <c:v>86.824189122275115</c:v>
                </c:pt>
                <c:pt idx="14041">
                  <c:v>86.825476058590212</c:v>
                </c:pt>
                <c:pt idx="14042">
                  <c:v>86.826762904034837</c:v>
                </c:pt>
                <c:pt idx="14043">
                  <c:v>86.828049658621666</c:v>
                </c:pt>
                <c:pt idx="14044">
                  <c:v>86.829336322363588</c:v>
                </c:pt>
                <c:pt idx="14045">
                  <c:v>86.830622895273464</c:v>
                </c:pt>
                <c:pt idx="14046">
                  <c:v>86.831909377364042</c:v>
                </c:pt>
                <c:pt idx="14047">
                  <c:v>86.833195768648167</c:v>
                </c:pt>
                <c:pt idx="14048">
                  <c:v>86.834482069138687</c:v>
                </c:pt>
                <c:pt idx="14049">
                  <c:v>86.835768278848406</c:v>
                </c:pt>
                <c:pt idx="14050">
                  <c:v>86.837054397790098</c:v>
                </c:pt>
                <c:pt idx="14051">
                  <c:v>86.838340425976639</c:v>
                </c:pt>
                <c:pt idx="14052">
                  <c:v>86.839626363420777</c:v>
                </c:pt>
                <c:pt idx="14053">
                  <c:v>86.840912210135372</c:v>
                </c:pt>
                <c:pt idx="14054">
                  <c:v>86.842197966133199</c:v>
                </c:pt>
                <c:pt idx="14055">
                  <c:v>86.843483631427063</c:v>
                </c:pt>
                <c:pt idx="14056">
                  <c:v>86.84476920602971</c:v>
                </c:pt>
                <c:pt idx="14057">
                  <c:v>86.846054689954016</c:v>
                </c:pt>
                <c:pt idx="14058">
                  <c:v>86.847340083212686</c:v>
                </c:pt>
                <c:pt idx="14059">
                  <c:v>86.848625385818579</c:v>
                </c:pt>
                <c:pt idx="14060">
                  <c:v>86.849910597784458</c:v>
                </c:pt>
                <c:pt idx="14061">
                  <c:v>86.851195719123112</c:v>
                </c:pt>
                <c:pt idx="14062">
                  <c:v>86.852480749847302</c:v>
                </c:pt>
                <c:pt idx="14063">
                  <c:v>86.853765689969862</c:v>
                </c:pt>
                <c:pt idx="14064">
                  <c:v>86.855050539503438</c:v>
                </c:pt>
                <c:pt idx="14065">
                  <c:v>86.856335298460934</c:v>
                </c:pt>
                <c:pt idx="14066">
                  <c:v>86.857619966855097</c:v>
                </c:pt>
                <c:pt idx="14067">
                  <c:v>86.858904544698618</c:v>
                </c:pt>
                <c:pt idx="14068">
                  <c:v>86.860189032004328</c:v>
                </c:pt>
                <c:pt idx="14069">
                  <c:v>86.861473428784976</c:v>
                </c:pt>
                <c:pt idx="14070">
                  <c:v>86.862757735053336</c:v>
                </c:pt>
                <c:pt idx="14071">
                  <c:v>86.86404195082217</c:v>
                </c:pt>
                <c:pt idx="14072">
                  <c:v>86.865326076104154</c:v>
                </c:pt>
                <c:pt idx="14073">
                  <c:v>86.866610110912106</c:v>
                </c:pt>
                <c:pt idx="14074">
                  <c:v>86.867894055258773</c:v>
                </c:pt>
                <c:pt idx="14075">
                  <c:v>86.869177909156861</c:v>
                </c:pt>
                <c:pt idx="14076">
                  <c:v>86.870461672619172</c:v>
                </c:pt>
                <c:pt idx="14077">
                  <c:v>86.871745345658368</c:v>
                </c:pt>
                <c:pt idx="14078">
                  <c:v>86.873028928287283</c:v>
                </c:pt>
                <c:pt idx="14079">
                  <c:v>86.874312420518578</c:v>
                </c:pt>
                <c:pt idx="14080">
                  <c:v>86.875595822365</c:v>
                </c:pt>
                <c:pt idx="14081">
                  <c:v>86.876879133839253</c:v>
                </c:pt>
                <c:pt idx="14082">
                  <c:v>86.878162354954128</c:v>
                </c:pt>
                <c:pt idx="14083">
                  <c:v>86.879445485722329</c:v>
                </c:pt>
                <c:pt idx="14084">
                  <c:v>86.880728526156545</c:v>
                </c:pt>
                <c:pt idx="14085">
                  <c:v>86.882011476269497</c:v>
                </c:pt>
                <c:pt idx="14086">
                  <c:v>86.883294336073959</c:v>
                </c:pt>
                <c:pt idx="14087">
                  <c:v>86.884577105582565</c:v>
                </c:pt>
                <c:pt idx="14088">
                  <c:v>86.885859784808076</c:v>
                </c:pt>
                <c:pt idx="14089">
                  <c:v>86.887142373763155</c:v>
                </c:pt>
                <c:pt idx="14090">
                  <c:v>86.888424872460604</c:v>
                </c:pt>
                <c:pt idx="14091">
                  <c:v>86.889707280913001</c:v>
                </c:pt>
                <c:pt idx="14092">
                  <c:v>86.890989599133107</c:v>
                </c:pt>
                <c:pt idx="14093">
                  <c:v>86.892271827133598</c:v>
                </c:pt>
                <c:pt idx="14094">
                  <c:v>86.89355396492725</c:v>
                </c:pt>
                <c:pt idx="14095">
                  <c:v>86.894836012526611</c:v>
                </c:pt>
                <c:pt idx="14096">
                  <c:v>86.896117969944527</c:v>
                </c:pt>
                <c:pt idx="14097">
                  <c:v>86.897399837193547</c:v>
                </c:pt>
                <c:pt idx="14098">
                  <c:v>86.898681614286446</c:v>
                </c:pt>
                <c:pt idx="14099">
                  <c:v>86.899963301235857</c:v>
                </c:pt>
                <c:pt idx="14100">
                  <c:v>86.901244898054472</c:v>
                </c:pt>
                <c:pt idx="14101">
                  <c:v>86.902526404754951</c:v>
                </c:pt>
                <c:pt idx="14102">
                  <c:v>86.90380782135</c:v>
                </c:pt>
                <c:pt idx="14103">
                  <c:v>86.90508914785228</c:v>
                </c:pt>
                <c:pt idx="14104">
                  <c:v>86.906370384274453</c:v>
                </c:pt>
                <c:pt idx="14105">
                  <c:v>86.907651530629153</c:v>
                </c:pt>
                <c:pt idx="14106">
                  <c:v>86.908932586929069</c:v>
                </c:pt>
                <c:pt idx="14107">
                  <c:v>86.910213553186907</c:v>
                </c:pt>
                <c:pt idx="14108">
                  <c:v>86.911494429415256</c:v>
                </c:pt>
                <c:pt idx="14109">
                  <c:v>86.912775215626766</c:v>
                </c:pt>
                <c:pt idx="14110">
                  <c:v>86.914055911834168</c:v>
                </c:pt>
                <c:pt idx="14111">
                  <c:v>86.915336518049969</c:v>
                </c:pt>
                <c:pt idx="14112">
                  <c:v>86.916617034286986</c:v>
                </c:pt>
                <c:pt idx="14113">
                  <c:v>86.917897460557768</c:v>
                </c:pt>
                <c:pt idx="14114">
                  <c:v>86.919177796874948</c:v>
                </c:pt>
                <c:pt idx="14115">
                  <c:v>86.920458043251188</c:v>
                </c:pt>
                <c:pt idx="14116">
                  <c:v>86.921738199699078</c:v>
                </c:pt>
                <c:pt idx="14117">
                  <c:v>86.923018266231381</c:v>
                </c:pt>
                <c:pt idx="14118">
                  <c:v>86.924298242860573</c:v>
                </c:pt>
                <c:pt idx="14119">
                  <c:v>86.925578129599344</c:v>
                </c:pt>
                <c:pt idx="14120">
                  <c:v>86.926857926460386</c:v>
                </c:pt>
                <c:pt idx="14121">
                  <c:v>86.928137633456188</c:v>
                </c:pt>
                <c:pt idx="14122">
                  <c:v>86.929417250599471</c:v>
                </c:pt>
                <c:pt idx="14123">
                  <c:v>86.930696777902853</c:v>
                </c:pt>
                <c:pt idx="14124">
                  <c:v>86.931976215378867</c:v>
                </c:pt>
                <c:pt idx="14125">
                  <c:v>86.933255563040177</c:v>
                </c:pt>
                <c:pt idx="14126">
                  <c:v>86.934534820899387</c:v>
                </c:pt>
                <c:pt idx="14127">
                  <c:v>86.93581398896913</c:v>
                </c:pt>
                <c:pt idx="14128">
                  <c:v>86.937093067261955</c:v>
                </c:pt>
                <c:pt idx="14129">
                  <c:v>86.938372055790467</c:v>
                </c:pt>
                <c:pt idx="14130">
                  <c:v>86.939650954567327</c:v>
                </c:pt>
                <c:pt idx="14131">
                  <c:v>86.940929763605112</c:v>
                </c:pt>
                <c:pt idx="14132">
                  <c:v>86.942208482916314</c:v>
                </c:pt>
                <c:pt idx="14133">
                  <c:v>86.943487112513608</c:v>
                </c:pt>
                <c:pt idx="14134">
                  <c:v>86.944765652409671</c:v>
                </c:pt>
                <c:pt idx="14135">
                  <c:v>86.946044102616909</c:v>
                </c:pt>
                <c:pt idx="14136">
                  <c:v>86.947322463148083</c:v>
                </c:pt>
                <c:pt idx="14137">
                  <c:v>86.948600734015599</c:v>
                </c:pt>
                <c:pt idx="14138">
                  <c:v>86.949878915232134</c:v>
                </c:pt>
                <c:pt idx="14139">
                  <c:v>86.951157006810206</c:v>
                </c:pt>
                <c:pt idx="14140">
                  <c:v>86.95243500876245</c:v>
                </c:pt>
                <c:pt idx="14141">
                  <c:v>86.953712921101442</c:v>
                </c:pt>
                <c:pt idx="14142">
                  <c:v>86.954990743839687</c:v>
                </c:pt>
                <c:pt idx="14143">
                  <c:v>86.956268476989763</c:v>
                </c:pt>
                <c:pt idx="14144">
                  <c:v>86.957546120564245</c:v>
                </c:pt>
                <c:pt idx="14145">
                  <c:v>86.958823674575754</c:v>
                </c:pt>
                <c:pt idx="14146">
                  <c:v>86.960101139036681</c:v>
                </c:pt>
                <c:pt idx="14147">
                  <c:v>86.961378513959744</c:v>
                </c:pt>
                <c:pt idx="14148">
                  <c:v>86.962655799357478</c:v>
                </c:pt>
                <c:pt idx="14149">
                  <c:v>86.963932995242331</c:v>
                </c:pt>
                <c:pt idx="14150">
                  <c:v>86.965210101626838</c:v>
                </c:pt>
                <c:pt idx="14151">
                  <c:v>86.966487118523673</c:v>
                </c:pt>
                <c:pt idx="14152">
                  <c:v>86.967764045945344</c:v>
                </c:pt>
                <c:pt idx="14153">
                  <c:v>86.969040883904256</c:v>
                </c:pt>
                <c:pt idx="14154">
                  <c:v>86.970317632413099</c:v>
                </c:pt>
                <c:pt idx="14155">
                  <c:v>86.971594291484351</c:v>
                </c:pt>
                <c:pt idx="14156">
                  <c:v>86.972870861130517</c:v>
                </c:pt>
                <c:pt idx="14157">
                  <c:v>86.974147341364144</c:v>
                </c:pt>
                <c:pt idx="14158">
                  <c:v>86.975423732197783</c:v>
                </c:pt>
                <c:pt idx="14159">
                  <c:v>86.976700033643866</c:v>
                </c:pt>
                <c:pt idx="14160">
                  <c:v>86.97797624571507</c:v>
                </c:pt>
                <c:pt idx="14161">
                  <c:v>86.979252368423758</c:v>
                </c:pt>
                <c:pt idx="14162">
                  <c:v>86.980528401782493</c:v>
                </c:pt>
                <c:pt idx="14163">
                  <c:v>86.981804345803823</c:v>
                </c:pt>
                <c:pt idx="14164">
                  <c:v>86.983080200500211</c:v>
                </c:pt>
                <c:pt idx="14165">
                  <c:v>86.984355965884191</c:v>
                </c:pt>
                <c:pt idx="14166">
                  <c:v>86.985631641968226</c:v>
                </c:pt>
                <c:pt idx="14167">
                  <c:v>86.986907228764878</c:v>
                </c:pt>
                <c:pt idx="14168">
                  <c:v>86.988182726286595</c:v>
                </c:pt>
                <c:pt idx="14169">
                  <c:v>86.989458134545899</c:v>
                </c:pt>
                <c:pt idx="14170">
                  <c:v>86.990733453555279</c:v>
                </c:pt>
                <c:pt idx="14171">
                  <c:v>86.992008683327228</c:v>
                </c:pt>
                <c:pt idx="14172">
                  <c:v>86.993283823874222</c:v>
                </c:pt>
                <c:pt idx="14173">
                  <c:v>86.994558875208753</c:v>
                </c:pt>
                <c:pt idx="14174">
                  <c:v>86.995833837343255</c:v>
                </c:pt>
                <c:pt idx="14175">
                  <c:v>86.997108710290291</c:v>
                </c:pt>
                <c:pt idx="14176">
                  <c:v>86.998383494062267</c:v>
                </c:pt>
                <c:pt idx="14177">
                  <c:v>86.999658188671745</c:v>
                </c:pt>
                <c:pt idx="14178">
                  <c:v>87.000932794131089</c:v>
                </c:pt>
                <c:pt idx="14179">
                  <c:v>87.002207310452832</c:v>
                </c:pt>
                <c:pt idx="14180">
                  <c:v>87.003481737649437</c:v>
                </c:pt>
                <c:pt idx="14181">
                  <c:v>87.004756075733383</c:v>
                </c:pt>
                <c:pt idx="14182">
                  <c:v>87.006030324717116</c:v>
                </c:pt>
                <c:pt idx="14183">
                  <c:v>87.007304484613044</c:v>
                </c:pt>
                <c:pt idx="14184">
                  <c:v>87.008578555433644</c:v>
                </c:pt>
                <c:pt idx="14185">
                  <c:v>87.009852537191449</c:v>
                </c:pt>
                <c:pt idx="14186">
                  <c:v>87.011126429898852</c:v>
                </c:pt>
                <c:pt idx="14187">
                  <c:v>87.012400233568258</c:v>
                </c:pt>
                <c:pt idx="14188">
                  <c:v>87.013673948212229</c:v>
                </c:pt>
                <c:pt idx="14189">
                  <c:v>87.014947573843074</c:v>
                </c:pt>
                <c:pt idx="14190">
                  <c:v>87.01622111047331</c:v>
                </c:pt>
                <c:pt idx="14191">
                  <c:v>87.017494558115359</c:v>
                </c:pt>
                <c:pt idx="14192">
                  <c:v>87.018767916781613</c:v>
                </c:pt>
                <c:pt idx="14193">
                  <c:v>87.020041186484562</c:v>
                </c:pt>
                <c:pt idx="14194">
                  <c:v>87.021314367236684</c:v>
                </c:pt>
                <c:pt idx="14195">
                  <c:v>87.022587459050328</c:v>
                </c:pt>
                <c:pt idx="14196">
                  <c:v>87.023860461937957</c:v>
                </c:pt>
                <c:pt idx="14197">
                  <c:v>87.025133375911892</c:v>
                </c:pt>
                <c:pt idx="14198">
                  <c:v>87.026406200984638</c:v>
                </c:pt>
                <c:pt idx="14199">
                  <c:v>87.027678937168687</c:v>
                </c:pt>
                <c:pt idx="14200">
                  <c:v>87.028951584476332</c:v>
                </c:pt>
                <c:pt idx="14201">
                  <c:v>87.030224142920034</c:v>
                </c:pt>
                <c:pt idx="14202">
                  <c:v>87.031496612512171</c:v>
                </c:pt>
                <c:pt idx="14203">
                  <c:v>87.032768993265179</c:v>
                </c:pt>
                <c:pt idx="14204">
                  <c:v>87.034041285191492</c:v>
                </c:pt>
                <c:pt idx="14205">
                  <c:v>87.03531348830343</c:v>
                </c:pt>
                <c:pt idx="14206">
                  <c:v>87.036585602613442</c:v>
                </c:pt>
                <c:pt idx="14207">
                  <c:v>87.037857628133935</c:v>
                </c:pt>
                <c:pt idx="14208">
                  <c:v>87.039129564877285</c:v>
                </c:pt>
                <c:pt idx="14209">
                  <c:v>87.040401412855829</c:v>
                </c:pt>
                <c:pt idx="14210">
                  <c:v>87.041673172082085</c:v>
                </c:pt>
                <c:pt idx="14211">
                  <c:v>87.042944842568332</c:v>
                </c:pt>
                <c:pt idx="14212">
                  <c:v>87.044216424327033</c:v>
                </c:pt>
                <c:pt idx="14213">
                  <c:v>87.045487917370423</c:v>
                </c:pt>
                <c:pt idx="14214">
                  <c:v>87.046759321711036</c:v>
                </c:pt>
                <c:pt idx="14215">
                  <c:v>87.04803063736118</c:v>
                </c:pt>
                <c:pt idx="14216">
                  <c:v>87.049301864333273</c:v>
                </c:pt>
                <c:pt idx="14217">
                  <c:v>87.050573002639595</c:v>
                </c:pt>
                <c:pt idx="14218">
                  <c:v>87.051844052292608</c:v>
                </c:pt>
                <c:pt idx="14219">
                  <c:v>87.05311501330462</c:v>
                </c:pt>
                <c:pt idx="14220">
                  <c:v>87.054385885688049</c:v>
                </c:pt>
                <c:pt idx="14221">
                  <c:v>87.055656669455146</c:v>
                </c:pt>
                <c:pt idx="14222">
                  <c:v>87.056927364618403</c:v>
                </c:pt>
                <c:pt idx="14223">
                  <c:v>87.058197971190083</c:v>
                </c:pt>
                <c:pt idx="14224">
                  <c:v>87.059468489182564</c:v>
                </c:pt>
                <c:pt idx="14225">
                  <c:v>87.060738918608195</c:v>
                </c:pt>
                <c:pt idx="14226">
                  <c:v>87.062009259479339</c:v>
                </c:pt>
                <c:pt idx="14227">
                  <c:v>87.063279511808332</c:v>
                </c:pt>
                <c:pt idx="14228">
                  <c:v>87.064549675607509</c:v>
                </c:pt>
                <c:pt idx="14229">
                  <c:v>87.065819750889176</c:v>
                </c:pt>
                <c:pt idx="14230">
                  <c:v>87.067089737665711</c:v>
                </c:pt>
                <c:pt idx="14231">
                  <c:v>87.068359635949477</c:v>
                </c:pt>
                <c:pt idx="14232">
                  <c:v>87.069629445752781</c:v>
                </c:pt>
                <c:pt idx="14233">
                  <c:v>87.070899167087887</c:v>
                </c:pt>
                <c:pt idx="14234">
                  <c:v>87.07216879996723</c:v>
                </c:pt>
                <c:pt idx="14235">
                  <c:v>87.073438344403016</c:v>
                </c:pt>
                <c:pt idx="14236">
                  <c:v>87.074707800407694</c:v>
                </c:pt>
                <c:pt idx="14237">
                  <c:v>87.075977167993472</c:v>
                </c:pt>
                <c:pt idx="14238">
                  <c:v>87.077246447172783</c:v>
                </c:pt>
                <c:pt idx="14239">
                  <c:v>87.078515637957778</c:v>
                </c:pt>
                <c:pt idx="14240">
                  <c:v>87.079784740360907</c:v>
                </c:pt>
                <c:pt idx="14241">
                  <c:v>87.081053754394432</c:v>
                </c:pt>
                <c:pt idx="14242">
                  <c:v>87.082322680070661</c:v>
                </c:pt>
                <c:pt idx="14243">
                  <c:v>87.083591517401842</c:v>
                </c:pt>
                <c:pt idx="14244">
                  <c:v>87.084860266400412</c:v>
                </c:pt>
                <c:pt idx="14245">
                  <c:v>87.086128927078562</c:v>
                </c:pt>
                <c:pt idx="14246">
                  <c:v>87.087397499448585</c:v>
                </c:pt>
                <c:pt idx="14247">
                  <c:v>87.088665983522802</c:v>
                </c:pt>
                <c:pt idx="14248">
                  <c:v>87.089934379313533</c:v>
                </c:pt>
                <c:pt idx="14249">
                  <c:v>87.091202686832986</c:v>
                </c:pt>
                <c:pt idx="14250">
                  <c:v>87.092470906093496</c:v>
                </c:pt>
                <c:pt idx="14251">
                  <c:v>87.093739037107369</c:v>
                </c:pt>
                <c:pt idx="14252">
                  <c:v>87.095007079886855</c:v>
                </c:pt>
                <c:pt idx="14253">
                  <c:v>87.096275034444247</c:v>
                </c:pt>
                <c:pt idx="14254">
                  <c:v>87.097542900791808</c:v>
                </c:pt>
                <c:pt idx="14255">
                  <c:v>87.098810678941774</c:v>
                </c:pt>
                <c:pt idx="14256">
                  <c:v>87.100078368906466</c:v>
                </c:pt>
                <c:pt idx="14257">
                  <c:v>87.101345970698148</c:v>
                </c:pt>
                <c:pt idx="14258">
                  <c:v>87.102613484329112</c:v>
                </c:pt>
                <c:pt idx="14259">
                  <c:v>87.103880909811522</c:v>
                </c:pt>
                <c:pt idx="14260">
                  <c:v>87.105148247157729</c:v>
                </c:pt>
                <c:pt idx="14261">
                  <c:v>87.106415496379952</c:v>
                </c:pt>
                <c:pt idx="14262">
                  <c:v>87.107682657490443</c:v>
                </c:pt>
                <c:pt idx="14263">
                  <c:v>87.108949730501465</c:v>
                </c:pt>
                <c:pt idx="14264">
                  <c:v>87.110216715425281</c:v>
                </c:pt>
                <c:pt idx="14265">
                  <c:v>87.111483612274142</c:v>
                </c:pt>
                <c:pt idx="14266">
                  <c:v>87.112750421060241</c:v>
                </c:pt>
                <c:pt idx="14267">
                  <c:v>87.11401714179587</c:v>
                </c:pt>
                <c:pt idx="14268">
                  <c:v>87.115283774493207</c:v>
                </c:pt>
                <c:pt idx="14269">
                  <c:v>87.116550319164588</c:v>
                </c:pt>
                <c:pt idx="14270">
                  <c:v>87.117816775822163</c:v>
                </c:pt>
                <c:pt idx="14271">
                  <c:v>87.119083144478211</c:v>
                </c:pt>
                <c:pt idx="14272">
                  <c:v>87.120349425144909</c:v>
                </c:pt>
                <c:pt idx="14273">
                  <c:v>87.12161561783455</c:v>
                </c:pt>
                <c:pt idx="14274">
                  <c:v>87.122881722559271</c:v>
                </c:pt>
                <c:pt idx="14275">
                  <c:v>87.124147739331377</c:v>
                </c:pt>
                <c:pt idx="14276">
                  <c:v>87.125413668163091</c:v>
                </c:pt>
                <c:pt idx="14277">
                  <c:v>87.126679509066548</c:v>
                </c:pt>
                <c:pt idx="14278">
                  <c:v>87.127945262053998</c:v>
                </c:pt>
                <c:pt idx="14279">
                  <c:v>87.129210927137706</c:v>
                </c:pt>
                <c:pt idx="14280">
                  <c:v>87.130476504329792</c:v>
                </c:pt>
                <c:pt idx="14281">
                  <c:v>87.131741993642549</c:v>
                </c:pt>
                <c:pt idx="14282">
                  <c:v>87.133007395088114</c:v>
                </c:pt>
                <c:pt idx="14283">
                  <c:v>87.134272708678708</c:v>
                </c:pt>
                <c:pt idx="14284">
                  <c:v>87.135537934426551</c:v>
                </c:pt>
                <c:pt idx="14285">
                  <c:v>87.136803072343852</c:v>
                </c:pt>
                <c:pt idx="14286">
                  <c:v>87.138068122442704</c:v>
                </c:pt>
                <c:pt idx="14287">
                  <c:v>87.139333084735412</c:v>
                </c:pt>
                <c:pt idx="14288">
                  <c:v>87.140597959234114</c:v>
                </c:pt>
                <c:pt idx="14289">
                  <c:v>87.141862745951002</c:v>
                </c:pt>
                <c:pt idx="14290">
                  <c:v>87.143127444898269</c:v>
                </c:pt>
                <c:pt idx="14291">
                  <c:v>87.144392056087995</c:v>
                </c:pt>
                <c:pt idx="14292">
                  <c:v>87.145656579532584</c:v>
                </c:pt>
                <c:pt idx="14293">
                  <c:v>87.14692101524399</c:v>
                </c:pt>
                <c:pt idx="14294">
                  <c:v>87.148185363234489</c:v>
                </c:pt>
                <c:pt idx="14295">
                  <c:v>87.149449623516276</c:v>
                </c:pt>
                <c:pt idx="14296">
                  <c:v>87.1507137961014</c:v>
                </c:pt>
                <c:pt idx="14297">
                  <c:v>87.151977881002168</c:v>
                </c:pt>
                <c:pt idx="14298">
                  <c:v>87.153241878230631</c:v>
                </c:pt>
                <c:pt idx="14299">
                  <c:v>87.154505787799039</c:v>
                </c:pt>
                <c:pt idx="14300">
                  <c:v>87.155769609719499</c:v>
                </c:pt>
                <c:pt idx="14301">
                  <c:v>87.157033344004162</c:v>
                </c:pt>
                <c:pt idx="14302">
                  <c:v>87.158296990665207</c:v>
                </c:pt>
                <c:pt idx="14303">
                  <c:v>87.159560549714783</c:v>
                </c:pt>
                <c:pt idx="14304">
                  <c:v>87.160824021164998</c:v>
                </c:pt>
                <c:pt idx="14305">
                  <c:v>87.162087405028032</c:v>
                </c:pt>
                <c:pt idx="14306">
                  <c:v>87.163350701316062</c:v>
                </c:pt>
                <c:pt idx="14307">
                  <c:v>87.164613910041155</c:v>
                </c:pt>
                <c:pt idx="14308">
                  <c:v>87.165877031215459</c:v>
                </c:pt>
                <c:pt idx="14309">
                  <c:v>87.167140064851154</c:v>
                </c:pt>
                <c:pt idx="14310">
                  <c:v>87.168403010960333</c:v>
                </c:pt>
                <c:pt idx="14311">
                  <c:v>87.169665869555203</c:v>
                </c:pt>
                <c:pt idx="14312">
                  <c:v>87.170928640647773</c:v>
                </c:pt>
                <c:pt idx="14313">
                  <c:v>87.172191324250193</c:v>
                </c:pt>
                <c:pt idx="14314">
                  <c:v>87.173453920374712</c:v>
                </c:pt>
                <c:pt idx="14315">
                  <c:v>87.17471642903331</c:v>
                </c:pt>
                <c:pt idx="14316">
                  <c:v>87.17597885023811</c:v>
                </c:pt>
                <c:pt idx="14317">
                  <c:v>87.177241184001332</c:v>
                </c:pt>
                <c:pt idx="14318">
                  <c:v>87.178503430335056</c:v>
                </c:pt>
                <c:pt idx="14319">
                  <c:v>87.179765589251261</c:v>
                </c:pt>
                <c:pt idx="14320">
                  <c:v>87.181027660762254</c:v>
                </c:pt>
                <c:pt idx="14321">
                  <c:v>87.182289644879972</c:v>
                </c:pt>
                <c:pt idx="14322">
                  <c:v>87.183551541616609</c:v>
                </c:pt>
                <c:pt idx="14323">
                  <c:v>87.184813350984243</c:v>
                </c:pt>
                <c:pt idx="14324">
                  <c:v>87.186075072994925</c:v>
                </c:pt>
                <c:pt idx="14325">
                  <c:v>87.187336707660862</c:v>
                </c:pt>
                <c:pt idx="14326">
                  <c:v>87.188598254994062</c:v>
                </c:pt>
                <c:pt idx="14327">
                  <c:v>87.189859715006619</c:v>
                </c:pt>
                <c:pt idx="14328">
                  <c:v>87.19112108771067</c:v>
                </c:pt>
                <c:pt idx="14329">
                  <c:v>87.192382373118193</c:v>
                </c:pt>
                <c:pt idx="14330">
                  <c:v>87.193643571241424</c:v>
                </c:pt>
                <c:pt idx="14331">
                  <c:v>87.1949046820923</c:v>
                </c:pt>
                <c:pt idx="14332">
                  <c:v>87.196165705682972</c:v>
                </c:pt>
                <c:pt idx="14333">
                  <c:v>87.197426642025505</c:v>
                </c:pt>
                <c:pt idx="14334">
                  <c:v>87.198687491131963</c:v>
                </c:pt>
                <c:pt idx="14335">
                  <c:v>87.199948253014398</c:v>
                </c:pt>
                <c:pt idx="14336">
                  <c:v>87.201208927684917</c:v>
                </c:pt>
                <c:pt idx="14337">
                  <c:v>87.202469515155585</c:v>
                </c:pt>
                <c:pt idx="14338">
                  <c:v>87.203730015438424</c:v>
                </c:pt>
                <c:pt idx="14339">
                  <c:v>87.204990428545557</c:v>
                </c:pt>
                <c:pt idx="14340">
                  <c:v>87.206250754488948</c:v>
                </c:pt>
                <c:pt idx="14341">
                  <c:v>87.207510993280764</c:v>
                </c:pt>
                <c:pt idx="14342">
                  <c:v>87.208771144932896</c:v>
                </c:pt>
                <c:pt idx="14343">
                  <c:v>87.210031209457583</c:v>
                </c:pt>
                <c:pt idx="14344">
                  <c:v>87.21129118686676</c:v>
                </c:pt>
                <c:pt idx="14345">
                  <c:v>87.212551077172492</c:v>
                </c:pt>
                <c:pt idx="14346">
                  <c:v>87.213810880386816</c:v>
                </c:pt>
                <c:pt idx="14347">
                  <c:v>87.21507059652177</c:v>
                </c:pt>
                <c:pt idx="14348">
                  <c:v>87.216330225589402</c:v>
                </c:pt>
                <c:pt idx="14349">
                  <c:v>87.217589767601794</c:v>
                </c:pt>
                <c:pt idx="14350">
                  <c:v>87.218849222570881</c:v>
                </c:pt>
                <c:pt idx="14351">
                  <c:v>87.220108590508787</c:v>
                </c:pt>
                <c:pt idx="14352">
                  <c:v>87.221367871427461</c:v>
                </c:pt>
                <c:pt idx="14353">
                  <c:v>87.222627065338983</c:v>
                </c:pt>
                <c:pt idx="14354">
                  <c:v>87.223886172255305</c:v>
                </c:pt>
                <c:pt idx="14355">
                  <c:v>87.225145192188535</c:v>
                </c:pt>
                <c:pt idx="14356">
                  <c:v>87.22640412515068</c:v>
                </c:pt>
                <c:pt idx="14357">
                  <c:v>87.22766297115372</c:v>
                </c:pt>
                <c:pt idx="14358">
                  <c:v>87.22892173020962</c:v>
                </c:pt>
                <c:pt idx="14359">
                  <c:v>87.230180402330475</c:v>
                </c:pt>
                <c:pt idx="14360">
                  <c:v>87.231438987528279</c:v>
                </c:pt>
                <c:pt idx="14361">
                  <c:v>87.232697485814995</c:v>
                </c:pt>
                <c:pt idx="14362">
                  <c:v>87.233955897202662</c:v>
                </c:pt>
                <c:pt idx="14363">
                  <c:v>87.235214221703259</c:v>
                </c:pt>
                <c:pt idx="14364">
                  <c:v>87.23647245932878</c:v>
                </c:pt>
                <c:pt idx="14365">
                  <c:v>87.237730610091219</c:v>
                </c:pt>
                <c:pt idx="14366">
                  <c:v>87.238988674002613</c:v>
                </c:pt>
                <c:pt idx="14367">
                  <c:v>87.240246651074912</c:v>
                </c:pt>
                <c:pt idx="14368">
                  <c:v>87.24150454132014</c:v>
                </c:pt>
                <c:pt idx="14369">
                  <c:v>87.242762344750176</c:v>
                </c:pt>
                <c:pt idx="14370">
                  <c:v>87.244020061377171</c:v>
                </c:pt>
                <c:pt idx="14371">
                  <c:v>87.245277691212934</c:v>
                </c:pt>
                <c:pt idx="14372">
                  <c:v>87.246535234269544</c:v>
                </c:pt>
                <c:pt idx="14373">
                  <c:v>87.247792690558953</c:v>
                </c:pt>
                <c:pt idx="14374">
                  <c:v>87.249050060093168</c:v>
                </c:pt>
                <c:pt idx="14375">
                  <c:v>87.250307342884057</c:v>
                </c:pt>
                <c:pt idx="14376">
                  <c:v>87.251564538943754</c:v>
                </c:pt>
                <c:pt idx="14377">
                  <c:v>87.252821648284055</c:v>
                </c:pt>
                <c:pt idx="14378">
                  <c:v>87.254078670917025</c:v>
                </c:pt>
                <c:pt idx="14379">
                  <c:v>87.255335606854572</c:v>
                </c:pt>
                <c:pt idx="14380">
                  <c:v>87.256592456108677</c:v>
                </c:pt>
                <c:pt idx="14381">
                  <c:v>87.257849218691319</c:v>
                </c:pt>
                <c:pt idx="14382">
                  <c:v>87.259105894614422</c:v>
                </c:pt>
                <c:pt idx="14383">
                  <c:v>87.260362483889921</c:v>
                </c:pt>
                <c:pt idx="14384">
                  <c:v>87.261618986529783</c:v>
                </c:pt>
                <c:pt idx="14385">
                  <c:v>87.262875402545973</c:v>
                </c:pt>
                <c:pt idx="14386">
                  <c:v>87.264131731950386</c:v>
                </c:pt>
                <c:pt idx="14387">
                  <c:v>87.265387974755001</c:v>
                </c:pt>
                <c:pt idx="14388">
                  <c:v>87.26664413097177</c:v>
                </c:pt>
                <c:pt idx="14389">
                  <c:v>87.267900200612601</c:v>
                </c:pt>
                <c:pt idx="14390">
                  <c:v>87.269156183689375</c:v>
                </c:pt>
                <c:pt idx="14391">
                  <c:v>87.270412080214129</c:v>
                </c:pt>
                <c:pt idx="14392">
                  <c:v>87.271667890198714</c:v>
                </c:pt>
                <c:pt idx="14393">
                  <c:v>87.272923613655109</c:v>
                </c:pt>
                <c:pt idx="14394">
                  <c:v>87.274179250595182</c:v>
                </c:pt>
                <c:pt idx="14395">
                  <c:v>87.275434801030897</c:v>
                </c:pt>
                <c:pt idx="14396">
                  <c:v>87.276690264974164</c:v>
                </c:pt>
                <c:pt idx="14397">
                  <c:v>87.277945642436848</c:v>
                </c:pt>
                <c:pt idx="14398">
                  <c:v>87.279200933430914</c:v>
                </c:pt>
                <c:pt idx="14399">
                  <c:v>87.280456137968287</c:v>
                </c:pt>
                <c:pt idx="14400">
                  <c:v>87.281711256060859</c:v>
                </c:pt>
                <c:pt idx="14401">
                  <c:v>87.282966287720512</c:v>
                </c:pt>
                <c:pt idx="14402">
                  <c:v>87.284221232959183</c:v>
                </c:pt>
                <c:pt idx="14403">
                  <c:v>87.285476091788738</c:v>
                </c:pt>
                <c:pt idx="14404">
                  <c:v>87.286730864221127</c:v>
                </c:pt>
                <c:pt idx="14405">
                  <c:v>87.287985550268203</c:v>
                </c:pt>
                <c:pt idx="14406">
                  <c:v>87.289240149941847</c:v>
                </c:pt>
                <c:pt idx="14407">
                  <c:v>87.290494663253995</c:v>
                </c:pt>
                <c:pt idx="14408">
                  <c:v>87.291749090216499</c:v>
                </c:pt>
                <c:pt idx="14409">
                  <c:v>87.293003430841267</c:v>
                </c:pt>
                <c:pt idx="14410">
                  <c:v>87.294257685140224</c:v>
                </c:pt>
                <c:pt idx="14411">
                  <c:v>87.295511853125078</c:v>
                </c:pt>
                <c:pt idx="14412">
                  <c:v>87.296765934807937</c:v>
                </c:pt>
                <c:pt idx="14413">
                  <c:v>87.298019930200553</c:v>
                </c:pt>
                <c:pt idx="14414">
                  <c:v>87.299273839314822</c:v>
                </c:pt>
                <c:pt idx="14415">
                  <c:v>87.300527662162594</c:v>
                </c:pt>
                <c:pt idx="14416">
                  <c:v>87.301781398755736</c:v>
                </c:pt>
                <c:pt idx="14417">
                  <c:v>87.303035049106199</c:v>
                </c:pt>
                <c:pt idx="14418">
                  <c:v>87.304288613225779</c:v>
                </c:pt>
                <c:pt idx="14419">
                  <c:v>87.305542091126298</c:v>
                </c:pt>
                <c:pt idx="14420">
                  <c:v>87.30679548281968</c:v>
                </c:pt>
                <c:pt idx="14421">
                  <c:v>87.308048788317777</c:v>
                </c:pt>
                <c:pt idx="14422">
                  <c:v>87.309302007632439</c:v>
                </c:pt>
                <c:pt idx="14423">
                  <c:v>87.310555140775506</c:v>
                </c:pt>
                <c:pt idx="14424">
                  <c:v>87.3118081877588</c:v>
                </c:pt>
                <c:pt idx="14425">
                  <c:v>87.31306114859423</c:v>
                </c:pt>
                <c:pt idx="14426">
                  <c:v>87.314314023293605</c:v>
                </c:pt>
                <c:pt idx="14427">
                  <c:v>87.31556681186872</c:v>
                </c:pt>
                <c:pt idx="14428">
                  <c:v>87.316819514331513</c:v>
                </c:pt>
                <c:pt idx="14429">
                  <c:v>87.31807213069375</c:v>
                </c:pt>
                <c:pt idx="14430">
                  <c:v>87.319324660967368</c:v>
                </c:pt>
                <c:pt idx="14431">
                  <c:v>87.320577105164034</c:v>
                </c:pt>
                <c:pt idx="14432">
                  <c:v>87.321829463295728</c:v>
                </c:pt>
                <c:pt idx="14433">
                  <c:v>87.32308173537416</c:v>
                </c:pt>
                <c:pt idx="14434">
                  <c:v>87.324333921411238</c:v>
                </c:pt>
                <c:pt idx="14435">
                  <c:v>87.325586021418758</c:v>
                </c:pt>
                <c:pt idx="14436">
                  <c:v>87.326838035408514</c:v>
                </c:pt>
                <c:pt idx="14437">
                  <c:v>87.328089963392415</c:v>
                </c:pt>
                <c:pt idx="14438">
                  <c:v>87.329341805382128</c:v>
                </c:pt>
                <c:pt idx="14439">
                  <c:v>87.33059356138962</c:v>
                </c:pt>
                <c:pt idx="14440">
                  <c:v>87.331845231426598</c:v>
                </c:pt>
                <c:pt idx="14441">
                  <c:v>87.333096815504874</c:v>
                </c:pt>
                <c:pt idx="14442">
                  <c:v>87.334348313636312</c:v>
                </c:pt>
                <c:pt idx="14443">
                  <c:v>87.335599725832694</c:v>
                </c:pt>
                <c:pt idx="14444">
                  <c:v>87.336851052105771</c:v>
                </c:pt>
                <c:pt idx="14445">
                  <c:v>87.33810229246744</c:v>
                </c:pt>
                <c:pt idx="14446">
                  <c:v>87.339353446929408</c:v>
                </c:pt>
                <c:pt idx="14447">
                  <c:v>87.3406045155035</c:v>
                </c:pt>
                <c:pt idx="14448">
                  <c:v>87.341855498201525</c:v>
                </c:pt>
                <c:pt idx="14449">
                  <c:v>87.343106395035207</c:v>
                </c:pt>
                <c:pt idx="14450">
                  <c:v>87.344357206016383</c:v>
                </c:pt>
                <c:pt idx="14451">
                  <c:v>87.345607931156877</c:v>
                </c:pt>
                <c:pt idx="14452">
                  <c:v>87.346858570468399</c:v>
                </c:pt>
                <c:pt idx="14453">
                  <c:v>87.348109123962786</c:v>
                </c:pt>
                <c:pt idx="14454">
                  <c:v>87.349359591651748</c:v>
                </c:pt>
                <c:pt idx="14455">
                  <c:v>87.350609973547094</c:v>
                </c:pt>
                <c:pt idx="14456">
                  <c:v>87.351860269660605</c:v>
                </c:pt>
                <c:pt idx="14457">
                  <c:v>87.353110480004034</c:v>
                </c:pt>
                <c:pt idx="14458">
                  <c:v>87.354360604589189</c:v>
                </c:pt>
                <c:pt idx="14459">
                  <c:v>87.355610643427752</c:v>
                </c:pt>
                <c:pt idx="14460">
                  <c:v>87.356860596531547</c:v>
                </c:pt>
                <c:pt idx="14461">
                  <c:v>87.358110463912354</c:v>
                </c:pt>
                <c:pt idx="14462">
                  <c:v>87.359360245581854</c:v>
                </c:pt>
                <c:pt idx="14463">
                  <c:v>87.360609941551857</c:v>
                </c:pt>
                <c:pt idx="14464">
                  <c:v>87.361859551834129</c:v>
                </c:pt>
                <c:pt idx="14465">
                  <c:v>87.363109076440338</c:v>
                </c:pt>
                <c:pt idx="14466">
                  <c:v>87.364358515382321</c:v>
                </c:pt>
                <c:pt idx="14467">
                  <c:v>87.365607868671802</c:v>
                </c:pt>
                <c:pt idx="14468">
                  <c:v>87.366857136320448</c:v>
                </c:pt>
                <c:pt idx="14469">
                  <c:v>87.368106318340139</c:v>
                </c:pt>
                <c:pt idx="14470">
                  <c:v>87.3693554147425</c:v>
                </c:pt>
                <c:pt idx="14471">
                  <c:v>87.370604425539284</c:v>
                </c:pt>
                <c:pt idx="14472">
                  <c:v>87.371853350742256</c:v>
                </c:pt>
                <c:pt idx="14473">
                  <c:v>87.373102190363142</c:v>
                </c:pt>
                <c:pt idx="14474">
                  <c:v>87.374350944413649</c:v>
                </c:pt>
                <c:pt idx="14475">
                  <c:v>87.375599612905518</c:v>
                </c:pt>
                <c:pt idx="14476">
                  <c:v>87.376848195850442</c:v>
                </c:pt>
                <c:pt idx="14477">
                  <c:v>87.378096693260218</c:v>
                </c:pt>
                <c:pt idx="14478">
                  <c:v>87.379345105146498</c:v>
                </c:pt>
                <c:pt idx="14479">
                  <c:v>87.380593431521007</c:v>
                </c:pt>
                <c:pt idx="14480">
                  <c:v>87.381841672395481</c:v>
                </c:pt>
                <c:pt idx="14481">
                  <c:v>87.383089827781546</c:v>
                </c:pt>
                <c:pt idx="14482">
                  <c:v>87.384337897691054</c:v>
                </c:pt>
                <c:pt idx="14483">
                  <c:v>87.385585882135658</c:v>
                </c:pt>
                <c:pt idx="14484">
                  <c:v>87.386833781126981</c:v>
                </c:pt>
                <c:pt idx="14485">
                  <c:v>87.388081594676805</c:v>
                </c:pt>
                <c:pt idx="14486">
                  <c:v>87.38932932279684</c:v>
                </c:pt>
                <c:pt idx="14487">
                  <c:v>87.39057696549871</c:v>
                </c:pt>
                <c:pt idx="14488">
                  <c:v>87.391824522794209</c:v>
                </c:pt>
                <c:pt idx="14489">
                  <c:v>87.393071994694893</c:v>
                </c:pt>
                <c:pt idx="14490">
                  <c:v>87.39431938121264</c:v>
                </c:pt>
                <c:pt idx="14491">
                  <c:v>87.395566682358947</c:v>
                </c:pt>
                <c:pt idx="14492">
                  <c:v>87.396813898145595</c:v>
                </c:pt>
                <c:pt idx="14493">
                  <c:v>87.398061028584209</c:v>
                </c:pt>
                <c:pt idx="14494">
                  <c:v>87.399308073686583</c:v>
                </c:pt>
                <c:pt idx="14495">
                  <c:v>87.400555033464315</c:v>
                </c:pt>
                <c:pt idx="14496">
                  <c:v>87.401801907929084</c:v>
                </c:pt>
                <c:pt idx="14497">
                  <c:v>87.403048697092572</c:v>
                </c:pt>
                <c:pt idx="14498">
                  <c:v>87.404295400966447</c:v>
                </c:pt>
                <c:pt idx="14499">
                  <c:v>87.405542019562347</c:v>
                </c:pt>
                <c:pt idx="14500">
                  <c:v>87.406788552891953</c:v>
                </c:pt>
                <c:pt idx="14501">
                  <c:v>87.408035000967004</c:v>
                </c:pt>
                <c:pt idx="14502">
                  <c:v>87.40928136379911</c:v>
                </c:pt>
                <c:pt idx="14503">
                  <c:v>87.410527641399881</c:v>
                </c:pt>
                <c:pt idx="14504">
                  <c:v>87.411773833780984</c:v>
                </c:pt>
                <c:pt idx="14505">
                  <c:v>87.413019940954115</c:v>
                </c:pt>
                <c:pt idx="14506">
                  <c:v>87.414265962930969</c:v>
                </c:pt>
                <c:pt idx="14507">
                  <c:v>87.415511899723057</c:v>
                </c:pt>
                <c:pt idx="14508">
                  <c:v>87.416757751342146</c:v>
                </c:pt>
                <c:pt idx="14509">
                  <c:v>87.418003517799818</c:v>
                </c:pt>
                <c:pt idx="14510">
                  <c:v>87.419249199107739</c:v>
                </c:pt>
                <c:pt idx="14511">
                  <c:v>87.420494795277534</c:v>
                </c:pt>
                <c:pt idx="14512">
                  <c:v>87.421740306320842</c:v>
                </c:pt>
                <c:pt idx="14513">
                  <c:v>87.422985732249359</c:v>
                </c:pt>
                <c:pt idx="14514">
                  <c:v>87.424231073074623</c:v>
                </c:pt>
                <c:pt idx="14515">
                  <c:v>87.42547632880833</c:v>
                </c:pt>
                <c:pt idx="14516">
                  <c:v>87.426721499462062</c:v>
                </c:pt>
                <c:pt idx="14517">
                  <c:v>87.4279665850475</c:v>
                </c:pt>
                <c:pt idx="14518">
                  <c:v>87.429211585576198</c:v>
                </c:pt>
                <c:pt idx="14519">
                  <c:v>87.430456501059808</c:v>
                </c:pt>
                <c:pt idx="14520">
                  <c:v>87.431701331509927</c:v>
                </c:pt>
                <c:pt idx="14521">
                  <c:v>87.432946076938208</c:v>
                </c:pt>
                <c:pt idx="14522">
                  <c:v>87.434190737356303</c:v>
                </c:pt>
                <c:pt idx="14523">
                  <c:v>87.435435312775695</c:v>
                </c:pt>
                <c:pt idx="14524">
                  <c:v>87.436679803208122</c:v>
                </c:pt>
                <c:pt idx="14525">
                  <c:v>87.437924208665137</c:v>
                </c:pt>
                <c:pt idx="14526">
                  <c:v>87.439168529158295</c:v>
                </c:pt>
                <c:pt idx="14527">
                  <c:v>87.440412764699303</c:v>
                </c:pt>
                <c:pt idx="14528">
                  <c:v>87.44165691529966</c:v>
                </c:pt>
                <c:pt idx="14529">
                  <c:v>87.44290098097099</c:v>
                </c:pt>
                <c:pt idx="14530">
                  <c:v>87.44414496172493</c:v>
                </c:pt>
                <c:pt idx="14531">
                  <c:v>87.445388857572993</c:v>
                </c:pt>
                <c:pt idx="14532">
                  <c:v>87.446632668526874</c:v>
                </c:pt>
                <c:pt idx="14533">
                  <c:v>87.447876394598083</c:v>
                </c:pt>
                <c:pt idx="14534">
                  <c:v>87.449120035798259</c:v>
                </c:pt>
                <c:pt idx="14535">
                  <c:v>87.450363592138885</c:v>
                </c:pt>
                <c:pt idx="14536">
                  <c:v>87.451607063631656</c:v>
                </c:pt>
                <c:pt idx="14537">
                  <c:v>87.452850450288082</c:v>
                </c:pt>
                <c:pt idx="14538">
                  <c:v>87.454093752119761</c:v>
                </c:pt>
                <c:pt idx="14539">
                  <c:v>87.455336969138273</c:v>
                </c:pt>
                <c:pt idx="14540">
                  <c:v>87.456580101355172</c:v>
                </c:pt>
                <c:pt idx="14541">
                  <c:v>87.457823148781998</c:v>
                </c:pt>
                <c:pt idx="14542">
                  <c:v>87.459066111430388</c:v>
                </c:pt>
                <c:pt idx="14543">
                  <c:v>87.460308989311869</c:v>
                </c:pt>
                <c:pt idx="14544">
                  <c:v>87.461551782437994</c:v>
                </c:pt>
                <c:pt idx="14545">
                  <c:v>87.462794490820301</c:v>
                </c:pt>
                <c:pt idx="14546">
                  <c:v>87.464037114470358</c:v>
                </c:pt>
                <c:pt idx="14547">
                  <c:v>87.46527965339979</c:v>
                </c:pt>
                <c:pt idx="14548">
                  <c:v>87.466522107620051</c:v>
                </c:pt>
                <c:pt idx="14549">
                  <c:v>87.467764477142779</c:v>
                </c:pt>
                <c:pt idx="14550">
                  <c:v>87.469006761979443</c:v>
                </c:pt>
                <c:pt idx="14551">
                  <c:v>87.470248962141582</c:v>
                </c:pt>
                <c:pt idx="14552">
                  <c:v>87.471491077640792</c:v>
                </c:pt>
                <c:pt idx="14553">
                  <c:v>87.472733108488583</c:v>
                </c:pt>
                <c:pt idx="14554">
                  <c:v>87.473975054696567</c:v>
                </c:pt>
                <c:pt idx="14555">
                  <c:v>87.475216916276182</c:v>
                </c:pt>
                <c:pt idx="14556">
                  <c:v>87.476458693238982</c:v>
                </c:pt>
                <c:pt idx="14557">
                  <c:v>87.477700385596521</c:v>
                </c:pt>
                <c:pt idx="14558">
                  <c:v>87.478941993360351</c:v>
                </c:pt>
                <c:pt idx="14559">
                  <c:v>87.480183516541885</c:v>
                </c:pt>
                <c:pt idx="14560">
                  <c:v>87.481424955152818</c:v>
                </c:pt>
                <c:pt idx="14561">
                  <c:v>87.482666309204475</c:v>
                </c:pt>
                <c:pt idx="14562">
                  <c:v>87.483907578708539</c:v>
                </c:pt>
                <c:pt idx="14563">
                  <c:v>87.485148763676449</c:v>
                </c:pt>
                <c:pt idx="14564">
                  <c:v>87.486389864119715</c:v>
                </c:pt>
                <c:pt idx="14565">
                  <c:v>87.487630880049892</c:v>
                </c:pt>
                <c:pt idx="14566">
                  <c:v>87.488871811478404</c:v>
                </c:pt>
                <c:pt idx="14567">
                  <c:v>87.490112658416891</c:v>
                </c:pt>
                <c:pt idx="14568">
                  <c:v>87.491353420876806</c:v>
                </c:pt>
                <c:pt idx="14569">
                  <c:v>87.49259409886956</c:v>
                </c:pt>
                <c:pt idx="14570">
                  <c:v>87.493834692406722</c:v>
                </c:pt>
                <c:pt idx="14571">
                  <c:v>87.495075201499816</c:v>
                </c:pt>
                <c:pt idx="14572">
                  <c:v>87.496315626160296</c:v>
                </c:pt>
                <c:pt idx="14573">
                  <c:v>87.497555966399716</c:v>
                </c:pt>
                <c:pt idx="14574">
                  <c:v>87.49879622222943</c:v>
                </c:pt>
                <c:pt idx="14575">
                  <c:v>87.500036393661063</c:v>
                </c:pt>
                <c:pt idx="14576">
                  <c:v>87.501276480706068</c:v>
                </c:pt>
                <c:pt idx="14577">
                  <c:v>87.502516483375899</c:v>
                </c:pt>
                <c:pt idx="14578">
                  <c:v>87.503756401682011</c:v>
                </c:pt>
                <c:pt idx="14579">
                  <c:v>87.504996235635986</c:v>
                </c:pt>
                <c:pt idx="14580">
                  <c:v>87.506235985249248</c:v>
                </c:pt>
                <c:pt idx="14581">
                  <c:v>87.507475650533152</c:v>
                </c:pt>
                <c:pt idx="14582">
                  <c:v>87.508715231499338</c:v>
                </c:pt>
                <c:pt idx="14583">
                  <c:v>87.509954728159272</c:v>
                </c:pt>
                <c:pt idx="14584">
                  <c:v>87.511194140524282</c:v>
                </c:pt>
                <c:pt idx="14585">
                  <c:v>87.512433468605963</c:v>
                </c:pt>
                <c:pt idx="14586">
                  <c:v>87.513672712415683</c:v>
                </c:pt>
                <c:pt idx="14587">
                  <c:v>87.514911871964998</c:v>
                </c:pt>
                <c:pt idx="14588">
                  <c:v>87.516150947265317</c:v>
                </c:pt>
                <c:pt idx="14589">
                  <c:v>87.517389938328023</c:v>
                </c:pt>
                <c:pt idx="14590">
                  <c:v>87.518628845164685</c:v>
                </c:pt>
                <c:pt idx="14591">
                  <c:v>87.519867667786698</c:v>
                </c:pt>
                <c:pt idx="14592">
                  <c:v>87.521106406205533</c:v>
                </c:pt>
                <c:pt idx="14593">
                  <c:v>87.522345060432585</c:v>
                </c:pt>
                <c:pt idx="14594">
                  <c:v>87.523583630479379</c:v>
                </c:pt>
                <c:pt idx="14595">
                  <c:v>87.524822116357271</c:v>
                </c:pt>
                <c:pt idx="14596">
                  <c:v>87.526060518077756</c:v>
                </c:pt>
                <c:pt idx="14597">
                  <c:v>87.52729883565226</c:v>
                </c:pt>
                <c:pt idx="14598">
                  <c:v>87.528537069092209</c:v>
                </c:pt>
                <c:pt idx="14599">
                  <c:v>87.529775218409014</c:v>
                </c:pt>
                <c:pt idx="14600">
                  <c:v>87.5310132836142</c:v>
                </c:pt>
                <c:pt idx="14601">
                  <c:v>87.532251264719065</c:v>
                </c:pt>
                <c:pt idx="14602">
                  <c:v>87.533489161735105</c:v>
                </c:pt>
                <c:pt idx="14603">
                  <c:v>87.534726974673731</c:v>
                </c:pt>
                <c:pt idx="14604">
                  <c:v>87.535964703546355</c:v>
                </c:pt>
                <c:pt idx="14605">
                  <c:v>87.537202348364403</c:v>
                </c:pt>
                <c:pt idx="14606">
                  <c:v>87.538439909139285</c:v>
                </c:pt>
                <c:pt idx="14607">
                  <c:v>87.539677385882456</c:v>
                </c:pt>
                <c:pt idx="14608">
                  <c:v>87.54091477860527</c:v>
                </c:pt>
                <c:pt idx="14609">
                  <c:v>87.542152087319124</c:v>
                </c:pt>
                <c:pt idx="14610">
                  <c:v>87.54338931203543</c:v>
                </c:pt>
                <c:pt idx="14611">
                  <c:v>87.544626452765712</c:v>
                </c:pt>
                <c:pt idx="14612">
                  <c:v>87.545863509521212</c:v>
                </c:pt>
                <c:pt idx="14613">
                  <c:v>87.547100482313411</c:v>
                </c:pt>
                <c:pt idx="14614">
                  <c:v>87.548337371153636</c:v>
                </c:pt>
                <c:pt idx="14615">
                  <c:v>87.549574176053397</c:v>
                </c:pt>
                <c:pt idx="14616">
                  <c:v>87.550810897024036</c:v>
                </c:pt>
                <c:pt idx="14617">
                  <c:v>87.552047534076877</c:v>
                </c:pt>
                <c:pt idx="14618">
                  <c:v>87.553284087223403</c:v>
                </c:pt>
                <c:pt idx="14619">
                  <c:v>87.554520556474941</c:v>
                </c:pt>
                <c:pt idx="14620">
                  <c:v>87.555756941842887</c:v>
                </c:pt>
                <c:pt idx="14621">
                  <c:v>87.556993243338653</c:v>
                </c:pt>
                <c:pt idx="14622">
                  <c:v>87.55822946097355</c:v>
                </c:pt>
                <c:pt idx="14623">
                  <c:v>87.559465594759018</c:v>
                </c:pt>
                <c:pt idx="14624">
                  <c:v>87.560701644706398</c:v>
                </c:pt>
                <c:pt idx="14625">
                  <c:v>87.561937610827073</c:v>
                </c:pt>
                <c:pt idx="14626">
                  <c:v>87.563173493132425</c:v>
                </c:pt>
                <c:pt idx="14627">
                  <c:v>87.564409291633794</c:v>
                </c:pt>
                <c:pt idx="14628">
                  <c:v>87.565645006342535</c:v>
                </c:pt>
                <c:pt idx="14629">
                  <c:v>87.566880637270046</c:v>
                </c:pt>
                <c:pt idx="14630">
                  <c:v>87.56811618442768</c:v>
                </c:pt>
                <c:pt idx="14631">
                  <c:v>87.569351647826778</c:v>
                </c:pt>
                <c:pt idx="14632">
                  <c:v>87.570587027478695</c:v>
                </c:pt>
                <c:pt idx="14633">
                  <c:v>87.571822323394827</c:v>
                </c:pt>
                <c:pt idx="14634">
                  <c:v>87.573057535586443</c:v>
                </c:pt>
                <c:pt idx="14635">
                  <c:v>87.574292664065027</c:v>
                </c:pt>
                <c:pt idx="14636">
                  <c:v>87.575527708841761</c:v>
                </c:pt>
                <c:pt idx="14637">
                  <c:v>87.576762669928087</c:v>
                </c:pt>
                <c:pt idx="14638">
                  <c:v>87.577997547335315</c:v>
                </c:pt>
                <c:pt idx="14639">
                  <c:v>87.579232341074785</c:v>
                </c:pt>
                <c:pt idx="14640">
                  <c:v>87.580467051157868</c:v>
                </c:pt>
                <c:pt idx="14641">
                  <c:v>87.581701677595859</c:v>
                </c:pt>
                <c:pt idx="14642">
                  <c:v>87.582936220400114</c:v>
                </c:pt>
                <c:pt idx="14643">
                  <c:v>87.584170679581959</c:v>
                </c:pt>
                <c:pt idx="14644">
                  <c:v>87.585405055152691</c:v>
                </c:pt>
                <c:pt idx="14645">
                  <c:v>87.586639347123693</c:v>
                </c:pt>
                <c:pt idx="14646">
                  <c:v>87.587873555506221</c:v>
                </c:pt>
                <c:pt idx="14647">
                  <c:v>87.58910768031167</c:v>
                </c:pt>
                <c:pt idx="14648">
                  <c:v>87.590341721551269</c:v>
                </c:pt>
                <c:pt idx="14649">
                  <c:v>87.591575679236456</c:v>
                </c:pt>
                <c:pt idx="14650">
                  <c:v>87.59280955337843</c:v>
                </c:pt>
                <c:pt idx="14651">
                  <c:v>87.594043343988531</c:v>
                </c:pt>
                <c:pt idx="14652">
                  <c:v>87.595277051078085</c:v>
                </c:pt>
                <c:pt idx="14653">
                  <c:v>87.596510674658433</c:v>
                </c:pt>
                <c:pt idx="14654">
                  <c:v>87.5977442147408</c:v>
                </c:pt>
                <c:pt idx="14655">
                  <c:v>87.598977671336542</c:v>
                </c:pt>
                <c:pt idx="14656">
                  <c:v>87.600211044456955</c:v>
                </c:pt>
                <c:pt idx="14657">
                  <c:v>87.601444334113353</c:v>
                </c:pt>
                <c:pt idx="14658">
                  <c:v>87.602677540317003</c:v>
                </c:pt>
                <c:pt idx="14659">
                  <c:v>87.603910663079162</c:v>
                </c:pt>
                <c:pt idx="14660">
                  <c:v>87.605143702411183</c:v>
                </c:pt>
                <c:pt idx="14661">
                  <c:v>87.606376658324336</c:v>
                </c:pt>
                <c:pt idx="14662">
                  <c:v>87.607609530829919</c:v>
                </c:pt>
                <c:pt idx="14663">
                  <c:v>87.608842319939185</c:v>
                </c:pt>
                <c:pt idx="14664">
                  <c:v>87.610075025663448</c:v>
                </c:pt>
                <c:pt idx="14665">
                  <c:v>87.611307648013991</c:v>
                </c:pt>
                <c:pt idx="14666">
                  <c:v>87.612540187002068</c:v>
                </c:pt>
                <c:pt idx="14667">
                  <c:v>87.613772642638892</c:v>
                </c:pt>
                <c:pt idx="14668">
                  <c:v>87.615005014935889</c:v>
                </c:pt>
                <c:pt idx="14669">
                  <c:v>87.616237303904214</c:v>
                </c:pt>
                <c:pt idx="14670">
                  <c:v>87.617469509555164</c:v>
                </c:pt>
                <c:pt idx="14671">
                  <c:v>87.618701631899967</c:v>
                </c:pt>
                <c:pt idx="14672">
                  <c:v>87.61993367094999</c:v>
                </c:pt>
                <c:pt idx="14673">
                  <c:v>87.621165626716405</c:v>
                </c:pt>
                <c:pt idx="14674">
                  <c:v>87.622397499210479</c:v>
                </c:pt>
                <c:pt idx="14675">
                  <c:v>87.623629288443482</c:v>
                </c:pt>
                <c:pt idx="14676">
                  <c:v>87.624860994426669</c:v>
                </c:pt>
                <c:pt idx="14677">
                  <c:v>87.626092617171295</c:v>
                </c:pt>
                <c:pt idx="14678">
                  <c:v>87.627324156688601</c:v>
                </c:pt>
                <c:pt idx="14679">
                  <c:v>87.628555612989842</c:v>
                </c:pt>
                <c:pt idx="14680">
                  <c:v>87.629786986086287</c:v>
                </c:pt>
                <c:pt idx="14681">
                  <c:v>87.631018275989149</c:v>
                </c:pt>
                <c:pt idx="14682">
                  <c:v>87.632249482709682</c:v>
                </c:pt>
                <c:pt idx="14683">
                  <c:v>87.633480606259084</c:v>
                </c:pt>
                <c:pt idx="14684">
                  <c:v>87.634711646648682</c:v>
                </c:pt>
                <c:pt idx="14685">
                  <c:v>87.635942603889589</c:v>
                </c:pt>
                <c:pt idx="14686">
                  <c:v>87.63717347799313</c:v>
                </c:pt>
                <c:pt idx="14687">
                  <c:v>87.63840426897049</c:v>
                </c:pt>
                <c:pt idx="14688">
                  <c:v>87.639634976832923</c:v>
                </c:pt>
                <c:pt idx="14689">
                  <c:v>87.640865601591642</c:v>
                </c:pt>
                <c:pt idx="14690">
                  <c:v>87.642096143257859</c:v>
                </c:pt>
                <c:pt idx="14691">
                  <c:v>87.643326601842801</c:v>
                </c:pt>
                <c:pt idx="14692">
                  <c:v>87.644556977357695</c:v>
                </c:pt>
                <c:pt idx="14693">
                  <c:v>87.645787269813752</c:v>
                </c:pt>
                <c:pt idx="14694">
                  <c:v>87.647017479222143</c:v>
                </c:pt>
                <c:pt idx="14695">
                  <c:v>87.648247605594122</c:v>
                </c:pt>
                <c:pt idx="14696">
                  <c:v>87.64947764894093</c:v>
                </c:pt>
                <c:pt idx="14697">
                  <c:v>87.650707609273738</c:v>
                </c:pt>
                <c:pt idx="14698">
                  <c:v>87.651937486603742</c:v>
                </c:pt>
                <c:pt idx="14699">
                  <c:v>87.653167280942171</c:v>
                </c:pt>
                <c:pt idx="14700">
                  <c:v>87.65439699230015</c:v>
                </c:pt>
                <c:pt idx="14701">
                  <c:v>87.655626620688977</c:v>
                </c:pt>
                <c:pt idx="14702">
                  <c:v>87.656856166119766</c:v>
                </c:pt>
                <c:pt idx="14703">
                  <c:v>87.6580856286038</c:v>
                </c:pt>
                <c:pt idx="14704">
                  <c:v>87.659315008152177</c:v>
                </c:pt>
                <c:pt idx="14705">
                  <c:v>87.660544304776138</c:v>
                </c:pt>
                <c:pt idx="14706">
                  <c:v>87.661773518486839</c:v>
                </c:pt>
                <c:pt idx="14707">
                  <c:v>87.663002649295493</c:v>
                </c:pt>
                <c:pt idx="14708">
                  <c:v>87.664231697213296</c:v>
                </c:pt>
                <c:pt idx="14709">
                  <c:v>87.665460662251348</c:v>
                </c:pt>
                <c:pt idx="14710">
                  <c:v>87.66668954442089</c:v>
                </c:pt>
                <c:pt idx="14711">
                  <c:v>87.667918343733092</c:v>
                </c:pt>
                <c:pt idx="14712">
                  <c:v>87.669147060199151</c:v>
                </c:pt>
                <c:pt idx="14713">
                  <c:v>87.670375693830138</c:v>
                </c:pt>
                <c:pt idx="14714">
                  <c:v>87.671604244637365</c:v>
                </c:pt>
                <c:pt idx="14715">
                  <c:v>87.672832712631845</c:v>
                </c:pt>
                <c:pt idx="14716">
                  <c:v>87.674061097824861</c:v>
                </c:pt>
                <c:pt idx="14717">
                  <c:v>87.67528940022757</c:v>
                </c:pt>
                <c:pt idx="14718">
                  <c:v>87.67651761985104</c:v>
                </c:pt>
                <c:pt idx="14719">
                  <c:v>87.677745756706472</c:v>
                </c:pt>
                <c:pt idx="14720">
                  <c:v>87.678973810805061</c:v>
                </c:pt>
                <c:pt idx="14721">
                  <c:v>87.680201782157951</c:v>
                </c:pt>
                <c:pt idx="14722">
                  <c:v>87.681429670776225</c:v>
                </c:pt>
                <c:pt idx="14723">
                  <c:v>87.682657476671068</c:v>
                </c:pt>
                <c:pt idx="14724">
                  <c:v>87.683885199853634</c:v>
                </c:pt>
                <c:pt idx="14725">
                  <c:v>87.68511284033508</c:v>
                </c:pt>
                <c:pt idx="14726">
                  <c:v>87.686340398126518</c:v>
                </c:pt>
                <c:pt idx="14727">
                  <c:v>87.687567873239118</c:v>
                </c:pt>
                <c:pt idx="14728">
                  <c:v>87.688795265683964</c:v>
                </c:pt>
                <c:pt idx="14729">
                  <c:v>87.690022575472256</c:v>
                </c:pt>
                <c:pt idx="14730">
                  <c:v>87.69124980261509</c:v>
                </c:pt>
                <c:pt idx="14731">
                  <c:v>87.692476947123566</c:v>
                </c:pt>
                <c:pt idx="14732">
                  <c:v>87.693704009008911</c:v>
                </c:pt>
                <c:pt idx="14733">
                  <c:v>87.694930988282124</c:v>
                </c:pt>
                <c:pt idx="14734">
                  <c:v>87.696157884954417</c:v>
                </c:pt>
                <c:pt idx="14735">
                  <c:v>87.697384699036903</c:v>
                </c:pt>
                <c:pt idx="14736">
                  <c:v>87.698611430540609</c:v>
                </c:pt>
                <c:pt idx="14737">
                  <c:v>87.699838079476763</c:v>
                </c:pt>
                <c:pt idx="14738">
                  <c:v>87.701064645856476</c:v>
                </c:pt>
                <c:pt idx="14739">
                  <c:v>87.702291129690749</c:v>
                </c:pt>
                <c:pt idx="14740">
                  <c:v>87.703517530990808</c:v>
                </c:pt>
                <c:pt idx="14741">
                  <c:v>87.704743849767723</c:v>
                </c:pt>
                <c:pt idx="14742">
                  <c:v>87.705970086032551</c:v>
                </c:pt>
                <c:pt idx="14743">
                  <c:v>87.707196239796446</c:v>
                </c:pt>
                <c:pt idx="14744">
                  <c:v>87.708422311070521</c:v>
                </c:pt>
                <c:pt idx="14745">
                  <c:v>87.709648299865833</c:v>
                </c:pt>
                <c:pt idx="14746">
                  <c:v>87.710874206193509</c:v>
                </c:pt>
                <c:pt idx="14747">
                  <c:v>87.712100030064647</c:v>
                </c:pt>
                <c:pt idx="14748">
                  <c:v>87.713325771490332</c:v>
                </c:pt>
                <c:pt idx="14749">
                  <c:v>87.714551430481549</c:v>
                </c:pt>
                <c:pt idx="14750">
                  <c:v>87.715777007049539</c:v>
                </c:pt>
                <c:pt idx="14751">
                  <c:v>87.717002501205386</c:v>
                </c:pt>
                <c:pt idx="14752">
                  <c:v>87.71822791296006</c:v>
                </c:pt>
                <c:pt idx="14753">
                  <c:v>87.71945324232469</c:v>
                </c:pt>
                <c:pt idx="14754">
                  <c:v>87.720678489310387</c:v>
                </c:pt>
                <c:pt idx="14755">
                  <c:v>87.721903653928194</c:v>
                </c:pt>
                <c:pt idx="14756">
                  <c:v>87.723128736189139</c:v>
                </c:pt>
                <c:pt idx="14757">
                  <c:v>87.724353736104391</c:v>
                </c:pt>
                <c:pt idx="14758">
                  <c:v>87.72557865368492</c:v>
                </c:pt>
                <c:pt idx="14759">
                  <c:v>87.726803488941982</c:v>
                </c:pt>
                <c:pt idx="14760">
                  <c:v>87.728028241886378</c:v>
                </c:pt>
                <c:pt idx="14761">
                  <c:v>87.729252912529319</c:v>
                </c:pt>
                <c:pt idx="14762">
                  <c:v>87.730477500881875</c:v>
                </c:pt>
                <c:pt idx="14763">
                  <c:v>87.731702006955061</c:v>
                </c:pt>
                <c:pt idx="14764">
                  <c:v>87.732926430759946</c:v>
                </c:pt>
                <c:pt idx="14765">
                  <c:v>87.734150772307615</c:v>
                </c:pt>
                <c:pt idx="14766">
                  <c:v>87.735375031609024</c:v>
                </c:pt>
                <c:pt idx="14767">
                  <c:v>87.736599208675358</c:v>
                </c:pt>
                <c:pt idx="14768">
                  <c:v>87.737823303517558</c:v>
                </c:pt>
                <c:pt idx="14769">
                  <c:v>87.739047316146667</c:v>
                </c:pt>
                <c:pt idx="14770">
                  <c:v>87.740271246573812</c:v>
                </c:pt>
                <c:pt idx="14771">
                  <c:v>87.741495094809977</c:v>
                </c:pt>
                <c:pt idx="14772">
                  <c:v>87.742718860866177</c:v>
                </c:pt>
                <c:pt idx="14773">
                  <c:v>87.74394254475348</c:v>
                </c:pt>
                <c:pt idx="14774">
                  <c:v>87.745166146482958</c:v>
                </c:pt>
                <c:pt idx="14775">
                  <c:v>87.746389666065596</c:v>
                </c:pt>
                <c:pt idx="14776">
                  <c:v>87.747613103512435</c:v>
                </c:pt>
                <c:pt idx="14777">
                  <c:v>87.748836458834461</c:v>
                </c:pt>
                <c:pt idx="14778">
                  <c:v>87.750059732042757</c:v>
                </c:pt>
                <c:pt idx="14779">
                  <c:v>87.751282923148324</c:v>
                </c:pt>
                <c:pt idx="14780">
                  <c:v>87.752506032162159</c:v>
                </c:pt>
                <c:pt idx="14781">
                  <c:v>87.753729059095335</c:v>
                </c:pt>
                <c:pt idx="14782">
                  <c:v>87.754952003958778</c:v>
                </c:pt>
                <c:pt idx="14783">
                  <c:v>87.756174866763587</c:v>
                </c:pt>
                <c:pt idx="14784">
                  <c:v>87.757397647520762</c:v>
                </c:pt>
                <c:pt idx="14785">
                  <c:v>87.758620346241315</c:v>
                </c:pt>
                <c:pt idx="14786">
                  <c:v>87.759842962936176</c:v>
                </c:pt>
                <c:pt idx="14787">
                  <c:v>87.761065497616485</c:v>
                </c:pt>
                <c:pt idx="14788">
                  <c:v>87.7622879502931</c:v>
                </c:pt>
                <c:pt idx="14789">
                  <c:v>87.763510320977119</c:v>
                </c:pt>
                <c:pt idx="14790">
                  <c:v>87.764732609679484</c:v>
                </c:pt>
                <c:pt idx="14791">
                  <c:v>87.765954816411195</c:v>
                </c:pt>
                <c:pt idx="14792">
                  <c:v>87.767176941183337</c:v>
                </c:pt>
                <c:pt idx="14793">
                  <c:v>87.76839898400678</c:v>
                </c:pt>
                <c:pt idx="14794">
                  <c:v>87.769620944892608</c:v>
                </c:pt>
                <c:pt idx="14795">
                  <c:v>87.77084282385168</c:v>
                </c:pt>
                <c:pt idx="14796">
                  <c:v>87.772064620895136</c:v>
                </c:pt>
                <c:pt idx="14797">
                  <c:v>87.773286336033863</c:v>
                </c:pt>
                <c:pt idx="14798">
                  <c:v>87.774507969278915</c:v>
                </c:pt>
                <c:pt idx="14799">
                  <c:v>87.77572952064115</c:v>
                </c:pt>
                <c:pt idx="14800">
                  <c:v>87.776950990131652</c:v>
                </c:pt>
                <c:pt idx="14801">
                  <c:v>87.778172377761351</c:v>
                </c:pt>
                <c:pt idx="14802">
                  <c:v>87.779393683541244</c:v>
                </c:pt>
                <c:pt idx="14803">
                  <c:v>87.78061490748226</c:v>
                </c:pt>
                <c:pt idx="14804">
                  <c:v>87.781836049595384</c:v>
                </c:pt>
                <c:pt idx="14805">
                  <c:v>87.783057109891587</c:v>
                </c:pt>
                <c:pt idx="14806">
                  <c:v>87.784278088381868</c:v>
                </c:pt>
                <c:pt idx="14807">
                  <c:v>87.785498985077126</c:v>
                </c:pt>
                <c:pt idx="14808">
                  <c:v>87.786719799988305</c:v>
                </c:pt>
                <c:pt idx="14809">
                  <c:v>87.787940533126431</c:v>
                </c:pt>
                <c:pt idx="14810">
                  <c:v>87.789161184502447</c:v>
                </c:pt>
                <c:pt idx="14811">
                  <c:v>87.790381754127253</c:v>
                </c:pt>
                <c:pt idx="14812">
                  <c:v>87.791602242011834</c:v>
                </c:pt>
                <c:pt idx="14813">
                  <c:v>87.792822648167174</c:v>
                </c:pt>
                <c:pt idx="14814">
                  <c:v>87.794042972604117</c:v>
                </c:pt>
                <c:pt idx="14815">
                  <c:v>87.795263215333719</c:v>
                </c:pt>
                <c:pt idx="14816">
                  <c:v>87.796483376366822</c:v>
                </c:pt>
                <c:pt idx="14817">
                  <c:v>87.797703455714426</c:v>
                </c:pt>
                <c:pt idx="14818">
                  <c:v>87.798923453387488</c:v>
                </c:pt>
                <c:pt idx="14819">
                  <c:v>87.800143369396864</c:v>
                </c:pt>
                <c:pt idx="14820">
                  <c:v>87.80136320375351</c:v>
                </c:pt>
                <c:pt idx="14821">
                  <c:v>87.802582956468385</c:v>
                </c:pt>
                <c:pt idx="14822">
                  <c:v>87.803802627552443</c:v>
                </c:pt>
                <c:pt idx="14823">
                  <c:v>87.805022217016528</c:v>
                </c:pt>
                <c:pt idx="14824">
                  <c:v>87.806241724871683</c:v>
                </c:pt>
                <c:pt idx="14825">
                  <c:v>87.807461151128678</c:v>
                </c:pt>
                <c:pt idx="14826">
                  <c:v>87.808680495798555</c:v>
                </c:pt>
                <c:pt idx="14827">
                  <c:v>87.809899758892172</c:v>
                </c:pt>
                <c:pt idx="14828">
                  <c:v>87.811118940420414</c:v>
                </c:pt>
                <c:pt idx="14829">
                  <c:v>87.812338040394238</c:v>
                </c:pt>
                <c:pt idx="14830">
                  <c:v>87.813557058824571</c:v>
                </c:pt>
                <c:pt idx="14831">
                  <c:v>87.814775995722314</c:v>
                </c:pt>
                <c:pt idx="14832">
                  <c:v>87.815994851098338</c:v>
                </c:pt>
                <c:pt idx="14833">
                  <c:v>87.817213624963614</c:v>
                </c:pt>
                <c:pt idx="14834">
                  <c:v>87.818432317328885</c:v>
                </c:pt>
                <c:pt idx="14835">
                  <c:v>87.819650928205292</c:v>
                </c:pt>
                <c:pt idx="14836">
                  <c:v>87.820869457603521</c:v>
                </c:pt>
                <c:pt idx="14837">
                  <c:v>87.822087905534573</c:v>
                </c:pt>
                <c:pt idx="14838">
                  <c:v>87.823306272009262</c:v>
                </c:pt>
                <c:pt idx="14839">
                  <c:v>87.824524557038629</c:v>
                </c:pt>
                <c:pt idx="14840">
                  <c:v>87.825742760633375</c:v>
                </c:pt>
                <c:pt idx="14841">
                  <c:v>87.826960882804514</c:v>
                </c:pt>
                <c:pt idx="14842">
                  <c:v>87.828178923562888</c:v>
                </c:pt>
                <c:pt idx="14843">
                  <c:v>87.829396882919369</c:v>
                </c:pt>
                <c:pt idx="14844">
                  <c:v>87.830614760884913</c:v>
                </c:pt>
                <c:pt idx="14845">
                  <c:v>87.831832557470236</c:v>
                </c:pt>
                <c:pt idx="14846">
                  <c:v>87.833050272686336</c:v>
                </c:pt>
                <c:pt idx="14847">
                  <c:v>87.834267906544113</c:v>
                </c:pt>
                <c:pt idx="14848">
                  <c:v>87.835485459054325</c:v>
                </c:pt>
                <c:pt idx="14849">
                  <c:v>87.836702930227929</c:v>
                </c:pt>
                <c:pt idx="14850">
                  <c:v>87.837920320075796</c:v>
                </c:pt>
                <c:pt idx="14851">
                  <c:v>87.839137628608711</c:v>
                </c:pt>
                <c:pt idx="14852">
                  <c:v>87.840354855837603</c:v>
                </c:pt>
                <c:pt idx="14853">
                  <c:v>87.841572001773301</c:v>
                </c:pt>
                <c:pt idx="14854">
                  <c:v>87.842789066426633</c:v>
                </c:pt>
                <c:pt idx="14855">
                  <c:v>87.844006049808584</c:v>
                </c:pt>
                <c:pt idx="14856">
                  <c:v>87.84522295192987</c:v>
                </c:pt>
                <c:pt idx="14857">
                  <c:v>87.846439772801389</c:v>
                </c:pt>
                <c:pt idx="14858">
                  <c:v>87.847656512433971</c:v>
                </c:pt>
                <c:pt idx="14859">
                  <c:v>87.848873170838488</c:v>
                </c:pt>
                <c:pt idx="14860">
                  <c:v>87.850089748025809</c:v>
                </c:pt>
                <c:pt idx="14861">
                  <c:v>87.851306244006707</c:v>
                </c:pt>
                <c:pt idx="14862">
                  <c:v>87.852522658792111</c:v>
                </c:pt>
                <c:pt idx="14863">
                  <c:v>87.853738992392763</c:v>
                </c:pt>
                <c:pt idx="14864">
                  <c:v>87.854955244819593</c:v>
                </c:pt>
                <c:pt idx="14865">
                  <c:v>87.856171416083342</c:v>
                </c:pt>
                <c:pt idx="14866">
                  <c:v>87.857387506194911</c:v>
                </c:pt>
                <c:pt idx="14867">
                  <c:v>87.858603515165129</c:v>
                </c:pt>
                <c:pt idx="14868">
                  <c:v>87.859819443004753</c:v>
                </c:pt>
                <c:pt idx="14869">
                  <c:v>87.861035289724683</c:v>
                </c:pt>
                <c:pt idx="14870">
                  <c:v>87.862251055335733</c:v>
                </c:pt>
                <c:pt idx="14871">
                  <c:v>87.86346673984869</c:v>
                </c:pt>
                <c:pt idx="14872">
                  <c:v>87.864682343274353</c:v>
                </c:pt>
                <c:pt idx="14873">
                  <c:v>87.865897865623609</c:v>
                </c:pt>
                <c:pt idx="14874">
                  <c:v>87.867113306907271</c:v>
                </c:pt>
                <c:pt idx="14875">
                  <c:v>87.868328667136041</c:v>
                </c:pt>
                <c:pt idx="14876">
                  <c:v>87.869543946320832</c:v>
                </c:pt>
                <c:pt idx="14877">
                  <c:v>87.870759144472416</c:v>
                </c:pt>
                <c:pt idx="14878">
                  <c:v>87.87197426160165</c:v>
                </c:pt>
                <c:pt idx="14879">
                  <c:v>87.87318929771925</c:v>
                </c:pt>
                <c:pt idx="14880">
                  <c:v>87.874404252836086</c:v>
                </c:pt>
                <c:pt idx="14881">
                  <c:v>87.875619126962903</c:v>
                </c:pt>
                <c:pt idx="14882">
                  <c:v>87.876833920110585</c:v>
                </c:pt>
                <c:pt idx="14883">
                  <c:v>87.87804863228979</c:v>
                </c:pt>
                <c:pt idx="14884">
                  <c:v>87.87926326351149</c:v>
                </c:pt>
                <c:pt idx="14885">
                  <c:v>87.880477813786257</c:v>
                </c:pt>
                <c:pt idx="14886">
                  <c:v>87.881692283125133</c:v>
                </c:pt>
                <c:pt idx="14887">
                  <c:v>87.882906671538677</c:v>
                </c:pt>
                <c:pt idx="14888">
                  <c:v>87.884120979037817</c:v>
                </c:pt>
                <c:pt idx="14889">
                  <c:v>87.885335205633226</c:v>
                </c:pt>
                <c:pt idx="14890">
                  <c:v>87.886549351335802</c:v>
                </c:pt>
                <c:pt idx="14891">
                  <c:v>87.887763416156233</c:v>
                </c:pt>
                <c:pt idx="14892">
                  <c:v>87.888977400105318</c:v>
                </c:pt>
                <c:pt idx="14893">
                  <c:v>87.890191303193859</c:v>
                </c:pt>
                <c:pt idx="14894">
                  <c:v>87.891405125432598</c:v>
                </c:pt>
                <c:pt idx="14895">
                  <c:v>87.892618866832279</c:v>
                </c:pt>
                <c:pt idx="14896">
                  <c:v>87.893832527403703</c:v>
                </c:pt>
                <c:pt idx="14897">
                  <c:v>87.895046107157654</c:v>
                </c:pt>
                <c:pt idx="14898">
                  <c:v>87.896259606104891</c:v>
                </c:pt>
                <c:pt idx="14899">
                  <c:v>87.897473024256129</c:v>
                </c:pt>
                <c:pt idx="14900">
                  <c:v>87.898686361622183</c:v>
                </c:pt>
                <c:pt idx="14901">
                  <c:v>87.899899618213752</c:v>
                </c:pt>
                <c:pt idx="14902">
                  <c:v>87.901112794041623</c:v>
                </c:pt>
                <c:pt idx="14903">
                  <c:v>87.902325889116526</c:v>
                </c:pt>
                <c:pt idx="14904">
                  <c:v>87.903538903449217</c:v>
                </c:pt>
                <c:pt idx="14905">
                  <c:v>87.904751837050469</c:v>
                </c:pt>
                <c:pt idx="14906">
                  <c:v>87.905964689931039</c:v>
                </c:pt>
                <c:pt idx="14907">
                  <c:v>87.907177462101615</c:v>
                </c:pt>
                <c:pt idx="14908">
                  <c:v>87.908390153572938</c:v>
                </c:pt>
                <c:pt idx="14909">
                  <c:v>87.909602764355853</c:v>
                </c:pt>
                <c:pt idx="14910">
                  <c:v>87.910815294460946</c:v>
                </c:pt>
                <c:pt idx="14911">
                  <c:v>87.912027743899046</c:v>
                </c:pt>
                <c:pt idx="14912">
                  <c:v>87.913240112680839</c:v>
                </c:pt>
                <c:pt idx="14913">
                  <c:v>87.914452400817169</c:v>
                </c:pt>
                <c:pt idx="14914">
                  <c:v>87.915664608318593</c:v>
                </c:pt>
                <c:pt idx="14915">
                  <c:v>87.916876735195913</c:v>
                </c:pt>
                <c:pt idx="14916">
                  <c:v>87.918088781459872</c:v>
                </c:pt>
                <c:pt idx="14917">
                  <c:v>87.919300747121213</c:v>
                </c:pt>
                <c:pt idx="14918">
                  <c:v>87.920512632190579</c:v>
                </c:pt>
                <c:pt idx="14919">
                  <c:v>87.921724436678772</c:v>
                </c:pt>
                <c:pt idx="14920">
                  <c:v>87.922936160596436</c:v>
                </c:pt>
                <c:pt idx="14921">
                  <c:v>87.924147803954298</c:v>
                </c:pt>
                <c:pt idx="14922">
                  <c:v>87.925359366763132</c:v>
                </c:pt>
                <c:pt idx="14923">
                  <c:v>87.926570849033581</c:v>
                </c:pt>
                <c:pt idx="14924">
                  <c:v>87.927782250776346</c:v>
                </c:pt>
                <c:pt idx="14925">
                  <c:v>87.928993572002199</c:v>
                </c:pt>
                <c:pt idx="14926">
                  <c:v>87.930204812721755</c:v>
                </c:pt>
                <c:pt idx="14927">
                  <c:v>87.9314159729458</c:v>
                </c:pt>
                <c:pt idx="14928">
                  <c:v>87.932627052684936</c:v>
                </c:pt>
                <c:pt idx="14929">
                  <c:v>87.933838051949948</c:v>
                </c:pt>
                <c:pt idx="14930">
                  <c:v>87.935048970751467</c:v>
                </c:pt>
                <c:pt idx="14931">
                  <c:v>87.936259809100278</c:v>
                </c:pt>
                <c:pt idx="14932">
                  <c:v>87.937470567006983</c:v>
                </c:pt>
                <c:pt idx="14933">
                  <c:v>87.938681244482282</c:v>
                </c:pt>
                <c:pt idx="14934">
                  <c:v>87.939891841536863</c:v>
                </c:pt>
                <c:pt idx="14935">
                  <c:v>87.941102358181411</c:v>
                </c:pt>
                <c:pt idx="14936">
                  <c:v>87.942312794426641</c:v>
                </c:pt>
                <c:pt idx="14937">
                  <c:v>87.943523150283227</c:v>
                </c:pt>
                <c:pt idx="14938">
                  <c:v>87.944733425761783</c:v>
                </c:pt>
                <c:pt idx="14939">
                  <c:v>87.945943620873066</c:v>
                </c:pt>
                <c:pt idx="14940">
                  <c:v>87.94715373562768</c:v>
                </c:pt>
                <c:pt idx="14941">
                  <c:v>87.948363770036295</c:v>
                </c:pt>
                <c:pt idx="14942">
                  <c:v>87.949573724109655</c:v>
                </c:pt>
                <c:pt idx="14943">
                  <c:v>87.950783597858333</c:v>
                </c:pt>
                <c:pt idx="14944">
                  <c:v>87.951993391293101</c:v>
                </c:pt>
                <c:pt idx="14945">
                  <c:v>87.953203104424489</c:v>
                </c:pt>
                <c:pt idx="14946">
                  <c:v>87.954412737263283</c:v>
                </c:pt>
                <c:pt idx="14947">
                  <c:v>87.955622289820084</c:v>
                </c:pt>
                <c:pt idx="14948">
                  <c:v>87.956831762105551</c:v>
                </c:pt>
                <c:pt idx="14949">
                  <c:v>87.958041154130299</c:v>
                </c:pt>
                <c:pt idx="14950">
                  <c:v>87.959250465905072</c:v>
                </c:pt>
                <c:pt idx="14951">
                  <c:v>87.960459697440427</c:v>
                </c:pt>
                <c:pt idx="14952">
                  <c:v>87.961668848747067</c:v>
                </c:pt>
                <c:pt idx="14953">
                  <c:v>87.962877919835591</c:v>
                </c:pt>
                <c:pt idx="14954">
                  <c:v>87.964086910716674</c:v>
                </c:pt>
                <c:pt idx="14955">
                  <c:v>87.965295821400971</c:v>
                </c:pt>
                <c:pt idx="14956">
                  <c:v>87.966504651899115</c:v>
                </c:pt>
                <c:pt idx="14957">
                  <c:v>87.967713402221705</c:v>
                </c:pt>
                <c:pt idx="14958">
                  <c:v>87.968922072379399</c:v>
                </c:pt>
                <c:pt idx="14959">
                  <c:v>87.970130662382843</c:v>
                </c:pt>
                <c:pt idx="14960">
                  <c:v>87.971339172242651</c:v>
                </c:pt>
                <c:pt idx="14961">
                  <c:v>87.972547601969481</c:v>
                </c:pt>
                <c:pt idx="14962">
                  <c:v>87.973755951573892</c:v>
                </c:pt>
                <c:pt idx="14963">
                  <c:v>87.974964221066585</c:v>
                </c:pt>
                <c:pt idx="14964">
                  <c:v>87.976172410458105</c:v>
                </c:pt>
                <c:pt idx="14965">
                  <c:v>87.977380519759109</c:v>
                </c:pt>
                <c:pt idx="14966">
                  <c:v>87.978588548980284</c:v>
                </c:pt>
                <c:pt idx="14967">
                  <c:v>87.979796498132174</c:v>
                </c:pt>
                <c:pt idx="14968">
                  <c:v>87.981004367225353</c:v>
                </c:pt>
                <c:pt idx="14969">
                  <c:v>87.982212156270478</c:v>
                </c:pt>
                <c:pt idx="14970">
                  <c:v>87.983419865278236</c:v>
                </c:pt>
                <c:pt idx="14971">
                  <c:v>87.984627494259058</c:v>
                </c:pt>
                <c:pt idx="14972">
                  <c:v>87.985835043223688</c:v>
                </c:pt>
                <c:pt idx="14973">
                  <c:v>87.987042512182668</c:v>
                </c:pt>
                <c:pt idx="14974">
                  <c:v>87.988249901146688</c:v>
                </c:pt>
                <c:pt idx="14975">
                  <c:v>87.98945721012619</c:v>
                </c:pt>
                <c:pt idx="14976">
                  <c:v>87.990664439131947</c:v>
                </c:pt>
                <c:pt idx="14977">
                  <c:v>87.991871588174391</c:v>
                </c:pt>
                <c:pt idx="14978">
                  <c:v>87.993078657264192</c:v>
                </c:pt>
                <c:pt idx="14979">
                  <c:v>87.994285646411967</c:v>
                </c:pt>
                <c:pt idx="14980">
                  <c:v>87.99549255562826</c:v>
                </c:pt>
                <c:pt idx="14981">
                  <c:v>87.99669938492373</c:v>
                </c:pt>
                <c:pt idx="14982">
                  <c:v>87.99790613430882</c:v>
                </c:pt>
                <c:pt idx="14983">
                  <c:v>87.999112803794191</c:v>
                </c:pt>
                <c:pt idx="14984">
                  <c:v>88.000319393390484</c:v>
                </c:pt>
                <c:pt idx="14985">
                  <c:v>88.001525903108217</c:v>
                </c:pt>
                <c:pt idx="14986">
                  <c:v>88.002732332957862</c:v>
                </c:pt>
                <c:pt idx="14987">
                  <c:v>88.003938682950249</c:v>
                </c:pt>
                <c:pt idx="14988">
                  <c:v>88.00514495309568</c:v>
                </c:pt>
                <c:pt idx="14989">
                  <c:v>88.006351143404885</c:v>
                </c:pt>
                <c:pt idx="14990">
                  <c:v>88.007557253888393</c:v>
                </c:pt>
                <c:pt idx="14991">
                  <c:v>88.008763284556778</c:v>
                </c:pt>
                <c:pt idx="14992">
                  <c:v>88.009969235420556</c:v>
                </c:pt>
                <c:pt idx="14993">
                  <c:v>88.011175106490327</c:v>
                </c:pt>
                <c:pt idx="14994">
                  <c:v>88.012380897776666</c:v>
                </c:pt>
                <c:pt idx="14995">
                  <c:v>88.013586609290115</c:v>
                </c:pt>
                <c:pt idx="14996">
                  <c:v>88.014792241041192</c:v>
                </c:pt>
                <c:pt idx="14997">
                  <c:v>88.015997793040484</c:v>
                </c:pt>
                <c:pt idx="14998">
                  <c:v>88.017203265298562</c:v>
                </c:pt>
                <c:pt idx="14999">
                  <c:v>88.018408657825859</c:v>
                </c:pt>
                <c:pt idx="15000">
                  <c:v>88.019613970633117</c:v>
                </c:pt>
                <c:pt idx="15001">
                  <c:v>88.020819203730682</c:v>
                </c:pt>
                <c:pt idx="15002">
                  <c:v>88.022024357129197</c:v>
                </c:pt>
                <c:pt idx="15003">
                  <c:v>88.023229430839265</c:v>
                </c:pt>
                <c:pt idx="15004">
                  <c:v>88.02443442487133</c:v>
                </c:pt>
                <c:pt idx="15005">
                  <c:v>88.025639339235909</c:v>
                </c:pt>
                <c:pt idx="15006">
                  <c:v>88.026844173943587</c:v>
                </c:pt>
                <c:pt idx="15007">
                  <c:v>88.028048929004868</c:v>
                </c:pt>
                <c:pt idx="15008">
                  <c:v>88.029253604430366</c:v>
                </c:pt>
                <c:pt idx="15009">
                  <c:v>88.030458200230484</c:v>
                </c:pt>
                <c:pt idx="15010">
                  <c:v>88.031662716415809</c:v>
                </c:pt>
                <c:pt idx="15011">
                  <c:v>88.032867152996829</c:v>
                </c:pt>
                <c:pt idx="15012">
                  <c:v>88.034071509984159</c:v>
                </c:pt>
                <c:pt idx="15013">
                  <c:v>88.03527578738823</c:v>
                </c:pt>
                <c:pt idx="15014">
                  <c:v>88.036479985219572</c:v>
                </c:pt>
                <c:pt idx="15015">
                  <c:v>88.037684103488672</c:v>
                </c:pt>
                <c:pt idx="15016">
                  <c:v>88.038888142206105</c:v>
                </c:pt>
                <c:pt idx="15017">
                  <c:v>88.040092101382399</c:v>
                </c:pt>
                <c:pt idx="15018">
                  <c:v>88.041295981028028</c:v>
                </c:pt>
                <c:pt idx="15019">
                  <c:v>88.042499781153424</c:v>
                </c:pt>
                <c:pt idx="15020">
                  <c:v>88.043703501769173</c:v>
                </c:pt>
                <c:pt idx="15021">
                  <c:v>88.044907142885776</c:v>
                </c:pt>
                <c:pt idx="15022">
                  <c:v>88.046110704513723</c:v>
                </c:pt>
                <c:pt idx="15023">
                  <c:v>88.047314186663513</c:v>
                </c:pt>
                <c:pt idx="15024">
                  <c:v>88.04851758934565</c:v>
                </c:pt>
                <c:pt idx="15025">
                  <c:v>88.049720912570592</c:v>
                </c:pt>
                <c:pt idx="15026">
                  <c:v>88.05092415634887</c:v>
                </c:pt>
                <c:pt idx="15027">
                  <c:v>88.052127320690914</c:v>
                </c:pt>
                <c:pt idx="15028">
                  <c:v>88.053330405607312</c:v>
                </c:pt>
                <c:pt idx="15029">
                  <c:v>88.054533411108494</c:v>
                </c:pt>
                <c:pt idx="15030">
                  <c:v>88.055736337204891</c:v>
                </c:pt>
                <c:pt idx="15031">
                  <c:v>88.056939183907133</c:v>
                </c:pt>
                <c:pt idx="15032">
                  <c:v>88.058141951225522</c:v>
                </c:pt>
                <c:pt idx="15033">
                  <c:v>88.059344639170661</c:v>
                </c:pt>
                <c:pt idx="15034">
                  <c:v>88.060547247752979</c:v>
                </c:pt>
                <c:pt idx="15035">
                  <c:v>88.06174977698295</c:v>
                </c:pt>
                <c:pt idx="15036">
                  <c:v>88.062952226871019</c:v>
                </c:pt>
                <c:pt idx="15037">
                  <c:v>88.064154597427716</c:v>
                </c:pt>
                <c:pt idx="15038">
                  <c:v>88.06535688866343</c:v>
                </c:pt>
                <c:pt idx="15039">
                  <c:v>88.066559100588719</c:v>
                </c:pt>
                <c:pt idx="15040">
                  <c:v>88.067761233213986</c:v>
                </c:pt>
                <c:pt idx="15041">
                  <c:v>88.068963286549717</c:v>
                </c:pt>
                <c:pt idx="15042">
                  <c:v>88.070165260606331</c:v>
                </c:pt>
                <c:pt idx="15043">
                  <c:v>88.071367155394299</c:v>
                </c:pt>
                <c:pt idx="15044">
                  <c:v>88.072568970924138</c:v>
                </c:pt>
                <c:pt idx="15045">
                  <c:v>88.073770707206236</c:v>
                </c:pt>
                <c:pt idx="15046">
                  <c:v>88.074972364251039</c:v>
                </c:pt>
                <c:pt idx="15047">
                  <c:v>88.076173942069047</c:v>
                </c:pt>
                <c:pt idx="15048">
                  <c:v>88.077375440670679</c:v>
                </c:pt>
                <c:pt idx="15049">
                  <c:v>88.078576860066335</c:v>
                </c:pt>
                <c:pt idx="15050">
                  <c:v>88.079778200266489</c:v>
                </c:pt>
                <c:pt idx="15051">
                  <c:v>88.080979461281657</c:v>
                </c:pt>
                <c:pt idx="15052">
                  <c:v>88.082180643122172</c:v>
                </c:pt>
                <c:pt idx="15053">
                  <c:v>88.083381745798476</c:v>
                </c:pt>
                <c:pt idx="15054">
                  <c:v>88.084582769321102</c:v>
                </c:pt>
                <c:pt idx="15055">
                  <c:v>88.085783713700337</c:v>
                </c:pt>
                <c:pt idx="15056">
                  <c:v>88.086984578946769</c:v>
                </c:pt>
                <c:pt idx="15057">
                  <c:v>88.0881853650707</c:v>
                </c:pt>
                <c:pt idx="15058">
                  <c:v>88.089386072082604</c:v>
                </c:pt>
                <c:pt idx="15059">
                  <c:v>88.090586699992926</c:v>
                </c:pt>
                <c:pt idx="15060">
                  <c:v>88.091787248811983</c:v>
                </c:pt>
                <c:pt idx="15061">
                  <c:v>88.092987718550333</c:v>
                </c:pt>
                <c:pt idx="15062">
                  <c:v>88.094188109218393</c:v>
                </c:pt>
                <c:pt idx="15063">
                  <c:v>88.095388420826396</c:v>
                </c:pt>
                <c:pt idx="15064">
                  <c:v>88.09658865338497</c:v>
                </c:pt>
                <c:pt idx="15065">
                  <c:v>88.097788806904418</c:v>
                </c:pt>
                <c:pt idx="15066">
                  <c:v>88.098988881395172</c:v>
                </c:pt>
                <c:pt idx="15067">
                  <c:v>88.100188876867634</c:v>
                </c:pt>
                <c:pt idx="15068">
                  <c:v>88.101388793332205</c:v>
                </c:pt>
                <c:pt idx="15069">
                  <c:v>88.102588630799275</c:v>
                </c:pt>
                <c:pt idx="15070">
                  <c:v>88.103788389279288</c:v>
                </c:pt>
                <c:pt idx="15071">
                  <c:v>88.104988068782603</c:v>
                </c:pt>
                <c:pt idx="15072">
                  <c:v>88.106187669319667</c:v>
                </c:pt>
                <c:pt idx="15073">
                  <c:v>88.107387190900766</c:v>
                </c:pt>
                <c:pt idx="15074">
                  <c:v>88.108586633536433</c:v>
                </c:pt>
                <c:pt idx="15075">
                  <c:v>88.109785997236969</c:v>
                </c:pt>
                <c:pt idx="15076">
                  <c:v>88.110985282012805</c:v>
                </c:pt>
                <c:pt idx="15077">
                  <c:v>88.112184487874302</c:v>
                </c:pt>
                <c:pt idx="15078">
                  <c:v>88.113383614831832</c:v>
                </c:pt>
                <c:pt idx="15079">
                  <c:v>88.114582662895828</c:v>
                </c:pt>
                <c:pt idx="15080">
                  <c:v>88.115781632076562</c:v>
                </c:pt>
                <c:pt idx="15081">
                  <c:v>88.116980522384594</c:v>
                </c:pt>
                <c:pt idx="15082">
                  <c:v>88.118179333830128</c:v>
                </c:pt>
                <c:pt idx="15083">
                  <c:v>88.119378066423621</c:v>
                </c:pt>
                <c:pt idx="15084">
                  <c:v>88.120576720175478</c:v>
                </c:pt>
                <c:pt idx="15085">
                  <c:v>88.121775295095972</c:v>
                </c:pt>
                <c:pt idx="15086">
                  <c:v>88.122973791195548</c:v>
                </c:pt>
                <c:pt idx="15087">
                  <c:v>88.124172208484481</c:v>
                </c:pt>
                <c:pt idx="15088">
                  <c:v>88.125370546973272</c:v>
                </c:pt>
                <c:pt idx="15089">
                  <c:v>88.126568806672196</c:v>
                </c:pt>
                <c:pt idx="15090">
                  <c:v>88.127766987591642</c:v>
                </c:pt>
                <c:pt idx="15091">
                  <c:v>88.128965089741939</c:v>
                </c:pt>
                <c:pt idx="15092">
                  <c:v>88.130163113133463</c:v>
                </c:pt>
                <c:pt idx="15093">
                  <c:v>88.131361057776559</c:v>
                </c:pt>
                <c:pt idx="15094">
                  <c:v>88.132558923681557</c:v>
                </c:pt>
                <c:pt idx="15095">
                  <c:v>88.133756710858862</c:v>
                </c:pt>
                <c:pt idx="15096">
                  <c:v>88.134954419318831</c:v>
                </c:pt>
                <c:pt idx="15097">
                  <c:v>88.136152049071711</c:v>
                </c:pt>
                <c:pt idx="15098">
                  <c:v>88.137349600127934</c:v>
                </c:pt>
                <c:pt idx="15099">
                  <c:v>88.138547072497758</c:v>
                </c:pt>
                <c:pt idx="15100">
                  <c:v>88.139744466191658</c:v>
                </c:pt>
                <c:pt idx="15101">
                  <c:v>88.140941781219894</c:v>
                </c:pt>
                <c:pt idx="15102">
                  <c:v>88.142139017592726</c:v>
                </c:pt>
                <c:pt idx="15103">
                  <c:v>88.143336175320599</c:v>
                </c:pt>
                <c:pt idx="15104">
                  <c:v>88.14453325441383</c:v>
                </c:pt>
                <c:pt idx="15105">
                  <c:v>88.145730254882679</c:v>
                </c:pt>
                <c:pt idx="15106">
                  <c:v>88.146927176737549</c:v>
                </c:pt>
                <c:pt idx="15107">
                  <c:v>88.148124019988742</c:v>
                </c:pt>
                <c:pt idx="15108">
                  <c:v>88.149320784646576</c:v>
                </c:pt>
                <c:pt idx="15109">
                  <c:v>88.150517470721354</c:v>
                </c:pt>
                <c:pt idx="15110">
                  <c:v>88.151714078223421</c:v>
                </c:pt>
                <c:pt idx="15111">
                  <c:v>88.152910607163108</c:v>
                </c:pt>
                <c:pt idx="15112">
                  <c:v>88.154107057550675</c:v>
                </c:pt>
                <c:pt idx="15113">
                  <c:v>88.155303429396483</c:v>
                </c:pt>
                <c:pt idx="15114">
                  <c:v>88.156499722710848</c:v>
                </c:pt>
                <c:pt idx="15115">
                  <c:v>88.157695937504059</c:v>
                </c:pt>
                <c:pt idx="15116">
                  <c:v>88.158892073786362</c:v>
                </c:pt>
                <c:pt idx="15117">
                  <c:v>88.160088131568159</c:v>
                </c:pt>
                <c:pt idx="15118">
                  <c:v>88.161284110859754</c:v>
                </c:pt>
                <c:pt idx="15119">
                  <c:v>88.162480011671377</c:v>
                </c:pt>
                <c:pt idx="15120">
                  <c:v>88.163675834013418</c:v>
                </c:pt>
                <c:pt idx="15121">
                  <c:v>88.164871577896037</c:v>
                </c:pt>
                <c:pt idx="15122">
                  <c:v>88.166067243329678</c:v>
                </c:pt>
                <c:pt idx="15123">
                  <c:v>88.167262830324532</c:v>
                </c:pt>
                <c:pt idx="15124">
                  <c:v>88.168458338890915</c:v>
                </c:pt>
                <c:pt idx="15125">
                  <c:v>88.169653769039201</c:v>
                </c:pt>
                <c:pt idx="15126">
                  <c:v>88.170849120779465</c:v>
                </c:pt>
                <c:pt idx="15127">
                  <c:v>88.172044394122224</c:v>
                </c:pt>
                <c:pt idx="15128">
                  <c:v>88.173239589077667</c:v>
                </c:pt>
                <c:pt idx="15129">
                  <c:v>88.174434705656026</c:v>
                </c:pt>
                <c:pt idx="15130">
                  <c:v>88.175629743867702</c:v>
                </c:pt>
                <c:pt idx="15131">
                  <c:v>88.176824703722815</c:v>
                </c:pt>
                <c:pt idx="15132">
                  <c:v>88.178019585231752</c:v>
                </c:pt>
                <c:pt idx="15133">
                  <c:v>88.179214388404773</c:v>
                </c:pt>
                <c:pt idx="15134">
                  <c:v>88.180409113252068</c:v>
                </c:pt>
                <c:pt idx="15135">
                  <c:v>88.181603759784039</c:v>
                </c:pt>
                <c:pt idx="15136">
                  <c:v>88.182798328010819</c:v>
                </c:pt>
                <c:pt idx="15137">
                  <c:v>88.183992817942794</c:v>
                </c:pt>
                <c:pt idx="15138">
                  <c:v>88.185187229590156</c:v>
                </c:pt>
                <c:pt idx="15139">
                  <c:v>88.186381562963149</c:v>
                </c:pt>
                <c:pt idx="15140">
                  <c:v>88.187575818072062</c:v>
                </c:pt>
                <c:pt idx="15141">
                  <c:v>88.188769994927185</c:v>
                </c:pt>
                <c:pt idx="15142">
                  <c:v>88.18996409353872</c:v>
                </c:pt>
                <c:pt idx="15143">
                  <c:v>88.191158113916927</c:v>
                </c:pt>
                <c:pt idx="15144">
                  <c:v>88.192352056072068</c:v>
                </c:pt>
                <c:pt idx="15145">
                  <c:v>88.193545920014387</c:v>
                </c:pt>
                <c:pt idx="15146">
                  <c:v>88.194739705754131</c:v>
                </c:pt>
                <c:pt idx="15147">
                  <c:v>88.195933413301546</c:v>
                </c:pt>
                <c:pt idx="15148">
                  <c:v>88.197127042666907</c:v>
                </c:pt>
                <c:pt idx="15149">
                  <c:v>88.198320593860387</c:v>
                </c:pt>
                <c:pt idx="15150">
                  <c:v>88.199514066892277</c:v>
                </c:pt>
                <c:pt idx="15151">
                  <c:v>88.200707461772794</c:v>
                </c:pt>
                <c:pt idx="15152">
                  <c:v>88.201900778512169</c:v>
                </c:pt>
                <c:pt idx="15153">
                  <c:v>88.203094017120648</c:v>
                </c:pt>
                <c:pt idx="15154">
                  <c:v>88.204287177608421</c:v>
                </c:pt>
                <c:pt idx="15155">
                  <c:v>88.205480259985748</c:v>
                </c:pt>
                <c:pt idx="15156">
                  <c:v>88.206673264262918</c:v>
                </c:pt>
                <c:pt idx="15157">
                  <c:v>88.207866190450019</c:v>
                </c:pt>
                <c:pt idx="15158">
                  <c:v>88.209059038557399</c:v>
                </c:pt>
                <c:pt idx="15159">
                  <c:v>88.210251808595231</c:v>
                </c:pt>
                <c:pt idx="15160">
                  <c:v>88.211444500573677</c:v>
                </c:pt>
                <c:pt idx="15161">
                  <c:v>88.212637114503025</c:v>
                </c:pt>
                <c:pt idx="15162">
                  <c:v>88.213829650393521</c:v>
                </c:pt>
                <c:pt idx="15163">
                  <c:v>88.215022108255283</c:v>
                </c:pt>
                <c:pt idx="15164">
                  <c:v>88.216214488098601</c:v>
                </c:pt>
                <c:pt idx="15165">
                  <c:v>88.217406789933605</c:v>
                </c:pt>
                <c:pt idx="15166">
                  <c:v>88.218599013770529</c:v>
                </c:pt>
                <c:pt idx="15167">
                  <c:v>88.219791159619589</c:v>
                </c:pt>
                <c:pt idx="15168">
                  <c:v>88.220983227491033</c:v>
                </c:pt>
                <c:pt idx="15169">
                  <c:v>88.222175217394962</c:v>
                </c:pt>
                <c:pt idx="15170">
                  <c:v>88.223367129341682</c:v>
                </c:pt>
                <c:pt idx="15171">
                  <c:v>88.224558963341337</c:v>
                </c:pt>
                <c:pt idx="15172">
                  <c:v>88.225750719404076</c:v>
                </c:pt>
                <c:pt idx="15173">
                  <c:v>88.226942397540213</c:v>
                </c:pt>
                <c:pt idx="15174">
                  <c:v>88.228133997759798</c:v>
                </c:pt>
                <c:pt idx="15175">
                  <c:v>88.229325520073147</c:v>
                </c:pt>
                <c:pt idx="15176">
                  <c:v>88.23051696449032</c:v>
                </c:pt>
                <c:pt idx="15177">
                  <c:v>88.231708331021565</c:v>
                </c:pt>
                <c:pt idx="15178">
                  <c:v>88.232899619677127</c:v>
                </c:pt>
                <c:pt idx="15179">
                  <c:v>88.234090830467039</c:v>
                </c:pt>
                <c:pt idx="15180">
                  <c:v>88.235281963401619</c:v>
                </c:pt>
                <c:pt idx="15181">
                  <c:v>88.236473018490955</c:v>
                </c:pt>
                <c:pt idx="15182">
                  <c:v>88.237663995745322</c:v>
                </c:pt>
                <c:pt idx="15183">
                  <c:v>88.238854895174754</c:v>
                </c:pt>
                <c:pt idx="15184">
                  <c:v>88.240045716789467</c:v>
                </c:pt>
                <c:pt idx="15185">
                  <c:v>88.241236460599723</c:v>
                </c:pt>
                <c:pt idx="15186">
                  <c:v>88.242427126615581</c:v>
                </c:pt>
                <c:pt idx="15187">
                  <c:v>88.243617714847289</c:v>
                </c:pt>
                <c:pt idx="15188">
                  <c:v>88.244808225304922</c:v>
                </c:pt>
                <c:pt idx="15189">
                  <c:v>88.245998657998683</c:v>
                </c:pt>
                <c:pt idx="15190">
                  <c:v>88.247189012938733</c:v>
                </c:pt>
                <c:pt idx="15191">
                  <c:v>88.248379290135233</c:v>
                </c:pt>
                <c:pt idx="15192">
                  <c:v>88.249569489598343</c:v>
                </c:pt>
                <c:pt idx="15193">
                  <c:v>88.250759611338168</c:v>
                </c:pt>
                <c:pt idx="15194">
                  <c:v>88.251949655364896</c:v>
                </c:pt>
                <c:pt idx="15195">
                  <c:v>88.253139621688675</c:v>
                </c:pt>
                <c:pt idx="15196">
                  <c:v>88.254329510319693</c:v>
                </c:pt>
                <c:pt idx="15197">
                  <c:v>88.255519321267997</c:v>
                </c:pt>
                <c:pt idx="15198">
                  <c:v>88.256709054543791</c:v>
                </c:pt>
                <c:pt idx="15199">
                  <c:v>88.257898710157178</c:v>
                </c:pt>
                <c:pt idx="15200">
                  <c:v>88.259088288118377</c:v>
                </c:pt>
                <c:pt idx="15201">
                  <c:v>88.260277788437492</c:v>
                </c:pt>
                <c:pt idx="15202">
                  <c:v>88.261467211124582</c:v>
                </c:pt>
                <c:pt idx="15203">
                  <c:v>88.262656556189839</c:v>
                </c:pt>
                <c:pt idx="15204">
                  <c:v>88.263845823643408</c:v>
                </c:pt>
                <c:pt idx="15205">
                  <c:v>88.265035013495392</c:v>
                </c:pt>
                <c:pt idx="15206">
                  <c:v>88.266224125755969</c:v>
                </c:pt>
                <c:pt idx="15207">
                  <c:v>88.267413160435169</c:v>
                </c:pt>
                <c:pt idx="15208">
                  <c:v>88.268602117543139</c:v>
                </c:pt>
                <c:pt idx="15209">
                  <c:v>88.269790997090098</c:v>
                </c:pt>
                <c:pt idx="15210">
                  <c:v>88.270979799086049</c:v>
                </c:pt>
                <c:pt idx="15211">
                  <c:v>88.272168523541168</c:v>
                </c:pt>
                <c:pt idx="15212">
                  <c:v>88.273357170465516</c:v>
                </c:pt>
                <c:pt idx="15213">
                  <c:v>88.274545739869311</c:v>
                </c:pt>
                <c:pt idx="15214">
                  <c:v>88.27573423176257</c:v>
                </c:pt>
                <c:pt idx="15215">
                  <c:v>88.276922646155413</c:v>
                </c:pt>
                <c:pt idx="15216">
                  <c:v>88.278110983057971</c:v>
                </c:pt>
                <c:pt idx="15217">
                  <c:v>88.279299242480349</c:v>
                </c:pt>
                <c:pt idx="15218">
                  <c:v>88.280487424432621</c:v>
                </c:pt>
                <c:pt idx="15219">
                  <c:v>88.281675528924922</c:v>
                </c:pt>
                <c:pt idx="15220">
                  <c:v>88.282863555967324</c:v>
                </c:pt>
                <c:pt idx="15221">
                  <c:v>88.28405150556992</c:v>
                </c:pt>
                <c:pt idx="15222">
                  <c:v>88.285239377742869</c:v>
                </c:pt>
                <c:pt idx="15223">
                  <c:v>88.286427172496175</c:v>
                </c:pt>
                <c:pt idx="15224">
                  <c:v>88.287614889840057</c:v>
                </c:pt>
                <c:pt idx="15225">
                  <c:v>88.288802529784377</c:v>
                </c:pt>
                <c:pt idx="15226">
                  <c:v>88.289990092339423</c:v>
                </c:pt>
                <c:pt idx="15227">
                  <c:v>88.291177577515285</c:v>
                </c:pt>
                <c:pt idx="15228">
                  <c:v>88.292364985321925</c:v>
                </c:pt>
                <c:pt idx="15229">
                  <c:v>88.29355231576946</c:v>
                </c:pt>
                <c:pt idx="15230">
                  <c:v>88.294739568868025</c:v>
                </c:pt>
                <c:pt idx="15231">
                  <c:v>88.295926744627621</c:v>
                </c:pt>
                <c:pt idx="15232">
                  <c:v>88.297113843058412</c:v>
                </c:pt>
                <c:pt idx="15233">
                  <c:v>88.2983008641704</c:v>
                </c:pt>
                <c:pt idx="15234">
                  <c:v>88.299487807973648</c:v>
                </c:pt>
                <c:pt idx="15235">
                  <c:v>88.300674674478302</c:v>
                </c:pt>
                <c:pt idx="15236">
                  <c:v>88.301861463694379</c:v>
                </c:pt>
                <c:pt idx="15237">
                  <c:v>88.303048175631915</c:v>
                </c:pt>
                <c:pt idx="15238">
                  <c:v>88.30423481030104</c:v>
                </c:pt>
                <c:pt idx="15239">
                  <c:v>88.305421367711759</c:v>
                </c:pt>
                <c:pt idx="15240">
                  <c:v>88.306607847874162</c:v>
                </c:pt>
                <c:pt idx="15241">
                  <c:v>88.307794250798338</c:v>
                </c:pt>
                <c:pt idx="15242">
                  <c:v>88.308980576494221</c:v>
                </c:pt>
                <c:pt idx="15243">
                  <c:v>88.310166824972057</c:v>
                </c:pt>
                <c:pt idx="15244">
                  <c:v>88.311352996241709</c:v>
                </c:pt>
                <c:pt idx="15245">
                  <c:v>88.312539090313322</c:v>
                </c:pt>
                <c:pt idx="15246">
                  <c:v>88.31372510719693</c:v>
                </c:pt>
                <c:pt idx="15247">
                  <c:v>88.314911046902623</c:v>
                </c:pt>
                <c:pt idx="15248">
                  <c:v>88.316096909440347</c:v>
                </c:pt>
                <c:pt idx="15249">
                  <c:v>88.317282694820193</c:v>
                </c:pt>
                <c:pt idx="15250">
                  <c:v>88.318468403052208</c:v>
                </c:pt>
                <c:pt idx="15251">
                  <c:v>88.319654034146467</c:v>
                </c:pt>
                <c:pt idx="15252">
                  <c:v>88.320839588112904</c:v>
                </c:pt>
                <c:pt idx="15253">
                  <c:v>88.32202506496165</c:v>
                </c:pt>
                <c:pt idx="15254">
                  <c:v>88.323210464702697</c:v>
                </c:pt>
                <c:pt idx="15255">
                  <c:v>88.324395787346063</c:v>
                </c:pt>
                <c:pt idx="15256">
                  <c:v>88.325581032901752</c:v>
                </c:pt>
                <c:pt idx="15257">
                  <c:v>88.326766201379883</c:v>
                </c:pt>
                <c:pt idx="15258">
                  <c:v>88.327951292790416</c:v>
                </c:pt>
                <c:pt idx="15259">
                  <c:v>88.329136307143415</c:v>
                </c:pt>
                <c:pt idx="15260">
                  <c:v>88.330321244448854</c:v>
                </c:pt>
                <c:pt idx="15261">
                  <c:v>88.331506104716738</c:v>
                </c:pt>
                <c:pt idx="15262">
                  <c:v>88.332690887957128</c:v>
                </c:pt>
                <c:pt idx="15263">
                  <c:v>88.333875594180029</c:v>
                </c:pt>
                <c:pt idx="15264">
                  <c:v>88.335060223395431</c:v>
                </c:pt>
                <c:pt idx="15265">
                  <c:v>88.336244775613366</c:v>
                </c:pt>
                <c:pt idx="15266">
                  <c:v>88.337429250843869</c:v>
                </c:pt>
                <c:pt idx="15267">
                  <c:v>88.338613649096885</c:v>
                </c:pt>
                <c:pt idx="15268">
                  <c:v>88.339797970382406</c:v>
                </c:pt>
                <c:pt idx="15269">
                  <c:v>88.340982214710507</c:v>
                </c:pt>
                <c:pt idx="15270">
                  <c:v>88.342166382091193</c:v>
                </c:pt>
                <c:pt idx="15271">
                  <c:v>88.343350472534425</c:v>
                </c:pt>
                <c:pt idx="15272">
                  <c:v>88.344534486050193</c:v>
                </c:pt>
                <c:pt idx="15273">
                  <c:v>88.34571842264846</c:v>
                </c:pt>
                <c:pt idx="15274">
                  <c:v>88.346902282339329</c:v>
                </c:pt>
                <c:pt idx="15275">
                  <c:v>88.348086065132676</c:v>
                </c:pt>
                <c:pt idx="15276">
                  <c:v>88.349269771038578</c:v>
                </c:pt>
                <c:pt idx="15277">
                  <c:v>88.350453400066911</c:v>
                </c:pt>
                <c:pt idx="15278">
                  <c:v>88.351636952227793</c:v>
                </c:pt>
                <c:pt idx="15279">
                  <c:v>88.3528204275311</c:v>
                </c:pt>
                <c:pt idx="15280">
                  <c:v>88.354003825986908</c:v>
                </c:pt>
                <c:pt idx="15281">
                  <c:v>88.355187147605093</c:v>
                </c:pt>
                <c:pt idx="15282">
                  <c:v>88.356370392395718</c:v>
                </c:pt>
                <c:pt idx="15283">
                  <c:v>88.357553560368785</c:v>
                </c:pt>
                <c:pt idx="15284">
                  <c:v>88.358736651534088</c:v>
                </c:pt>
                <c:pt idx="15285">
                  <c:v>88.359919665901842</c:v>
                </c:pt>
                <c:pt idx="15286">
                  <c:v>88.361102603481797</c:v>
                </c:pt>
                <c:pt idx="15287">
                  <c:v>88.362285464284057</c:v>
                </c:pt>
                <c:pt idx="15288">
                  <c:v>88.363468248318568</c:v>
                </c:pt>
                <c:pt idx="15289">
                  <c:v>88.364650955595266</c:v>
                </c:pt>
                <c:pt idx="15290">
                  <c:v>88.365833586124069</c:v>
                </c:pt>
                <c:pt idx="15291">
                  <c:v>88.367016139915066</c:v>
                </c:pt>
                <c:pt idx="15292">
                  <c:v>88.368198616978077</c:v>
                </c:pt>
                <c:pt idx="15293">
                  <c:v>88.369381017323136</c:v>
                </c:pt>
                <c:pt idx="15294">
                  <c:v>88.370563340960203</c:v>
                </c:pt>
                <c:pt idx="15295">
                  <c:v>88.371745587899156</c:v>
                </c:pt>
                <c:pt idx="15296">
                  <c:v>88.372927758150055</c:v>
                </c:pt>
                <c:pt idx="15297">
                  <c:v>88.37410985172275</c:v>
                </c:pt>
                <c:pt idx="15298">
                  <c:v>88.375291868627272</c:v>
                </c:pt>
                <c:pt idx="15299">
                  <c:v>88.376473808873499</c:v>
                </c:pt>
                <c:pt idx="15300">
                  <c:v>88.377655672471391</c:v>
                </c:pt>
                <c:pt idx="15301">
                  <c:v>88.378837459430869</c:v>
                </c:pt>
                <c:pt idx="15302">
                  <c:v>88.380019169761951</c:v>
                </c:pt>
                <c:pt idx="15303">
                  <c:v>88.381200803474471</c:v>
                </c:pt>
                <c:pt idx="15304">
                  <c:v>88.382382360578418</c:v>
                </c:pt>
                <c:pt idx="15305">
                  <c:v>88.383563841083784</c:v>
                </c:pt>
                <c:pt idx="15306">
                  <c:v>88.384745245000374</c:v>
                </c:pt>
                <c:pt idx="15307">
                  <c:v>88.385926572338178</c:v>
                </c:pt>
                <c:pt idx="15308">
                  <c:v>88.387107823107129</c:v>
                </c:pt>
                <c:pt idx="15309">
                  <c:v>88.388288997317161</c:v>
                </c:pt>
                <c:pt idx="15310">
                  <c:v>88.389470094978122</c:v>
                </c:pt>
                <c:pt idx="15311">
                  <c:v>88.390651116100059</c:v>
                </c:pt>
                <c:pt idx="15312">
                  <c:v>88.391832060692778</c:v>
                </c:pt>
                <c:pt idx="15313">
                  <c:v>88.393012928766282</c:v>
                </c:pt>
                <c:pt idx="15314">
                  <c:v>88.394193720330478</c:v>
                </c:pt>
                <c:pt idx="15315">
                  <c:v>88.395374435395169</c:v>
                </c:pt>
                <c:pt idx="15316">
                  <c:v>88.39655507397039</c:v>
                </c:pt>
                <c:pt idx="15317">
                  <c:v>88.397735636066002</c:v>
                </c:pt>
                <c:pt idx="15318">
                  <c:v>88.398916121691897</c:v>
                </c:pt>
                <c:pt idx="15319">
                  <c:v>88.400096530858022</c:v>
                </c:pt>
                <c:pt idx="15320">
                  <c:v>88.40127686357431</c:v>
                </c:pt>
                <c:pt idx="15321">
                  <c:v>88.402457119850524</c:v>
                </c:pt>
                <c:pt idx="15322">
                  <c:v>88.40363729969674</c:v>
                </c:pt>
                <c:pt idx="15323">
                  <c:v>88.404817403122721</c:v>
                </c:pt>
                <c:pt idx="15324">
                  <c:v>88.405997430138413</c:v>
                </c:pt>
                <c:pt idx="15325">
                  <c:v>88.407177380753708</c:v>
                </c:pt>
                <c:pt idx="15326">
                  <c:v>88.408357254978512</c:v>
                </c:pt>
                <c:pt idx="15327">
                  <c:v>88.409537052822728</c:v>
                </c:pt>
                <c:pt idx="15328">
                  <c:v>88.410716774296205</c:v>
                </c:pt>
                <c:pt idx="15329">
                  <c:v>88.411896419408833</c:v>
                </c:pt>
                <c:pt idx="15330">
                  <c:v>88.413075988170519</c:v>
                </c:pt>
                <c:pt idx="15331">
                  <c:v>88.414255480591137</c:v>
                </c:pt>
                <c:pt idx="15332">
                  <c:v>88.415434896680537</c:v>
                </c:pt>
                <c:pt idx="15333">
                  <c:v>88.416614236448666</c:v>
                </c:pt>
                <c:pt idx="15334">
                  <c:v>88.417793499905372</c:v>
                </c:pt>
                <c:pt idx="15335">
                  <c:v>88.418972687060446</c:v>
                </c:pt>
                <c:pt idx="15336">
                  <c:v>88.420151797923879</c:v>
                </c:pt>
                <c:pt idx="15337">
                  <c:v>88.421330832505504</c:v>
                </c:pt>
                <c:pt idx="15338">
                  <c:v>88.422509790815226</c:v>
                </c:pt>
                <c:pt idx="15339">
                  <c:v>88.423688672862809</c:v>
                </c:pt>
                <c:pt idx="15340">
                  <c:v>88.424867478658214</c:v>
                </c:pt>
                <c:pt idx="15341">
                  <c:v>88.426046208211275</c:v>
                </c:pt>
                <c:pt idx="15342">
                  <c:v>88.427224861531826</c:v>
                </c:pt>
                <c:pt idx="15343">
                  <c:v>88.428403438629758</c:v>
                </c:pt>
                <c:pt idx="15344">
                  <c:v>88.429581939514918</c:v>
                </c:pt>
                <c:pt idx="15345">
                  <c:v>88.430760364197212</c:v>
                </c:pt>
                <c:pt idx="15346">
                  <c:v>88.431938712686375</c:v>
                </c:pt>
                <c:pt idx="15347">
                  <c:v>88.433116984992438</c:v>
                </c:pt>
                <c:pt idx="15348">
                  <c:v>88.434295181125051</c:v>
                </c:pt>
                <c:pt idx="15349">
                  <c:v>88.435473301094177</c:v>
                </c:pt>
                <c:pt idx="15350">
                  <c:v>88.436651344909663</c:v>
                </c:pt>
                <c:pt idx="15351">
                  <c:v>88.437829312581329</c:v>
                </c:pt>
                <c:pt idx="15352">
                  <c:v>88.439007204119022</c:v>
                </c:pt>
                <c:pt idx="15353">
                  <c:v>88.440185019532564</c:v>
                </c:pt>
                <c:pt idx="15354">
                  <c:v>88.441362758831815</c:v>
                </c:pt>
                <c:pt idx="15355">
                  <c:v>88.442540422026653</c:v>
                </c:pt>
                <c:pt idx="15356">
                  <c:v>88.443718009126812</c:v>
                </c:pt>
                <c:pt idx="15357">
                  <c:v>88.444895520142239</c:v>
                </c:pt>
                <c:pt idx="15358">
                  <c:v>88.44607295508267</c:v>
                </c:pt>
                <c:pt idx="15359">
                  <c:v>88.447250313957966</c:v>
                </c:pt>
                <c:pt idx="15360">
                  <c:v>88.448427596777975</c:v>
                </c:pt>
                <c:pt idx="15361">
                  <c:v>88.449604803552504</c:v>
                </c:pt>
                <c:pt idx="15362">
                  <c:v>88.450781934291371</c:v>
                </c:pt>
                <c:pt idx="15363">
                  <c:v>88.451958989004424</c:v>
                </c:pt>
                <c:pt idx="15364">
                  <c:v>88.453135967701456</c:v>
                </c:pt>
                <c:pt idx="15365">
                  <c:v>88.4543128703923</c:v>
                </c:pt>
                <c:pt idx="15366">
                  <c:v>88.455489697086762</c:v>
                </c:pt>
                <c:pt idx="15367">
                  <c:v>88.456666447794703</c:v>
                </c:pt>
                <c:pt idx="15368">
                  <c:v>88.457843122525816</c:v>
                </c:pt>
                <c:pt idx="15369">
                  <c:v>88.459019721290076</c:v>
                </c:pt>
                <c:pt idx="15370">
                  <c:v>88.460196244097176</c:v>
                </c:pt>
                <c:pt idx="15371">
                  <c:v>88.461372690956907</c:v>
                </c:pt>
                <c:pt idx="15372">
                  <c:v>88.462549061879145</c:v>
                </c:pt>
                <c:pt idx="15373">
                  <c:v>88.463725356873653</c:v>
                </c:pt>
                <c:pt idx="15374">
                  <c:v>88.464901575950293</c:v>
                </c:pt>
                <c:pt idx="15375">
                  <c:v>88.466077719118744</c:v>
                </c:pt>
                <c:pt idx="15376">
                  <c:v>88.467253786388909</c:v>
                </c:pt>
                <c:pt idx="15377">
                  <c:v>88.468429777770524</c:v>
                </c:pt>
                <c:pt idx="15378">
                  <c:v>88.469605693273436</c:v>
                </c:pt>
                <c:pt idx="15379">
                  <c:v>88.470781532907338</c:v>
                </c:pt>
                <c:pt idx="15380">
                  <c:v>88.471957296682163</c:v>
                </c:pt>
                <c:pt idx="15381">
                  <c:v>88.473132984607602</c:v>
                </c:pt>
                <c:pt idx="15382">
                  <c:v>88.474308596693433</c:v>
                </c:pt>
                <c:pt idx="15383">
                  <c:v>88.475484132949504</c:v>
                </c:pt>
                <c:pt idx="15384">
                  <c:v>88.476659593385577</c:v>
                </c:pt>
                <c:pt idx="15385">
                  <c:v>88.477834978011387</c:v>
                </c:pt>
                <c:pt idx="15386">
                  <c:v>88.479010286836711</c:v>
                </c:pt>
                <c:pt idx="15387">
                  <c:v>88.480185519871412</c:v>
                </c:pt>
                <c:pt idx="15388">
                  <c:v>88.481360677125153</c:v>
                </c:pt>
                <c:pt idx="15389">
                  <c:v>88.482535758607781</c:v>
                </c:pt>
                <c:pt idx="15390">
                  <c:v>88.483710764329047</c:v>
                </c:pt>
                <c:pt idx="15391">
                  <c:v>88.484885694298754</c:v>
                </c:pt>
                <c:pt idx="15392">
                  <c:v>88.486060548526552</c:v>
                </c:pt>
                <c:pt idx="15393">
                  <c:v>88.487235327022347</c:v>
                </c:pt>
                <c:pt idx="15394">
                  <c:v>88.48841002979583</c:v>
                </c:pt>
                <c:pt idx="15395">
                  <c:v>88.489584656856749</c:v>
                </c:pt>
                <c:pt idx="15396">
                  <c:v>88.490759208214897</c:v>
                </c:pt>
                <c:pt idx="15397">
                  <c:v>88.491933683880077</c:v>
                </c:pt>
                <c:pt idx="15398">
                  <c:v>88.493108083861912</c:v>
                </c:pt>
                <c:pt idx="15399">
                  <c:v>88.494282408170278</c:v>
                </c:pt>
                <c:pt idx="15400">
                  <c:v>88.49545665681481</c:v>
                </c:pt>
                <c:pt idx="15401">
                  <c:v>88.496630829805426</c:v>
                </c:pt>
                <c:pt idx="15402">
                  <c:v>88.497804927151734</c:v>
                </c:pt>
                <c:pt idx="15403">
                  <c:v>88.498978948863481</c:v>
                </c:pt>
                <c:pt idx="15404">
                  <c:v>88.500152894950489</c:v>
                </c:pt>
                <c:pt idx="15405">
                  <c:v>88.501326765422476</c:v>
                </c:pt>
                <c:pt idx="15406">
                  <c:v>88.50250056028915</c:v>
                </c:pt>
                <c:pt idx="15407">
                  <c:v>88.503674279560272</c:v>
                </c:pt>
                <c:pt idx="15408">
                  <c:v>88.504847923245592</c:v>
                </c:pt>
                <c:pt idx="15409">
                  <c:v>88.506021491354801</c:v>
                </c:pt>
                <c:pt idx="15410">
                  <c:v>88.507194983897691</c:v>
                </c:pt>
                <c:pt idx="15411">
                  <c:v>88.508368400883896</c:v>
                </c:pt>
                <c:pt idx="15412">
                  <c:v>88.50954174232325</c:v>
                </c:pt>
                <c:pt idx="15413">
                  <c:v>88.510715008225475</c:v>
                </c:pt>
                <c:pt idx="15414">
                  <c:v>88.511888198600218</c:v>
                </c:pt>
                <c:pt idx="15415">
                  <c:v>88.513061313457243</c:v>
                </c:pt>
                <c:pt idx="15416">
                  <c:v>88.514234352806298</c:v>
                </c:pt>
                <c:pt idx="15417">
                  <c:v>88.515407316657033</c:v>
                </c:pt>
                <c:pt idx="15418">
                  <c:v>88.516580205019267</c:v>
                </c:pt>
                <c:pt idx="15419">
                  <c:v>88.517753017902621</c:v>
                </c:pt>
                <c:pt idx="15420">
                  <c:v>88.5189257553169</c:v>
                </c:pt>
                <c:pt idx="15421">
                  <c:v>88.520098417271697</c:v>
                </c:pt>
                <c:pt idx="15422">
                  <c:v>88.521271003776789</c:v>
                </c:pt>
                <c:pt idx="15423">
                  <c:v>88.522443514841896</c:v>
                </c:pt>
                <c:pt idx="15424">
                  <c:v>88.523615950476781</c:v>
                </c:pt>
                <c:pt idx="15425">
                  <c:v>88.52478831069098</c:v>
                </c:pt>
                <c:pt idx="15426">
                  <c:v>88.525960595494368</c:v>
                </c:pt>
                <c:pt idx="15427">
                  <c:v>88.527132804896539</c:v>
                </c:pt>
                <c:pt idx="15428">
                  <c:v>88.528304938907269</c:v>
                </c:pt>
                <c:pt idx="15429">
                  <c:v>88.529476997536136</c:v>
                </c:pt>
                <c:pt idx="15430">
                  <c:v>88.530648980792975</c:v>
                </c:pt>
                <c:pt idx="15431">
                  <c:v>88.531820888687406</c:v>
                </c:pt>
                <c:pt idx="15432">
                  <c:v>88.532992721229121</c:v>
                </c:pt>
                <c:pt idx="15433">
                  <c:v>88.534164478427854</c:v>
                </c:pt>
                <c:pt idx="15434">
                  <c:v>88.535336160293184</c:v>
                </c:pt>
                <c:pt idx="15435">
                  <c:v>88.536507766834916</c:v>
                </c:pt>
                <c:pt idx="15436">
                  <c:v>88.537679298062685</c:v>
                </c:pt>
                <c:pt idx="15437">
                  <c:v>88.538850753986168</c:v>
                </c:pt>
                <c:pt idx="15438">
                  <c:v>88.540022134615072</c:v>
                </c:pt>
                <c:pt idx="15439">
                  <c:v>88.541193439959045</c:v>
                </c:pt>
                <c:pt idx="15440">
                  <c:v>88.542364670027794</c:v>
                </c:pt>
                <c:pt idx="15441">
                  <c:v>88.543535824830954</c:v>
                </c:pt>
                <c:pt idx="15442">
                  <c:v>88.544706904378216</c:v>
                </c:pt>
                <c:pt idx="15443">
                  <c:v>88.54587790867923</c:v>
                </c:pt>
                <c:pt idx="15444">
                  <c:v>88.547048837743759</c:v>
                </c:pt>
                <c:pt idx="15445">
                  <c:v>88.548219691581366</c:v>
                </c:pt>
                <c:pt idx="15446">
                  <c:v>88.549390470201729</c:v>
                </c:pt>
                <c:pt idx="15447">
                  <c:v>88.550561173614554</c:v>
                </c:pt>
                <c:pt idx="15448">
                  <c:v>88.551731801829476</c:v>
                </c:pt>
                <c:pt idx="15449">
                  <c:v>88.552902354856172</c:v>
                </c:pt>
                <c:pt idx="15450">
                  <c:v>88.55407283270425</c:v>
                </c:pt>
                <c:pt idx="15451">
                  <c:v>88.555243235383472</c:v>
                </c:pt>
                <c:pt idx="15452">
                  <c:v>88.556413562903415</c:v>
                </c:pt>
                <c:pt idx="15453">
                  <c:v>88.55758381527373</c:v>
                </c:pt>
                <c:pt idx="15454">
                  <c:v>88.558753992504037</c:v>
                </c:pt>
                <c:pt idx="15455">
                  <c:v>88.559924094604099</c:v>
                </c:pt>
                <c:pt idx="15456">
                  <c:v>88.561094121583452</c:v>
                </c:pt>
                <c:pt idx="15457">
                  <c:v>88.562264073451743</c:v>
                </c:pt>
                <c:pt idx="15458">
                  <c:v>88.563433950218723</c:v>
                </c:pt>
                <c:pt idx="15459">
                  <c:v>88.564603751893912</c:v>
                </c:pt>
                <c:pt idx="15460">
                  <c:v>88.565773478486989</c:v>
                </c:pt>
                <c:pt idx="15461">
                  <c:v>88.566943130007644</c:v>
                </c:pt>
                <c:pt idx="15462">
                  <c:v>88.568112706465428</c:v>
                </c:pt>
                <c:pt idx="15463">
                  <c:v>88.569282207870103</c:v>
                </c:pt>
                <c:pt idx="15464">
                  <c:v>88.570451634231119</c:v>
                </c:pt>
                <c:pt idx="15465">
                  <c:v>88.571620985558226</c:v>
                </c:pt>
                <c:pt idx="15466">
                  <c:v>88.572790261861016</c:v>
                </c:pt>
                <c:pt idx="15467">
                  <c:v>88.573959463149166</c:v>
                </c:pt>
                <c:pt idx="15468">
                  <c:v>88.575128589432268</c:v>
                </c:pt>
                <c:pt idx="15469">
                  <c:v>88.576297640719901</c:v>
                </c:pt>
                <c:pt idx="15470">
                  <c:v>88.577466617021699</c:v>
                </c:pt>
                <c:pt idx="15471">
                  <c:v>88.578635518347355</c:v>
                </c:pt>
                <c:pt idx="15472">
                  <c:v>88.579804344706403</c:v>
                </c:pt>
                <c:pt idx="15473">
                  <c:v>88.580973096108508</c:v>
                </c:pt>
                <c:pt idx="15474">
                  <c:v>88.582141772563276</c:v>
                </c:pt>
                <c:pt idx="15475">
                  <c:v>88.583310374080298</c:v>
                </c:pt>
                <c:pt idx="15476">
                  <c:v>88.584478900669197</c:v>
                </c:pt>
                <c:pt idx="15477">
                  <c:v>88.585647352339578</c:v>
                </c:pt>
                <c:pt idx="15478">
                  <c:v>88.586815729101076</c:v>
                </c:pt>
                <c:pt idx="15479">
                  <c:v>88.587984030963213</c:v>
                </c:pt>
                <c:pt idx="15480">
                  <c:v>88.589152257935709</c:v>
                </c:pt>
                <c:pt idx="15481">
                  <c:v>88.590320410028042</c:v>
                </c:pt>
                <c:pt idx="15482">
                  <c:v>88.591488487249933</c:v>
                </c:pt>
                <c:pt idx="15483">
                  <c:v>88.59265648961086</c:v>
                </c:pt>
                <c:pt idx="15484">
                  <c:v>88.593824417120487</c:v>
                </c:pt>
                <c:pt idx="15485">
                  <c:v>88.594992269788392</c:v>
                </c:pt>
                <c:pt idx="15486">
                  <c:v>88.596160047624153</c:v>
                </c:pt>
                <c:pt idx="15487">
                  <c:v>88.597327750637405</c:v>
                </c:pt>
                <c:pt idx="15488">
                  <c:v>88.598495378837669</c:v>
                </c:pt>
                <c:pt idx="15489">
                  <c:v>88.59966293223458</c:v>
                </c:pt>
                <c:pt idx="15490">
                  <c:v>88.60083041083773</c:v>
                </c:pt>
                <c:pt idx="15491">
                  <c:v>88.601997814656642</c:v>
                </c:pt>
                <c:pt idx="15492">
                  <c:v>88.603165143700949</c:v>
                </c:pt>
                <c:pt idx="15493">
                  <c:v>88.604332397980201</c:v>
                </c:pt>
                <c:pt idx="15494">
                  <c:v>88.605499577503977</c:v>
                </c:pt>
                <c:pt idx="15495">
                  <c:v>88.606666682281912</c:v>
                </c:pt>
                <c:pt idx="15496">
                  <c:v>88.607833712323469</c:v>
                </c:pt>
                <c:pt idx="15497">
                  <c:v>88.609000667638355</c:v>
                </c:pt>
                <c:pt idx="15498">
                  <c:v>88.610167548236035</c:v>
                </c:pt>
                <c:pt idx="15499">
                  <c:v>88.611334354126029</c:v>
                </c:pt>
                <c:pt idx="15500">
                  <c:v>88.612501085318087</c:v>
                </c:pt>
                <c:pt idx="15501">
                  <c:v>88.613667741821587</c:v>
                </c:pt>
                <c:pt idx="15502">
                  <c:v>88.614834323646178</c:v>
                </c:pt>
                <c:pt idx="15503">
                  <c:v>88.616000830801397</c:v>
                </c:pt>
                <c:pt idx="15504">
                  <c:v>88.617167263296864</c:v>
                </c:pt>
                <c:pt idx="15505">
                  <c:v>88.618333621142085</c:v>
                </c:pt>
                <c:pt idx="15506">
                  <c:v>88.619499904346554</c:v>
                </c:pt>
                <c:pt idx="15507">
                  <c:v>88.620666112919878</c:v>
                </c:pt>
                <c:pt idx="15508">
                  <c:v>88.621832246871648</c:v>
                </c:pt>
                <c:pt idx="15509">
                  <c:v>88.622998306211372</c:v>
                </c:pt>
                <c:pt idx="15510">
                  <c:v>88.62416429094867</c:v>
                </c:pt>
                <c:pt idx="15511">
                  <c:v>88.625330201092936</c:v>
                </c:pt>
                <c:pt idx="15512">
                  <c:v>88.626496036653791</c:v>
                </c:pt>
                <c:pt idx="15513">
                  <c:v>88.627661797640855</c:v>
                </c:pt>
                <c:pt idx="15514">
                  <c:v>88.628827484063549</c:v>
                </c:pt>
                <c:pt idx="15515">
                  <c:v>88.629993095931454</c:v>
                </c:pt>
                <c:pt idx="15516">
                  <c:v>88.631158633254131</c:v>
                </c:pt>
                <c:pt idx="15517">
                  <c:v>88.632324096041089</c:v>
                </c:pt>
                <c:pt idx="15518">
                  <c:v>88.633489484301862</c:v>
                </c:pt>
                <c:pt idx="15519">
                  <c:v>88.634654798046</c:v>
                </c:pt>
                <c:pt idx="15520">
                  <c:v>88.635820037282954</c:v>
                </c:pt>
                <c:pt idx="15521">
                  <c:v>88.636985202022359</c:v>
                </c:pt>
                <c:pt idx="15522">
                  <c:v>88.638150292273707</c:v>
                </c:pt>
                <c:pt idx="15523">
                  <c:v>88.639315308046477</c:v>
                </c:pt>
                <c:pt idx="15524">
                  <c:v>88.64048024935029</c:v>
                </c:pt>
                <c:pt idx="15525">
                  <c:v>88.641645116194525</c:v>
                </c:pt>
                <c:pt idx="15526">
                  <c:v>88.642809908588788</c:v>
                </c:pt>
                <c:pt idx="15527">
                  <c:v>88.643974626542587</c:v>
                </c:pt>
                <c:pt idx="15528">
                  <c:v>88.645139270065414</c:v>
                </c:pt>
                <c:pt idx="15529">
                  <c:v>88.646303839166819</c:v>
                </c:pt>
                <c:pt idx="15530">
                  <c:v>88.647468333856267</c:v>
                </c:pt>
                <c:pt idx="15531">
                  <c:v>88.648632754143307</c:v>
                </c:pt>
                <c:pt idx="15532">
                  <c:v>88.649797100037389</c:v>
                </c:pt>
                <c:pt idx="15533">
                  <c:v>88.650961371548092</c:v>
                </c:pt>
                <c:pt idx="15534">
                  <c:v>88.652125568684895</c:v>
                </c:pt>
                <c:pt idx="15535">
                  <c:v>88.653289691457303</c:v>
                </c:pt>
                <c:pt idx="15536">
                  <c:v>88.654453739874768</c:v>
                </c:pt>
                <c:pt idx="15537">
                  <c:v>88.655617713946768</c:v>
                </c:pt>
                <c:pt idx="15538">
                  <c:v>88.656781613682924</c:v>
                </c:pt>
                <c:pt idx="15539">
                  <c:v>88.657945439092686</c:v>
                </c:pt>
                <c:pt idx="15540">
                  <c:v>88.659109190185433</c:v>
                </c:pt>
                <c:pt idx="15541">
                  <c:v>88.660272866970786</c:v>
                </c:pt>
                <c:pt idx="15542">
                  <c:v>88.661436469458181</c:v>
                </c:pt>
                <c:pt idx="15543">
                  <c:v>88.662599997657153</c:v>
                </c:pt>
                <c:pt idx="15544">
                  <c:v>88.663763451577125</c:v>
                </c:pt>
                <c:pt idx="15545">
                  <c:v>88.664926831227575</c:v>
                </c:pt>
                <c:pt idx="15546">
                  <c:v>88.666090136618024</c:v>
                </c:pt>
                <c:pt idx="15547">
                  <c:v>88.667253367757937</c:v>
                </c:pt>
                <c:pt idx="15548">
                  <c:v>88.668416524656791</c:v>
                </c:pt>
                <c:pt idx="15549">
                  <c:v>88.669579607324081</c:v>
                </c:pt>
                <c:pt idx="15550">
                  <c:v>88.670742615769214</c:v>
                </c:pt>
                <c:pt idx="15551">
                  <c:v>88.671905550001767</c:v>
                </c:pt>
                <c:pt idx="15552">
                  <c:v>88.673068410031135</c:v>
                </c:pt>
                <c:pt idx="15553">
                  <c:v>88.674231195866838</c:v>
                </c:pt>
                <c:pt idx="15554">
                  <c:v>88.675393907518298</c:v>
                </c:pt>
                <c:pt idx="15555">
                  <c:v>88.676556544995009</c:v>
                </c:pt>
                <c:pt idx="15556">
                  <c:v>88.677719108306405</c:v>
                </c:pt>
                <c:pt idx="15557">
                  <c:v>88.678881597461896</c:v>
                </c:pt>
                <c:pt idx="15558">
                  <c:v>88.6800440124711</c:v>
                </c:pt>
                <c:pt idx="15559">
                  <c:v>88.681206353343384</c:v>
                </c:pt>
                <c:pt idx="15560">
                  <c:v>88.682368620088184</c:v>
                </c:pt>
                <c:pt idx="15561">
                  <c:v>88.683530812714935</c:v>
                </c:pt>
                <c:pt idx="15562">
                  <c:v>88.684692931233187</c:v>
                </c:pt>
                <c:pt idx="15563">
                  <c:v>88.685854975652319</c:v>
                </c:pt>
                <c:pt idx="15564">
                  <c:v>88.687016945981782</c:v>
                </c:pt>
                <c:pt idx="15565">
                  <c:v>88.688178842231011</c:v>
                </c:pt>
                <c:pt idx="15566">
                  <c:v>88.689340664409514</c:v>
                </c:pt>
                <c:pt idx="15567">
                  <c:v>88.690502412526669</c:v>
                </c:pt>
                <c:pt idx="15568">
                  <c:v>88.691664086591956</c:v>
                </c:pt>
                <c:pt idx="15569">
                  <c:v>88.69282568661481</c:v>
                </c:pt>
                <c:pt idx="15570">
                  <c:v>88.69398721260464</c:v>
                </c:pt>
                <c:pt idx="15571">
                  <c:v>88.695148664570922</c:v>
                </c:pt>
                <c:pt idx="15572">
                  <c:v>88.696310042523066</c:v>
                </c:pt>
                <c:pt idx="15573">
                  <c:v>88.697471346470493</c:v>
                </c:pt>
                <c:pt idx="15574">
                  <c:v>88.698632576422654</c:v>
                </c:pt>
                <c:pt idx="15575">
                  <c:v>88.699793732388997</c:v>
                </c:pt>
                <c:pt idx="15576">
                  <c:v>88.700954814378946</c:v>
                </c:pt>
                <c:pt idx="15577">
                  <c:v>88.702115822401865</c:v>
                </c:pt>
                <c:pt idx="15578">
                  <c:v>88.703276756467233</c:v>
                </c:pt>
                <c:pt idx="15579">
                  <c:v>88.704437616584443</c:v>
                </c:pt>
                <c:pt idx="15580">
                  <c:v>88.705598402762959</c:v>
                </c:pt>
                <c:pt idx="15581">
                  <c:v>88.70675911501219</c:v>
                </c:pt>
                <c:pt idx="15582">
                  <c:v>88.7079197533415</c:v>
                </c:pt>
                <c:pt idx="15583">
                  <c:v>88.709080317760296</c:v>
                </c:pt>
                <c:pt idx="15584">
                  <c:v>88.71024080827813</c:v>
                </c:pt>
                <c:pt idx="15585">
                  <c:v>88.711401224904236</c:v>
                </c:pt>
                <c:pt idx="15586">
                  <c:v>88.712561567648166</c:v>
                </c:pt>
                <c:pt idx="15587">
                  <c:v>88.713721836519184</c:v>
                </c:pt>
                <c:pt idx="15588">
                  <c:v>88.714882031526827</c:v>
                </c:pt>
                <c:pt idx="15589">
                  <c:v>88.716042152680416</c:v>
                </c:pt>
                <c:pt idx="15590">
                  <c:v>88.71720219998943</c:v>
                </c:pt>
                <c:pt idx="15591">
                  <c:v>88.718362173463163</c:v>
                </c:pt>
                <c:pt idx="15592">
                  <c:v>88.719522073111122</c:v>
                </c:pt>
                <c:pt idx="15593">
                  <c:v>88.720681898942672</c:v>
                </c:pt>
                <c:pt idx="15594">
                  <c:v>88.721841650967121</c:v>
                </c:pt>
                <c:pt idx="15595">
                  <c:v>88.723001329193977</c:v>
                </c:pt>
                <c:pt idx="15596">
                  <c:v>88.724160933632561</c:v>
                </c:pt>
                <c:pt idx="15597">
                  <c:v>88.725320464292324</c:v>
                </c:pt>
                <c:pt idx="15598">
                  <c:v>88.726479921182602</c:v>
                </c:pt>
                <c:pt idx="15599">
                  <c:v>88.727639304312817</c:v>
                </c:pt>
                <c:pt idx="15600">
                  <c:v>88.728798613692248</c:v>
                </c:pt>
                <c:pt idx="15601">
                  <c:v>88.729957849330447</c:v>
                </c:pt>
                <c:pt idx="15602">
                  <c:v>88.731117011236691</c:v>
                </c:pt>
                <c:pt idx="15603">
                  <c:v>88.732276099420361</c:v>
                </c:pt>
                <c:pt idx="15604">
                  <c:v>88.733435113890835</c:v>
                </c:pt>
                <c:pt idx="15605">
                  <c:v>88.734594054657535</c:v>
                </c:pt>
                <c:pt idx="15606">
                  <c:v>88.735752921729784</c:v>
                </c:pt>
                <c:pt idx="15607">
                  <c:v>88.73691171511696</c:v>
                </c:pt>
                <c:pt idx="15608">
                  <c:v>88.738070434828458</c:v>
                </c:pt>
                <c:pt idx="15609">
                  <c:v>88.73922908087367</c:v>
                </c:pt>
                <c:pt idx="15610">
                  <c:v>88.740387653261848</c:v>
                </c:pt>
                <c:pt idx="15611">
                  <c:v>88.741546152002485</c:v>
                </c:pt>
                <c:pt idx="15612">
                  <c:v>88.742704577104888</c:v>
                </c:pt>
                <c:pt idx="15613">
                  <c:v>88.743862928578395</c:v>
                </c:pt>
                <c:pt idx="15614">
                  <c:v>88.745021206432412</c:v>
                </c:pt>
                <c:pt idx="15615">
                  <c:v>88.746179410676277</c:v>
                </c:pt>
                <c:pt idx="15616">
                  <c:v>88.747337541319368</c:v>
                </c:pt>
                <c:pt idx="15617">
                  <c:v>88.748495598370965</c:v>
                </c:pt>
                <c:pt idx="15618">
                  <c:v>88.749653581840505</c:v>
                </c:pt>
                <c:pt idx="15619">
                  <c:v>88.750811491737252</c:v>
                </c:pt>
                <c:pt idx="15620">
                  <c:v>88.751969328070643</c:v>
                </c:pt>
                <c:pt idx="15621">
                  <c:v>88.753127090849972</c:v>
                </c:pt>
                <c:pt idx="15622">
                  <c:v>88.754284780084603</c:v>
                </c:pt>
                <c:pt idx="15623">
                  <c:v>88.755442395783845</c:v>
                </c:pt>
                <c:pt idx="15624">
                  <c:v>88.75659993795712</c:v>
                </c:pt>
                <c:pt idx="15625">
                  <c:v>88.757757406613692</c:v>
                </c:pt>
                <c:pt idx="15626">
                  <c:v>88.758914801762913</c:v>
                </c:pt>
                <c:pt idx="15627">
                  <c:v>88.760072123414133</c:v>
                </c:pt>
                <c:pt idx="15628">
                  <c:v>88.761229371576746</c:v>
                </c:pt>
                <c:pt idx="15629">
                  <c:v>88.762386546259904</c:v>
                </c:pt>
                <c:pt idx="15630">
                  <c:v>88.763543647473128</c:v>
                </c:pt>
                <c:pt idx="15631">
                  <c:v>88.764700675225654</c:v>
                </c:pt>
                <c:pt idx="15632">
                  <c:v>88.76585762952682</c:v>
                </c:pt>
                <c:pt idx="15633">
                  <c:v>88.767014510385962</c:v>
                </c:pt>
                <c:pt idx="15634">
                  <c:v>88.768171317812389</c:v>
                </c:pt>
                <c:pt idx="15635">
                  <c:v>88.769328051815464</c:v>
                </c:pt>
                <c:pt idx="15636">
                  <c:v>88.770484712404425</c:v>
                </c:pt>
                <c:pt idx="15637">
                  <c:v>88.77164129958868</c:v>
                </c:pt>
                <c:pt idx="15638">
                  <c:v>88.772797813377494</c:v>
                </c:pt>
                <c:pt idx="15639">
                  <c:v>88.773954253780218</c:v>
                </c:pt>
                <c:pt idx="15640">
                  <c:v>88.775110620806146</c:v>
                </c:pt>
                <c:pt idx="15641">
                  <c:v>88.776266914464529</c:v>
                </c:pt>
                <c:pt idx="15642">
                  <c:v>88.777423134764746</c:v>
                </c:pt>
                <c:pt idx="15643">
                  <c:v>88.778579281716105</c:v>
                </c:pt>
                <c:pt idx="15644">
                  <c:v>88.779735355327915</c:v>
                </c:pt>
                <c:pt idx="15645">
                  <c:v>88.780891355609427</c:v>
                </c:pt>
                <c:pt idx="15646">
                  <c:v>88.782047282569991</c:v>
                </c:pt>
                <c:pt idx="15647">
                  <c:v>88.783203136218916</c:v>
                </c:pt>
                <c:pt idx="15648">
                  <c:v>88.784358916565424</c:v>
                </c:pt>
                <c:pt idx="15649">
                  <c:v>88.785514623618923</c:v>
                </c:pt>
                <c:pt idx="15650">
                  <c:v>88.786670257388607</c:v>
                </c:pt>
                <c:pt idx="15651">
                  <c:v>88.787825817883828</c:v>
                </c:pt>
                <c:pt idx="15652">
                  <c:v>88.788981305113879</c:v>
                </c:pt>
                <c:pt idx="15653">
                  <c:v>88.790136719088011</c:v>
                </c:pt>
                <c:pt idx="15654">
                  <c:v>88.791292059815575</c:v>
                </c:pt>
                <c:pt idx="15655">
                  <c:v>88.792447327305752</c:v>
                </c:pt>
                <c:pt idx="15656">
                  <c:v>88.793602521567962</c:v>
                </c:pt>
                <c:pt idx="15657">
                  <c:v>88.794757642611373</c:v>
                </c:pt>
                <c:pt idx="15658">
                  <c:v>88.795912690445306</c:v>
                </c:pt>
                <c:pt idx="15659">
                  <c:v>88.797067665079112</c:v>
                </c:pt>
                <c:pt idx="15660">
                  <c:v>88.798222566521858</c:v>
                </c:pt>
                <c:pt idx="15661">
                  <c:v>88.799377394783065</c:v>
                </c:pt>
                <c:pt idx="15662">
                  <c:v>88.800532149871898</c:v>
                </c:pt>
                <c:pt idx="15663">
                  <c:v>88.801686831797639</c:v>
                </c:pt>
                <c:pt idx="15664">
                  <c:v>88.802841440569537</c:v>
                </c:pt>
                <c:pt idx="15665">
                  <c:v>88.803995976196859</c:v>
                </c:pt>
                <c:pt idx="15666">
                  <c:v>88.805150438688926</c:v>
                </c:pt>
                <c:pt idx="15667">
                  <c:v>88.806304828054948</c:v>
                </c:pt>
                <c:pt idx="15668">
                  <c:v>88.807459144304232</c:v>
                </c:pt>
                <c:pt idx="15669">
                  <c:v>88.808613387445973</c:v>
                </c:pt>
                <c:pt idx="15670">
                  <c:v>88.809767557489479</c:v>
                </c:pt>
                <c:pt idx="15671">
                  <c:v>88.810921654444073</c:v>
                </c:pt>
                <c:pt idx="15672">
                  <c:v>88.812075678318905</c:v>
                </c:pt>
                <c:pt idx="15673">
                  <c:v>88.813229629123271</c:v>
                </c:pt>
                <c:pt idx="15674">
                  <c:v>88.814383506866349</c:v>
                </c:pt>
                <c:pt idx="15675">
                  <c:v>88.815537311557506</c:v>
                </c:pt>
                <c:pt idx="15676">
                  <c:v>88.816691043205992</c:v>
                </c:pt>
                <c:pt idx="15677">
                  <c:v>88.81784470182096</c:v>
                </c:pt>
                <c:pt idx="15678">
                  <c:v>88.818998287411702</c:v>
                </c:pt>
                <c:pt idx="15679">
                  <c:v>88.820151799987471</c:v>
                </c:pt>
                <c:pt idx="15680">
                  <c:v>88.821305239557489</c:v>
                </c:pt>
                <c:pt idx="15681">
                  <c:v>88.822458606130994</c:v>
                </c:pt>
                <c:pt idx="15682">
                  <c:v>88.823611899717292</c:v>
                </c:pt>
                <c:pt idx="15683">
                  <c:v>88.824765120325523</c:v>
                </c:pt>
                <c:pt idx="15684">
                  <c:v>88.825918267964965</c:v>
                </c:pt>
                <c:pt idx="15685">
                  <c:v>88.827071342644885</c:v>
                </c:pt>
                <c:pt idx="15686">
                  <c:v>88.82822434437449</c:v>
                </c:pt>
                <c:pt idx="15687">
                  <c:v>88.829377273162947</c:v>
                </c:pt>
                <c:pt idx="15688">
                  <c:v>88.830530129019579</c:v>
                </c:pt>
                <c:pt idx="15689">
                  <c:v>88.831682911953578</c:v>
                </c:pt>
                <c:pt idx="15690">
                  <c:v>88.832835621974155</c:v>
                </c:pt>
                <c:pt idx="15691">
                  <c:v>88.833988259090546</c:v>
                </c:pt>
                <c:pt idx="15692">
                  <c:v>88.835140823311946</c:v>
                </c:pt>
                <c:pt idx="15693">
                  <c:v>88.836293314647634</c:v>
                </c:pt>
                <c:pt idx="15694">
                  <c:v>88.837445733106762</c:v>
                </c:pt>
                <c:pt idx="15695">
                  <c:v>88.838598078698567</c:v>
                </c:pt>
                <c:pt idx="15696">
                  <c:v>88.839750351432286</c:v>
                </c:pt>
                <c:pt idx="15697">
                  <c:v>88.840902551317143</c:v>
                </c:pt>
                <c:pt idx="15698">
                  <c:v>88.842054678362288</c:v>
                </c:pt>
                <c:pt idx="15699">
                  <c:v>88.843206732576931</c:v>
                </c:pt>
                <c:pt idx="15700">
                  <c:v>88.844358713970379</c:v>
                </c:pt>
                <c:pt idx="15701">
                  <c:v>88.845510622551728</c:v>
                </c:pt>
                <c:pt idx="15702">
                  <c:v>88.846662458330286</c:v>
                </c:pt>
                <c:pt idx="15703">
                  <c:v>88.847814221315119</c:v>
                </c:pt>
                <c:pt idx="15704">
                  <c:v>88.848965911515521</c:v>
                </c:pt>
                <c:pt idx="15705">
                  <c:v>88.850117528940672</c:v>
                </c:pt>
                <c:pt idx="15706">
                  <c:v>88.851269073599752</c:v>
                </c:pt>
                <c:pt idx="15707">
                  <c:v>88.852420545502014</c:v>
                </c:pt>
                <c:pt idx="15708">
                  <c:v>88.853571944656565</c:v>
                </c:pt>
                <c:pt idx="15709">
                  <c:v>88.854723271072686</c:v>
                </c:pt>
                <c:pt idx="15710">
                  <c:v>88.855874524759443</c:v>
                </c:pt>
                <c:pt idx="15711">
                  <c:v>88.857025705726173</c:v>
                </c:pt>
                <c:pt idx="15712">
                  <c:v>88.858176813981942</c:v>
                </c:pt>
                <c:pt idx="15713">
                  <c:v>88.859327849536029</c:v>
                </c:pt>
                <c:pt idx="15714">
                  <c:v>88.860478812397574</c:v>
                </c:pt>
                <c:pt idx="15715">
                  <c:v>88.861629702575755</c:v>
                </c:pt>
                <c:pt idx="15716">
                  <c:v>88.862780520079724</c:v>
                </c:pt>
                <c:pt idx="15717">
                  <c:v>88.863931264918733</c:v>
                </c:pt>
                <c:pt idx="15718">
                  <c:v>88.865081937101806</c:v>
                </c:pt>
                <c:pt idx="15719">
                  <c:v>88.866232536638307</c:v>
                </c:pt>
                <c:pt idx="15720">
                  <c:v>88.867383063537346</c:v>
                </c:pt>
                <c:pt idx="15721">
                  <c:v>88.868533517808018</c:v>
                </c:pt>
                <c:pt idx="15722">
                  <c:v>88.869683899459588</c:v>
                </c:pt>
                <c:pt idx="15723">
                  <c:v>88.870834208501137</c:v>
                </c:pt>
                <c:pt idx="15724">
                  <c:v>88.871984444941873</c:v>
                </c:pt>
                <c:pt idx="15725">
                  <c:v>88.873134608790991</c:v>
                </c:pt>
                <c:pt idx="15726">
                  <c:v>88.874284700057643</c:v>
                </c:pt>
                <c:pt idx="15727">
                  <c:v>88.875434718750881</c:v>
                </c:pt>
                <c:pt idx="15728">
                  <c:v>88.876584664880056</c:v>
                </c:pt>
                <c:pt idx="15729">
                  <c:v>88.877734538454121</c:v>
                </c:pt>
                <c:pt idx="15730">
                  <c:v>88.878884339482383</c:v>
                </c:pt>
                <c:pt idx="15731">
                  <c:v>88.88003406797398</c:v>
                </c:pt>
                <c:pt idx="15732">
                  <c:v>88.881183723938022</c:v>
                </c:pt>
                <c:pt idx="15733">
                  <c:v>88.882333307383576</c:v>
                </c:pt>
                <c:pt idx="15734">
                  <c:v>88.883482818319933</c:v>
                </c:pt>
                <c:pt idx="15735">
                  <c:v>88.884632256756191</c:v>
                </c:pt>
                <c:pt idx="15736">
                  <c:v>88.885781622701487</c:v>
                </c:pt>
                <c:pt idx="15737">
                  <c:v>88.886930916164957</c:v>
                </c:pt>
                <c:pt idx="15738">
                  <c:v>88.888080137155711</c:v>
                </c:pt>
                <c:pt idx="15739">
                  <c:v>88.889229285683015</c:v>
                </c:pt>
                <c:pt idx="15740">
                  <c:v>88.890378361755864</c:v>
                </c:pt>
                <c:pt idx="15741">
                  <c:v>88.891527365383467</c:v>
                </c:pt>
                <c:pt idx="15742">
                  <c:v>88.892676296574905</c:v>
                </c:pt>
                <c:pt idx="15743">
                  <c:v>88.893825155339371</c:v>
                </c:pt>
                <c:pt idx="15744">
                  <c:v>88.894973941685961</c:v>
                </c:pt>
                <c:pt idx="15745">
                  <c:v>88.896122655623813</c:v>
                </c:pt>
                <c:pt idx="15746">
                  <c:v>88.897271297162092</c:v>
                </c:pt>
                <c:pt idx="15747">
                  <c:v>88.898419866309808</c:v>
                </c:pt>
                <c:pt idx="15748">
                  <c:v>88.899568363076213</c:v>
                </c:pt>
                <c:pt idx="15749">
                  <c:v>88.900716787470373</c:v>
                </c:pt>
                <c:pt idx="15750">
                  <c:v>88.901865139501439</c:v>
                </c:pt>
                <c:pt idx="15751">
                  <c:v>88.903013419178478</c:v>
                </c:pt>
                <c:pt idx="15752">
                  <c:v>88.904161626510657</c:v>
                </c:pt>
                <c:pt idx="15753">
                  <c:v>88.905309761507027</c:v>
                </c:pt>
                <c:pt idx="15754">
                  <c:v>88.906457824176783</c:v>
                </c:pt>
                <c:pt idx="15755">
                  <c:v>88.907605814528949</c:v>
                </c:pt>
                <c:pt idx="15756">
                  <c:v>88.908753732572706</c:v>
                </c:pt>
                <c:pt idx="15757">
                  <c:v>88.909901578317175</c:v>
                </c:pt>
                <c:pt idx="15758">
                  <c:v>88.911049351771396</c:v>
                </c:pt>
                <c:pt idx="15759">
                  <c:v>88.912197052944492</c:v>
                </c:pt>
                <c:pt idx="15760">
                  <c:v>88.913344681845672</c:v>
                </c:pt>
                <c:pt idx="15761">
                  <c:v>88.914492238483803</c:v>
                </c:pt>
                <c:pt idx="15762">
                  <c:v>88.915639722868221</c:v>
                </c:pt>
                <c:pt idx="15763">
                  <c:v>88.916787135007908</c:v>
                </c:pt>
                <c:pt idx="15764">
                  <c:v>88.917934474911988</c:v>
                </c:pt>
                <c:pt idx="15765">
                  <c:v>88.919081742589498</c:v>
                </c:pt>
                <c:pt idx="15766">
                  <c:v>88.920228938049675</c:v>
                </c:pt>
                <c:pt idx="15767">
                  <c:v>88.921376061301444</c:v>
                </c:pt>
                <c:pt idx="15768">
                  <c:v>88.922523112354</c:v>
                </c:pt>
                <c:pt idx="15769">
                  <c:v>88.923670091216394</c:v>
                </c:pt>
                <c:pt idx="15770">
                  <c:v>88.924816997897736</c:v>
                </c:pt>
                <c:pt idx="15771">
                  <c:v>88.925963832407049</c:v>
                </c:pt>
                <c:pt idx="15772">
                  <c:v>88.927110594753486</c:v>
                </c:pt>
                <c:pt idx="15773">
                  <c:v>88.928257284946113</c:v>
                </c:pt>
                <c:pt idx="15774">
                  <c:v>88.929403902993982</c:v>
                </c:pt>
                <c:pt idx="15775">
                  <c:v>88.930550448906175</c:v>
                </c:pt>
                <c:pt idx="15776">
                  <c:v>88.931696922691799</c:v>
                </c:pt>
                <c:pt idx="15777">
                  <c:v>88.932843324359879</c:v>
                </c:pt>
                <c:pt idx="15778">
                  <c:v>88.933989653919554</c:v>
                </c:pt>
                <c:pt idx="15779">
                  <c:v>88.935135911379831</c:v>
                </c:pt>
                <c:pt idx="15780">
                  <c:v>88.936282096749792</c:v>
                </c:pt>
                <c:pt idx="15781">
                  <c:v>88.937428210038547</c:v>
                </c:pt>
                <c:pt idx="15782">
                  <c:v>88.938574251255105</c:v>
                </c:pt>
                <c:pt idx="15783">
                  <c:v>88.93972022040856</c:v>
                </c:pt>
                <c:pt idx="15784">
                  <c:v>88.94086611750798</c:v>
                </c:pt>
                <c:pt idx="15785">
                  <c:v>88.942011942562402</c:v>
                </c:pt>
                <c:pt idx="15786">
                  <c:v>88.943157695580922</c:v>
                </c:pt>
                <c:pt idx="15787">
                  <c:v>88.944303376572563</c:v>
                </c:pt>
                <c:pt idx="15788">
                  <c:v>88.945448985546392</c:v>
                </c:pt>
                <c:pt idx="15789">
                  <c:v>88.946594522511447</c:v>
                </c:pt>
                <c:pt idx="15790">
                  <c:v>88.947739987476794</c:v>
                </c:pt>
                <c:pt idx="15791">
                  <c:v>88.948885380451458</c:v>
                </c:pt>
                <c:pt idx="15792">
                  <c:v>88.950030701444533</c:v>
                </c:pt>
                <c:pt idx="15793">
                  <c:v>88.951175950465071</c:v>
                </c:pt>
                <c:pt idx="15794">
                  <c:v>88.95232112752204</c:v>
                </c:pt>
                <c:pt idx="15795">
                  <c:v>88.953466232624564</c:v>
                </c:pt>
                <c:pt idx="15796">
                  <c:v>88.954611265781693</c:v>
                </c:pt>
                <c:pt idx="15797">
                  <c:v>88.955756227002382</c:v>
                </c:pt>
                <c:pt idx="15798">
                  <c:v>88.956901116295739</c:v>
                </c:pt>
                <c:pt idx="15799">
                  <c:v>88.958045933670746</c:v>
                </c:pt>
                <c:pt idx="15800">
                  <c:v>88.959190679136512</c:v>
                </c:pt>
                <c:pt idx="15801">
                  <c:v>88.960335352701975</c:v>
                </c:pt>
                <c:pt idx="15802">
                  <c:v>88.961479954376259</c:v>
                </c:pt>
                <c:pt idx="15803">
                  <c:v>88.962624484168359</c:v>
                </c:pt>
                <c:pt idx="15804">
                  <c:v>88.963768942087256</c:v>
                </c:pt>
                <c:pt idx="15805">
                  <c:v>88.96491332814206</c:v>
                </c:pt>
                <c:pt idx="15806">
                  <c:v>88.966057642341696</c:v>
                </c:pt>
                <c:pt idx="15807">
                  <c:v>88.967201884695314</c:v>
                </c:pt>
                <c:pt idx="15808">
                  <c:v>88.968346055211811</c:v>
                </c:pt>
                <c:pt idx="15809">
                  <c:v>88.969490153900281</c:v>
                </c:pt>
                <c:pt idx="15810">
                  <c:v>88.970634180769693</c:v>
                </c:pt>
                <c:pt idx="15811">
                  <c:v>88.971778135829126</c:v>
                </c:pt>
                <c:pt idx="15812">
                  <c:v>88.972922019087548</c:v>
                </c:pt>
                <c:pt idx="15813">
                  <c:v>88.974065830553997</c:v>
                </c:pt>
                <c:pt idx="15814">
                  <c:v>88.975209570237467</c:v>
                </c:pt>
                <c:pt idx="15815">
                  <c:v>88.97635323814697</c:v>
                </c:pt>
                <c:pt idx="15816">
                  <c:v>88.977496834291472</c:v>
                </c:pt>
                <c:pt idx="15817">
                  <c:v>88.978640358680039</c:v>
                </c:pt>
                <c:pt idx="15818">
                  <c:v>88.979783811321695</c:v>
                </c:pt>
                <c:pt idx="15819">
                  <c:v>88.980927192225408</c:v>
                </c:pt>
                <c:pt idx="15820">
                  <c:v>88.982070501400159</c:v>
                </c:pt>
                <c:pt idx="15821">
                  <c:v>88.983213738854943</c:v>
                </c:pt>
                <c:pt idx="15822">
                  <c:v>88.984356904598812</c:v>
                </c:pt>
                <c:pt idx="15823">
                  <c:v>88.985499998640691</c:v>
                </c:pt>
                <c:pt idx="15824">
                  <c:v>88.986643020989646</c:v>
                </c:pt>
                <c:pt idx="15825">
                  <c:v>88.987785971654588</c:v>
                </c:pt>
                <c:pt idx="15826">
                  <c:v>88.988928850644598</c:v>
                </c:pt>
                <c:pt idx="15827">
                  <c:v>88.990071657968628</c:v>
                </c:pt>
                <c:pt idx="15828">
                  <c:v>88.991214393635659</c:v>
                </c:pt>
                <c:pt idx="15829">
                  <c:v>88.992357057654615</c:v>
                </c:pt>
                <c:pt idx="15830">
                  <c:v>88.993499650034593</c:v>
                </c:pt>
                <c:pt idx="15831">
                  <c:v>88.994642170784502</c:v>
                </c:pt>
                <c:pt idx="15832">
                  <c:v>88.995784619913366</c:v>
                </c:pt>
                <c:pt idx="15833">
                  <c:v>88.996926997430123</c:v>
                </c:pt>
                <c:pt idx="15834">
                  <c:v>88.998069303343783</c:v>
                </c:pt>
                <c:pt idx="15835">
                  <c:v>88.9992115376633</c:v>
                </c:pt>
                <c:pt idx="15836">
                  <c:v>89.000353700397667</c:v>
                </c:pt>
                <c:pt idx="15837">
                  <c:v>89.001495791555811</c:v>
                </c:pt>
                <c:pt idx="15838">
                  <c:v>89.002637811146755</c:v>
                </c:pt>
                <c:pt idx="15839">
                  <c:v>89.003779759179452</c:v>
                </c:pt>
                <c:pt idx="15840">
                  <c:v>89.004921635662896</c:v>
                </c:pt>
                <c:pt idx="15841">
                  <c:v>89.006063440605985</c:v>
                </c:pt>
                <c:pt idx="15842">
                  <c:v>89.007205174017727</c:v>
                </c:pt>
                <c:pt idx="15843">
                  <c:v>89.008346835907062</c:v>
                </c:pt>
                <c:pt idx="15844">
                  <c:v>89.009488426282942</c:v>
                </c:pt>
                <c:pt idx="15845">
                  <c:v>89.010629945154406</c:v>
                </c:pt>
                <c:pt idx="15846">
                  <c:v>89.011771392530306</c:v>
                </c:pt>
                <c:pt idx="15847">
                  <c:v>89.012912768419682</c:v>
                </c:pt>
                <c:pt idx="15848">
                  <c:v>89.014054072831456</c:v>
                </c:pt>
                <c:pt idx="15849">
                  <c:v>89.015195305774554</c:v>
                </c:pt>
                <c:pt idx="15850">
                  <c:v>89.016336467257943</c:v>
                </c:pt>
                <c:pt idx="15851">
                  <c:v>89.017477557290547</c:v>
                </c:pt>
                <c:pt idx="15852">
                  <c:v>89.018618575881362</c:v>
                </c:pt>
                <c:pt idx="15853">
                  <c:v>89.01975952303934</c:v>
                </c:pt>
                <c:pt idx="15854">
                  <c:v>89.020900398773378</c:v>
                </c:pt>
                <c:pt idx="15855">
                  <c:v>89.022041203092428</c:v>
                </c:pt>
                <c:pt idx="15856">
                  <c:v>89.023181936005429</c:v>
                </c:pt>
                <c:pt idx="15857">
                  <c:v>89.024322597521305</c:v>
                </c:pt>
                <c:pt idx="15858">
                  <c:v>89.025463187649081</c:v>
                </c:pt>
                <c:pt idx="15859">
                  <c:v>89.026603706397623</c:v>
                </c:pt>
                <c:pt idx="15860">
                  <c:v>89.027744153775814</c:v>
                </c:pt>
                <c:pt idx="15861">
                  <c:v>89.028884529792691</c:v>
                </c:pt>
                <c:pt idx="15862">
                  <c:v>89.03002483445708</c:v>
                </c:pt>
                <c:pt idx="15863">
                  <c:v>89.031165067778019</c:v>
                </c:pt>
                <c:pt idx="15864">
                  <c:v>89.032305229764361</c:v>
                </c:pt>
                <c:pt idx="15865">
                  <c:v>89.033445320425017</c:v>
                </c:pt>
                <c:pt idx="15866">
                  <c:v>89.034585339768981</c:v>
                </c:pt>
                <c:pt idx="15867">
                  <c:v>89.035725287805136</c:v>
                </c:pt>
                <c:pt idx="15868">
                  <c:v>89.036865164542377</c:v>
                </c:pt>
                <c:pt idx="15869">
                  <c:v>89.038004969989643</c:v>
                </c:pt>
                <c:pt idx="15870">
                  <c:v>89.039144704155902</c:v>
                </c:pt>
                <c:pt idx="15871">
                  <c:v>89.040284367049992</c:v>
                </c:pt>
                <c:pt idx="15872">
                  <c:v>89.041423958680852</c:v>
                </c:pt>
                <c:pt idx="15873">
                  <c:v>89.042563479057378</c:v>
                </c:pt>
                <c:pt idx="15874">
                  <c:v>89.043702928188509</c:v>
                </c:pt>
                <c:pt idx="15875">
                  <c:v>89.044842306083126</c:v>
                </c:pt>
                <c:pt idx="15876">
                  <c:v>89.045981612750197</c:v>
                </c:pt>
                <c:pt idx="15877">
                  <c:v>89.047120848198588</c:v>
                </c:pt>
                <c:pt idx="15878">
                  <c:v>89.048260012437154</c:v>
                </c:pt>
                <c:pt idx="15879">
                  <c:v>89.049399105474848</c:v>
                </c:pt>
                <c:pt idx="15880">
                  <c:v>89.050538127320536</c:v>
                </c:pt>
                <c:pt idx="15881">
                  <c:v>89.051677077983214</c:v>
                </c:pt>
                <c:pt idx="15882">
                  <c:v>89.052815957471637</c:v>
                </c:pt>
                <c:pt idx="15883">
                  <c:v>89.053954765794842</c:v>
                </c:pt>
                <c:pt idx="15884">
                  <c:v>89.055093502961597</c:v>
                </c:pt>
                <c:pt idx="15885">
                  <c:v>89.056232168980884</c:v>
                </c:pt>
                <c:pt idx="15886">
                  <c:v>89.057370763861513</c:v>
                </c:pt>
                <c:pt idx="15887">
                  <c:v>89.058509287612495</c:v>
                </c:pt>
                <c:pt idx="15888">
                  <c:v>89.059647740242553</c:v>
                </c:pt>
                <c:pt idx="15889">
                  <c:v>89.060786121760643</c:v>
                </c:pt>
                <c:pt idx="15890">
                  <c:v>89.061924432175729</c:v>
                </c:pt>
                <c:pt idx="15891">
                  <c:v>89.063062671496581</c:v>
                </c:pt>
                <c:pt idx="15892">
                  <c:v>89.064200839732166</c:v>
                </c:pt>
                <c:pt idx="15893">
                  <c:v>89.065338936891223</c:v>
                </c:pt>
                <c:pt idx="15894">
                  <c:v>89.06647696298279</c:v>
                </c:pt>
                <c:pt idx="15895">
                  <c:v>89.067614918015721</c:v>
                </c:pt>
                <c:pt idx="15896">
                  <c:v>89.068752801998755</c:v>
                </c:pt>
                <c:pt idx="15897">
                  <c:v>89.069890614940931</c:v>
                </c:pt>
                <c:pt idx="15898">
                  <c:v>89.071028356850974</c:v>
                </c:pt>
                <c:pt idx="15899">
                  <c:v>89.07216602773785</c:v>
                </c:pt>
                <c:pt idx="15900">
                  <c:v>89.073303627610429</c:v>
                </c:pt>
                <c:pt idx="15901">
                  <c:v>89.074441156477505</c:v>
                </c:pt>
                <c:pt idx="15902">
                  <c:v>89.075578614347961</c:v>
                </c:pt>
                <c:pt idx="15903">
                  <c:v>89.076716001230693</c:v>
                </c:pt>
                <c:pt idx="15904">
                  <c:v>89.077853317134569</c:v>
                </c:pt>
                <c:pt idx="15905">
                  <c:v>89.078990562068398</c:v>
                </c:pt>
                <c:pt idx="15906">
                  <c:v>89.080127736041078</c:v>
                </c:pt>
                <c:pt idx="15907">
                  <c:v>89.081264839061433</c:v>
                </c:pt>
                <c:pt idx="15908">
                  <c:v>89.08240187113833</c:v>
                </c:pt>
                <c:pt idx="15909">
                  <c:v>89.083538832280581</c:v>
                </c:pt>
                <c:pt idx="15910">
                  <c:v>89.084675722497138</c:v>
                </c:pt>
                <c:pt idx="15911">
                  <c:v>89.085812541796756</c:v>
                </c:pt>
                <c:pt idx="15912">
                  <c:v>89.086949290188343</c:v>
                </c:pt>
                <c:pt idx="15913">
                  <c:v>89.088085967680684</c:v>
                </c:pt>
                <c:pt idx="15914">
                  <c:v>89.089222574282672</c:v>
                </c:pt>
                <c:pt idx="15915">
                  <c:v>89.090359110003121</c:v>
                </c:pt>
                <c:pt idx="15916">
                  <c:v>89.091495574850882</c:v>
                </c:pt>
                <c:pt idx="15917">
                  <c:v>89.09263196883478</c:v>
                </c:pt>
                <c:pt idx="15918">
                  <c:v>89.093768291963684</c:v>
                </c:pt>
                <c:pt idx="15919">
                  <c:v>89.094904544246404</c:v>
                </c:pt>
                <c:pt idx="15920">
                  <c:v>89.096040725691779</c:v>
                </c:pt>
                <c:pt idx="15921">
                  <c:v>89.097176836308606</c:v>
                </c:pt>
                <c:pt idx="15922">
                  <c:v>89.098312876105766</c:v>
                </c:pt>
                <c:pt idx="15923">
                  <c:v>89.099448845092098</c:v>
                </c:pt>
                <c:pt idx="15924">
                  <c:v>89.1005847432764</c:v>
                </c:pt>
                <c:pt idx="15925">
                  <c:v>89.101720570667453</c:v>
                </c:pt>
                <c:pt idx="15926">
                  <c:v>89.102856327274154</c:v>
                </c:pt>
                <c:pt idx="15927">
                  <c:v>89.103992013105298</c:v>
                </c:pt>
                <c:pt idx="15928">
                  <c:v>89.10512762816974</c:v>
                </c:pt>
                <c:pt idx="15929">
                  <c:v>89.10626317247619</c:v>
                </c:pt>
                <c:pt idx="15930">
                  <c:v>89.107398646033587</c:v>
                </c:pt>
                <c:pt idx="15931">
                  <c:v>89.1085340488507</c:v>
                </c:pt>
                <c:pt idx="15932">
                  <c:v>89.109669380936325</c:v>
                </c:pt>
                <c:pt idx="15933">
                  <c:v>89.110804642299314</c:v>
                </c:pt>
                <c:pt idx="15934">
                  <c:v>89.111939832948408</c:v>
                </c:pt>
                <c:pt idx="15935">
                  <c:v>89.113074952892489</c:v>
                </c:pt>
                <c:pt idx="15936">
                  <c:v>89.114210002140325</c:v>
                </c:pt>
                <c:pt idx="15937">
                  <c:v>89.115344980700712</c:v>
                </c:pt>
                <c:pt idx="15938">
                  <c:v>89.116479888582532</c:v>
                </c:pt>
                <c:pt idx="15939">
                  <c:v>89.117614725794496</c:v>
                </c:pt>
                <c:pt idx="15940">
                  <c:v>89.118749492345444</c:v>
                </c:pt>
                <c:pt idx="15941">
                  <c:v>89.119884188244143</c:v>
                </c:pt>
                <c:pt idx="15942">
                  <c:v>89.121018813499404</c:v>
                </c:pt>
                <c:pt idx="15943">
                  <c:v>89.122153368120109</c:v>
                </c:pt>
                <c:pt idx="15944">
                  <c:v>89.123287852114913</c:v>
                </c:pt>
                <c:pt idx="15945">
                  <c:v>89.12442226549274</c:v>
                </c:pt>
                <c:pt idx="15946">
                  <c:v>89.125556608262272</c:v>
                </c:pt>
                <c:pt idx="15947">
                  <c:v>89.126690880432292</c:v>
                </c:pt>
                <c:pt idx="15948">
                  <c:v>89.127825082011739</c:v>
                </c:pt>
                <c:pt idx="15949">
                  <c:v>89.128959213009196</c:v>
                </c:pt>
                <c:pt idx="15950">
                  <c:v>89.130093273433587</c:v>
                </c:pt>
                <c:pt idx="15951">
                  <c:v>89.131227263293695</c:v>
                </c:pt>
                <c:pt idx="15952">
                  <c:v>89.132361182598174</c:v>
                </c:pt>
                <c:pt idx="15953">
                  <c:v>89.133495031355949</c:v>
                </c:pt>
                <c:pt idx="15954">
                  <c:v>89.134628809575744</c:v>
                </c:pt>
                <c:pt idx="15955">
                  <c:v>89.135762517266286</c:v>
                </c:pt>
                <c:pt idx="15956">
                  <c:v>89.1368961544364</c:v>
                </c:pt>
                <c:pt idx="15957">
                  <c:v>89.138029721094881</c:v>
                </c:pt>
                <c:pt idx="15958">
                  <c:v>89.139163217250456</c:v>
                </c:pt>
                <c:pt idx="15959">
                  <c:v>89.140296642911892</c:v>
                </c:pt>
                <c:pt idx="15960">
                  <c:v>89.141429998088014</c:v>
                </c:pt>
                <c:pt idx="15961">
                  <c:v>89.142563282787506</c:v>
                </c:pt>
                <c:pt idx="15962">
                  <c:v>89.143696497019192</c:v>
                </c:pt>
                <c:pt idx="15963">
                  <c:v>89.144829640791798</c:v>
                </c:pt>
                <c:pt idx="15964">
                  <c:v>89.145962714114077</c:v>
                </c:pt>
                <c:pt idx="15965">
                  <c:v>89.147095716994855</c:v>
                </c:pt>
                <c:pt idx="15966">
                  <c:v>89.148228649442871</c:v>
                </c:pt>
                <c:pt idx="15967">
                  <c:v>89.149361511466793</c:v>
                </c:pt>
                <c:pt idx="15968">
                  <c:v>89.150494303075519</c:v>
                </c:pt>
                <c:pt idx="15969">
                  <c:v>89.151627024277715</c:v>
                </c:pt>
                <c:pt idx="15970">
                  <c:v>89.152759675082081</c:v>
                </c:pt>
                <c:pt idx="15971">
                  <c:v>89.153892255497468</c:v>
                </c:pt>
                <c:pt idx="15972">
                  <c:v>89.155024765532602</c:v>
                </c:pt>
                <c:pt idx="15973">
                  <c:v>89.15615720519618</c:v>
                </c:pt>
                <c:pt idx="15974">
                  <c:v>89.157289574497</c:v>
                </c:pt>
                <c:pt idx="15975">
                  <c:v>89.158421873443743</c:v>
                </c:pt>
                <c:pt idx="15976">
                  <c:v>89.159554102045249</c:v>
                </c:pt>
                <c:pt idx="15977">
                  <c:v>89.1606862603102</c:v>
                </c:pt>
                <c:pt idx="15978">
                  <c:v>89.161818348247294</c:v>
                </c:pt>
                <c:pt idx="15979">
                  <c:v>89.162950365865356</c:v>
                </c:pt>
                <c:pt idx="15980">
                  <c:v>89.164082313173026</c:v>
                </c:pt>
                <c:pt idx="15981">
                  <c:v>89.165214190179128</c:v>
                </c:pt>
                <c:pt idx="15982">
                  <c:v>89.166345996892332</c:v>
                </c:pt>
                <c:pt idx="15983">
                  <c:v>89.167477733321363</c:v>
                </c:pt>
                <c:pt idx="15984">
                  <c:v>89.168609399475045</c:v>
                </c:pt>
                <c:pt idx="15985">
                  <c:v>89.169740995361977</c:v>
                </c:pt>
                <c:pt idx="15986">
                  <c:v>89.170872520990955</c:v>
                </c:pt>
                <c:pt idx="15987">
                  <c:v>89.172003976370718</c:v>
                </c:pt>
                <c:pt idx="15988">
                  <c:v>89.173135361509907</c:v>
                </c:pt>
                <c:pt idx="15989">
                  <c:v>89.174266676417361</c:v>
                </c:pt>
                <c:pt idx="15990">
                  <c:v>89.175397921101649</c:v>
                </c:pt>
                <c:pt idx="15991">
                  <c:v>89.176529095571652</c:v>
                </c:pt>
                <c:pt idx="15992">
                  <c:v>89.177660199835984</c:v>
                </c:pt>
                <c:pt idx="15993">
                  <c:v>89.17879123390334</c:v>
                </c:pt>
                <c:pt idx="15994">
                  <c:v>89.179922197782503</c:v>
                </c:pt>
                <c:pt idx="15995">
                  <c:v>89.181053091482198</c:v>
                </c:pt>
                <c:pt idx="15996">
                  <c:v>89.182183915011038</c:v>
                </c:pt>
                <c:pt idx="15997">
                  <c:v>89.183314668377847</c:v>
                </c:pt>
                <c:pt idx="15998">
                  <c:v>89.184445351591165</c:v>
                </c:pt>
                <c:pt idx="15999">
                  <c:v>89.185575964659847</c:v>
                </c:pt>
                <c:pt idx="16000">
                  <c:v>89.186706507592575</c:v>
                </c:pt>
                <c:pt idx="16001">
                  <c:v>89.187836980398004</c:v>
                </c:pt>
                <c:pt idx="16002">
                  <c:v>89.188967383084801</c:v>
                </c:pt>
                <c:pt idx="16003">
                  <c:v>89.190097715661764</c:v>
                </c:pt>
                <c:pt idx="16004">
                  <c:v>89.191227978137576</c:v>
                </c:pt>
                <c:pt idx="16005">
                  <c:v>89.192358170520791</c:v>
                </c:pt>
                <c:pt idx="16006">
                  <c:v>89.193488292820305</c:v>
                </c:pt>
                <c:pt idx="16007">
                  <c:v>89.194618345044702</c:v>
                </c:pt>
                <c:pt idx="16008">
                  <c:v>89.195748327202637</c:v>
                </c:pt>
                <c:pt idx="16009">
                  <c:v>89.196878239302848</c:v>
                </c:pt>
                <c:pt idx="16010">
                  <c:v>89.198008081354033</c:v>
                </c:pt>
                <c:pt idx="16011">
                  <c:v>89.199137853364832</c:v>
                </c:pt>
                <c:pt idx="16012">
                  <c:v>89.200267555343984</c:v>
                </c:pt>
                <c:pt idx="16013">
                  <c:v>89.201397187300131</c:v>
                </c:pt>
                <c:pt idx="16014">
                  <c:v>89.202526749241983</c:v>
                </c:pt>
                <c:pt idx="16015">
                  <c:v>89.20365624117818</c:v>
                </c:pt>
                <c:pt idx="16016">
                  <c:v>89.204785663117377</c:v>
                </c:pt>
                <c:pt idx="16017">
                  <c:v>89.205915015068342</c:v>
                </c:pt>
                <c:pt idx="16018">
                  <c:v>89.207044297039687</c:v>
                </c:pt>
                <c:pt idx="16019">
                  <c:v>89.208173509040066</c:v>
                </c:pt>
                <c:pt idx="16020">
                  <c:v>89.209302651078232</c:v>
                </c:pt>
                <c:pt idx="16021">
                  <c:v>89.210431723162742</c:v>
                </c:pt>
                <c:pt idx="16022">
                  <c:v>89.211560725302391</c:v>
                </c:pt>
                <c:pt idx="16023">
                  <c:v>89.212689657505692</c:v>
                </c:pt>
                <c:pt idx="16024">
                  <c:v>89.213818519781384</c:v>
                </c:pt>
                <c:pt idx="16025">
                  <c:v>89.21494731213815</c:v>
                </c:pt>
                <c:pt idx="16026">
                  <c:v>89.216076034584646</c:v>
                </c:pt>
                <c:pt idx="16027">
                  <c:v>89.217204687129637</c:v>
                </c:pt>
                <c:pt idx="16028">
                  <c:v>89.218333269781482</c:v>
                </c:pt>
                <c:pt idx="16029">
                  <c:v>89.219461782549132</c:v>
                </c:pt>
                <c:pt idx="16030">
                  <c:v>89.220590225441072</c:v>
                </c:pt>
                <c:pt idx="16031">
                  <c:v>89.22171859846604</c:v>
                </c:pt>
                <c:pt idx="16032">
                  <c:v>89.22284690163265</c:v>
                </c:pt>
                <c:pt idx="16033">
                  <c:v>89.223975134949555</c:v>
                </c:pt>
                <c:pt idx="16034">
                  <c:v>89.22510329842541</c:v>
                </c:pt>
                <c:pt idx="16035">
                  <c:v>89.226231392068854</c:v>
                </c:pt>
                <c:pt idx="16036">
                  <c:v>89.227359415888557</c:v>
                </c:pt>
                <c:pt idx="16037">
                  <c:v>89.228487369893116</c:v>
                </c:pt>
                <c:pt idx="16038">
                  <c:v>89.229615254091243</c:v>
                </c:pt>
                <c:pt idx="16039">
                  <c:v>89.230743068491478</c:v>
                </c:pt>
                <c:pt idx="16040">
                  <c:v>89.231870813102518</c:v>
                </c:pt>
                <c:pt idx="16041">
                  <c:v>89.232998487933031</c:v>
                </c:pt>
                <c:pt idx="16042">
                  <c:v>89.234126092991602</c:v>
                </c:pt>
                <c:pt idx="16043">
                  <c:v>89.235253628286884</c:v>
                </c:pt>
                <c:pt idx="16044">
                  <c:v>89.236381093827475</c:v>
                </c:pt>
                <c:pt idx="16045">
                  <c:v>89.237508489622087</c:v>
                </c:pt>
                <c:pt idx="16046">
                  <c:v>89.238635815679203</c:v>
                </c:pt>
                <c:pt idx="16047">
                  <c:v>89.239763072007605</c:v>
                </c:pt>
                <c:pt idx="16048">
                  <c:v>89.240890258615863</c:v>
                </c:pt>
                <c:pt idx="16049">
                  <c:v>89.242017375512546</c:v>
                </c:pt>
                <c:pt idx="16050">
                  <c:v>89.243144422706393</c:v>
                </c:pt>
                <c:pt idx="16051">
                  <c:v>89.244271400205918</c:v>
                </c:pt>
                <c:pt idx="16052">
                  <c:v>89.245398308019759</c:v>
                </c:pt>
                <c:pt idx="16053">
                  <c:v>89.246525146156571</c:v>
                </c:pt>
                <c:pt idx="16054">
                  <c:v>89.247651914624953</c:v>
                </c:pt>
                <c:pt idx="16055">
                  <c:v>89.248778613433473</c:v>
                </c:pt>
                <c:pt idx="16056">
                  <c:v>89.249905242590813</c:v>
                </c:pt>
                <c:pt idx="16057">
                  <c:v>89.251031802105572</c:v>
                </c:pt>
                <c:pt idx="16058">
                  <c:v>89.252158291986362</c:v>
                </c:pt>
                <c:pt idx="16059">
                  <c:v>89.253284712241751</c:v>
                </c:pt>
                <c:pt idx="16060">
                  <c:v>89.254411062880379</c:v>
                </c:pt>
                <c:pt idx="16061">
                  <c:v>89.255537343910817</c:v>
                </c:pt>
                <c:pt idx="16062">
                  <c:v>89.256663555341731</c:v>
                </c:pt>
                <c:pt idx="16063">
                  <c:v>89.25778969718165</c:v>
                </c:pt>
                <c:pt idx="16064">
                  <c:v>89.25891576943917</c:v>
                </c:pt>
                <c:pt idx="16065">
                  <c:v>89.260041772122989</c:v>
                </c:pt>
                <c:pt idx="16066">
                  <c:v>89.261167705241618</c:v>
                </c:pt>
                <c:pt idx="16067">
                  <c:v>89.262293568803685</c:v>
                </c:pt>
                <c:pt idx="16068">
                  <c:v>89.263419362817757</c:v>
                </c:pt>
                <c:pt idx="16069">
                  <c:v>89.264545087292447</c:v>
                </c:pt>
                <c:pt idx="16070">
                  <c:v>89.265670742236281</c:v>
                </c:pt>
                <c:pt idx="16071">
                  <c:v>89.266796327657985</c:v>
                </c:pt>
                <c:pt idx="16072">
                  <c:v>89.267921843566043</c:v>
                </c:pt>
                <c:pt idx="16073">
                  <c:v>89.269047289969066</c:v>
                </c:pt>
                <c:pt idx="16074">
                  <c:v>89.270172666875638</c:v>
                </c:pt>
                <c:pt idx="16075">
                  <c:v>89.271297974294328</c:v>
                </c:pt>
                <c:pt idx="16076">
                  <c:v>89.272423212233733</c:v>
                </c:pt>
                <c:pt idx="16077">
                  <c:v>89.273548380702408</c:v>
                </c:pt>
                <c:pt idx="16078">
                  <c:v>89.274673479708994</c:v>
                </c:pt>
                <c:pt idx="16079">
                  <c:v>89.275798509261989</c:v>
                </c:pt>
                <c:pt idx="16080">
                  <c:v>89.276923469370061</c:v>
                </c:pt>
                <c:pt idx="16081">
                  <c:v>89.278048360041637</c:v>
                </c:pt>
                <c:pt idx="16082">
                  <c:v>89.279173181285401</c:v>
                </c:pt>
                <c:pt idx="16083">
                  <c:v>89.280297933109921</c:v>
                </c:pt>
                <c:pt idx="16084">
                  <c:v>89.281422615523709</c:v>
                </c:pt>
                <c:pt idx="16085">
                  <c:v>89.282547228535378</c:v>
                </c:pt>
                <c:pt idx="16086">
                  <c:v>89.283671772153497</c:v>
                </c:pt>
                <c:pt idx="16087">
                  <c:v>89.284796246386563</c:v>
                </c:pt>
                <c:pt idx="16088">
                  <c:v>89.285920651243231</c:v>
                </c:pt>
                <c:pt idx="16089">
                  <c:v>89.287044986731985</c:v>
                </c:pt>
                <c:pt idx="16090">
                  <c:v>89.288169252861451</c:v>
                </c:pt>
                <c:pt idx="16091">
                  <c:v>89.289293449640141</c:v>
                </c:pt>
                <c:pt idx="16092">
                  <c:v>89.290417577076568</c:v>
                </c:pt>
                <c:pt idx="16093">
                  <c:v>89.291541635179371</c:v>
                </c:pt>
                <c:pt idx="16094">
                  <c:v>89.292665623957035</c:v>
                </c:pt>
                <c:pt idx="16095">
                  <c:v>89.293789543418143</c:v>
                </c:pt>
                <c:pt idx="16096">
                  <c:v>89.294913393571292</c:v>
                </c:pt>
                <c:pt idx="16097">
                  <c:v>89.29603717442491</c:v>
                </c:pt>
                <c:pt idx="16098">
                  <c:v>89.29716088598768</c:v>
                </c:pt>
                <c:pt idx="16099">
                  <c:v>89.298284528268056</c:v>
                </c:pt>
                <c:pt idx="16100">
                  <c:v>89.29940810127458</c:v>
                </c:pt>
                <c:pt idx="16101">
                  <c:v>89.300531605015834</c:v>
                </c:pt>
                <c:pt idx="16102">
                  <c:v>89.301655039500332</c:v>
                </c:pt>
                <c:pt idx="16103">
                  <c:v>89.302778404736614</c:v>
                </c:pt>
                <c:pt idx="16104">
                  <c:v>89.303901700733249</c:v>
                </c:pt>
                <c:pt idx="16105">
                  <c:v>89.305024927498707</c:v>
                </c:pt>
                <c:pt idx="16106">
                  <c:v>89.306148085041599</c:v>
                </c:pt>
                <c:pt idx="16107">
                  <c:v>89.30727117337041</c:v>
                </c:pt>
                <c:pt idx="16108">
                  <c:v>89.308394192493623</c:v>
                </c:pt>
                <c:pt idx="16109">
                  <c:v>89.309517142419892</c:v>
                </c:pt>
                <c:pt idx="16110">
                  <c:v>89.310640023157674</c:v>
                </c:pt>
                <c:pt idx="16111">
                  <c:v>89.311762834715452</c:v>
                </c:pt>
                <c:pt idx="16112">
                  <c:v>89.312885577101795</c:v>
                </c:pt>
                <c:pt idx="16113">
                  <c:v>89.314008250325273</c:v>
                </c:pt>
                <c:pt idx="16114">
                  <c:v>89.315130854394297</c:v>
                </c:pt>
                <c:pt idx="16115">
                  <c:v>89.316253389317495</c:v>
                </c:pt>
                <c:pt idx="16116">
                  <c:v>89.317375855103222</c:v>
                </c:pt>
                <c:pt idx="16117">
                  <c:v>89.31849825176019</c:v>
                </c:pt>
                <c:pt idx="16118">
                  <c:v>89.319620579296853</c:v>
                </c:pt>
                <c:pt idx="16119">
                  <c:v>89.320742837721596</c:v>
                </c:pt>
                <c:pt idx="16120">
                  <c:v>89.321865027043131</c:v>
                </c:pt>
                <c:pt idx="16121">
                  <c:v>89.322987147269828</c:v>
                </c:pt>
                <c:pt idx="16122">
                  <c:v>89.324109198410255</c:v>
                </c:pt>
                <c:pt idx="16123">
                  <c:v>89.325231180472869</c:v>
                </c:pt>
                <c:pt idx="16124">
                  <c:v>89.326353093466267</c:v>
                </c:pt>
                <c:pt idx="16125">
                  <c:v>89.327474937398833</c:v>
                </c:pt>
                <c:pt idx="16126">
                  <c:v>89.328596712279136</c:v>
                </c:pt>
                <c:pt idx="16127">
                  <c:v>89.329718418115689</c:v>
                </c:pt>
                <c:pt idx="16128">
                  <c:v>89.330840054916948</c:v>
                </c:pt>
                <c:pt idx="16129">
                  <c:v>89.331961622691452</c:v>
                </c:pt>
                <c:pt idx="16130">
                  <c:v>89.333083121447643</c:v>
                </c:pt>
                <c:pt idx="16131">
                  <c:v>89.334204551194063</c:v>
                </c:pt>
                <c:pt idx="16132">
                  <c:v>89.335325911939208</c:v>
                </c:pt>
                <c:pt idx="16133">
                  <c:v>89.336447203691492</c:v>
                </c:pt>
                <c:pt idx="16134">
                  <c:v>89.337568426459498</c:v>
                </c:pt>
                <c:pt idx="16135">
                  <c:v>89.338689580251682</c:v>
                </c:pt>
                <c:pt idx="16136">
                  <c:v>89.339810665076527</c:v>
                </c:pt>
                <c:pt idx="16137">
                  <c:v>89.340931680942518</c:v>
                </c:pt>
                <c:pt idx="16138">
                  <c:v>89.342052627858109</c:v>
                </c:pt>
                <c:pt idx="16139">
                  <c:v>89.343173505831828</c:v>
                </c:pt>
                <c:pt idx="16140">
                  <c:v>89.344294314872144</c:v>
                </c:pt>
                <c:pt idx="16141">
                  <c:v>89.345415054987484</c:v>
                </c:pt>
                <c:pt idx="16142">
                  <c:v>89.346535726186389</c:v>
                </c:pt>
                <c:pt idx="16143">
                  <c:v>89.347656328477328</c:v>
                </c:pt>
                <c:pt idx="16144">
                  <c:v>89.3487768618687</c:v>
                </c:pt>
                <c:pt idx="16145">
                  <c:v>89.349897326369089</c:v>
                </c:pt>
                <c:pt idx="16146">
                  <c:v>89.351017721986906</c:v>
                </c:pt>
                <c:pt idx="16147">
                  <c:v>89.352138048730595</c:v>
                </c:pt>
                <c:pt idx="16148">
                  <c:v>89.353258306608694</c:v>
                </c:pt>
                <c:pt idx="16149">
                  <c:v>89.354378495629604</c:v>
                </c:pt>
                <c:pt idx="16150">
                  <c:v>89.355498615801807</c:v>
                </c:pt>
                <c:pt idx="16151">
                  <c:v>89.356618667133816</c:v>
                </c:pt>
                <c:pt idx="16152">
                  <c:v>89.357738649634001</c:v>
                </c:pt>
                <c:pt idx="16153">
                  <c:v>89.358858563310861</c:v>
                </c:pt>
                <c:pt idx="16154">
                  <c:v>89.359978408172893</c:v>
                </c:pt>
                <c:pt idx="16155">
                  <c:v>89.36109818422851</c:v>
                </c:pt>
                <c:pt idx="16156">
                  <c:v>89.362217891486168</c:v>
                </c:pt>
                <c:pt idx="16157">
                  <c:v>89.363337529954336</c:v>
                </c:pt>
                <c:pt idx="16158">
                  <c:v>89.36445709964147</c:v>
                </c:pt>
                <c:pt idx="16159">
                  <c:v>89.365576600555997</c:v>
                </c:pt>
                <c:pt idx="16160">
                  <c:v>89.3666960327064</c:v>
                </c:pt>
                <c:pt idx="16161">
                  <c:v>89.367815396101079</c:v>
                </c:pt>
                <c:pt idx="16162">
                  <c:v>89.368934690748532</c:v>
                </c:pt>
                <c:pt idx="16163">
                  <c:v>89.370053916657128</c:v>
                </c:pt>
                <c:pt idx="16164">
                  <c:v>89.371173073835408</c:v>
                </c:pt>
                <c:pt idx="16165">
                  <c:v>89.372292162291743</c:v>
                </c:pt>
                <c:pt idx="16166">
                  <c:v>89.373411182034545</c:v>
                </c:pt>
                <c:pt idx="16167">
                  <c:v>89.374530133072398</c:v>
                </c:pt>
                <c:pt idx="16168">
                  <c:v>89.375649015413586</c:v>
                </c:pt>
                <c:pt idx="16169">
                  <c:v>89.376767829066566</c:v>
                </c:pt>
                <c:pt idx="16170">
                  <c:v>89.377886574039834</c:v>
                </c:pt>
                <c:pt idx="16171">
                  <c:v>89.379005250341805</c:v>
                </c:pt>
                <c:pt idx="16172">
                  <c:v>89.380123857980863</c:v>
                </c:pt>
                <c:pt idx="16173">
                  <c:v>89.38124239696549</c:v>
                </c:pt>
                <c:pt idx="16174">
                  <c:v>89.382360867304058</c:v>
                </c:pt>
                <c:pt idx="16175">
                  <c:v>89.383479269005036</c:v>
                </c:pt>
                <c:pt idx="16176">
                  <c:v>89.384597602076852</c:v>
                </c:pt>
                <c:pt idx="16177">
                  <c:v>89.385715866527846</c:v>
                </c:pt>
                <c:pt idx="16178">
                  <c:v>89.386834062366589</c:v>
                </c:pt>
                <c:pt idx="16179">
                  <c:v>89.38795218960135</c:v>
                </c:pt>
                <c:pt idx="16180">
                  <c:v>89.389070248240643</c:v>
                </c:pt>
                <c:pt idx="16181">
                  <c:v>89.390188238292851</c:v>
                </c:pt>
                <c:pt idx="16182">
                  <c:v>89.391306159766373</c:v>
                </c:pt>
                <c:pt idx="16183">
                  <c:v>89.392424012669636</c:v>
                </c:pt>
                <c:pt idx="16184">
                  <c:v>89.393541797011082</c:v>
                </c:pt>
                <c:pt idx="16185">
                  <c:v>89.394659512799052</c:v>
                </c:pt>
                <c:pt idx="16186">
                  <c:v>89.39577716004203</c:v>
                </c:pt>
                <c:pt idx="16187">
                  <c:v>89.396894738748387</c:v>
                </c:pt>
                <c:pt idx="16188">
                  <c:v>89.39801224892652</c:v>
                </c:pt>
                <c:pt idx="16189">
                  <c:v>89.399129690584829</c:v>
                </c:pt>
                <c:pt idx="16190">
                  <c:v>89.400247063731712</c:v>
                </c:pt>
                <c:pt idx="16191">
                  <c:v>89.40136436837561</c:v>
                </c:pt>
                <c:pt idx="16192">
                  <c:v>89.402481604524894</c:v>
                </c:pt>
                <c:pt idx="16193">
                  <c:v>89.403598772187962</c:v>
                </c:pt>
                <c:pt idx="16194">
                  <c:v>89.404715871373227</c:v>
                </c:pt>
                <c:pt idx="16195">
                  <c:v>89.405832902089003</c:v>
                </c:pt>
                <c:pt idx="16196">
                  <c:v>89.406949864343858</c:v>
                </c:pt>
                <c:pt idx="16197">
                  <c:v>89.408066758146006</c:v>
                </c:pt>
                <c:pt idx="16198">
                  <c:v>89.409183583503903</c:v>
                </c:pt>
                <c:pt idx="16199">
                  <c:v>89.410300340425948</c:v>
                </c:pt>
                <c:pt idx="16200">
                  <c:v>89.411417028920525</c:v>
                </c:pt>
                <c:pt idx="16201">
                  <c:v>89.412533648996018</c:v>
                </c:pt>
                <c:pt idx="16202">
                  <c:v>89.413650200660797</c:v>
                </c:pt>
                <c:pt idx="16203">
                  <c:v>89.414766683923247</c:v>
                </c:pt>
                <c:pt idx="16204">
                  <c:v>89.41588309879171</c:v>
                </c:pt>
                <c:pt idx="16205">
                  <c:v>89.416999445274712</c:v>
                </c:pt>
                <c:pt idx="16206">
                  <c:v>89.418115723380424</c:v>
                </c:pt>
                <c:pt idx="16207">
                  <c:v>89.419231933117359</c:v>
                </c:pt>
                <c:pt idx="16208">
                  <c:v>89.420348074493845</c:v>
                </c:pt>
                <c:pt idx="16209">
                  <c:v>89.421464147518293</c:v>
                </c:pt>
                <c:pt idx="16210">
                  <c:v>89.422580152199018</c:v>
                </c:pt>
                <c:pt idx="16211">
                  <c:v>89.423696088544446</c:v>
                </c:pt>
                <c:pt idx="16212">
                  <c:v>89.424811956562891</c:v>
                </c:pt>
                <c:pt idx="16213">
                  <c:v>89.42592775626278</c:v>
                </c:pt>
                <c:pt idx="16214">
                  <c:v>89.427043487652455</c:v>
                </c:pt>
                <c:pt idx="16215">
                  <c:v>89.428159150740242</c:v>
                </c:pt>
                <c:pt idx="16216">
                  <c:v>89.429274745534499</c:v>
                </c:pt>
                <c:pt idx="16217">
                  <c:v>89.430390272043653</c:v>
                </c:pt>
                <c:pt idx="16218">
                  <c:v>89.431505730276044</c:v>
                </c:pt>
                <c:pt idx="16219">
                  <c:v>89.432621120239972</c:v>
                </c:pt>
                <c:pt idx="16220">
                  <c:v>89.433736441943864</c:v>
                </c:pt>
                <c:pt idx="16221">
                  <c:v>89.434851695396048</c:v>
                </c:pt>
                <c:pt idx="16222">
                  <c:v>89.435966880604838</c:v>
                </c:pt>
                <c:pt idx="16223">
                  <c:v>89.437081997578645</c:v>
                </c:pt>
                <c:pt idx="16224">
                  <c:v>89.438197046325769</c:v>
                </c:pt>
                <c:pt idx="16225">
                  <c:v>89.439312026854594</c:v>
                </c:pt>
                <c:pt idx="16226">
                  <c:v>89.440426939173477</c:v>
                </c:pt>
                <c:pt idx="16227">
                  <c:v>89.441541783290717</c:v>
                </c:pt>
                <c:pt idx="16228">
                  <c:v>89.442656559214726</c:v>
                </c:pt>
                <c:pt idx="16229">
                  <c:v>89.443771266953718</c:v>
                </c:pt>
                <c:pt idx="16230">
                  <c:v>89.444885906516163</c:v>
                </c:pt>
                <c:pt idx="16231">
                  <c:v>89.446000477910388</c:v>
                </c:pt>
                <c:pt idx="16232">
                  <c:v>89.447114981144694</c:v>
                </c:pt>
                <c:pt idx="16233">
                  <c:v>89.448229416227377</c:v>
                </c:pt>
                <c:pt idx="16234">
                  <c:v>89.449343783166825</c:v>
                </c:pt>
                <c:pt idx="16235">
                  <c:v>89.450458081971362</c:v>
                </c:pt>
                <c:pt idx="16236">
                  <c:v>89.451572312649304</c:v>
                </c:pt>
                <c:pt idx="16237">
                  <c:v>89.452686475209035</c:v>
                </c:pt>
                <c:pt idx="16238">
                  <c:v>89.453800569658782</c:v>
                </c:pt>
                <c:pt idx="16239">
                  <c:v>89.454914596007015</c:v>
                </c:pt>
                <c:pt idx="16240">
                  <c:v>89.456028554261906</c:v>
                </c:pt>
                <c:pt idx="16241">
                  <c:v>89.457142444431852</c:v>
                </c:pt>
                <c:pt idx="16242">
                  <c:v>89.458256266525211</c:v>
                </c:pt>
                <c:pt idx="16243">
                  <c:v>89.459370020550267</c:v>
                </c:pt>
                <c:pt idx="16244">
                  <c:v>89.460483706515333</c:v>
                </c:pt>
                <c:pt idx="16245">
                  <c:v>89.461597324428709</c:v>
                </c:pt>
                <c:pt idx="16246">
                  <c:v>89.462710874298708</c:v>
                </c:pt>
                <c:pt idx="16247">
                  <c:v>89.463824356133742</c:v>
                </c:pt>
                <c:pt idx="16248">
                  <c:v>89.464937769941997</c:v>
                </c:pt>
                <c:pt idx="16249">
                  <c:v>89.46605111573183</c:v>
                </c:pt>
                <c:pt idx="16250">
                  <c:v>89.467164393511624</c:v>
                </c:pt>
                <c:pt idx="16251">
                  <c:v>89.46827760328955</c:v>
                </c:pt>
                <c:pt idx="16252">
                  <c:v>89.469390745074023</c:v>
                </c:pt>
                <c:pt idx="16253">
                  <c:v>89.470503818873311</c:v>
                </c:pt>
                <c:pt idx="16254">
                  <c:v>89.471616824695715</c:v>
                </c:pt>
                <c:pt idx="16255">
                  <c:v>89.472729762549548</c:v>
                </c:pt>
                <c:pt idx="16256">
                  <c:v>89.473842632443095</c:v>
                </c:pt>
                <c:pt idx="16257">
                  <c:v>89.474955434384682</c:v>
                </c:pt>
                <c:pt idx="16258">
                  <c:v>89.476068168382582</c:v>
                </c:pt>
                <c:pt idx="16259">
                  <c:v>89.477180834445122</c:v>
                </c:pt>
                <c:pt idx="16260">
                  <c:v>89.478293432580571</c:v>
                </c:pt>
                <c:pt idx="16261">
                  <c:v>89.479405962797216</c:v>
                </c:pt>
                <c:pt idx="16262">
                  <c:v>89.480518425103369</c:v>
                </c:pt>
                <c:pt idx="16263">
                  <c:v>89.481630819507302</c:v>
                </c:pt>
                <c:pt idx="16264">
                  <c:v>89.48274314601727</c:v>
                </c:pt>
                <c:pt idx="16265">
                  <c:v>89.483855404641673</c:v>
                </c:pt>
                <c:pt idx="16266">
                  <c:v>89.484967595388696</c:v>
                </c:pt>
                <c:pt idx="16267">
                  <c:v>89.486079718266609</c:v>
                </c:pt>
                <c:pt idx="16268">
                  <c:v>89.487191773283783</c:v>
                </c:pt>
                <c:pt idx="16269">
                  <c:v>89.48830376044846</c:v>
                </c:pt>
                <c:pt idx="16270">
                  <c:v>89.489415679768896</c:v>
                </c:pt>
                <c:pt idx="16271">
                  <c:v>89.49052753125342</c:v>
                </c:pt>
                <c:pt idx="16272">
                  <c:v>89.491639314910245</c:v>
                </c:pt>
                <c:pt idx="16273">
                  <c:v>89.492751030747684</c:v>
                </c:pt>
                <c:pt idx="16274">
                  <c:v>89.493862678774022</c:v>
                </c:pt>
                <c:pt idx="16275">
                  <c:v>89.494974258997487</c:v>
                </c:pt>
                <c:pt idx="16276">
                  <c:v>89.496085771426351</c:v>
                </c:pt>
                <c:pt idx="16277">
                  <c:v>89.49719721606894</c:v>
                </c:pt>
                <c:pt idx="16278">
                  <c:v>89.498308592933483</c:v>
                </c:pt>
                <c:pt idx="16279">
                  <c:v>89.499419902028293</c:v>
                </c:pt>
                <c:pt idx="16280">
                  <c:v>89.500531143361499</c:v>
                </c:pt>
                <c:pt idx="16281">
                  <c:v>89.501642316941528</c:v>
                </c:pt>
                <c:pt idx="16282">
                  <c:v>89.50275342277655</c:v>
                </c:pt>
                <c:pt idx="16283">
                  <c:v>89.503864460874865</c:v>
                </c:pt>
                <c:pt idx="16284">
                  <c:v>89.504975431244702</c:v>
                </c:pt>
                <c:pt idx="16285">
                  <c:v>89.506086333894302</c:v>
                </c:pt>
                <c:pt idx="16286">
                  <c:v>89.507197168831979</c:v>
                </c:pt>
                <c:pt idx="16287">
                  <c:v>89.508307936065933</c:v>
                </c:pt>
                <c:pt idx="16288">
                  <c:v>89.509418635604433</c:v>
                </c:pt>
                <c:pt idx="16289">
                  <c:v>89.510529267455823</c:v>
                </c:pt>
                <c:pt idx="16290">
                  <c:v>89.511639831628173</c:v>
                </c:pt>
                <c:pt idx="16291">
                  <c:v>89.51275032812984</c:v>
                </c:pt>
                <c:pt idx="16292">
                  <c:v>89.513860756969052</c:v>
                </c:pt>
                <c:pt idx="16293">
                  <c:v>89.514971118154037</c:v>
                </c:pt>
                <c:pt idx="16294">
                  <c:v>89.516081411693108</c:v>
                </c:pt>
                <c:pt idx="16295">
                  <c:v>89.517191637594408</c:v>
                </c:pt>
                <c:pt idx="16296">
                  <c:v>89.51830179586625</c:v>
                </c:pt>
                <c:pt idx="16297">
                  <c:v>89.519411886516849</c:v>
                </c:pt>
                <c:pt idx="16298">
                  <c:v>89.520521909554418</c:v>
                </c:pt>
                <c:pt idx="16299">
                  <c:v>89.521631864987199</c:v>
                </c:pt>
                <c:pt idx="16300">
                  <c:v>89.52274175282345</c:v>
                </c:pt>
                <c:pt idx="16301">
                  <c:v>89.523851573071425</c:v>
                </c:pt>
                <c:pt idx="16302">
                  <c:v>89.524961325739312</c:v>
                </c:pt>
                <c:pt idx="16303">
                  <c:v>89.526071010835338</c:v>
                </c:pt>
                <c:pt idx="16304">
                  <c:v>89.527180628367816</c:v>
                </c:pt>
                <c:pt idx="16305">
                  <c:v>89.528290178344832</c:v>
                </c:pt>
                <c:pt idx="16306">
                  <c:v>89.529399660774715</c:v>
                </c:pt>
                <c:pt idx="16307">
                  <c:v>89.530509075665634</c:v>
                </c:pt>
                <c:pt idx="16308">
                  <c:v>89.531618423025876</c:v>
                </c:pt>
                <c:pt idx="16309">
                  <c:v>89.532727702863568</c:v>
                </c:pt>
                <c:pt idx="16310">
                  <c:v>89.53383691518701</c:v>
                </c:pt>
                <c:pt idx="16311">
                  <c:v>89.534946060004415</c:v>
                </c:pt>
                <c:pt idx="16312">
                  <c:v>89.536055137323942</c:v>
                </c:pt>
                <c:pt idx="16313">
                  <c:v>89.537164147153845</c:v>
                </c:pt>
                <c:pt idx="16314">
                  <c:v>89.538273089502383</c:v>
                </c:pt>
                <c:pt idx="16315">
                  <c:v>89.539381964377625</c:v>
                </c:pt>
                <c:pt idx="16316">
                  <c:v>89.540490771787915</c:v>
                </c:pt>
                <c:pt idx="16317">
                  <c:v>89.541599511741452</c:v>
                </c:pt>
                <c:pt idx="16318">
                  <c:v>89.542708184246379</c:v>
                </c:pt>
                <c:pt idx="16319">
                  <c:v>89.543816789310981</c:v>
                </c:pt>
                <c:pt idx="16320">
                  <c:v>89.544925326943357</c:v>
                </c:pt>
                <c:pt idx="16321">
                  <c:v>89.54603379715175</c:v>
                </c:pt>
                <c:pt idx="16322">
                  <c:v>89.547142199944446</c:v>
                </c:pt>
                <c:pt idx="16323">
                  <c:v>89.548250535329529</c:v>
                </c:pt>
                <c:pt idx="16324">
                  <c:v>89.549358803315286</c:v>
                </c:pt>
                <c:pt idx="16325">
                  <c:v>89.550467003909816</c:v>
                </c:pt>
                <c:pt idx="16326">
                  <c:v>89.551575137121404</c:v>
                </c:pt>
                <c:pt idx="16327">
                  <c:v>89.552683202958221</c:v>
                </c:pt>
                <c:pt idx="16328">
                  <c:v>89.553791201428439</c:v>
                </c:pt>
                <c:pt idx="16329">
                  <c:v>89.554899132540299</c:v>
                </c:pt>
                <c:pt idx="16330">
                  <c:v>89.556006996301903</c:v>
                </c:pt>
                <c:pt idx="16331">
                  <c:v>89.557114792721521</c:v>
                </c:pt>
                <c:pt idx="16332">
                  <c:v>89.558222521807323</c:v>
                </c:pt>
                <c:pt idx="16333">
                  <c:v>89.559330183567397</c:v>
                </c:pt>
                <c:pt idx="16334">
                  <c:v>89.560437778010083</c:v>
                </c:pt>
                <c:pt idx="16335">
                  <c:v>89.561545305143483</c:v>
                </c:pt>
                <c:pt idx="16336">
                  <c:v>89.562652764975724</c:v>
                </c:pt>
                <c:pt idx="16337">
                  <c:v>89.563760157515063</c:v>
                </c:pt>
                <c:pt idx="16338">
                  <c:v>89.564867482769699</c:v>
                </c:pt>
                <c:pt idx="16339">
                  <c:v>89.56597474074772</c:v>
                </c:pt>
                <c:pt idx="16340">
                  <c:v>89.567081931457352</c:v>
                </c:pt>
                <c:pt idx="16341">
                  <c:v>89.568189054906753</c:v>
                </c:pt>
                <c:pt idx="16342">
                  <c:v>89.569296111104151</c:v>
                </c:pt>
                <c:pt idx="16343">
                  <c:v>89.57040310005759</c:v>
                </c:pt>
                <c:pt idx="16344">
                  <c:v>89.571510021775396</c:v>
                </c:pt>
                <c:pt idx="16345">
                  <c:v>89.572616876265599</c:v>
                </c:pt>
                <c:pt idx="16346">
                  <c:v>89.573723663536455</c:v>
                </c:pt>
                <c:pt idx="16347">
                  <c:v>89.574830383596037</c:v>
                </c:pt>
                <c:pt idx="16348">
                  <c:v>89.575937036452586</c:v>
                </c:pt>
                <c:pt idx="16349">
                  <c:v>89.577043622114317</c:v>
                </c:pt>
                <c:pt idx="16350">
                  <c:v>89.578150140589244</c:v>
                </c:pt>
                <c:pt idx="16351">
                  <c:v>89.57925659188561</c:v>
                </c:pt>
                <c:pt idx="16352">
                  <c:v>89.580362976011543</c:v>
                </c:pt>
                <c:pt idx="16353">
                  <c:v>89.581469292975257</c:v>
                </c:pt>
                <c:pt idx="16354">
                  <c:v>89.582575542784781</c:v>
                </c:pt>
                <c:pt idx="16355">
                  <c:v>89.583681725448443</c:v>
                </c:pt>
                <c:pt idx="16356">
                  <c:v>89.584787840974215</c:v>
                </c:pt>
                <c:pt idx="16357">
                  <c:v>89.585893889370396</c:v>
                </c:pt>
                <c:pt idx="16358">
                  <c:v>89.586999870645002</c:v>
                </c:pt>
                <c:pt idx="16359">
                  <c:v>89.588105784806302</c:v>
                </c:pt>
                <c:pt idx="16360">
                  <c:v>89.589211631862327</c:v>
                </c:pt>
                <c:pt idx="16361">
                  <c:v>89.590317411821289</c:v>
                </c:pt>
                <c:pt idx="16362">
                  <c:v>89.591423124691332</c:v>
                </c:pt>
                <c:pt idx="16363">
                  <c:v>89.592528770480556</c:v>
                </c:pt>
                <c:pt idx="16364">
                  <c:v>89.59363434919716</c:v>
                </c:pt>
                <c:pt idx="16365">
                  <c:v>89.594739860849231</c:v>
                </c:pt>
                <c:pt idx="16366">
                  <c:v>89.595845305444897</c:v>
                </c:pt>
                <c:pt idx="16367">
                  <c:v>89.596950682992357</c:v>
                </c:pt>
                <c:pt idx="16368">
                  <c:v>89.598055993499671</c:v>
                </c:pt>
                <c:pt idx="16369">
                  <c:v>89.599161236975021</c:v>
                </c:pt>
                <c:pt idx="16370">
                  <c:v>89.600266413426468</c:v>
                </c:pt>
                <c:pt idx="16371">
                  <c:v>89.601371522862237</c:v>
                </c:pt>
                <c:pt idx="16372">
                  <c:v>89.602476565290388</c:v>
                </c:pt>
                <c:pt idx="16373">
                  <c:v>89.603581540719048</c:v>
                </c:pt>
                <c:pt idx="16374">
                  <c:v>89.604686449156404</c:v>
                </c:pt>
                <c:pt idx="16375">
                  <c:v>89.605791290610469</c:v>
                </c:pt>
                <c:pt idx="16376">
                  <c:v>89.606896065089472</c:v>
                </c:pt>
                <c:pt idx="16377">
                  <c:v>89.608000772601457</c:v>
                </c:pt>
                <c:pt idx="16378">
                  <c:v>89.609105413154595</c:v>
                </c:pt>
                <c:pt idx="16379">
                  <c:v>89.610209986756999</c:v>
                </c:pt>
                <c:pt idx="16380">
                  <c:v>89.611314493416771</c:v>
                </c:pt>
                <c:pt idx="16381">
                  <c:v>89.612418933141967</c:v>
                </c:pt>
                <c:pt idx="16382">
                  <c:v>89.613523305940788</c:v>
                </c:pt>
                <c:pt idx="16383">
                  <c:v>89.614627611821277</c:v>
                </c:pt>
                <c:pt idx="16384">
                  <c:v>89.615731850791548</c:v>
                </c:pt>
                <c:pt idx="16385">
                  <c:v>89.616836022859829</c:v>
                </c:pt>
                <c:pt idx="16386">
                  <c:v>89.617940128034078</c:v>
                </c:pt>
                <c:pt idx="16387">
                  <c:v>89.619044166322482</c:v>
                </c:pt>
                <c:pt idx="16388">
                  <c:v>89.620148137733054</c:v>
                </c:pt>
                <c:pt idx="16389">
                  <c:v>89.621252042274008</c:v>
                </c:pt>
                <c:pt idx="16390">
                  <c:v>89.622355879953375</c:v>
                </c:pt>
                <c:pt idx="16391">
                  <c:v>89.62345965077931</c:v>
                </c:pt>
                <c:pt idx="16392">
                  <c:v>89.624563354759829</c:v>
                </c:pt>
                <c:pt idx="16393">
                  <c:v>89.625666991903131</c:v>
                </c:pt>
                <c:pt idx="16394">
                  <c:v>89.626770562217189</c:v>
                </c:pt>
                <c:pt idx="16395">
                  <c:v>89.627874065710202</c:v>
                </c:pt>
                <c:pt idx="16396">
                  <c:v>89.628977502390143</c:v>
                </c:pt>
                <c:pt idx="16397">
                  <c:v>89.630080872265253</c:v>
                </c:pt>
                <c:pt idx="16398">
                  <c:v>89.631184175343535</c:v>
                </c:pt>
                <c:pt idx="16399">
                  <c:v>89.632287411633072</c:v>
                </c:pt>
                <c:pt idx="16400">
                  <c:v>89.633390581141981</c:v>
                </c:pt>
                <c:pt idx="16401">
                  <c:v>89.634493683878347</c:v>
                </c:pt>
                <c:pt idx="16402">
                  <c:v>89.635596719850142</c:v>
                </c:pt>
                <c:pt idx="16403">
                  <c:v>89.636699689065637</c:v>
                </c:pt>
                <c:pt idx="16404">
                  <c:v>89.637802591532747</c:v>
                </c:pt>
                <c:pt idx="16405">
                  <c:v>89.638905427259658</c:v>
                </c:pt>
                <c:pt idx="16406">
                  <c:v>89.640008196254371</c:v>
                </c:pt>
                <c:pt idx="16407">
                  <c:v>89.641110898525042</c:v>
                </c:pt>
                <c:pt idx="16408">
                  <c:v>89.642213534079701</c:v>
                </c:pt>
                <c:pt idx="16409">
                  <c:v>89.643316102926363</c:v>
                </c:pt>
                <c:pt idx="16410">
                  <c:v>89.644418605073227</c:v>
                </c:pt>
                <c:pt idx="16411">
                  <c:v>89.64552104052828</c:v>
                </c:pt>
                <c:pt idx="16412">
                  <c:v>89.646623409299579</c:v>
                </c:pt>
                <c:pt idx="16413">
                  <c:v>89.647725711395225</c:v>
                </c:pt>
                <c:pt idx="16414">
                  <c:v>89.648827946823218</c:v>
                </c:pt>
                <c:pt idx="16415">
                  <c:v>89.649930115591701</c:v>
                </c:pt>
                <c:pt idx="16416">
                  <c:v>89.651032217708746</c:v>
                </c:pt>
                <c:pt idx="16417">
                  <c:v>89.652134253182354</c:v>
                </c:pt>
                <c:pt idx="16418">
                  <c:v>89.653236222020624</c:v>
                </c:pt>
                <c:pt idx="16419">
                  <c:v>89.654338124231572</c:v>
                </c:pt>
                <c:pt idx="16420">
                  <c:v>89.655439959823298</c:v>
                </c:pt>
                <c:pt idx="16421">
                  <c:v>89.656541728803859</c:v>
                </c:pt>
                <c:pt idx="16422">
                  <c:v>89.657643431181256</c:v>
                </c:pt>
                <c:pt idx="16423">
                  <c:v>89.658745066963561</c:v>
                </c:pt>
                <c:pt idx="16424">
                  <c:v>89.659846636158875</c:v>
                </c:pt>
                <c:pt idx="16425">
                  <c:v>89.660948138775197</c:v>
                </c:pt>
                <c:pt idx="16426">
                  <c:v>89.662049574820585</c:v>
                </c:pt>
                <c:pt idx="16427">
                  <c:v>89.663150944303112</c:v>
                </c:pt>
                <c:pt idx="16428">
                  <c:v>89.664252247230763</c:v>
                </c:pt>
                <c:pt idx="16429">
                  <c:v>89.665353483611611</c:v>
                </c:pt>
                <c:pt idx="16430">
                  <c:v>89.666454653453698</c:v>
                </c:pt>
                <c:pt idx="16431">
                  <c:v>89.667555756765111</c:v>
                </c:pt>
                <c:pt idx="16432">
                  <c:v>89.668656793553808</c:v>
                </c:pt>
                <c:pt idx="16433">
                  <c:v>89.669757763827889</c:v>
                </c:pt>
                <c:pt idx="16434">
                  <c:v>89.67085866759534</c:v>
                </c:pt>
                <c:pt idx="16435">
                  <c:v>89.671959504864233</c:v>
                </c:pt>
                <c:pt idx="16436">
                  <c:v>89.673060275642612</c:v>
                </c:pt>
                <c:pt idx="16437">
                  <c:v>89.674160979938492</c:v>
                </c:pt>
                <c:pt idx="16438">
                  <c:v>89.675261617759816</c:v>
                </c:pt>
                <c:pt idx="16439">
                  <c:v>89.676362189114769</c:v>
                </c:pt>
                <c:pt idx="16440">
                  <c:v>89.677462694011282</c:v>
                </c:pt>
                <c:pt idx="16441">
                  <c:v>89.678563132457413</c:v>
                </c:pt>
                <c:pt idx="16442">
                  <c:v>89.679663504461146</c:v>
                </c:pt>
                <c:pt idx="16443">
                  <c:v>89.680763810030555</c:v>
                </c:pt>
                <c:pt idx="16444">
                  <c:v>89.681864049173669</c:v>
                </c:pt>
                <c:pt idx="16445">
                  <c:v>89.682964221898445</c:v>
                </c:pt>
                <c:pt idx="16446">
                  <c:v>89.684064328212926</c:v>
                </c:pt>
                <c:pt idx="16447">
                  <c:v>89.685164368125172</c:v>
                </c:pt>
                <c:pt idx="16448">
                  <c:v>89.686264341643152</c:v>
                </c:pt>
                <c:pt idx="16449">
                  <c:v>89.687364248774855</c:v>
                </c:pt>
                <c:pt idx="16450">
                  <c:v>89.688464089528352</c:v>
                </c:pt>
                <c:pt idx="16451">
                  <c:v>89.68956386391163</c:v>
                </c:pt>
                <c:pt idx="16452">
                  <c:v>89.690663571932745</c:v>
                </c:pt>
                <c:pt idx="16453">
                  <c:v>89.691763213599586</c:v>
                </c:pt>
                <c:pt idx="16454">
                  <c:v>89.692862788920309</c:v>
                </c:pt>
                <c:pt idx="16455">
                  <c:v>89.6939622979028</c:v>
                </c:pt>
                <c:pt idx="16456">
                  <c:v>89.695061740555133</c:v>
                </c:pt>
                <c:pt idx="16457">
                  <c:v>89.696161116885236</c:v>
                </c:pt>
                <c:pt idx="16458">
                  <c:v>89.697260426901252</c:v>
                </c:pt>
                <c:pt idx="16459">
                  <c:v>89.698359670611055</c:v>
                </c:pt>
                <c:pt idx="16460">
                  <c:v>89.69945884802263</c:v>
                </c:pt>
                <c:pt idx="16461">
                  <c:v>89.700557959144092</c:v>
                </c:pt>
                <c:pt idx="16462">
                  <c:v>89.701657003983343</c:v>
                </c:pt>
                <c:pt idx="16463">
                  <c:v>89.702755982548368</c:v>
                </c:pt>
                <c:pt idx="16464">
                  <c:v>89.703854894847225</c:v>
                </c:pt>
                <c:pt idx="16465">
                  <c:v>89.704953740887888</c:v>
                </c:pt>
                <c:pt idx="16466">
                  <c:v>89.706052520678242</c:v>
                </c:pt>
                <c:pt idx="16467">
                  <c:v>89.70715123422643</c:v>
                </c:pt>
                <c:pt idx="16468">
                  <c:v>89.708249881540397</c:v>
                </c:pt>
                <c:pt idx="16469">
                  <c:v>89.709348462628043</c:v>
                </c:pt>
                <c:pt idx="16470">
                  <c:v>89.710446977497455</c:v>
                </c:pt>
                <c:pt idx="16471">
                  <c:v>89.711545426156576</c:v>
                </c:pt>
                <c:pt idx="16472">
                  <c:v>89.712643808613365</c:v>
                </c:pt>
                <c:pt idx="16473">
                  <c:v>89.713742124875779</c:v>
                </c:pt>
                <c:pt idx="16474">
                  <c:v>89.714840374951862</c:v>
                </c:pt>
                <c:pt idx="16475">
                  <c:v>89.715938558849587</c:v>
                </c:pt>
                <c:pt idx="16476">
                  <c:v>89.717036676576882</c:v>
                </c:pt>
                <c:pt idx="16477">
                  <c:v>89.718134728141791</c:v>
                </c:pt>
                <c:pt idx="16478">
                  <c:v>89.719232713552188</c:v>
                </c:pt>
                <c:pt idx="16479">
                  <c:v>89.720330632816129</c:v>
                </c:pt>
                <c:pt idx="16480">
                  <c:v>89.721428485941544</c:v>
                </c:pt>
                <c:pt idx="16481">
                  <c:v>89.722526272936378</c:v>
                </c:pt>
                <c:pt idx="16482">
                  <c:v>89.723623993808701</c:v>
                </c:pt>
                <c:pt idx="16483">
                  <c:v>89.724721648566316</c:v>
                </c:pt>
                <c:pt idx="16484">
                  <c:v>89.725819237217323</c:v>
                </c:pt>
                <c:pt idx="16485">
                  <c:v>89.726916759769608</c:v>
                </c:pt>
                <c:pt idx="16486">
                  <c:v>89.728014216231202</c:v>
                </c:pt>
                <c:pt idx="16487">
                  <c:v>89.729111606609962</c:v>
                </c:pt>
                <c:pt idx="16488">
                  <c:v>89.73020893091396</c:v>
                </c:pt>
                <c:pt idx="16489">
                  <c:v>89.731306189151098</c:v>
                </c:pt>
                <c:pt idx="16490">
                  <c:v>89.732403381329277</c:v>
                </c:pt>
                <c:pt idx="16491">
                  <c:v>89.733500507456526</c:v>
                </c:pt>
                <c:pt idx="16492">
                  <c:v>89.734597567540803</c:v>
                </c:pt>
                <c:pt idx="16493">
                  <c:v>89.735694561590023</c:v>
                </c:pt>
                <c:pt idx="16494">
                  <c:v>89.736791489612145</c:v>
                </c:pt>
                <c:pt idx="16495">
                  <c:v>89.737888351615098</c:v>
                </c:pt>
                <c:pt idx="16496">
                  <c:v>89.738985147606826</c:v>
                </c:pt>
                <c:pt idx="16497">
                  <c:v>89.740081877595316</c:v>
                </c:pt>
                <c:pt idx="16498">
                  <c:v>89.741178541588511</c:v>
                </c:pt>
                <c:pt idx="16499">
                  <c:v>89.742275139594256</c:v>
                </c:pt>
                <c:pt idx="16500">
                  <c:v>89.743371671620622</c:v>
                </c:pt>
                <c:pt idx="16501">
                  <c:v>89.744468137675511</c:v>
                </c:pt>
                <c:pt idx="16502">
                  <c:v>89.745564537766811</c:v>
                </c:pt>
                <c:pt idx="16503">
                  <c:v>89.746660871902506</c:v>
                </c:pt>
                <c:pt idx="16504">
                  <c:v>89.747757140090513</c:v>
                </c:pt>
                <c:pt idx="16505">
                  <c:v>89.748853342338734</c:v>
                </c:pt>
                <c:pt idx="16506">
                  <c:v>89.749949478655182</c:v>
                </c:pt>
                <c:pt idx="16507">
                  <c:v>89.751045549047717</c:v>
                </c:pt>
                <c:pt idx="16508">
                  <c:v>89.752141553524254</c:v>
                </c:pt>
                <c:pt idx="16509">
                  <c:v>89.753237492092779</c:v>
                </c:pt>
                <c:pt idx="16510">
                  <c:v>89.754333364761209</c:v>
                </c:pt>
                <c:pt idx="16511">
                  <c:v>89.755429171537472</c:v>
                </c:pt>
                <c:pt idx="16512">
                  <c:v>89.756524912429441</c:v>
                </c:pt>
                <c:pt idx="16513">
                  <c:v>89.757620587445118</c:v>
                </c:pt>
                <c:pt idx="16514">
                  <c:v>89.758716196592303</c:v>
                </c:pt>
                <c:pt idx="16515">
                  <c:v>89.759811739879041</c:v>
                </c:pt>
                <c:pt idx="16516">
                  <c:v>89.760907217313203</c:v>
                </c:pt>
                <c:pt idx="16517">
                  <c:v>89.762002628902664</c:v>
                </c:pt>
                <c:pt idx="16518">
                  <c:v>89.763097974655409</c:v>
                </c:pt>
                <c:pt idx="16519">
                  <c:v>89.764193254579325</c:v>
                </c:pt>
                <c:pt idx="16520">
                  <c:v>89.765288468682286</c:v>
                </c:pt>
                <c:pt idx="16521">
                  <c:v>89.766383616972263</c:v>
                </c:pt>
                <c:pt idx="16522">
                  <c:v>89.767478699457115</c:v>
                </c:pt>
                <c:pt idx="16523">
                  <c:v>89.768573716144758</c:v>
                </c:pt>
                <c:pt idx="16524">
                  <c:v>89.769668667043135</c:v>
                </c:pt>
                <c:pt idx="16525">
                  <c:v>89.770763552160119</c:v>
                </c:pt>
                <c:pt idx="16526">
                  <c:v>89.771858371503598</c:v>
                </c:pt>
                <c:pt idx="16527">
                  <c:v>89.7729531250815</c:v>
                </c:pt>
                <c:pt idx="16528">
                  <c:v>89.774047812901742</c:v>
                </c:pt>
                <c:pt idx="16529">
                  <c:v>89.775142434972238</c:v>
                </c:pt>
                <c:pt idx="16530">
                  <c:v>89.776236991300792</c:v>
                </c:pt>
                <c:pt idx="16531">
                  <c:v>89.777331481895402</c:v>
                </c:pt>
                <c:pt idx="16532">
                  <c:v>89.778425906763871</c:v>
                </c:pt>
                <c:pt idx="16533">
                  <c:v>89.779520265914229</c:v>
                </c:pt>
                <c:pt idx="16534">
                  <c:v>89.780614559354191</c:v>
                </c:pt>
                <c:pt idx="16535">
                  <c:v>89.781708787091759</c:v>
                </c:pt>
                <c:pt idx="16536">
                  <c:v>89.782802949134791</c:v>
                </c:pt>
                <c:pt idx="16537">
                  <c:v>89.78389704549123</c:v>
                </c:pt>
                <c:pt idx="16538">
                  <c:v>89.784991076168893</c:v>
                </c:pt>
                <c:pt idx="16539">
                  <c:v>89.786085041175696</c:v>
                </c:pt>
                <c:pt idx="16540">
                  <c:v>89.78717894051951</c:v>
                </c:pt>
                <c:pt idx="16541">
                  <c:v>89.78827277420821</c:v>
                </c:pt>
                <c:pt idx="16542">
                  <c:v>89.789366542249709</c:v>
                </c:pt>
                <c:pt idx="16543">
                  <c:v>89.790460244651854</c:v>
                </c:pt>
                <c:pt idx="16544">
                  <c:v>89.791553881422544</c:v>
                </c:pt>
                <c:pt idx="16545">
                  <c:v>89.792647452569597</c:v>
                </c:pt>
                <c:pt idx="16546">
                  <c:v>89.793740958101012</c:v>
                </c:pt>
                <c:pt idx="16547">
                  <c:v>89.794834398024548</c:v>
                </c:pt>
                <c:pt idx="16548">
                  <c:v>89.795927772348122</c:v>
                </c:pt>
                <c:pt idx="16549">
                  <c:v>89.79702108107962</c:v>
                </c:pt>
                <c:pt idx="16550">
                  <c:v>89.798114324226873</c:v>
                </c:pt>
                <c:pt idx="16551">
                  <c:v>89.799207501797767</c:v>
                </c:pt>
                <c:pt idx="16552">
                  <c:v>89.800300613800161</c:v>
                </c:pt>
                <c:pt idx="16553">
                  <c:v>89.80139366024197</c:v>
                </c:pt>
                <c:pt idx="16554">
                  <c:v>89.802486641130955</c:v>
                </c:pt>
                <c:pt idx="16555">
                  <c:v>89.803579556475071</c:v>
                </c:pt>
                <c:pt idx="16556">
                  <c:v>89.804672406282151</c:v>
                </c:pt>
                <c:pt idx="16557">
                  <c:v>89.805765190560038</c:v>
                </c:pt>
                <c:pt idx="16558">
                  <c:v>89.806857909316633</c:v>
                </c:pt>
                <c:pt idx="16559">
                  <c:v>89.807950562559697</c:v>
                </c:pt>
                <c:pt idx="16560">
                  <c:v>89.809043150297214</c:v>
                </c:pt>
                <c:pt idx="16561">
                  <c:v>89.81013567253693</c:v>
                </c:pt>
                <c:pt idx="16562">
                  <c:v>89.811228129286775</c:v>
                </c:pt>
                <c:pt idx="16563">
                  <c:v>89.812320520554508</c:v>
                </c:pt>
                <c:pt idx="16564">
                  <c:v>89.813412846348129</c:v>
                </c:pt>
                <c:pt idx="16565">
                  <c:v>89.814505106675341</c:v>
                </c:pt>
                <c:pt idx="16566">
                  <c:v>89.815597301544031</c:v>
                </c:pt>
                <c:pt idx="16567">
                  <c:v>89.8166894309621</c:v>
                </c:pt>
                <c:pt idx="16568">
                  <c:v>89.817781494937307</c:v>
                </c:pt>
                <c:pt idx="16569">
                  <c:v>89.818873493477554</c:v>
                </c:pt>
                <c:pt idx="16570">
                  <c:v>89.819965426590656</c:v>
                </c:pt>
                <c:pt idx="16571">
                  <c:v>89.821057294284458</c:v>
                </c:pt>
                <c:pt idx="16572">
                  <c:v>89.822149096566804</c:v>
                </c:pt>
                <c:pt idx="16573">
                  <c:v>89.823240833445524</c:v>
                </c:pt>
                <c:pt idx="16574">
                  <c:v>89.824332504928464</c:v>
                </c:pt>
                <c:pt idx="16575">
                  <c:v>89.825424111023466</c:v>
                </c:pt>
                <c:pt idx="16576">
                  <c:v>89.826515651738333</c:v>
                </c:pt>
                <c:pt idx="16577">
                  <c:v>89.827607127080896</c:v>
                </c:pt>
                <c:pt idx="16578">
                  <c:v>89.828698537059026</c:v>
                </c:pt>
                <c:pt idx="16579">
                  <c:v>89.829789881680526</c:v>
                </c:pt>
                <c:pt idx="16580">
                  <c:v>89.830881160953169</c:v>
                </c:pt>
                <c:pt idx="16581">
                  <c:v>89.831972374884884</c:v>
                </c:pt>
                <c:pt idx="16582">
                  <c:v>89.83306352348346</c:v>
                </c:pt>
                <c:pt idx="16583">
                  <c:v>89.834154606756698</c:v>
                </c:pt>
                <c:pt idx="16584">
                  <c:v>89.835245624712442</c:v>
                </c:pt>
                <c:pt idx="16585">
                  <c:v>89.836336577358423</c:v>
                </c:pt>
                <c:pt idx="16586">
                  <c:v>89.837427464702628</c:v>
                </c:pt>
                <c:pt idx="16587">
                  <c:v>89.838518286752702</c:v>
                </c:pt>
                <c:pt idx="16588">
                  <c:v>89.839609043516575</c:v>
                </c:pt>
                <c:pt idx="16589">
                  <c:v>89.840699735002048</c:v>
                </c:pt>
                <c:pt idx="16590">
                  <c:v>89.841790361216866</c:v>
                </c:pt>
                <c:pt idx="16591">
                  <c:v>89.842880922168888</c:v>
                </c:pt>
                <c:pt idx="16592">
                  <c:v>89.843971417865887</c:v>
                </c:pt>
                <c:pt idx="16593">
                  <c:v>89.845061848315794</c:v>
                </c:pt>
                <c:pt idx="16594">
                  <c:v>89.846152213526238</c:v>
                </c:pt>
                <c:pt idx="16595">
                  <c:v>89.847242513505179</c:v>
                </c:pt>
                <c:pt idx="16596">
                  <c:v>89.848332748260347</c:v>
                </c:pt>
                <c:pt idx="16597">
                  <c:v>89.849422917799529</c:v>
                </c:pt>
                <c:pt idx="16598">
                  <c:v>89.850513022130585</c:v>
                </c:pt>
                <c:pt idx="16599">
                  <c:v>89.851603061261301</c:v>
                </c:pt>
                <c:pt idx="16600">
                  <c:v>89.852693035199408</c:v>
                </c:pt>
                <c:pt idx="16601">
                  <c:v>89.853782943952766</c:v>
                </c:pt>
                <c:pt idx="16602">
                  <c:v>89.854872787529175</c:v>
                </c:pt>
                <c:pt idx="16603">
                  <c:v>89.855962565936409</c:v>
                </c:pt>
                <c:pt idx="16604">
                  <c:v>89.857052279182241</c:v>
                </c:pt>
                <c:pt idx="16605">
                  <c:v>89.858141927274517</c:v>
                </c:pt>
                <c:pt idx="16606">
                  <c:v>89.859231510220965</c:v>
                </c:pt>
                <c:pt idx="16607">
                  <c:v>89.860321028029446</c:v>
                </c:pt>
                <c:pt idx="16608">
                  <c:v>89.861410480707761</c:v>
                </c:pt>
                <c:pt idx="16609">
                  <c:v>89.862499868263541</c:v>
                </c:pt>
                <c:pt idx="16610">
                  <c:v>89.863589190704715</c:v>
                </c:pt>
                <c:pt idx="16611">
                  <c:v>89.864678448039044</c:v>
                </c:pt>
                <c:pt idx="16612">
                  <c:v>89.865767640274271</c:v>
                </c:pt>
                <c:pt idx="16613">
                  <c:v>89.866856767418213</c:v>
                </c:pt>
                <c:pt idx="16614">
                  <c:v>89.867945829478629</c:v>
                </c:pt>
                <c:pt idx="16615">
                  <c:v>89.869034826463306</c:v>
                </c:pt>
                <c:pt idx="16616">
                  <c:v>89.870123758380032</c:v>
                </c:pt>
                <c:pt idx="16617">
                  <c:v>89.871212625236566</c:v>
                </c:pt>
                <c:pt idx="16618">
                  <c:v>89.872301427040654</c:v>
                </c:pt>
                <c:pt idx="16619">
                  <c:v>89.873390163800096</c:v>
                </c:pt>
                <c:pt idx="16620">
                  <c:v>89.874478835522652</c:v>
                </c:pt>
                <c:pt idx="16621">
                  <c:v>89.87556744221618</c:v>
                </c:pt>
                <c:pt idx="16622">
                  <c:v>89.876655983888341</c:v>
                </c:pt>
                <c:pt idx="16623">
                  <c:v>89.877744460546907</c:v>
                </c:pt>
                <c:pt idx="16624">
                  <c:v>89.878832872199638</c:v>
                </c:pt>
                <c:pt idx="16625">
                  <c:v>89.879921218854435</c:v>
                </c:pt>
                <c:pt idx="16626">
                  <c:v>89.8810095005189</c:v>
                </c:pt>
                <c:pt idx="16627">
                  <c:v>89.882097717200836</c:v>
                </c:pt>
                <c:pt idx="16628">
                  <c:v>89.883185868908043</c:v>
                </c:pt>
                <c:pt idx="16629">
                  <c:v>89.884273955648254</c:v>
                </c:pt>
                <c:pt idx="16630">
                  <c:v>89.885361977429184</c:v>
                </c:pt>
                <c:pt idx="16631">
                  <c:v>89.886449934258678</c:v>
                </c:pt>
                <c:pt idx="16632">
                  <c:v>89.887537826144424</c:v>
                </c:pt>
                <c:pt idx="16633">
                  <c:v>89.888625653094209</c:v>
                </c:pt>
                <c:pt idx="16634">
                  <c:v>89.889713415115764</c:v>
                </c:pt>
                <c:pt idx="16635">
                  <c:v>89.890801112216806</c:v>
                </c:pt>
                <c:pt idx="16636">
                  <c:v>89.891888744405179</c:v>
                </c:pt>
                <c:pt idx="16637">
                  <c:v>89.892976311688528</c:v>
                </c:pt>
                <c:pt idx="16638">
                  <c:v>89.894063814074698</c:v>
                </c:pt>
                <c:pt idx="16639">
                  <c:v>89.895151251571349</c:v>
                </c:pt>
                <c:pt idx="16640">
                  <c:v>89.896238624186253</c:v>
                </c:pt>
                <c:pt idx="16641">
                  <c:v>89.89732593192717</c:v>
                </c:pt>
                <c:pt idx="16642">
                  <c:v>89.898413174801789</c:v>
                </c:pt>
                <c:pt idx="16643">
                  <c:v>89.899500352817938</c:v>
                </c:pt>
                <c:pt idx="16644">
                  <c:v>89.900587465983293</c:v>
                </c:pt>
                <c:pt idx="16645">
                  <c:v>89.901674514305554</c:v>
                </c:pt>
                <c:pt idx="16646">
                  <c:v>89.902761497792511</c:v>
                </c:pt>
                <c:pt idx="16647">
                  <c:v>89.903848416451879</c:v>
                </c:pt>
                <c:pt idx="16648">
                  <c:v>89.904935270291446</c:v>
                </c:pt>
                <c:pt idx="16649">
                  <c:v>89.9060220593189</c:v>
                </c:pt>
                <c:pt idx="16650">
                  <c:v>89.907108783541929</c:v>
                </c:pt>
                <c:pt idx="16651">
                  <c:v>89.908195442968307</c:v>
                </c:pt>
                <c:pt idx="16652">
                  <c:v>89.90928203760572</c:v>
                </c:pt>
                <c:pt idx="16653">
                  <c:v>89.910368567461973</c:v>
                </c:pt>
                <c:pt idx="16654">
                  <c:v>89.911455032544751</c:v>
                </c:pt>
                <c:pt idx="16655">
                  <c:v>89.912541432861715</c:v>
                </c:pt>
                <c:pt idx="16656">
                  <c:v>89.913627768420682</c:v>
                </c:pt>
                <c:pt idx="16657">
                  <c:v>89.914714039229324</c:v>
                </c:pt>
                <c:pt idx="16658">
                  <c:v>89.915800245295358</c:v>
                </c:pt>
                <c:pt idx="16659">
                  <c:v>89.916886386626473</c:v>
                </c:pt>
                <c:pt idx="16660">
                  <c:v>89.917972463230456</c:v>
                </c:pt>
                <c:pt idx="16661">
                  <c:v>89.919058475114966</c:v>
                </c:pt>
                <c:pt idx="16662">
                  <c:v>89.920144422287734</c:v>
                </c:pt>
                <c:pt idx="16663">
                  <c:v>89.921230304756463</c:v>
                </c:pt>
                <c:pt idx="16664">
                  <c:v>89.922316122528883</c:v>
                </c:pt>
                <c:pt idx="16665">
                  <c:v>89.923401875612683</c:v>
                </c:pt>
                <c:pt idx="16666">
                  <c:v>89.924487564015607</c:v>
                </c:pt>
                <c:pt idx="16667">
                  <c:v>89.925573187745329</c:v>
                </c:pt>
                <c:pt idx="16668">
                  <c:v>89.926658746809508</c:v>
                </c:pt>
                <c:pt idx="16669">
                  <c:v>89.927744241215947</c:v>
                </c:pt>
                <c:pt idx="16670">
                  <c:v>89.928829670972277</c:v>
                </c:pt>
                <c:pt idx="16671">
                  <c:v>89.929915036086186</c:v>
                </c:pt>
                <c:pt idx="16672">
                  <c:v>89.931000336565418</c:v>
                </c:pt>
                <c:pt idx="16673">
                  <c:v>89.932085572417677</c:v>
                </c:pt>
                <c:pt idx="16674">
                  <c:v>89.933170743650606</c:v>
                </c:pt>
                <c:pt idx="16675">
                  <c:v>89.934255850271995</c:v>
                </c:pt>
                <c:pt idx="16676">
                  <c:v>89.935340892289418</c:v>
                </c:pt>
                <c:pt idx="16677">
                  <c:v>89.936425869710675</c:v>
                </c:pt>
                <c:pt idx="16678">
                  <c:v>89.93751078254337</c:v>
                </c:pt>
                <c:pt idx="16679">
                  <c:v>89.938595630795263</c:v>
                </c:pt>
                <c:pt idx="16680">
                  <c:v>89.939680414473941</c:v>
                </c:pt>
                <c:pt idx="16681">
                  <c:v>89.940765133587192</c:v>
                </c:pt>
                <c:pt idx="16682">
                  <c:v>89.941849788142704</c:v>
                </c:pt>
                <c:pt idx="16683">
                  <c:v>89.942934378148095</c:v>
                </c:pt>
                <c:pt idx="16684">
                  <c:v>89.944018903611095</c:v>
                </c:pt>
                <c:pt idx="16685">
                  <c:v>89.945103364539321</c:v>
                </c:pt>
                <c:pt idx="16686">
                  <c:v>89.946187760940546</c:v>
                </c:pt>
                <c:pt idx="16687">
                  <c:v>89.947272092822402</c:v>
                </c:pt>
                <c:pt idx="16688">
                  <c:v>89.948356360192506</c:v>
                </c:pt>
                <c:pt idx="16689">
                  <c:v>89.94944056305863</c:v>
                </c:pt>
                <c:pt idx="16690">
                  <c:v>89.950524701428435</c:v>
                </c:pt>
                <c:pt idx="16691">
                  <c:v>89.951608775309566</c:v>
                </c:pt>
                <c:pt idx="16692">
                  <c:v>89.952692784709683</c:v>
                </c:pt>
                <c:pt idx="16693">
                  <c:v>89.953776729636431</c:v>
                </c:pt>
                <c:pt idx="16694">
                  <c:v>89.954860610097597</c:v>
                </c:pt>
                <c:pt idx="16695">
                  <c:v>89.955944426100714</c:v>
                </c:pt>
                <c:pt idx="16696">
                  <c:v>89.957028177653498</c:v>
                </c:pt>
                <c:pt idx="16697">
                  <c:v>89.95811186476368</c:v>
                </c:pt>
                <c:pt idx="16698">
                  <c:v>89.959195487438834</c:v>
                </c:pt>
                <c:pt idx="16699">
                  <c:v>89.960279045686661</c:v>
                </c:pt>
                <c:pt idx="16700">
                  <c:v>89.961362539514809</c:v>
                </c:pt>
                <c:pt idx="16701">
                  <c:v>89.962445968930965</c:v>
                </c:pt>
                <c:pt idx="16702">
                  <c:v>89.963529333942759</c:v>
                </c:pt>
                <c:pt idx="16703">
                  <c:v>89.964612634557824</c:v>
                </c:pt>
                <c:pt idx="16704">
                  <c:v>89.965695870783833</c:v>
                </c:pt>
                <c:pt idx="16705">
                  <c:v>89.966779042628445</c:v>
                </c:pt>
                <c:pt idx="16706">
                  <c:v>89.967862150099378</c:v>
                </c:pt>
                <c:pt idx="16707">
                  <c:v>89.968945193204178</c:v>
                </c:pt>
                <c:pt idx="16708">
                  <c:v>89.970028171950531</c:v>
                </c:pt>
                <c:pt idx="16709">
                  <c:v>89.971111086346127</c:v>
                </c:pt>
                <c:pt idx="16710">
                  <c:v>89.972193936398583</c:v>
                </c:pt>
                <c:pt idx="16711">
                  <c:v>89.973276722115529</c:v>
                </c:pt>
                <c:pt idx="16712">
                  <c:v>89.974359443504582</c:v>
                </c:pt>
                <c:pt idx="16713">
                  <c:v>89.975442100573474</c:v>
                </c:pt>
                <c:pt idx="16714">
                  <c:v>89.976524693329822</c:v>
                </c:pt>
                <c:pt idx="16715">
                  <c:v>89.97760722178117</c:v>
                </c:pt>
                <c:pt idx="16716">
                  <c:v>89.978689685935308</c:v>
                </c:pt>
                <c:pt idx="16717">
                  <c:v>89.979772085799723</c:v>
                </c:pt>
                <c:pt idx="16718">
                  <c:v>89.980854421382176</c:v>
                </c:pt>
                <c:pt idx="16719">
                  <c:v>89.981936692690198</c:v>
                </c:pt>
                <c:pt idx="16720">
                  <c:v>89.983018899731491</c:v>
                </c:pt>
                <c:pt idx="16721">
                  <c:v>89.984101042513686</c:v>
                </c:pt>
                <c:pt idx="16722">
                  <c:v>89.985183121044372</c:v>
                </c:pt>
                <c:pt idx="16723">
                  <c:v>89.986265135331237</c:v>
                </c:pt>
                <c:pt idx="16724">
                  <c:v>89.987347085381828</c:v>
                </c:pt>
                <c:pt idx="16725">
                  <c:v>89.988428971203845</c:v>
                </c:pt>
                <c:pt idx="16726">
                  <c:v>89.989510792804879</c:v>
                </c:pt>
                <c:pt idx="16727">
                  <c:v>89.990592550192574</c:v>
                </c:pt>
                <c:pt idx="16728">
                  <c:v>89.991674243374547</c:v>
                </c:pt>
                <c:pt idx="16729">
                  <c:v>89.992755872358373</c:v>
                </c:pt>
                <c:pt idx="16730">
                  <c:v>89.993837437151726</c:v>
                </c:pt>
                <c:pt idx="16731">
                  <c:v>89.994918937762222</c:v>
                </c:pt>
                <c:pt idx="16732">
                  <c:v>89.996000374197465</c:v>
                </c:pt>
                <c:pt idx="16733">
                  <c:v>89.997081746465071</c:v>
                </c:pt>
                <c:pt idx="16734">
                  <c:v>89.998163054572657</c:v>
                </c:pt>
                <c:pt idx="16735">
                  <c:v>89.999244298527827</c:v>
                </c:pt>
                <c:pt idx="16736">
                  <c:v>90.000325478338198</c:v>
                </c:pt>
                <c:pt idx="16737">
                  <c:v>90.001406594011371</c:v>
                </c:pt>
                <c:pt idx="16738">
                  <c:v>90.002487645554965</c:v>
                </c:pt>
                <c:pt idx="16739">
                  <c:v>90.003568632976609</c:v>
                </c:pt>
                <c:pt idx="16740">
                  <c:v>90.00464955628388</c:v>
                </c:pt>
                <c:pt idx="16741">
                  <c:v>90.005730415484379</c:v>
                </c:pt>
                <c:pt idx="16742">
                  <c:v>90.006811210585738</c:v>
                </c:pt>
                <c:pt idx="16743">
                  <c:v>90.007891941595545</c:v>
                </c:pt>
                <c:pt idx="16744">
                  <c:v>90.008972608521375</c:v>
                </c:pt>
                <c:pt idx="16745">
                  <c:v>90.010053211370916</c:v>
                </c:pt>
                <c:pt idx="16746">
                  <c:v>90.011133750151629</c:v>
                </c:pt>
                <c:pt idx="16747">
                  <c:v>90.012214224871229</c:v>
                </c:pt>
                <c:pt idx="16748">
                  <c:v>90.01329463553725</c:v>
                </c:pt>
                <c:pt idx="16749">
                  <c:v>90.014374982157292</c:v>
                </c:pt>
                <c:pt idx="16750">
                  <c:v>90.015455264738947</c:v>
                </c:pt>
                <c:pt idx="16751">
                  <c:v>90.016535483289857</c:v>
                </c:pt>
                <c:pt idx="16752">
                  <c:v>90.017615637817556</c:v>
                </c:pt>
                <c:pt idx="16753">
                  <c:v>90.018695728329632</c:v>
                </c:pt>
                <c:pt idx="16754">
                  <c:v>90.01977575483366</c:v>
                </c:pt>
                <c:pt idx="16755">
                  <c:v>90.020855717337312</c:v>
                </c:pt>
                <c:pt idx="16756">
                  <c:v>90.021935615848122</c:v>
                </c:pt>
                <c:pt idx="16757">
                  <c:v>90.02301545037362</c:v>
                </c:pt>
                <c:pt idx="16758">
                  <c:v>90.024095220921453</c:v>
                </c:pt>
                <c:pt idx="16759">
                  <c:v>90.025174927499194</c:v>
                </c:pt>
                <c:pt idx="16760">
                  <c:v>90.026254570114432</c:v>
                </c:pt>
                <c:pt idx="16761">
                  <c:v>90.027334148774642</c:v>
                </c:pt>
                <c:pt idx="16762">
                  <c:v>90.028413663487555</c:v>
                </c:pt>
                <c:pt idx="16763">
                  <c:v>90.029493114260688</c:v>
                </c:pt>
                <c:pt idx="16764">
                  <c:v>90.03057250110156</c:v>
                </c:pt>
                <c:pt idx="16765">
                  <c:v>90.0316518240178</c:v>
                </c:pt>
                <c:pt idx="16766">
                  <c:v>90.032731083016955</c:v>
                </c:pt>
                <c:pt idx="16767">
                  <c:v>90.0338102781066</c:v>
                </c:pt>
                <c:pt idx="16768">
                  <c:v>90.034889409294323</c:v>
                </c:pt>
                <c:pt idx="16769">
                  <c:v>90.035968476587655</c:v>
                </c:pt>
                <c:pt idx="16770">
                  <c:v>90.037047479994229</c:v>
                </c:pt>
                <c:pt idx="16771">
                  <c:v>90.038126419521518</c:v>
                </c:pt>
                <c:pt idx="16772">
                  <c:v>90.039205295177183</c:v>
                </c:pt>
                <c:pt idx="16773">
                  <c:v>90.040284106968656</c:v>
                </c:pt>
                <c:pt idx="16774">
                  <c:v>90.04136285490361</c:v>
                </c:pt>
                <c:pt idx="16775">
                  <c:v>90.042441538989536</c:v>
                </c:pt>
                <c:pt idx="16776">
                  <c:v>90.043520159234092</c:v>
                </c:pt>
                <c:pt idx="16777">
                  <c:v>90.044598715644739</c:v>
                </c:pt>
                <c:pt idx="16778">
                  <c:v>90.045677208229051</c:v>
                </c:pt>
                <c:pt idx="16779">
                  <c:v>90.04675563699459</c:v>
                </c:pt>
                <c:pt idx="16780">
                  <c:v>90.047834001948956</c:v>
                </c:pt>
                <c:pt idx="16781">
                  <c:v>90.04891230309957</c:v>
                </c:pt>
                <c:pt idx="16782">
                  <c:v>90.04999054045409</c:v>
                </c:pt>
                <c:pt idx="16783">
                  <c:v>90.051068714020047</c:v>
                </c:pt>
                <c:pt idx="16784">
                  <c:v>90.052146823805018</c:v>
                </c:pt>
                <c:pt idx="16785">
                  <c:v>90.053224869816518</c:v>
                </c:pt>
                <c:pt idx="16786">
                  <c:v>90.054302852061952</c:v>
                </c:pt>
                <c:pt idx="16787">
                  <c:v>90.055380770549135</c:v>
                </c:pt>
                <c:pt idx="16788">
                  <c:v>90.056458625285416</c:v>
                </c:pt>
                <c:pt idx="16789">
                  <c:v>90.057536416278381</c:v>
                </c:pt>
                <c:pt idx="16790">
                  <c:v>90.058614143535578</c:v>
                </c:pt>
                <c:pt idx="16791">
                  <c:v>90.059691807064567</c:v>
                </c:pt>
                <c:pt idx="16792">
                  <c:v>90.060769406872893</c:v>
                </c:pt>
                <c:pt idx="16793">
                  <c:v>90.061846942967975</c:v>
                </c:pt>
                <c:pt idx="16794">
                  <c:v>90.062924415357486</c:v>
                </c:pt>
                <c:pt idx="16795">
                  <c:v>90.064001824048873</c:v>
                </c:pt>
                <c:pt idx="16796">
                  <c:v>90.065079169049682</c:v>
                </c:pt>
                <c:pt idx="16797">
                  <c:v>90.066156450367515</c:v>
                </c:pt>
                <c:pt idx="16798">
                  <c:v>90.067233668009791</c:v>
                </c:pt>
                <c:pt idx="16799">
                  <c:v>90.068310821984056</c:v>
                </c:pt>
                <c:pt idx="16800">
                  <c:v>90.069387912297927</c:v>
                </c:pt>
                <c:pt idx="16801">
                  <c:v>90.070464938958878</c:v>
                </c:pt>
                <c:pt idx="16802">
                  <c:v>90.071541901974399</c:v>
                </c:pt>
                <c:pt idx="16803">
                  <c:v>90.072618801352021</c:v>
                </c:pt>
                <c:pt idx="16804">
                  <c:v>90.073695637099277</c:v>
                </c:pt>
                <c:pt idx="16805">
                  <c:v>90.074772409223698</c:v>
                </c:pt>
                <c:pt idx="16806">
                  <c:v>90.075849117732787</c:v>
                </c:pt>
                <c:pt idx="16807">
                  <c:v>90.07692576263409</c:v>
                </c:pt>
                <c:pt idx="16808">
                  <c:v>90.078002343935054</c:v>
                </c:pt>
                <c:pt idx="16809">
                  <c:v>90.079078861643268</c:v>
                </c:pt>
                <c:pt idx="16810">
                  <c:v>90.080155315766248</c:v>
                </c:pt>
                <c:pt idx="16811">
                  <c:v>90.081231706311399</c:v>
                </c:pt>
                <c:pt idx="16812">
                  <c:v>90.082308033286282</c:v>
                </c:pt>
                <c:pt idx="16813">
                  <c:v>90.083384296698497</c:v>
                </c:pt>
                <c:pt idx="16814">
                  <c:v>90.084460496555451</c:v>
                </c:pt>
                <c:pt idx="16815">
                  <c:v>90.085536632864674</c:v>
                </c:pt>
                <c:pt idx="16816">
                  <c:v>90.086612705633655</c:v>
                </c:pt>
                <c:pt idx="16817">
                  <c:v>90.087688714869941</c:v>
                </c:pt>
                <c:pt idx="16818">
                  <c:v>90.088764660580992</c:v>
                </c:pt>
                <c:pt idx="16819">
                  <c:v>90.089840542774326</c:v>
                </c:pt>
                <c:pt idx="16820">
                  <c:v>90.09091636145746</c:v>
                </c:pt>
                <c:pt idx="16821">
                  <c:v>90.091992116637826</c:v>
                </c:pt>
                <c:pt idx="16822">
                  <c:v>90.093067808322999</c:v>
                </c:pt>
                <c:pt idx="16823">
                  <c:v>90.094143436520412</c:v>
                </c:pt>
                <c:pt idx="16824">
                  <c:v>90.095219001237638</c:v>
                </c:pt>
                <c:pt idx="16825">
                  <c:v>90.096294502482053</c:v>
                </c:pt>
                <c:pt idx="16826">
                  <c:v>90.09736994026126</c:v>
                </c:pt>
                <c:pt idx="16827">
                  <c:v>90.098445314582648</c:v>
                </c:pt>
                <c:pt idx="16828">
                  <c:v>90.09952062545382</c:v>
                </c:pt>
                <c:pt idx="16829">
                  <c:v>90.100595872882167</c:v>
                </c:pt>
                <c:pt idx="16830">
                  <c:v>90.101671056875247</c:v>
                </c:pt>
                <c:pt idx="16831">
                  <c:v>90.102746177440451</c:v>
                </c:pt>
                <c:pt idx="16832">
                  <c:v>90.103821234585368</c:v>
                </c:pt>
                <c:pt idx="16833">
                  <c:v>90.104896228317443</c:v>
                </c:pt>
                <c:pt idx="16834">
                  <c:v>90.105971158644081</c:v>
                </c:pt>
                <c:pt idx="16835">
                  <c:v>90.107046025572885</c:v>
                </c:pt>
                <c:pt idx="16836">
                  <c:v>90.108120829111243</c:v>
                </c:pt>
                <c:pt idx="16837">
                  <c:v>90.10919556926666</c:v>
                </c:pt>
                <c:pt idx="16838">
                  <c:v>90.110270246046611</c:v>
                </c:pt>
                <c:pt idx="16839">
                  <c:v>90.111344859458569</c:v>
                </c:pt>
                <c:pt idx="16840">
                  <c:v>90.112419409510068</c:v>
                </c:pt>
                <c:pt idx="16841">
                  <c:v>90.113493896208411</c:v>
                </c:pt>
                <c:pt idx="16842">
                  <c:v>90.114568319561229</c:v>
                </c:pt>
                <c:pt idx="16843">
                  <c:v>90.11564267957597</c:v>
                </c:pt>
                <c:pt idx="16844">
                  <c:v>90.116716976260008</c:v>
                </c:pt>
                <c:pt idx="16845">
                  <c:v>90.117791209620918</c:v>
                </c:pt>
                <c:pt idx="16846">
                  <c:v>90.118865379666076</c:v>
                </c:pt>
                <c:pt idx="16847">
                  <c:v>90.119939486403013</c:v>
                </c:pt>
                <c:pt idx="16848">
                  <c:v>90.121013529839161</c:v>
                </c:pt>
                <c:pt idx="16849">
                  <c:v>90.122087509981924</c:v>
                </c:pt>
                <c:pt idx="16850">
                  <c:v>90.123161426838919</c:v>
                </c:pt>
                <c:pt idx="16851">
                  <c:v>90.124235280417466</c:v>
                </c:pt>
                <c:pt idx="16852">
                  <c:v>90.125309070725038</c:v>
                </c:pt>
                <c:pt idx="16853">
                  <c:v>90.126382797769111</c:v>
                </c:pt>
                <c:pt idx="16854">
                  <c:v>90.127456461557173</c:v>
                </c:pt>
                <c:pt idx="16855">
                  <c:v>90.128530062096615</c:v>
                </c:pt>
                <c:pt idx="16856">
                  <c:v>90.129603599394983</c:v>
                </c:pt>
                <c:pt idx="16857">
                  <c:v>90.13067707345958</c:v>
                </c:pt>
                <c:pt idx="16858">
                  <c:v>90.131750484298024</c:v>
                </c:pt>
                <c:pt idx="16859">
                  <c:v>90.132823831917634</c:v>
                </c:pt>
                <c:pt idx="16860">
                  <c:v>90.133897116325826</c:v>
                </c:pt>
                <c:pt idx="16861">
                  <c:v>90.134970337530206</c:v>
                </c:pt>
                <c:pt idx="16862">
                  <c:v>90.136043495538132</c:v>
                </c:pt>
                <c:pt idx="16863">
                  <c:v>90.137116590356982</c:v>
                </c:pt>
                <c:pt idx="16864">
                  <c:v>90.138189621994314</c:v>
                </c:pt>
                <c:pt idx="16865">
                  <c:v>90.139262590457449</c:v>
                </c:pt>
                <c:pt idx="16866">
                  <c:v>90.140335495753902</c:v>
                </c:pt>
                <c:pt idx="16867">
                  <c:v>90.141408337891136</c:v>
                </c:pt>
                <c:pt idx="16868">
                  <c:v>90.14248111687651</c:v>
                </c:pt>
                <c:pt idx="16869">
                  <c:v>90.143553832717544</c:v>
                </c:pt>
                <c:pt idx="16870">
                  <c:v>90.144626485421583</c:v>
                </c:pt>
                <c:pt idx="16871">
                  <c:v>90.145699074996102</c:v>
                </c:pt>
                <c:pt idx="16872">
                  <c:v>90.146771601448506</c:v>
                </c:pt>
                <c:pt idx="16873">
                  <c:v>90.147844064786284</c:v>
                </c:pt>
                <c:pt idx="16874">
                  <c:v>90.148916465016796</c:v>
                </c:pt>
                <c:pt idx="16875">
                  <c:v>90.149988802147476</c:v>
                </c:pt>
                <c:pt idx="16876">
                  <c:v>90.151061076185798</c:v>
                </c:pt>
                <c:pt idx="16877">
                  <c:v>90.152133287139179</c:v>
                </c:pt>
                <c:pt idx="16878">
                  <c:v>90.153205435014982</c:v>
                </c:pt>
                <c:pt idx="16879">
                  <c:v>90.154277519820695</c:v>
                </c:pt>
                <c:pt idx="16880">
                  <c:v>90.155349541563666</c:v>
                </c:pt>
                <c:pt idx="16881">
                  <c:v>90.156421500251398</c:v>
                </c:pt>
                <c:pt idx="16882">
                  <c:v>90.157493395891251</c:v>
                </c:pt>
                <c:pt idx="16883">
                  <c:v>90.15856522849063</c:v>
                </c:pt>
                <c:pt idx="16884">
                  <c:v>90.159636998057053</c:v>
                </c:pt>
                <c:pt idx="16885">
                  <c:v>90.160708704597795</c:v>
                </c:pt>
                <c:pt idx="16886">
                  <c:v>90.161780348120303</c:v>
                </c:pt>
                <c:pt idx="16887">
                  <c:v>90.16285192863208</c:v>
                </c:pt>
                <c:pt idx="16888">
                  <c:v>90.163923446140487</c:v>
                </c:pt>
                <c:pt idx="16889">
                  <c:v>90.164994900652829</c:v>
                </c:pt>
                <c:pt idx="16890">
                  <c:v>90.166066292176652</c:v>
                </c:pt>
                <c:pt idx="16891">
                  <c:v>90.167137620719302</c:v>
                </c:pt>
                <c:pt idx="16892">
                  <c:v>90.168208886288141</c:v>
                </c:pt>
                <c:pt idx="16893">
                  <c:v>90.169280088890702</c:v>
                </c:pt>
                <c:pt idx="16894">
                  <c:v>90.170351228534244</c:v>
                </c:pt>
                <c:pt idx="16895">
                  <c:v>90.171422305226258</c:v>
                </c:pt>
                <c:pt idx="16896">
                  <c:v>90.172493318974077</c:v>
                </c:pt>
                <c:pt idx="16897">
                  <c:v>90.17356426978516</c:v>
                </c:pt>
                <c:pt idx="16898">
                  <c:v>90.17463515766687</c:v>
                </c:pt>
                <c:pt idx="16899">
                  <c:v>90.17570598262661</c:v>
                </c:pt>
                <c:pt idx="16900">
                  <c:v>90.176776744671784</c:v>
                </c:pt>
                <c:pt idx="16901">
                  <c:v>90.177847443809824</c:v>
                </c:pt>
                <c:pt idx="16902">
                  <c:v>90.178918080047978</c:v>
                </c:pt>
                <c:pt idx="16903">
                  <c:v>90.179988653393778</c:v>
                </c:pt>
                <c:pt idx="16904">
                  <c:v>90.181059163854584</c:v>
                </c:pt>
                <c:pt idx="16905">
                  <c:v>90.182129611437773</c:v>
                </c:pt>
                <c:pt idx="16906">
                  <c:v>90.183199996150648</c:v>
                </c:pt>
                <c:pt idx="16907">
                  <c:v>90.184270318000713</c:v>
                </c:pt>
                <c:pt idx="16908">
                  <c:v>90.185340576995273</c:v>
                </c:pt>
                <c:pt idx="16909">
                  <c:v>90.186410773141787</c:v>
                </c:pt>
                <c:pt idx="16910">
                  <c:v>90.187480906447561</c:v>
                </c:pt>
                <c:pt idx="16911">
                  <c:v>90.188550976919998</c:v>
                </c:pt>
                <c:pt idx="16912">
                  <c:v>90.189620984566517</c:v>
                </c:pt>
                <c:pt idx="16913">
                  <c:v>90.190690929394464</c:v>
                </c:pt>
                <c:pt idx="16914">
                  <c:v>90.191760811411172</c:v>
                </c:pt>
                <c:pt idx="16915">
                  <c:v>90.192830630624044</c:v>
                </c:pt>
                <c:pt idx="16916">
                  <c:v>90.193900387040486</c:v>
                </c:pt>
                <c:pt idx="16917">
                  <c:v>90.194970080667872</c:v>
                </c:pt>
                <c:pt idx="16918">
                  <c:v>90.196039711513521</c:v>
                </c:pt>
                <c:pt idx="16919">
                  <c:v>90.197109279584822</c:v>
                </c:pt>
                <c:pt idx="16920">
                  <c:v>90.198178784889137</c:v>
                </c:pt>
                <c:pt idx="16921">
                  <c:v>90.199248227433884</c:v>
                </c:pt>
                <c:pt idx="16922">
                  <c:v>90.200317607226381</c:v>
                </c:pt>
                <c:pt idx="16923">
                  <c:v>90.201386924273976</c:v>
                </c:pt>
                <c:pt idx="16924">
                  <c:v>90.202456178584058</c:v>
                </c:pt>
                <c:pt idx="16925">
                  <c:v>90.203525370164002</c:v>
                </c:pt>
                <c:pt idx="16926">
                  <c:v>90.204594499021155</c:v>
                </c:pt>
                <c:pt idx="16927">
                  <c:v>90.205663565162851</c:v>
                </c:pt>
                <c:pt idx="16928">
                  <c:v>90.206732568596465</c:v>
                </c:pt>
                <c:pt idx="16929">
                  <c:v>90.207801509329371</c:v>
                </c:pt>
                <c:pt idx="16930">
                  <c:v>90.20887038736889</c:v>
                </c:pt>
                <c:pt idx="16931">
                  <c:v>90.209939202722438</c:v>
                </c:pt>
                <c:pt idx="16932">
                  <c:v>90.211007955397307</c:v>
                </c:pt>
                <c:pt idx="16933">
                  <c:v>90.212076645400813</c:v>
                </c:pt>
                <c:pt idx="16934">
                  <c:v>90.21314527274042</c:v>
                </c:pt>
                <c:pt idx="16935">
                  <c:v>90.214213837423387</c:v>
                </c:pt>
                <c:pt idx="16936">
                  <c:v>90.215282339457076</c:v>
                </c:pt>
                <c:pt idx="16937">
                  <c:v>90.216350778848835</c:v>
                </c:pt>
                <c:pt idx="16938">
                  <c:v>90.217419155606066</c:v>
                </c:pt>
                <c:pt idx="16939">
                  <c:v>90.218487469736047</c:v>
                </c:pt>
                <c:pt idx="16940">
                  <c:v>90.219555721246138</c:v>
                </c:pt>
                <c:pt idx="16941">
                  <c:v>90.220623910143658</c:v>
                </c:pt>
                <c:pt idx="16942">
                  <c:v>90.221692036435968</c:v>
                </c:pt>
                <c:pt idx="16943">
                  <c:v>90.222760100130415</c:v>
                </c:pt>
                <c:pt idx="16944">
                  <c:v>90.223828101234318</c:v>
                </c:pt>
                <c:pt idx="16945">
                  <c:v>90.224896039755038</c:v>
                </c:pt>
                <c:pt idx="16946">
                  <c:v>90.225963915699879</c:v>
                </c:pt>
                <c:pt idx="16947">
                  <c:v>90.227031729076174</c:v>
                </c:pt>
                <c:pt idx="16948">
                  <c:v>90.228099479891284</c:v>
                </c:pt>
                <c:pt idx="16949">
                  <c:v>90.229167168152529</c:v>
                </c:pt>
                <c:pt idx="16950">
                  <c:v>90.230234793867226</c:v>
                </c:pt>
                <c:pt idx="16951">
                  <c:v>90.231302357042679</c:v>
                </c:pt>
                <c:pt idx="16952">
                  <c:v>90.232369857686237</c:v>
                </c:pt>
                <c:pt idx="16953">
                  <c:v>90.23343729580526</c:v>
                </c:pt>
                <c:pt idx="16954">
                  <c:v>90.23450467140708</c:v>
                </c:pt>
                <c:pt idx="16955">
                  <c:v>90.23557198449889</c:v>
                </c:pt>
                <c:pt idx="16956">
                  <c:v>90.236639235088163</c:v>
                </c:pt>
                <c:pt idx="16957">
                  <c:v>90.237706423182161</c:v>
                </c:pt>
                <c:pt idx="16958">
                  <c:v>90.238773548788188</c:v>
                </c:pt>
                <c:pt idx="16959">
                  <c:v>90.239840611913593</c:v>
                </c:pt>
                <c:pt idx="16960">
                  <c:v>90.240907612565621</c:v>
                </c:pt>
                <c:pt idx="16961">
                  <c:v>90.241974550751692</c:v>
                </c:pt>
                <c:pt idx="16962">
                  <c:v>90.243041426479053</c:v>
                </c:pt>
                <c:pt idx="16963">
                  <c:v>90.244108239755022</c:v>
                </c:pt>
                <c:pt idx="16964">
                  <c:v>90.245174990586918</c:v>
                </c:pt>
                <c:pt idx="16965">
                  <c:v>90.246241678982088</c:v>
                </c:pt>
                <c:pt idx="16966">
                  <c:v>90.247308304947765</c:v>
                </c:pt>
                <c:pt idx="16967">
                  <c:v>90.248374868491268</c:v>
                </c:pt>
                <c:pt idx="16968">
                  <c:v>90.249441369619973</c:v>
                </c:pt>
                <c:pt idx="16969">
                  <c:v>90.250507808341112</c:v>
                </c:pt>
                <c:pt idx="16970">
                  <c:v>90.251574184662047</c:v>
                </c:pt>
                <c:pt idx="16971">
                  <c:v>90.252640498590011</c:v>
                </c:pt>
                <c:pt idx="16972">
                  <c:v>90.25370675013238</c:v>
                </c:pt>
                <c:pt idx="16973">
                  <c:v>90.254772939296416</c:v>
                </c:pt>
                <c:pt idx="16974">
                  <c:v>90.255839066089393</c:v>
                </c:pt>
                <c:pt idx="16975">
                  <c:v>90.25690513051866</c:v>
                </c:pt>
                <c:pt idx="16976">
                  <c:v>90.25797113259145</c:v>
                </c:pt>
                <c:pt idx="16977">
                  <c:v>90.259037072315138</c:v>
                </c:pt>
                <c:pt idx="16978">
                  <c:v>90.260102949696943</c:v>
                </c:pt>
                <c:pt idx="16979">
                  <c:v>90.261168764744212</c:v>
                </c:pt>
                <c:pt idx="16980">
                  <c:v>90.262234517464165</c:v>
                </c:pt>
                <c:pt idx="16981">
                  <c:v>90.263300207864148</c:v>
                </c:pt>
                <c:pt idx="16982">
                  <c:v>90.264365835951452</c:v>
                </c:pt>
                <c:pt idx="16983">
                  <c:v>90.265431401733352</c:v>
                </c:pt>
                <c:pt idx="16984">
                  <c:v>90.266496905217167</c:v>
                </c:pt>
                <c:pt idx="16985">
                  <c:v>90.26756234641006</c:v>
                </c:pt>
                <c:pt idx="16986">
                  <c:v>90.268627725319448</c:v>
                </c:pt>
                <c:pt idx="16987">
                  <c:v>90.26969304195255</c:v>
                </c:pt>
                <c:pt idx="16988">
                  <c:v>90.270758296316615</c:v>
                </c:pt>
                <c:pt idx="16989">
                  <c:v>90.271823488419045</c:v>
                </c:pt>
                <c:pt idx="16990">
                  <c:v>90.272888618266933</c:v>
                </c:pt>
                <c:pt idx="16991">
                  <c:v>90.273953685867781</c:v>
                </c:pt>
                <c:pt idx="16992">
                  <c:v>90.275018691228681</c:v>
                </c:pt>
                <c:pt idx="16993">
                  <c:v>90.276083634356951</c:v>
                </c:pt>
                <c:pt idx="16994">
                  <c:v>90.277148515259896</c:v>
                </c:pt>
                <c:pt idx="16995">
                  <c:v>90.278213333944777</c:v>
                </c:pt>
                <c:pt idx="16996">
                  <c:v>90.279278090418885</c:v>
                </c:pt>
                <c:pt idx="16997">
                  <c:v>90.280342784689438</c:v>
                </c:pt>
                <c:pt idx="16998">
                  <c:v>90.281407416763727</c:v>
                </c:pt>
                <c:pt idx="16999">
                  <c:v>90.282471986649028</c:v>
                </c:pt>
                <c:pt idx="17000">
                  <c:v>90.283536494352603</c:v>
                </c:pt>
                <c:pt idx="17001">
                  <c:v>90.284600939881713</c:v>
                </c:pt>
                <c:pt idx="17002">
                  <c:v>90.28566532324362</c:v>
                </c:pt>
                <c:pt idx="17003">
                  <c:v>90.286729644445586</c:v>
                </c:pt>
                <c:pt idx="17004">
                  <c:v>90.28779390349483</c:v>
                </c:pt>
                <c:pt idx="17005">
                  <c:v>90.28885810039867</c:v>
                </c:pt>
                <c:pt idx="17006">
                  <c:v>90.289922235164369</c:v>
                </c:pt>
                <c:pt idx="17007">
                  <c:v>90.290986307799102</c:v>
                </c:pt>
                <c:pt idx="17008">
                  <c:v>90.292050318310231</c:v>
                </c:pt>
                <c:pt idx="17009">
                  <c:v>90.293114266704933</c:v>
                </c:pt>
                <c:pt idx="17010">
                  <c:v>90.294178152990455</c:v>
                </c:pt>
                <c:pt idx="17011">
                  <c:v>90.295241977174143</c:v>
                </c:pt>
                <c:pt idx="17012">
                  <c:v>90.296305739263133</c:v>
                </c:pt>
                <c:pt idx="17013">
                  <c:v>90.297369439264756</c:v>
                </c:pt>
                <c:pt idx="17014">
                  <c:v>90.298433077186189</c:v>
                </c:pt>
                <c:pt idx="17015">
                  <c:v>90.299496653034709</c:v>
                </c:pt>
                <c:pt idx="17016">
                  <c:v>90.300560166817576</c:v>
                </c:pt>
                <c:pt idx="17017">
                  <c:v>90.301623618542081</c:v>
                </c:pt>
                <c:pt idx="17018">
                  <c:v>90.302687008215315</c:v>
                </c:pt>
                <c:pt idx="17019">
                  <c:v>90.303750335844597</c:v>
                </c:pt>
                <c:pt idx="17020">
                  <c:v>90.304813601437289</c:v>
                </c:pt>
                <c:pt idx="17021">
                  <c:v>90.305876805000409</c:v>
                </c:pt>
                <c:pt idx="17022">
                  <c:v>90.306939946541377</c:v>
                </c:pt>
                <c:pt idx="17023">
                  <c:v>90.308003026067354</c:v>
                </c:pt>
                <c:pt idx="17024">
                  <c:v>90.309066043585545</c:v>
                </c:pt>
                <c:pt idx="17025">
                  <c:v>90.310128999103227</c:v>
                </c:pt>
                <c:pt idx="17026">
                  <c:v>90.311191892627633</c:v>
                </c:pt>
                <c:pt idx="17027">
                  <c:v>90.312254724165967</c:v>
                </c:pt>
                <c:pt idx="17028">
                  <c:v>90.313317493725492</c:v>
                </c:pt>
                <c:pt idx="17029">
                  <c:v>90.314380201313426</c:v>
                </c:pt>
                <c:pt idx="17030">
                  <c:v>90.315442846936918</c:v>
                </c:pt>
                <c:pt idx="17031">
                  <c:v>90.316505430603328</c:v>
                </c:pt>
                <c:pt idx="17032">
                  <c:v>90.317567952319806</c:v>
                </c:pt>
                <c:pt idx="17033">
                  <c:v>90.318630412093569</c:v>
                </c:pt>
                <c:pt idx="17034">
                  <c:v>90.319692809931851</c:v>
                </c:pt>
                <c:pt idx="17035">
                  <c:v>90.320755145841886</c:v>
                </c:pt>
                <c:pt idx="17036">
                  <c:v>90.321817419830879</c:v>
                </c:pt>
                <c:pt idx="17037">
                  <c:v>90.322879631906048</c:v>
                </c:pt>
                <c:pt idx="17038">
                  <c:v>90.323941782074627</c:v>
                </c:pt>
                <c:pt idx="17039">
                  <c:v>90.325003870343792</c:v>
                </c:pt>
                <c:pt idx="17040">
                  <c:v>90.326065896720834</c:v>
                </c:pt>
                <c:pt idx="17041">
                  <c:v>90.327127861212887</c:v>
                </c:pt>
                <c:pt idx="17042">
                  <c:v>90.328189763827183</c:v>
                </c:pt>
                <c:pt idx="17043">
                  <c:v>90.329251604570942</c:v>
                </c:pt>
                <c:pt idx="17044">
                  <c:v>90.330313383451355</c:v>
                </c:pt>
                <c:pt idx="17045">
                  <c:v>90.331375100475654</c:v>
                </c:pt>
                <c:pt idx="17046">
                  <c:v>90.332436755651045</c:v>
                </c:pt>
                <c:pt idx="17047">
                  <c:v>90.333498348984747</c:v>
                </c:pt>
                <c:pt idx="17048">
                  <c:v>90.334559880483923</c:v>
                </c:pt>
                <c:pt idx="17049">
                  <c:v>90.335621350155819</c:v>
                </c:pt>
                <c:pt idx="17050">
                  <c:v>90.336682758007598</c:v>
                </c:pt>
                <c:pt idx="17051">
                  <c:v>90.33774410404645</c:v>
                </c:pt>
                <c:pt idx="17052">
                  <c:v>90.338805388279653</c:v>
                </c:pt>
                <c:pt idx="17053">
                  <c:v>90.33986661071431</c:v>
                </c:pt>
                <c:pt idx="17054">
                  <c:v>90.340927771357698</c:v>
                </c:pt>
                <c:pt idx="17055">
                  <c:v>90.341988870216952</c:v>
                </c:pt>
                <c:pt idx="17056">
                  <c:v>90.343049907299303</c:v>
                </c:pt>
                <c:pt idx="17057">
                  <c:v>90.344110882611901</c:v>
                </c:pt>
                <c:pt idx="17058">
                  <c:v>90.345171796161964</c:v>
                </c:pt>
                <c:pt idx="17059">
                  <c:v>90.346232647956711</c:v>
                </c:pt>
                <c:pt idx="17060">
                  <c:v>90.347293438003305</c:v>
                </c:pt>
                <c:pt idx="17061">
                  <c:v>90.348354166308923</c:v>
                </c:pt>
                <c:pt idx="17062">
                  <c:v>90.34941483288074</c:v>
                </c:pt>
                <c:pt idx="17063">
                  <c:v>90.350475437726004</c:v>
                </c:pt>
                <c:pt idx="17064">
                  <c:v>90.351535980851878</c:v>
                </c:pt>
                <c:pt idx="17065">
                  <c:v>90.352596462265481</c:v>
                </c:pt>
                <c:pt idx="17066">
                  <c:v>90.353656881974047</c:v>
                </c:pt>
                <c:pt idx="17067">
                  <c:v>90.354717239984737</c:v>
                </c:pt>
                <c:pt idx="17068">
                  <c:v>90.355777536304714</c:v>
                </c:pt>
                <c:pt idx="17069">
                  <c:v>90.356837770941254</c:v>
                </c:pt>
                <c:pt idx="17070">
                  <c:v>90.357897943901449</c:v>
                </c:pt>
                <c:pt idx="17071">
                  <c:v>90.358958055192488</c:v>
                </c:pt>
                <c:pt idx="17072">
                  <c:v>90.360018104821464</c:v>
                </c:pt>
                <c:pt idx="17073">
                  <c:v>90.361078092795708</c:v>
                </c:pt>
                <c:pt idx="17074">
                  <c:v>90.362138019122298</c:v>
                </c:pt>
                <c:pt idx="17075">
                  <c:v>90.363197883808482</c:v>
                </c:pt>
                <c:pt idx="17076">
                  <c:v>90.364257686861322</c:v>
                </c:pt>
                <c:pt idx="17077">
                  <c:v>90.36531742828798</c:v>
                </c:pt>
                <c:pt idx="17078">
                  <c:v>90.366377108095719</c:v>
                </c:pt>
                <c:pt idx="17079">
                  <c:v>90.367436726291629</c:v>
                </c:pt>
                <c:pt idx="17080">
                  <c:v>90.368496282882958</c:v>
                </c:pt>
                <c:pt idx="17081">
                  <c:v>90.369555777876798</c:v>
                </c:pt>
                <c:pt idx="17082">
                  <c:v>90.37061521128031</c:v>
                </c:pt>
                <c:pt idx="17083">
                  <c:v>90.371674583100685</c:v>
                </c:pt>
                <c:pt idx="17084">
                  <c:v>90.372733893345057</c:v>
                </c:pt>
                <c:pt idx="17085">
                  <c:v>90.373793142020588</c:v>
                </c:pt>
                <c:pt idx="17086">
                  <c:v>90.37485232913447</c:v>
                </c:pt>
                <c:pt idx="17087">
                  <c:v>90.375911454693778</c:v>
                </c:pt>
                <c:pt idx="17088">
                  <c:v>90.376970518705804</c:v>
                </c:pt>
                <c:pt idx="17089">
                  <c:v>90.378029521177567</c:v>
                </c:pt>
                <c:pt idx="17090">
                  <c:v>90.379088462116258</c:v>
                </c:pt>
                <c:pt idx="17091">
                  <c:v>90.380147341529039</c:v>
                </c:pt>
                <c:pt idx="17092">
                  <c:v>90.381206159423087</c:v>
                </c:pt>
                <c:pt idx="17093">
                  <c:v>90.382264915805493</c:v>
                </c:pt>
                <c:pt idx="17094">
                  <c:v>90.383323610683419</c:v>
                </c:pt>
                <c:pt idx="17095">
                  <c:v>90.384382244064042</c:v>
                </c:pt>
                <c:pt idx="17096">
                  <c:v>90.385440815954453</c:v>
                </c:pt>
                <c:pt idx="17097">
                  <c:v>90.3864993263619</c:v>
                </c:pt>
                <c:pt idx="17098">
                  <c:v>90.387557775293402</c:v>
                </c:pt>
                <c:pt idx="17099">
                  <c:v>90.388616162756136</c:v>
                </c:pt>
                <c:pt idx="17100">
                  <c:v>90.389674488757294</c:v>
                </c:pt>
                <c:pt idx="17101">
                  <c:v>90.390732753303908</c:v>
                </c:pt>
                <c:pt idx="17102">
                  <c:v>90.391790956403241</c:v>
                </c:pt>
                <c:pt idx="17103">
                  <c:v>90.392849098062385</c:v>
                </c:pt>
                <c:pt idx="17104">
                  <c:v>90.393907178288387</c:v>
                </c:pt>
                <c:pt idx="17105">
                  <c:v>90.39496519708851</c:v>
                </c:pt>
                <c:pt idx="17106">
                  <c:v>90.396023154469788</c:v>
                </c:pt>
                <c:pt idx="17107">
                  <c:v>90.397081050439397</c:v>
                </c:pt>
                <c:pt idx="17108">
                  <c:v>90.398138885004457</c:v>
                </c:pt>
                <c:pt idx="17109">
                  <c:v>90.39919665817213</c:v>
                </c:pt>
                <c:pt idx="17110">
                  <c:v>90.400254369949508</c:v>
                </c:pt>
                <c:pt idx="17111">
                  <c:v>90.401312020343667</c:v>
                </c:pt>
                <c:pt idx="17112">
                  <c:v>90.402369609361813</c:v>
                </c:pt>
                <c:pt idx="17113">
                  <c:v>90.403427137011008</c:v>
                </c:pt>
                <c:pt idx="17114">
                  <c:v>90.404484603298457</c:v>
                </c:pt>
                <c:pt idx="17115">
                  <c:v>90.405542008231208</c:v>
                </c:pt>
                <c:pt idx="17116">
                  <c:v>90.406599351816396</c:v>
                </c:pt>
                <c:pt idx="17117">
                  <c:v>90.407656634061155</c:v>
                </c:pt>
                <c:pt idx="17118">
                  <c:v>90.408713854972561</c:v>
                </c:pt>
                <c:pt idx="17119">
                  <c:v>90.409771014557748</c:v>
                </c:pt>
                <c:pt idx="17120">
                  <c:v>90.410828112823864</c:v>
                </c:pt>
                <c:pt idx="17121">
                  <c:v>90.411885149778016</c:v>
                </c:pt>
                <c:pt idx="17122">
                  <c:v>90.41294212542725</c:v>
                </c:pt>
                <c:pt idx="17123">
                  <c:v>90.413999039778801</c:v>
                </c:pt>
                <c:pt idx="17124">
                  <c:v>90.415055892839618</c:v>
                </c:pt>
                <c:pt idx="17125">
                  <c:v>90.416112684616991</c:v>
                </c:pt>
                <c:pt idx="17126">
                  <c:v>90.417169415117897</c:v>
                </c:pt>
                <c:pt idx="17127">
                  <c:v>90.418226084349399</c:v>
                </c:pt>
                <c:pt idx="17128">
                  <c:v>90.419282692318717</c:v>
                </c:pt>
                <c:pt idx="17129">
                  <c:v>90.420339239032913</c:v>
                </c:pt>
                <c:pt idx="17130">
                  <c:v>90.421395724499106</c:v>
                </c:pt>
                <c:pt idx="17131">
                  <c:v>90.422452148724346</c:v>
                </c:pt>
                <c:pt idx="17132">
                  <c:v>90.423508511715838</c:v>
                </c:pt>
                <c:pt idx="17133">
                  <c:v>90.424564813480529</c:v>
                </c:pt>
                <c:pt idx="17134">
                  <c:v>90.425621054025669</c:v>
                </c:pt>
                <c:pt idx="17135">
                  <c:v>90.426677233358205</c:v>
                </c:pt>
                <c:pt idx="17136">
                  <c:v>90.427733351485358</c:v>
                </c:pt>
                <c:pt idx="17137">
                  <c:v>90.428789408414147</c:v>
                </c:pt>
                <c:pt idx="17138">
                  <c:v>90.429845404151692</c:v>
                </c:pt>
                <c:pt idx="17139">
                  <c:v>90.430901338705098</c:v>
                </c:pt>
                <c:pt idx="17140">
                  <c:v>90.431957212081386</c:v>
                </c:pt>
                <c:pt idx="17141">
                  <c:v>90.43301302428776</c:v>
                </c:pt>
                <c:pt idx="17142">
                  <c:v>90.434068775331227</c:v>
                </c:pt>
                <c:pt idx="17143">
                  <c:v>90.435124465218891</c:v>
                </c:pt>
                <c:pt idx="17144">
                  <c:v>90.436180093957773</c:v>
                </c:pt>
                <c:pt idx="17145">
                  <c:v>90.43723566155505</c:v>
                </c:pt>
                <c:pt idx="17146">
                  <c:v>90.43829116801777</c:v>
                </c:pt>
                <c:pt idx="17147">
                  <c:v>90.43934661335301</c:v>
                </c:pt>
                <c:pt idx="17148">
                  <c:v>90.440401997567861</c:v>
                </c:pt>
                <c:pt idx="17149">
                  <c:v>90.441457320669414</c:v>
                </c:pt>
                <c:pt idx="17150">
                  <c:v>90.442512582664676</c:v>
                </c:pt>
                <c:pt idx="17151">
                  <c:v>90.443567783560837</c:v>
                </c:pt>
                <c:pt idx="17152">
                  <c:v>90.444622923364861</c:v>
                </c:pt>
                <c:pt idx="17153">
                  <c:v>90.445678002083866</c:v>
                </c:pt>
                <c:pt idx="17154">
                  <c:v>90.446733019724959</c:v>
                </c:pt>
                <c:pt idx="17155">
                  <c:v>90.447787976295174</c:v>
                </c:pt>
                <c:pt idx="17156">
                  <c:v>90.44884287180156</c:v>
                </c:pt>
                <c:pt idx="17157">
                  <c:v>90.449897706251249</c:v>
                </c:pt>
                <c:pt idx="17158">
                  <c:v>90.450952479651249</c:v>
                </c:pt>
                <c:pt idx="17159">
                  <c:v>90.452007192008637</c:v>
                </c:pt>
                <c:pt idx="17160">
                  <c:v>90.453061843330531</c:v>
                </c:pt>
                <c:pt idx="17161">
                  <c:v>90.454116433623938</c:v>
                </c:pt>
                <c:pt idx="17162">
                  <c:v>90.455170962895906</c:v>
                </c:pt>
                <c:pt idx="17163">
                  <c:v>90.45622543115357</c:v>
                </c:pt>
                <c:pt idx="17164">
                  <c:v>90.457279838403906</c:v>
                </c:pt>
                <c:pt idx="17165">
                  <c:v>90.458334184654035</c:v>
                </c:pt>
                <c:pt idx="17166">
                  <c:v>90.459388469911005</c:v>
                </c:pt>
                <c:pt idx="17167">
                  <c:v>90.460442694181808</c:v>
                </c:pt>
                <c:pt idx="17168">
                  <c:v>90.461496857473591</c:v>
                </c:pt>
                <c:pt idx="17169">
                  <c:v>90.462550959793404</c:v>
                </c:pt>
                <c:pt idx="17170">
                  <c:v>90.463605001148267</c:v>
                </c:pt>
                <c:pt idx="17171">
                  <c:v>90.46465898154517</c:v>
                </c:pt>
                <c:pt idx="17172">
                  <c:v>90.465712900991207</c:v>
                </c:pt>
                <c:pt idx="17173">
                  <c:v>90.466766759493481</c:v>
                </c:pt>
                <c:pt idx="17174">
                  <c:v>90.467820557058985</c:v>
                </c:pt>
                <c:pt idx="17175">
                  <c:v>90.468874293694796</c:v>
                </c:pt>
                <c:pt idx="17176">
                  <c:v>90.469927969407976</c:v>
                </c:pt>
                <c:pt idx="17177">
                  <c:v>90.470981584205475</c:v>
                </c:pt>
                <c:pt idx="17178">
                  <c:v>90.472035138094384</c:v>
                </c:pt>
                <c:pt idx="17179">
                  <c:v>90.473088631081836</c:v>
                </c:pt>
                <c:pt idx="17180">
                  <c:v>90.474142063174781</c:v>
                </c:pt>
                <c:pt idx="17181">
                  <c:v>90.475195434380268</c:v>
                </c:pt>
                <c:pt idx="17182">
                  <c:v>90.476248744705316</c:v>
                </c:pt>
                <c:pt idx="17183">
                  <c:v>90.477301994157017</c:v>
                </c:pt>
                <c:pt idx="17184">
                  <c:v>90.478355182742348</c:v>
                </c:pt>
                <c:pt idx="17185">
                  <c:v>90.479408310468358</c:v>
                </c:pt>
                <c:pt idx="17186">
                  <c:v>90.480461377342152</c:v>
                </c:pt>
                <c:pt idx="17187">
                  <c:v>90.481514383370651</c:v>
                </c:pt>
                <c:pt idx="17188">
                  <c:v>90.482567328560918</c:v>
                </c:pt>
                <c:pt idx="17189">
                  <c:v>90.483620212920073</c:v>
                </c:pt>
                <c:pt idx="17190">
                  <c:v>90.48467303645505</c:v>
                </c:pt>
                <c:pt idx="17191">
                  <c:v>90.485725799172897</c:v>
                </c:pt>
                <c:pt idx="17192">
                  <c:v>90.486778501080579</c:v>
                </c:pt>
                <c:pt idx="17193">
                  <c:v>90.487831142185243</c:v>
                </c:pt>
                <c:pt idx="17194">
                  <c:v>90.488883722493838</c:v>
                </c:pt>
                <c:pt idx="17195">
                  <c:v>90.489936242013457</c:v>
                </c:pt>
                <c:pt idx="17196">
                  <c:v>90.490988700751018</c:v>
                </c:pt>
                <c:pt idx="17197">
                  <c:v>90.492041098713585</c:v>
                </c:pt>
                <c:pt idx="17198">
                  <c:v>90.493093435908207</c:v>
                </c:pt>
                <c:pt idx="17199">
                  <c:v>90.494145712341847</c:v>
                </c:pt>
                <c:pt idx="17200">
                  <c:v>90.495197928021511</c:v>
                </c:pt>
                <c:pt idx="17201">
                  <c:v>90.496250082954333</c:v>
                </c:pt>
                <c:pt idx="17202">
                  <c:v>90.497302177147205</c:v>
                </c:pt>
                <c:pt idx="17203">
                  <c:v>90.498354210607204</c:v>
                </c:pt>
                <c:pt idx="17204">
                  <c:v>90.499406183341293</c:v>
                </c:pt>
                <c:pt idx="17205">
                  <c:v>90.500458095356521</c:v>
                </c:pt>
                <c:pt idx="17206">
                  <c:v>90.50150994665988</c:v>
                </c:pt>
                <c:pt idx="17207">
                  <c:v>90.502561737258333</c:v>
                </c:pt>
                <c:pt idx="17208">
                  <c:v>90.503613467159013</c:v>
                </c:pt>
                <c:pt idx="17209">
                  <c:v>90.504665136368814</c:v>
                </c:pt>
                <c:pt idx="17210">
                  <c:v>90.505716744894741</c:v>
                </c:pt>
                <c:pt idx="17211">
                  <c:v>90.506768292743828</c:v>
                </c:pt>
                <c:pt idx="17212">
                  <c:v>90.507819779923125</c:v>
                </c:pt>
                <c:pt idx="17213">
                  <c:v>90.508871206439522</c:v>
                </c:pt>
                <c:pt idx="17214">
                  <c:v>90.509922572300155</c:v>
                </c:pt>
                <c:pt idx="17215">
                  <c:v>90.510973877511901</c:v>
                </c:pt>
                <c:pt idx="17216">
                  <c:v>90.512025122081795</c:v>
                </c:pt>
                <c:pt idx="17217">
                  <c:v>90.513076306016856</c:v>
                </c:pt>
                <c:pt idx="17218">
                  <c:v>90.514127429324077</c:v>
                </c:pt>
                <c:pt idx="17219">
                  <c:v>90.515178492010378</c:v>
                </c:pt>
                <c:pt idx="17220">
                  <c:v>90.516229494082907</c:v>
                </c:pt>
                <c:pt idx="17221">
                  <c:v>90.517280435548471</c:v>
                </c:pt>
                <c:pt idx="17222">
                  <c:v>90.51833131641412</c:v>
                </c:pt>
                <c:pt idx="17223">
                  <c:v>90.519382136686929</c:v>
                </c:pt>
                <c:pt idx="17224">
                  <c:v>90.520432896373848</c:v>
                </c:pt>
                <c:pt idx="17225">
                  <c:v>90.521483595481797</c:v>
                </c:pt>
                <c:pt idx="17226">
                  <c:v>90.52253423401784</c:v>
                </c:pt>
                <c:pt idx="17227">
                  <c:v>90.523584811988869</c:v>
                </c:pt>
                <c:pt idx="17228">
                  <c:v>90.52463532940196</c:v>
                </c:pt>
                <c:pt idx="17229">
                  <c:v>90.525685786264049</c:v>
                </c:pt>
                <c:pt idx="17230">
                  <c:v>90.52673618258207</c:v>
                </c:pt>
                <c:pt idx="17231">
                  <c:v>90.527786518363115</c:v>
                </c:pt>
                <c:pt idx="17232">
                  <c:v>90.528836793614076</c:v>
                </c:pt>
                <c:pt idx="17233">
                  <c:v>90.529887008341973</c:v>
                </c:pt>
                <c:pt idx="17234">
                  <c:v>90.530937162553684</c:v>
                </c:pt>
                <c:pt idx="17235">
                  <c:v>90.531987256256372</c:v>
                </c:pt>
                <c:pt idx="17236">
                  <c:v>90.533037289456828</c:v>
                </c:pt>
                <c:pt idx="17237">
                  <c:v>90.534087262162117</c:v>
                </c:pt>
                <c:pt idx="17238">
                  <c:v>90.535137174379159</c:v>
                </c:pt>
                <c:pt idx="17239">
                  <c:v>90.536187026114959</c:v>
                </c:pt>
                <c:pt idx="17240">
                  <c:v>90.537236817376481</c:v>
                </c:pt>
                <c:pt idx="17241">
                  <c:v>90.53828654817066</c:v>
                </c:pt>
                <c:pt idx="17242">
                  <c:v>90.539336218504474</c:v>
                </c:pt>
                <c:pt idx="17243">
                  <c:v>90.540385828384942</c:v>
                </c:pt>
                <c:pt idx="17244">
                  <c:v>90.541435377819013</c:v>
                </c:pt>
                <c:pt idx="17245">
                  <c:v>90.542484866813538</c:v>
                </c:pt>
                <c:pt idx="17246">
                  <c:v>90.543534295375636</c:v>
                </c:pt>
                <c:pt idx="17247">
                  <c:v>90.544583663512157</c:v>
                </c:pt>
                <c:pt idx="17248">
                  <c:v>90.545632971230063</c:v>
                </c:pt>
                <c:pt idx="17249">
                  <c:v>90.546682218536347</c:v>
                </c:pt>
                <c:pt idx="17250">
                  <c:v>90.547731405437972</c:v>
                </c:pt>
                <c:pt idx="17251">
                  <c:v>90.548780531941873</c:v>
                </c:pt>
                <c:pt idx="17252">
                  <c:v>90.549829598055027</c:v>
                </c:pt>
                <c:pt idx="17253">
                  <c:v>90.550878603784284</c:v>
                </c:pt>
                <c:pt idx="17254">
                  <c:v>90.551927549136806</c:v>
                </c:pt>
                <c:pt idx="17255">
                  <c:v>90.55297643411933</c:v>
                </c:pt>
                <c:pt idx="17256">
                  <c:v>90.554025258738932</c:v>
                </c:pt>
                <c:pt idx="17257">
                  <c:v>90.555074023002518</c:v>
                </c:pt>
                <c:pt idx="17258">
                  <c:v>90.556122726916982</c:v>
                </c:pt>
                <c:pt idx="17259">
                  <c:v>90.557171370489328</c:v>
                </c:pt>
                <c:pt idx="17260">
                  <c:v>90.558219953726507</c:v>
                </c:pt>
                <c:pt idx="17261">
                  <c:v>90.559268476635481</c:v>
                </c:pt>
                <c:pt idx="17262">
                  <c:v>90.560316939223128</c:v>
                </c:pt>
                <c:pt idx="17263">
                  <c:v>90.56136534149644</c:v>
                </c:pt>
                <c:pt idx="17264">
                  <c:v>90.562413683462296</c:v>
                </c:pt>
                <c:pt idx="17265">
                  <c:v>90.563461965127701</c:v>
                </c:pt>
                <c:pt idx="17266">
                  <c:v>90.564510186499518</c:v>
                </c:pt>
                <c:pt idx="17267">
                  <c:v>90.565558347584727</c:v>
                </c:pt>
                <c:pt idx="17268">
                  <c:v>90.566606448390317</c:v>
                </c:pt>
                <c:pt idx="17269">
                  <c:v>90.567654488923168</c:v>
                </c:pt>
                <c:pt idx="17270">
                  <c:v>90.568702469190114</c:v>
                </c:pt>
                <c:pt idx="17271">
                  <c:v>90.569750389198262</c:v>
                </c:pt>
                <c:pt idx="17272">
                  <c:v>90.570798248954404</c:v>
                </c:pt>
                <c:pt idx="17273">
                  <c:v>90.571846048465559</c:v>
                </c:pt>
                <c:pt idx="17274">
                  <c:v>90.572893787738607</c:v>
                </c:pt>
                <c:pt idx="17275">
                  <c:v>90.573941466780468</c:v>
                </c:pt>
                <c:pt idx="17276">
                  <c:v>90.574989085598133</c:v>
                </c:pt>
                <c:pt idx="17277">
                  <c:v>90.576036644198439</c:v>
                </c:pt>
                <c:pt idx="17278">
                  <c:v>90.577084142588348</c:v>
                </c:pt>
                <c:pt idx="17279">
                  <c:v>90.578131580774766</c:v>
                </c:pt>
                <c:pt idx="17280">
                  <c:v>90.579178958764658</c:v>
                </c:pt>
                <c:pt idx="17281">
                  <c:v>90.580226276564915</c:v>
                </c:pt>
                <c:pt idx="17282">
                  <c:v>90.581273534182429</c:v>
                </c:pt>
                <c:pt idx="17283">
                  <c:v>90.582320731624108</c:v>
                </c:pt>
                <c:pt idx="17284">
                  <c:v>90.583367868896929</c:v>
                </c:pt>
                <c:pt idx="17285">
                  <c:v>90.584414946007797</c:v>
                </c:pt>
                <c:pt idx="17286">
                  <c:v>90.585461962963549</c:v>
                </c:pt>
                <c:pt idx="17287">
                  <c:v>90.586508919771148</c:v>
                </c:pt>
                <c:pt idx="17288">
                  <c:v>90.587555816437515</c:v>
                </c:pt>
                <c:pt idx="17289">
                  <c:v>90.58860265296957</c:v>
                </c:pt>
                <c:pt idx="17290">
                  <c:v>90.589649429374205</c:v>
                </c:pt>
                <c:pt idx="17291">
                  <c:v>90.590696145658285</c:v>
                </c:pt>
                <c:pt idx="17292">
                  <c:v>90.591742801828758</c:v>
                </c:pt>
                <c:pt idx="17293">
                  <c:v>90.592789397892517</c:v>
                </c:pt>
                <c:pt idx="17294">
                  <c:v>90.593835933856468</c:v>
                </c:pt>
                <c:pt idx="17295">
                  <c:v>90.59488240972756</c:v>
                </c:pt>
                <c:pt idx="17296">
                  <c:v>90.595928825512601</c:v>
                </c:pt>
                <c:pt idx="17297">
                  <c:v>90.596975181218582</c:v>
                </c:pt>
                <c:pt idx="17298">
                  <c:v>90.598021476852281</c:v>
                </c:pt>
                <c:pt idx="17299">
                  <c:v>90.599067712420734</c:v>
                </c:pt>
                <c:pt idx="17300">
                  <c:v>90.60011388793076</c:v>
                </c:pt>
                <c:pt idx="17301">
                  <c:v>90.601160003389268</c:v>
                </c:pt>
                <c:pt idx="17302">
                  <c:v>90.602206058803148</c:v>
                </c:pt>
                <c:pt idx="17303">
                  <c:v>90.603252054179279</c:v>
                </c:pt>
                <c:pt idx="17304">
                  <c:v>90.604297989524582</c:v>
                </c:pt>
                <c:pt idx="17305">
                  <c:v>90.605343864845949</c:v>
                </c:pt>
                <c:pt idx="17306">
                  <c:v>90.606389680150272</c:v>
                </c:pt>
                <c:pt idx="17307">
                  <c:v>90.607435435444359</c:v>
                </c:pt>
                <c:pt idx="17308">
                  <c:v>90.608481130735157</c:v>
                </c:pt>
                <c:pt idx="17309">
                  <c:v>90.609526766029617</c:v>
                </c:pt>
                <c:pt idx="17310">
                  <c:v>90.610572341334517</c:v>
                </c:pt>
                <c:pt idx="17311">
                  <c:v>90.611617856656778</c:v>
                </c:pt>
                <c:pt idx="17312">
                  <c:v>90.612663312003349</c:v>
                </c:pt>
                <c:pt idx="17313">
                  <c:v>90.613708707380994</c:v>
                </c:pt>
                <c:pt idx="17314">
                  <c:v>90.614754042796662</c:v>
                </c:pt>
                <c:pt idx="17315">
                  <c:v>90.615799318257189</c:v>
                </c:pt>
                <c:pt idx="17316">
                  <c:v>90.616844533769495</c:v>
                </c:pt>
                <c:pt idx="17317">
                  <c:v>90.617889689340501</c:v>
                </c:pt>
                <c:pt idx="17318">
                  <c:v>90.618934784976901</c:v>
                </c:pt>
                <c:pt idx="17319">
                  <c:v>90.619979820685728</c:v>
                </c:pt>
                <c:pt idx="17320">
                  <c:v>90.621024796473833</c:v>
                </c:pt>
                <c:pt idx="17321">
                  <c:v>90.622069712348079</c:v>
                </c:pt>
                <c:pt idx="17322">
                  <c:v>90.623114568315316</c:v>
                </c:pt>
                <c:pt idx="17323">
                  <c:v>90.624159364382393</c:v>
                </c:pt>
                <c:pt idx="17324">
                  <c:v>90.625204100556232</c:v>
                </c:pt>
                <c:pt idx="17325">
                  <c:v>90.626248776843667</c:v>
                </c:pt>
                <c:pt idx="17326">
                  <c:v>90.627293393251563</c:v>
                </c:pt>
                <c:pt idx="17327">
                  <c:v>90.628337949786811</c:v>
                </c:pt>
                <c:pt idx="17328">
                  <c:v>90.629382446456219</c:v>
                </c:pt>
                <c:pt idx="17329">
                  <c:v>90.63042688326675</c:v>
                </c:pt>
                <c:pt idx="17330">
                  <c:v>90.631471260225155</c:v>
                </c:pt>
                <c:pt idx="17331">
                  <c:v>90.63251557733831</c:v>
                </c:pt>
                <c:pt idx="17332">
                  <c:v>90.633559834613138</c:v>
                </c:pt>
                <c:pt idx="17333">
                  <c:v>90.634604032056401</c:v>
                </c:pt>
                <c:pt idx="17334">
                  <c:v>90.635648169675079</c:v>
                </c:pt>
                <c:pt idx="17335">
                  <c:v>90.636692247475906</c:v>
                </c:pt>
                <c:pt idx="17336">
                  <c:v>90.637736265465833</c:v>
                </c:pt>
                <c:pt idx="17337">
                  <c:v>90.638780223651622</c:v>
                </c:pt>
                <c:pt idx="17338">
                  <c:v>90.63982412204021</c:v>
                </c:pt>
                <c:pt idx="17339">
                  <c:v>90.640867960638417</c:v>
                </c:pt>
                <c:pt idx="17340">
                  <c:v>90.64191173945305</c:v>
                </c:pt>
                <c:pt idx="17341">
                  <c:v>90.642955458490988</c:v>
                </c:pt>
                <c:pt idx="17342">
                  <c:v>90.643999117759066</c:v>
                </c:pt>
                <c:pt idx="17343">
                  <c:v>90.645042717264147</c:v>
                </c:pt>
                <c:pt idx="17344">
                  <c:v>90.646086257013081</c:v>
                </c:pt>
                <c:pt idx="17345">
                  <c:v>90.647129737012719</c:v>
                </c:pt>
                <c:pt idx="17346">
                  <c:v>90.648173157269838</c:v>
                </c:pt>
                <c:pt idx="17347">
                  <c:v>90.649216517791359</c:v>
                </c:pt>
                <c:pt idx="17348">
                  <c:v>90.650259818584004</c:v>
                </c:pt>
                <c:pt idx="17349">
                  <c:v>90.651303059654765</c:v>
                </c:pt>
                <c:pt idx="17350">
                  <c:v>90.652346241010406</c:v>
                </c:pt>
                <c:pt idx="17351">
                  <c:v>90.653389362657734</c:v>
                </c:pt>
                <c:pt idx="17352">
                  <c:v>90.654432424603641</c:v>
                </c:pt>
                <c:pt idx="17353">
                  <c:v>90.655475426854878</c:v>
                </c:pt>
                <c:pt idx="17354">
                  <c:v>90.656518369418407</c:v>
                </c:pt>
                <c:pt idx="17355">
                  <c:v>90.657561252300951</c:v>
                </c:pt>
                <c:pt idx="17356">
                  <c:v>90.658604075509359</c:v>
                </c:pt>
                <c:pt idx="17357">
                  <c:v>90.659646839050495</c:v>
                </c:pt>
                <c:pt idx="17358">
                  <c:v>90.660689542931109</c:v>
                </c:pt>
                <c:pt idx="17359">
                  <c:v>90.661732187158108</c:v>
                </c:pt>
                <c:pt idx="17360">
                  <c:v>90.662774771738299</c:v>
                </c:pt>
                <c:pt idx="17361">
                  <c:v>90.663817296678531</c:v>
                </c:pt>
                <c:pt idx="17362">
                  <c:v>90.664859761985596</c:v>
                </c:pt>
                <c:pt idx="17363">
                  <c:v>90.665902167666246</c:v>
                </c:pt>
                <c:pt idx="17364">
                  <c:v>90.666944513727429</c:v>
                </c:pt>
                <c:pt idx="17365">
                  <c:v>90.66798680017591</c:v>
                </c:pt>
                <c:pt idx="17366">
                  <c:v>90.669029027018496</c:v>
                </c:pt>
                <c:pt idx="17367">
                  <c:v>90.670071194261922</c:v>
                </c:pt>
                <c:pt idx="17368">
                  <c:v>90.671113301913223</c:v>
                </c:pt>
                <c:pt idx="17369">
                  <c:v>90.672155349978979</c:v>
                </c:pt>
                <c:pt idx="17370">
                  <c:v>90.673197338466153</c:v>
                </c:pt>
                <c:pt idx="17371">
                  <c:v>90.674239267381523</c:v>
                </c:pt>
                <c:pt idx="17372">
                  <c:v>90.675281136731826</c:v>
                </c:pt>
                <c:pt idx="17373">
                  <c:v>90.676322946524024</c:v>
                </c:pt>
                <c:pt idx="17374">
                  <c:v>90.677364696764826</c:v>
                </c:pt>
                <c:pt idx="17375">
                  <c:v>90.678406387460981</c:v>
                </c:pt>
                <c:pt idx="17376">
                  <c:v>90.679448018619411</c:v>
                </c:pt>
                <c:pt idx="17377">
                  <c:v>90.680489590246879</c:v>
                </c:pt>
                <c:pt idx="17378">
                  <c:v>90.681531102350164</c:v>
                </c:pt>
                <c:pt idx="17379">
                  <c:v>90.682572554936115</c:v>
                </c:pt>
                <c:pt idx="17380">
                  <c:v>90.683613948011526</c:v>
                </c:pt>
                <c:pt idx="17381">
                  <c:v>90.684655281583161</c:v>
                </c:pt>
                <c:pt idx="17382">
                  <c:v>90.685696555657799</c:v>
                </c:pt>
                <c:pt idx="17383">
                  <c:v>90.686737770242345</c:v>
                </c:pt>
                <c:pt idx="17384">
                  <c:v>90.687778925343508</c:v>
                </c:pt>
                <c:pt idx="17385">
                  <c:v>90.688820020968109</c:v>
                </c:pt>
                <c:pt idx="17386">
                  <c:v>90.689861057122897</c:v>
                </c:pt>
                <c:pt idx="17387">
                  <c:v>90.690902033814766</c:v>
                </c:pt>
                <c:pt idx="17388">
                  <c:v>90.691942951050422</c:v>
                </c:pt>
                <c:pt idx="17389">
                  <c:v>90.692983808836715</c:v>
                </c:pt>
                <c:pt idx="17390">
                  <c:v>90.694024607180395</c:v>
                </c:pt>
                <c:pt idx="17391">
                  <c:v>90.695065346088228</c:v>
                </c:pt>
                <c:pt idx="17392">
                  <c:v>90.696106025567076</c:v>
                </c:pt>
                <c:pt idx="17393">
                  <c:v>90.69714664562369</c:v>
                </c:pt>
                <c:pt idx="17394">
                  <c:v>90.698187206264777</c:v>
                </c:pt>
                <c:pt idx="17395">
                  <c:v>90.699227707497286</c:v>
                </c:pt>
                <c:pt idx="17396">
                  <c:v>90.700268149327897</c:v>
                </c:pt>
                <c:pt idx="17397">
                  <c:v>90.70130853176336</c:v>
                </c:pt>
                <c:pt idx="17398">
                  <c:v>90.702348854810523</c:v>
                </c:pt>
                <c:pt idx="17399">
                  <c:v>90.703389118476139</c:v>
                </c:pt>
                <c:pt idx="17400">
                  <c:v>90.704429322767027</c:v>
                </c:pt>
                <c:pt idx="17401">
                  <c:v>90.705469467689909</c:v>
                </c:pt>
                <c:pt idx="17402">
                  <c:v>90.70650955325155</c:v>
                </c:pt>
                <c:pt idx="17403">
                  <c:v>90.707549579458785</c:v>
                </c:pt>
                <c:pt idx="17404">
                  <c:v>90.708589546318393</c:v>
                </c:pt>
                <c:pt idx="17405">
                  <c:v>90.709629453837081</c:v>
                </c:pt>
                <c:pt idx="17406">
                  <c:v>90.710669302021628</c:v>
                </c:pt>
                <c:pt idx="17407">
                  <c:v>90.711709090878827</c:v>
                </c:pt>
                <c:pt idx="17408">
                  <c:v>90.71274882041547</c:v>
                </c:pt>
                <c:pt idx="17409">
                  <c:v>90.713788490638322</c:v>
                </c:pt>
                <c:pt idx="17410">
                  <c:v>90.714828101554119</c:v>
                </c:pt>
                <c:pt idx="17411">
                  <c:v>90.715867653169653</c:v>
                </c:pt>
                <c:pt idx="17412">
                  <c:v>90.716907145491646</c:v>
                </c:pt>
                <c:pt idx="17413">
                  <c:v>90.717946578526877</c:v>
                </c:pt>
                <c:pt idx="17414">
                  <c:v>90.718985952282168</c:v>
                </c:pt>
                <c:pt idx="17415">
                  <c:v>90.72002526676421</c:v>
                </c:pt>
                <c:pt idx="17416">
                  <c:v>90.721064521979827</c:v>
                </c:pt>
                <c:pt idx="17417">
                  <c:v>90.72210371793571</c:v>
                </c:pt>
                <c:pt idx="17418">
                  <c:v>90.723142854638638</c:v>
                </c:pt>
                <c:pt idx="17419">
                  <c:v>90.724181932095377</c:v>
                </c:pt>
                <c:pt idx="17420">
                  <c:v>90.725220950312746</c:v>
                </c:pt>
                <c:pt idx="17421">
                  <c:v>90.726259909297383</c:v>
                </c:pt>
                <c:pt idx="17422">
                  <c:v>90.72729880905608</c:v>
                </c:pt>
                <c:pt idx="17423">
                  <c:v>90.728337649595588</c:v>
                </c:pt>
                <c:pt idx="17424">
                  <c:v>90.729376430922684</c:v>
                </c:pt>
                <c:pt idx="17425">
                  <c:v>90.730415153044106</c:v>
                </c:pt>
                <c:pt idx="17426">
                  <c:v>90.731453815966617</c:v>
                </c:pt>
                <c:pt idx="17427">
                  <c:v>90.732492419696939</c:v>
                </c:pt>
                <c:pt idx="17428">
                  <c:v>90.733530964241865</c:v>
                </c:pt>
                <c:pt idx="17429">
                  <c:v>90.734569449608102</c:v>
                </c:pt>
                <c:pt idx="17430">
                  <c:v>90.735607875802316</c:v>
                </c:pt>
                <c:pt idx="17431">
                  <c:v>90.736646242831398</c:v>
                </c:pt>
                <c:pt idx="17432">
                  <c:v>90.737684550701985</c:v>
                </c:pt>
                <c:pt idx="17433">
                  <c:v>90.73872279942087</c:v>
                </c:pt>
                <c:pt idx="17434">
                  <c:v>90.73976098899476</c:v>
                </c:pt>
                <c:pt idx="17435">
                  <c:v>90.74079911943042</c:v>
                </c:pt>
                <c:pt idx="17436">
                  <c:v>90.741837190734586</c:v>
                </c:pt>
                <c:pt idx="17437">
                  <c:v>90.742875202913979</c:v>
                </c:pt>
                <c:pt idx="17438">
                  <c:v>90.743913155975335</c:v>
                </c:pt>
                <c:pt idx="17439">
                  <c:v>90.74495104992539</c:v>
                </c:pt>
                <c:pt idx="17440">
                  <c:v>90.745988884770853</c:v>
                </c:pt>
                <c:pt idx="17441">
                  <c:v>90.747026660518557</c:v>
                </c:pt>
                <c:pt idx="17442">
                  <c:v>90.748064377175069</c:v>
                </c:pt>
                <c:pt idx="17443">
                  <c:v>90.749102034747196</c:v>
                </c:pt>
                <c:pt idx="17444">
                  <c:v>90.750139633241716</c:v>
                </c:pt>
                <c:pt idx="17445">
                  <c:v>90.751177172665294</c:v>
                </c:pt>
                <c:pt idx="17446">
                  <c:v>90.752214653024708</c:v>
                </c:pt>
                <c:pt idx="17447">
                  <c:v>90.75325207432661</c:v>
                </c:pt>
                <c:pt idx="17448">
                  <c:v>90.754289436577793</c:v>
                </c:pt>
                <c:pt idx="17449">
                  <c:v>90.755326739784891</c:v>
                </c:pt>
                <c:pt idx="17450">
                  <c:v>90.756363983954756</c:v>
                </c:pt>
                <c:pt idx="17451">
                  <c:v>90.757401169093981</c:v>
                </c:pt>
                <c:pt idx="17452">
                  <c:v>90.758438295209331</c:v>
                </c:pt>
                <c:pt idx="17453">
                  <c:v>90.759475362307569</c:v>
                </c:pt>
                <c:pt idx="17454">
                  <c:v>90.760512370395361</c:v>
                </c:pt>
                <c:pt idx="17455">
                  <c:v>90.7615493194794</c:v>
                </c:pt>
                <c:pt idx="17456">
                  <c:v>90.762586209566479</c:v>
                </c:pt>
                <c:pt idx="17457">
                  <c:v>90.763623040663276</c:v>
                </c:pt>
                <c:pt idx="17458">
                  <c:v>90.764659812776429</c:v>
                </c:pt>
                <c:pt idx="17459">
                  <c:v>90.765696525912787</c:v>
                </c:pt>
                <c:pt idx="17460">
                  <c:v>90.766733180078901</c:v>
                </c:pt>
                <c:pt idx="17461">
                  <c:v>90.767769775281593</c:v>
                </c:pt>
                <c:pt idx="17462">
                  <c:v>90.768806311527541</c:v>
                </c:pt>
                <c:pt idx="17463">
                  <c:v>90.769842788823411</c:v>
                </c:pt>
                <c:pt idx="17464">
                  <c:v>90.770879207176009</c:v>
                </c:pt>
                <c:pt idx="17465">
                  <c:v>90.771915566591957</c:v>
                </c:pt>
                <c:pt idx="17466">
                  <c:v>90.77295186707795</c:v>
                </c:pt>
                <c:pt idx="17467">
                  <c:v>90.773988108640737</c:v>
                </c:pt>
                <c:pt idx="17468">
                  <c:v>90.775024291286982</c:v>
                </c:pt>
                <c:pt idx="17469">
                  <c:v>90.776060415023409</c:v>
                </c:pt>
                <c:pt idx="17470">
                  <c:v>90.777096479856709</c:v>
                </c:pt>
                <c:pt idx="17471">
                  <c:v>90.778132485793591</c:v>
                </c:pt>
                <c:pt idx="17472">
                  <c:v>90.77916843284072</c:v>
                </c:pt>
                <c:pt idx="17473">
                  <c:v>90.780204321004803</c:v>
                </c:pt>
                <c:pt idx="17474">
                  <c:v>90.781240150292533</c:v>
                </c:pt>
                <c:pt idx="17475">
                  <c:v>90.782275920710603</c:v>
                </c:pt>
                <c:pt idx="17476">
                  <c:v>90.783311632265679</c:v>
                </c:pt>
                <c:pt idx="17477">
                  <c:v>90.784347284964511</c:v>
                </c:pt>
                <c:pt idx="17478">
                  <c:v>90.785382878813763</c:v>
                </c:pt>
                <c:pt idx="17479">
                  <c:v>90.786418413820115</c:v>
                </c:pt>
                <c:pt idx="17480">
                  <c:v>90.78745388999026</c:v>
                </c:pt>
                <c:pt idx="17481">
                  <c:v>90.788489307330849</c:v>
                </c:pt>
                <c:pt idx="17482">
                  <c:v>90.789524665848631</c:v>
                </c:pt>
                <c:pt idx="17483">
                  <c:v>90.790559965550216</c:v>
                </c:pt>
                <c:pt idx="17484">
                  <c:v>90.791595206442352</c:v>
                </c:pt>
                <c:pt idx="17485">
                  <c:v>90.792630388531649</c:v>
                </c:pt>
                <c:pt idx="17486">
                  <c:v>90.793665511824855</c:v>
                </c:pt>
                <c:pt idx="17487">
                  <c:v>90.794700576328609</c:v>
                </c:pt>
                <c:pt idx="17488">
                  <c:v>90.795735582049602</c:v>
                </c:pt>
                <c:pt idx="17489">
                  <c:v>90.796770528994514</c:v>
                </c:pt>
                <c:pt idx="17490">
                  <c:v>90.797805417170068</c:v>
                </c:pt>
                <c:pt idx="17491">
                  <c:v>90.798840246582785</c:v>
                </c:pt>
                <c:pt idx="17492">
                  <c:v>90.799875017239515</c:v>
                </c:pt>
                <c:pt idx="17493">
                  <c:v>90.800909729146824</c:v>
                </c:pt>
                <c:pt idx="17494">
                  <c:v>90.801944382311433</c:v>
                </c:pt>
                <c:pt idx="17495">
                  <c:v>90.802978976739922</c:v>
                </c:pt>
                <c:pt idx="17496">
                  <c:v>90.804013512439141</c:v>
                </c:pt>
                <c:pt idx="17497">
                  <c:v>90.805047989415584</c:v>
                </c:pt>
                <c:pt idx="17498">
                  <c:v>90.806082407675959</c:v>
                </c:pt>
                <c:pt idx="17499">
                  <c:v>90.807116767226987</c:v>
                </c:pt>
                <c:pt idx="17500">
                  <c:v>90.808151068075261</c:v>
                </c:pt>
                <c:pt idx="17501">
                  <c:v>90.809185310227519</c:v>
                </c:pt>
                <c:pt idx="17502">
                  <c:v>90.810219493690354</c:v>
                </c:pt>
                <c:pt idx="17503">
                  <c:v>90.811253618470445</c:v>
                </c:pt>
                <c:pt idx="17504">
                  <c:v>90.812287684574457</c:v>
                </c:pt>
                <c:pt idx="17505">
                  <c:v>90.813321692009055</c:v>
                </c:pt>
                <c:pt idx="17506">
                  <c:v>90.814355640780903</c:v>
                </c:pt>
                <c:pt idx="17507">
                  <c:v>90.815389530896624</c:v>
                </c:pt>
                <c:pt idx="17508">
                  <c:v>90.816423362362926</c:v>
                </c:pt>
                <c:pt idx="17509">
                  <c:v>90.817457135186388</c:v>
                </c:pt>
                <c:pt idx="17510">
                  <c:v>90.818490849373774</c:v>
                </c:pt>
                <c:pt idx="17511">
                  <c:v>90.819524504931621</c:v>
                </c:pt>
                <c:pt idx="17512">
                  <c:v>90.820558101866624</c:v>
                </c:pt>
                <c:pt idx="17513">
                  <c:v>90.821591640185432</c:v>
                </c:pt>
                <c:pt idx="17514">
                  <c:v>90.822625119894667</c:v>
                </c:pt>
                <c:pt idx="17515">
                  <c:v>90.823658541001052</c:v>
                </c:pt>
                <c:pt idx="17516">
                  <c:v>90.824691903511152</c:v>
                </c:pt>
                <c:pt idx="17517">
                  <c:v>90.825725207431631</c:v>
                </c:pt>
                <c:pt idx="17518">
                  <c:v>90.826758452769184</c:v>
                </c:pt>
                <c:pt idx="17519">
                  <c:v>90.827791639530417</c:v>
                </c:pt>
                <c:pt idx="17520">
                  <c:v>90.828824767721954</c:v>
                </c:pt>
                <c:pt idx="17521">
                  <c:v>90.829857837350431</c:v>
                </c:pt>
                <c:pt idx="17522">
                  <c:v>90.830890848422527</c:v>
                </c:pt>
                <c:pt idx="17523">
                  <c:v>90.831923800944864</c:v>
                </c:pt>
                <c:pt idx="17524">
                  <c:v>90.832956694924079</c:v>
                </c:pt>
                <c:pt idx="17525">
                  <c:v>90.83398953036675</c:v>
                </c:pt>
                <c:pt idx="17526">
                  <c:v>90.835022307279573</c:v>
                </c:pt>
                <c:pt idx="17527">
                  <c:v>90.836055025669211</c:v>
                </c:pt>
                <c:pt idx="17528">
                  <c:v>90.837087685542244</c:v>
                </c:pt>
                <c:pt idx="17529">
                  <c:v>90.838120286905323</c:v>
                </c:pt>
                <c:pt idx="17530">
                  <c:v>90.839152829765041</c:v>
                </c:pt>
                <c:pt idx="17531">
                  <c:v>90.84018531412805</c:v>
                </c:pt>
                <c:pt idx="17532">
                  <c:v>90.841217740001042</c:v>
                </c:pt>
                <c:pt idx="17533">
                  <c:v>90.842250107390512</c:v>
                </c:pt>
                <c:pt idx="17534">
                  <c:v>90.843282416303182</c:v>
                </c:pt>
                <c:pt idx="17535">
                  <c:v>90.844314666745689</c:v>
                </c:pt>
                <c:pt idx="17536">
                  <c:v>90.84534685872454</c:v>
                </c:pt>
                <c:pt idx="17537">
                  <c:v>90.846378992246514</c:v>
                </c:pt>
                <c:pt idx="17538">
                  <c:v>90.847411067318149</c:v>
                </c:pt>
                <c:pt idx="17539">
                  <c:v>90.848443083946066</c:v>
                </c:pt>
                <c:pt idx="17540">
                  <c:v>90.849475042136859</c:v>
                </c:pt>
                <c:pt idx="17541">
                  <c:v>90.850506941897194</c:v>
                </c:pt>
                <c:pt idx="17542">
                  <c:v>90.851538783233622</c:v>
                </c:pt>
                <c:pt idx="17543">
                  <c:v>90.852570566152863</c:v>
                </c:pt>
                <c:pt idx="17544">
                  <c:v>90.853602290661442</c:v>
                </c:pt>
                <c:pt idx="17545">
                  <c:v>90.854633956766023</c:v>
                </c:pt>
                <c:pt idx="17546">
                  <c:v>90.855665564473199</c:v>
                </c:pt>
                <c:pt idx="17547">
                  <c:v>90.856697113789522</c:v>
                </c:pt>
                <c:pt idx="17548">
                  <c:v>90.857728604721729</c:v>
                </c:pt>
                <c:pt idx="17549">
                  <c:v>90.85876003727634</c:v>
                </c:pt>
                <c:pt idx="17550">
                  <c:v>90.859791411459994</c:v>
                </c:pt>
                <c:pt idx="17551">
                  <c:v>90.860822727279256</c:v>
                </c:pt>
                <c:pt idx="17552">
                  <c:v>90.86185398474079</c:v>
                </c:pt>
                <c:pt idx="17553">
                  <c:v>90.862885183851105</c:v>
                </c:pt>
                <c:pt idx="17554">
                  <c:v>90.863916324616909</c:v>
                </c:pt>
                <c:pt idx="17555">
                  <c:v>90.864947407044781</c:v>
                </c:pt>
                <c:pt idx="17556">
                  <c:v>90.865978431141301</c:v>
                </c:pt>
                <c:pt idx="17557">
                  <c:v>90.867009396913062</c:v>
                </c:pt>
                <c:pt idx="17558">
                  <c:v>90.868040304366659</c:v>
                </c:pt>
                <c:pt idx="17559">
                  <c:v>90.869071153508685</c:v>
                </c:pt>
                <c:pt idx="17560">
                  <c:v>90.870101944345834</c:v>
                </c:pt>
                <c:pt idx="17561">
                  <c:v>90.871132676884514</c:v>
                </c:pt>
                <c:pt idx="17562">
                  <c:v>90.872163351131519</c:v>
                </c:pt>
                <c:pt idx="17563">
                  <c:v>90.8731939670933</c:v>
                </c:pt>
                <c:pt idx="17564">
                  <c:v>90.874224524776523</c:v>
                </c:pt>
                <c:pt idx="17565">
                  <c:v>90.87525502418768</c:v>
                </c:pt>
                <c:pt idx="17566">
                  <c:v>90.876285465333524</c:v>
                </c:pt>
                <c:pt idx="17567">
                  <c:v>90.877315848220491</c:v>
                </c:pt>
                <c:pt idx="17568">
                  <c:v>90.878346172855217</c:v>
                </c:pt>
                <c:pt idx="17569">
                  <c:v>90.879376439244368</c:v>
                </c:pt>
                <c:pt idx="17570">
                  <c:v>90.880406647394452</c:v>
                </c:pt>
                <c:pt idx="17571">
                  <c:v>90.881436797312062</c:v>
                </c:pt>
                <c:pt idx="17572">
                  <c:v>90.882466889003723</c:v>
                </c:pt>
                <c:pt idx="17573">
                  <c:v>90.883496922476141</c:v>
                </c:pt>
                <c:pt idx="17574">
                  <c:v>90.884526897735782</c:v>
                </c:pt>
                <c:pt idx="17575">
                  <c:v>90.885556814789311</c:v>
                </c:pt>
                <c:pt idx="17576">
                  <c:v>90.886586673643251</c:v>
                </c:pt>
                <c:pt idx="17577">
                  <c:v>90.887616474304224</c:v>
                </c:pt>
                <c:pt idx="17578">
                  <c:v>90.888646216778724</c:v>
                </c:pt>
                <c:pt idx="17579">
                  <c:v>90.889675901073446</c:v>
                </c:pt>
                <c:pt idx="17580">
                  <c:v>90.890705527194839</c:v>
                </c:pt>
                <c:pt idx="17581">
                  <c:v>90.891735095149599</c:v>
                </c:pt>
                <c:pt idx="17582">
                  <c:v>90.892764604944205</c:v>
                </c:pt>
                <c:pt idx="17583">
                  <c:v>90.893794056585236</c:v>
                </c:pt>
                <c:pt idx="17584">
                  <c:v>90.894823450079357</c:v>
                </c:pt>
                <c:pt idx="17585">
                  <c:v>90.895852785432993</c:v>
                </c:pt>
                <c:pt idx="17586">
                  <c:v>90.896882062652764</c:v>
                </c:pt>
                <c:pt idx="17587">
                  <c:v>90.897911281745337</c:v>
                </c:pt>
                <c:pt idx="17588">
                  <c:v>90.898940442717134</c:v>
                </c:pt>
                <c:pt idx="17589">
                  <c:v>90.899969545574805</c:v>
                </c:pt>
                <c:pt idx="17590">
                  <c:v>90.900998590324846</c:v>
                </c:pt>
                <c:pt idx="17591">
                  <c:v>90.902027576973879</c:v>
                </c:pt>
                <c:pt idx="17592">
                  <c:v>90.90305650552844</c:v>
                </c:pt>
                <c:pt idx="17593">
                  <c:v>90.904085375995123</c:v>
                </c:pt>
                <c:pt idx="17594">
                  <c:v>90.905114188380423</c:v>
                </c:pt>
                <c:pt idx="17595">
                  <c:v>90.906142942690948</c:v>
                </c:pt>
                <c:pt idx="17596">
                  <c:v>90.907171638933207</c:v>
                </c:pt>
                <c:pt idx="17597">
                  <c:v>90.908200277113821</c:v>
                </c:pt>
                <c:pt idx="17598">
                  <c:v>90.909228857239285</c:v>
                </c:pt>
                <c:pt idx="17599">
                  <c:v>90.910257379316178</c:v>
                </c:pt>
                <c:pt idx="17600">
                  <c:v>90.911285843351024</c:v>
                </c:pt>
                <c:pt idx="17601">
                  <c:v>90.912314249350459</c:v>
                </c:pt>
                <c:pt idx="17602">
                  <c:v>90.913342597320892</c:v>
                </c:pt>
                <c:pt idx="17603">
                  <c:v>90.914370887268987</c:v>
                </c:pt>
                <c:pt idx="17604">
                  <c:v>90.91539911920124</c:v>
                </c:pt>
                <c:pt idx="17605">
                  <c:v>90.916427293124229</c:v>
                </c:pt>
                <c:pt idx="17606">
                  <c:v>90.917455409044507</c:v>
                </c:pt>
                <c:pt idx="17607">
                  <c:v>90.918483466968567</c:v>
                </c:pt>
                <c:pt idx="17608">
                  <c:v>90.919511466902946</c:v>
                </c:pt>
                <c:pt idx="17609">
                  <c:v>90.920539408854253</c:v>
                </c:pt>
                <c:pt idx="17610">
                  <c:v>90.921567292828968</c:v>
                </c:pt>
                <c:pt idx="17611">
                  <c:v>90.922595118833655</c:v>
                </c:pt>
                <c:pt idx="17612">
                  <c:v>90.923622886874853</c:v>
                </c:pt>
                <c:pt idx="17613">
                  <c:v>90.924650596959083</c:v>
                </c:pt>
                <c:pt idx="17614">
                  <c:v>90.925678249092954</c:v>
                </c:pt>
                <c:pt idx="17615">
                  <c:v>90.926705843282903</c:v>
                </c:pt>
                <c:pt idx="17616">
                  <c:v>90.927733379535482</c:v>
                </c:pt>
                <c:pt idx="17617">
                  <c:v>90.928760857857284</c:v>
                </c:pt>
                <c:pt idx="17618">
                  <c:v>90.929788278254748</c:v>
                </c:pt>
                <c:pt idx="17619">
                  <c:v>90.930815640734536</c:v>
                </c:pt>
                <c:pt idx="17620">
                  <c:v>90.931842945303075</c:v>
                </c:pt>
                <c:pt idx="17621">
                  <c:v>90.932870191966884</c:v>
                </c:pt>
                <c:pt idx="17622">
                  <c:v>90.93389738073256</c:v>
                </c:pt>
                <c:pt idx="17623">
                  <c:v>90.934924511606624</c:v>
                </c:pt>
                <c:pt idx="17624">
                  <c:v>90.9359515845955</c:v>
                </c:pt>
                <c:pt idx="17625">
                  <c:v>90.93697859970581</c:v>
                </c:pt>
                <c:pt idx="17626">
                  <c:v>90.938005556944049</c:v>
                </c:pt>
                <c:pt idx="17627">
                  <c:v>90.939032456316738</c:v>
                </c:pt>
                <c:pt idx="17628">
                  <c:v>90.94005929783043</c:v>
                </c:pt>
                <c:pt idx="17629">
                  <c:v>90.941086081491576</c:v>
                </c:pt>
                <c:pt idx="17630">
                  <c:v>90.942112807306756</c:v>
                </c:pt>
                <c:pt idx="17631">
                  <c:v>90.94313947528245</c:v>
                </c:pt>
                <c:pt idx="17632">
                  <c:v>90.944166085425238</c:v>
                </c:pt>
                <c:pt idx="17633">
                  <c:v>90.945192637741499</c:v>
                </c:pt>
                <c:pt idx="17634">
                  <c:v>90.946219132237914</c:v>
                </c:pt>
                <c:pt idx="17635">
                  <c:v>90.947245568920877</c:v>
                </c:pt>
                <c:pt idx="17636">
                  <c:v>90.948271947796883</c:v>
                </c:pt>
                <c:pt idx="17637">
                  <c:v>90.94929826887261</c:v>
                </c:pt>
                <c:pt idx="17638">
                  <c:v>90.950324532154355</c:v>
                </c:pt>
                <c:pt idx="17639">
                  <c:v>90.951350737648781</c:v>
                </c:pt>
                <c:pt idx="17640">
                  <c:v>90.952376885362355</c:v>
                </c:pt>
                <c:pt idx="17641">
                  <c:v>90.953402975301543</c:v>
                </c:pt>
                <c:pt idx="17642">
                  <c:v>90.954429007472896</c:v>
                </c:pt>
                <c:pt idx="17643">
                  <c:v>90.955454981882866</c:v>
                </c:pt>
                <c:pt idx="17644">
                  <c:v>90.956480898538018</c:v>
                </c:pt>
                <c:pt idx="17645">
                  <c:v>90.957506757444818</c:v>
                </c:pt>
                <c:pt idx="17646">
                  <c:v>90.958532558609775</c:v>
                </c:pt>
                <c:pt idx="17647">
                  <c:v>90.959558302039369</c:v>
                </c:pt>
                <c:pt idx="17648">
                  <c:v>90.960583987740208</c:v>
                </c:pt>
                <c:pt idx="17649">
                  <c:v>90.961609615718643</c:v>
                </c:pt>
                <c:pt idx="17650">
                  <c:v>90.962635185981185</c:v>
                </c:pt>
                <c:pt idx="17651">
                  <c:v>90.963660698534397</c:v>
                </c:pt>
                <c:pt idx="17652">
                  <c:v>90.964686153384747</c:v>
                </c:pt>
                <c:pt idx="17653">
                  <c:v>90.965711550538742</c:v>
                </c:pt>
                <c:pt idx="17654">
                  <c:v>90.966736890002878</c:v>
                </c:pt>
                <c:pt idx="17655">
                  <c:v>90.96776217178359</c:v>
                </c:pt>
                <c:pt idx="17656">
                  <c:v>90.968787395887432</c:v>
                </c:pt>
                <c:pt idx="17657">
                  <c:v>90.969812562320868</c:v>
                </c:pt>
                <c:pt idx="17658">
                  <c:v>90.970837671090379</c:v>
                </c:pt>
                <c:pt idx="17659">
                  <c:v>90.971862722202474</c:v>
                </c:pt>
                <c:pt idx="17660">
                  <c:v>90.972887715663575</c:v>
                </c:pt>
                <c:pt idx="17661">
                  <c:v>90.973912651480248</c:v>
                </c:pt>
                <c:pt idx="17662">
                  <c:v>90.974937529658959</c:v>
                </c:pt>
                <c:pt idx="17663">
                  <c:v>90.97596235020616</c:v>
                </c:pt>
                <c:pt idx="17664">
                  <c:v>90.976987113128345</c:v>
                </c:pt>
                <c:pt idx="17665">
                  <c:v>90.978011818431995</c:v>
                </c:pt>
                <c:pt idx="17666">
                  <c:v>90.979036466123588</c:v>
                </c:pt>
                <c:pt idx="17667">
                  <c:v>90.980061056209607</c:v>
                </c:pt>
                <c:pt idx="17668">
                  <c:v>90.981085588696544</c:v>
                </c:pt>
                <c:pt idx="17669">
                  <c:v>90.98211006359081</c:v>
                </c:pt>
                <c:pt idx="17670">
                  <c:v>90.983134480898968</c:v>
                </c:pt>
                <c:pt idx="17671">
                  <c:v>90.98415884062743</c:v>
                </c:pt>
                <c:pt idx="17672">
                  <c:v>90.985183142782688</c:v>
                </c:pt>
                <c:pt idx="17673">
                  <c:v>90.986207387371223</c:v>
                </c:pt>
                <c:pt idx="17674">
                  <c:v>90.987231574399487</c:v>
                </c:pt>
                <c:pt idx="17675">
                  <c:v>90.988255703873961</c:v>
                </c:pt>
                <c:pt idx="17676">
                  <c:v>90.989279775801094</c:v>
                </c:pt>
                <c:pt idx="17677">
                  <c:v>90.990303790187397</c:v>
                </c:pt>
                <c:pt idx="17678">
                  <c:v>90.991327747039264</c:v>
                </c:pt>
                <c:pt idx="17679">
                  <c:v>90.992351646363232</c:v>
                </c:pt>
                <c:pt idx="17680">
                  <c:v>90.993375488165753</c:v>
                </c:pt>
                <c:pt idx="17681">
                  <c:v>90.994399272453222</c:v>
                </c:pt>
                <c:pt idx="17682">
                  <c:v>90.99542299923219</c:v>
                </c:pt>
                <c:pt idx="17683">
                  <c:v>90.996446668509066</c:v>
                </c:pt>
                <c:pt idx="17684">
                  <c:v>90.997470280290344</c:v>
                </c:pt>
                <c:pt idx="17685">
                  <c:v>90.998493834582419</c:v>
                </c:pt>
                <c:pt idx="17686">
                  <c:v>90.999517331391814</c:v>
                </c:pt>
                <c:pt idx="17687">
                  <c:v>91.000540770724939</c:v>
                </c:pt>
                <c:pt idx="17688">
                  <c:v>91.001564152588259</c:v>
                </c:pt>
                <c:pt idx="17689">
                  <c:v>91.002587476988268</c:v>
                </c:pt>
                <c:pt idx="17690">
                  <c:v>91.003610743931404</c:v>
                </c:pt>
                <c:pt idx="17691">
                  <c:v>91.004633953424076</c:v>
                </c:pt>
                <c:pt idx="17692">
                  <c:v>91.005657105472778</c:v>
                </c:pt>
                <c:pt idx="17693">
                  <c:v>91.006680200083949</c:v>
                </c:pt>
                <c:pt idx="17694">
                  <c:v>91.00770323726401</c:v>
                </c:pt>
                <c:pt idx="17695">
                  <c:v>91.008726217019458</c:v>
                </c:pt>
                <c:pt idx="17696">
                  <c:v>91.009749139356714</c:v>
                </c:pt>
                <c:pt idx="17697">
                  <c:v>91.010772004282188</c:v>
                </c:pt>
                <c:pt idx="17698">
                  <c:v>91.011794811802403</c:v>
                </c:pt>
                <c:pt idx="17699">
                  <c:v>91.012817561923711</c:v>
                </c:pt>
                <c:pt idx="17700">
                  <c:v>91.013840254652649</c:v>
                </c:pt>
                <c:pt idx="17701">
                  <c:v>91.01486288999557</c:v>
                </c:pt>
                <c:pt idx="17702">
                  <c:v>91.015885467958952</c:v>
                </c:pt>
                <c:pt idx="17703">
                  <c:v>91.016907988549264</c:v>
                </c:pt>
                <c:pt idx="17704">
                  <c:v>91.017930451772898</c:v>
                </c:pt>
                <c:pt idx="17705">
                  <c:v>91.018952857636265</c:v>
                </c:pt>
                <c:pt idx="17706">
                  <c:v>91.019975206145901</c:v>
                </c:pt>
                <c:pt idx="17707">
                  <c:v>91.020997497308173</c:v>
                </c:pt>
                <c:pt idx="17708">
                  <c:v>91.02201973112949</c:v>
                </c:pt>
                <c:pt idx="17709">
                  <c:v>91.02304190761636</c:v>
                </c:pt>
                <c:pt idx="17710">
                  <c:v>91.024064026775164</c:v>
                </c:pt>
                <c:pt idx="17711">
                  <c:v>91.025086088612312</c:v>
                </c:pt>
                <c:pt idx="17712">
                  <c:v>91.026108093134269</c:v>
                </c:pt>
                <c:pt idx="17713">
                  <c:v>91.027130040347487</c:v>
                </c:pt>
                <c:pt idx="17714">
                  <c:v>91.028151930258318</c:v>
                </c:pt>
                <c:pt idx="17715">
                  <c:v>91.029173762873256</c:v>
                </c:pt>
                <c:pt idx="17716">
                  <c:v>91.030195538198683</c:v>
                </c:pt>
                <c:pt idx="17717">
                  <c:v>91.031217256241021</c:v>
                </c:pt>
                <c:pt idx="17718">
                  <c:v>91.032238917006708</c:v>
                </c:pt>
                <c:pt idx="17719">
                  <c:v>91.033260520502253</c:v>
                </c:pt>
                <c:pt idx="17720">
                  <c:v>91.034282066733908</c:v>
                </c:pt>
                <c:pt idx="17721">
                  <c:v>91.035303555708182</c:v>
                </c:pt>
                <c:pt idx="17722">
                  <c:v>91.036324987431513</c:v>
                </c:pt>
                <c:pt idx="17723">
                  <c:v>91.037346361910295</c:v>
                </c:pt>
                <c:pt idx="17724">
                  <c:v>91.038367679150923</c:v>
                </c:pt>
                <c:pt idx="17725">
                  <c:v>91.039388939159835</c:v>
                </c:pt>
                <c:pt idx="17726">
                  <c:v>91.040410141943426</c:v>
                </c:pt>
                <c:pt idx="17727">
                  <c:v>91.041431287508132</c:v>
                </c:pt>
                <c:pt idx="17728">
                  <c:v>91.042452375860378</c:v>
                </c:pt>
                <c:pt idx="17729">
                  <c:v>91.043473407006516</c:v>
                </c:pt>
                <c:pt idx="17730">
                  <c:v>91.044494380952997</c:v>
                </c:pt>
                <c:pt idx="17731">
                  <c:v>91.045515297706231</c:v>
                </c:pt>
                <c:pt idx="17732">
                  <c:v>91.046536157272612</c:v>
                </c:pt>
                <c:pt idx="17733">
                  <c:v>91.047556959658564</c:v>
                </c:pt>
                <c:pt idx="17734">
                  <c:v>91.048577704870482</c:v>
                </c:pt>
                <c:pt idx="17735">
                  <c:v>91.049598392914746</c:v>
                </c:pt>
                <c:pt idx="17736">
                  <c:v>91.050619023797807</c:v>
                </c:pt>
                <c:pt idx="17737">
                  <c:v>91.05163959752602</c:v>
                </c:pt>
                <c:pt idx="17738">
                  <c:v>91.052660114105819</c:v>
                </c:pt>
                <c:pt idx="17739">
                  <c:v>91.053680573543588</c:v>
                </c:pt>
                <c:pt idx="17740">
                  <c:v>91.054700975845734</c:v>
                </c:pt>
                <c:pt idx="17741">
                  <c:v>91.055721321018652</c:v>
                </c:pt>
                <c:pt idx="17742">
                  <c:v>91.056741609068709</c:v>
                </c:pt>
                <c:pt idx="17743">
                  <c:v>91.057761840002385</c:v>
                </c:pt>
                <c:pt idx="17744">
                  <c:v>91.058782013825947</c:v>
                </c:pt>
                <c:pt idx="17745">
                  <c:v>91.059802130545918</c:v>
                </c:pt>
                <c:pt idx="17746">
                  <c:v>91.060822190168622</c:v>
                </c:pt>
                <c:pt idx="17747">
                  <c:v>91.061842192700439</c:v>
                </c:pt>
                <c:pt idx="17748">
                  <c:v>91.062862138147807</c:v>
                </c:pt>
                <c:pt idx="17749">
                  <c:v>91.063882026517078</c:v>
                </c:pt>
                <c:pt idx="17750">
                  <c:v>91.064901857814647</c:v>
                </c:pt>
                <c:pt idx="17751">
                  <c:v>91.065921632046908</c:v>
                </c:pt>
                <c:pt idx="17752">
                  <c:v>91.066941349220272</c:v>
                </c:pt>
                <c:pt idx="17753">
                  <c:v>91.067961009341062</c:v>
                </c:pt>
                <c:pt idx="17754">
                  <c:v>91.068980612415658</c:v>
                </c:pt>
                <c:pt idx="17755">
                  <c:v>91.070000158450526</c:v>
                </c:pt>
                <c:pt idx="17756">
                  <c:v>91.071019647452005</c:v>
                </c:pt>
                <c:pt idx="17757">
                  <c:v>91.072039079426446</c:v>
                </c:pt>
                <c:pt idx="17758">
                  <c:v>91.073058454380288</c:v>
                </c:pt>
                <c:pt idx="17759">
                  <c:v>91.074077772319839</c:v>
                </c:pt>
                <c:pt idx="17760">
                  <c:v>91.075097033251524</c:v>
                </c:pt>
                <c:pt idx="17761">
                  <c:v>91.076116237181736</c:v>
                </c:pt>
                <c:pt idx="17762">
                  <c:v>91.077135384116843</c:v>
                </c:pt>
                <c:pt idx="17763">
                  <c:v>91.07815447406314</c:v>
                </c:pt>
                <c:pt idx="17764">
                  <c:v>91.079173507027051</c:v>
                </c:pt>
                <c:pt idx="17765">
                  <c:v>91.080192483015026</c:v>
                </c:pt>
                <c:pt idx="17766">
                  <c:v>91.081211402033304</c:v>
                </c:pt>
                <c:pt idx="17767">
                  <c:v>91.082230264088352</c:v>
                </c:pt>
                <c:pt idx="17768">
                  <c:v>91.083249069186493</c:v>
                </c:pt>
                <c:pt idx="17769">
                  <c:v>91.08426781733408</c:v>
                </c:pt>
                <c:pt idx="17770">
                  <c:v>91.085286508537507</c:v>
                </c:pt>
                <c:pt idx="17771">
                  <c:v>91.08630514280317</c:v>
                </c:pt>
                <c:pt idx="17772">
                  <c:v>91.087323720137405</c:v>
                </c:pt>
                <c:pt idx="17773">
                  <c:v>91.088342240546496</c:v>
                </c:pt>
                <c:pt idx="17774">
                  <c:v>91.089360704036977</c:v>
                </c:pt>
                <c:pt idx="17775">
                  <c:v>91.090379110615061</c:v>
                </c:pt>
                <c:pt idx="17776">
                  <c:v>91.091397460287197</c:v>
                </c:pt>
                <c:pt idx="17777">
                  <c:v>91.09241575305964</c:v>
                </c:pt>
                <c:pt idx="17778">
                  <c:v>91.093433988938884</c:v>
                </c:pt>
                <c:pt idx="17779">
                  <c:v>91.09445216793118</c:v>
                </c:pt>
                <c:pt idx="17780">
                  <c:v>91.09547029004294</c:v>
                </c:pt>
                <c:pt idx="17781">
                  <c:v>91.096488355280485</c:v>
                </c:pt>
                <c:pt idx="17782">
                  <c:v>91.097506363650183</c:v>
                </c:pt>
                <c:pt idx="17783">
                  <c:v>91.098524315158386</c:v>
                </c:pt>
                <c:pt idx="17784">
                  <c:v>91.099542209811474</c:v>
                </c:pt>
                <c:pt idx="17785">
                  <c:v>91.100560047615772</c:v>
                </c:pt>
                <c:pt idx="17786">
                  <c:v>91.101577828577589</c:v>
                </c:pt>
                <c:pt idx="17787">
                  <c:v>91.102595552703335</c:v>
                </c:pt>
                <c:pt idx="17788">
                  <c:v>91.103613219999346</c:v>
                </c:pt>
                <c:pt idx="17789">
                  <c:v>91.104630830471905</c:v>
                </c:pt>
                <c:pt idx="17790">
                  <c:v>91.105648384127477</c:v>
                </c:pt>
                <c:pt idx="17791">
                  <c:v>91.106665880972329</c:v>
                </c:pt>
                <c:pt idx="17792">
                  <c:v>91.107683321012814</c:v>
                </c:pt>
                <c:pt idx="17793">
                  <c:v>91.108700704255256</c:v>
                </c:pt>
                <c:pt idx="17794">
                  <c:v>91.109718030705977</c:v>
                </c:pt>
                <c:pt idx="17795">
                  <c:v>91.110735300371431</c:v>
                </c:pt>
                <c:pt idx="17796">
                  <c:v>91.111752513257841</c:v>
                </c:pt>
                <c:pt idx="17797">
                  <c:v>91.112769669371616</c:v>
                </c:pt>
                <c:pt idx="17798">
                  <c:v>91.113786768719038</c:v>
                </c:pt>
                <c:pt idx="17799">
                  <c:v>91.114803811306473</c:v>
                </c:pt>
                <c:pt idx="17800">
                  <c:v>91.115820797140245</c:v>
                </c:pt>
                <c:pt idx="17801">
                  <c:v>91.116837726226663</c:v>
                </c:pt>
                <c:pt idx="17802">
                  <c:v>91.117854598572123</c:v>
                </c:pt>
                <c:pt idx="17803">
                  <c:v>91.118871414182905</c:v>
                </c:pt>
                <c:pt idx="17804">
                  <c:v>91.119888173065362</c:v>
                </c:pt>
                <c:pt idx="17805">
                  <c:v>91.120904875225833</c:v>
                </c:pt>
                <c:pt idx="17806">
                  <c:v>91.121921520670668</c:v>
                </c:pt>
                <c:pt idx="17807">
                  <c:v>91.122938109406064</c:v>
                </c:pt>
                <c:pt idx="17808">
                  <c:v>91.123954641438516</c:v>
                </c:pt>
                <c:pt idx="17809">
                  <c:v>91.124971116774219</c:v>
                </c:pt>
                <c:pt idx="17810">
                  <c:v>91.125987535419583</c:v>
                </c:pt>
                <c:pt idx="17811">
                  <c:v>91.127003897380916</c:v>
                </c:pt>
                <c:pt idx="17812">
                  <c:v>91.128020202664501</c:v>
                </c:pt>
                <c:pt idx="17813">
                  <c:v>91.12903645127669</c:v>
                </c:pt>
                <c:pt idx="17814">
                  <c:v>91.130052643223806</c:v>
                </c:pt>
                <c:pt idx="17815">
                  <c:v>91.131068778512173</c:v>
                </c:pt>
                <c:pt idx="17816">
                  <c:v>91.132084857148058</c:v>
                </c:pt>
                <c:pt idx="17817">
                  <c:v>91.133100879137814</c:v>
                </c:pt>
                <c:pt idx="17818">
                  <c:v>91.13411684448775</c:v>
                </c:pt>
                <c:pt idx="17819">
                  <c:v>91.135132753204175</c:v>
                </c:pt>
                <c:pt idx="17820">
                  <c:v>91.136148605293457</c:v>
                </c:pt>
                <c:pt idx="17821">
                  <c:v>91.137164400761833</c:v>
                </c:pt>
                <c:pt idx="17822">
                  <c:v>91.138180139615656</c:v>
                </c:pt>
                <c:pt idx="17823">
                  <c:v>91.139195821861222</c:v>
                </c:pt>
                <c:pt idx="17824">
                  <c:v>91.140211447504853</c:v>
                </c:pt>
                <c:pt idx="17825">
                  <c:v>91.141227016552847</c:v>
                </c:pt>
                <c:pt idx="17826">
                  <c:v>91.142242529011511</c:v>
                </c:pt>
                <c:pt idx="17827">
                  <c:v>91.1432579848872</c:v>
                </c:pt>
                <c:pt idx="17828">
                  <c:v>91.144273384186107</c:v>
                </c:pt>
                <c:pt idx="17829">
                  <c:v>91.145288726914586</c:v>
                </c:pt>
                <c:pt idx="17830">
                  <c:v>91.146304013079018</c:v>
                </c:pt>
                <c:pt idx="17831">
                  <c:v>91.147319242685612</c:v>
                </c:pt>
                <c:pt idx="17832">
                  <c:v>91.148334415740692</c:v>
                </c:pt>
                <c:pt idx="17833">
                  <c:v>91.149349532250568</c:v>
                </c:pt>
                <c:pt idx="17834">
                  <c:v>91.150364592221536</c:v>
                </c:pt>
                <c:pt idx="17835">
                  <c:v>91.151379595659932</c:v>
                </c:pt>
                <c:pt idx="17836">
                  <c:v>91.152394542571955</c:v>
                </c:pt>
                <c:pt idx="17837">
                  <c:v>91.153409432963997</c:v>
                </c:pt>
                <c:pt idx="17838">
                  <c:v>91.154424266842369</c:v>
                </c:pt>
                <c:pt idx="17839">
                  <c:v>91.155439044213239</c:v>
                </c:pt>
                <c:pt idx="17840">
                  <c:v>91.156453765082972</c:v>
                </c:pt>
                <c:pt idx="17841">
                  <c:v>91.157468429457879</c:v>
                </c:pt>
                <c:pt idx="17842">
                  <c:v>91.158483037344197</c:v>
                </c:pt>
                <c:pt idx="17843">
                  <c:v>91.159497588748309</c:v>
                </c:pt>
                <c:pt idx="17844">
                  <c:v>91.160512083676423</c:v>
                </c:pt>
                <c:pt idx="17845">
                  <c:v>91.161526522134849</c:v>
                </c:pt>
                <c:pt idx="17846">
                  <c:v>91.162540904129798</c:v>
                </c:pt>
                <c:pt idx="17847">
                  <c:v>91.163555229667722</c:v>
                </c:pt>
                <c:pt idx="17848">
                  <c:v>91.164569498754787</c:v>
                </c:pt>
                <c:pt idx="17849">
                  <c:v>91.165583711397304</c:v>
                </c:pt>
                <c:pt idx="17850">
                  <c:v>91.166597867601496</c:v>
                </c:pt>
                <c:pt idx="17851">
                  <c:v>91.167611967373787</c:v>
                </c:pt>
                <c:pt idx="17852">
                  <c:v>91.168626010720288</c:v>
                </c:pt>
                <c:pt idx="17853">
                  <c:v>91.169639997647423</c:v>
                </c:pt>
                <c:pt idx="17854">
                  <c:v>91.170653928161343</c:v>
                </c:pt>
                <c:pt idx="17855">
                  <c:v>91.171667802268459</c:v>
                </c:pt>
                <c:pt idx="17856">
                  <c:v>91.172681619974895</c:v>
                </c:pt>
                <c:pt idx="17857">
                  <c:v>91.173695381287047</c:v>
                </c:pt>
                <c:pt idx="17858">
                  <c:v>91.174709086211152</c:v>
                </c:pt>
                <c:pt idx="17859">
                  <c:v>91.17572273475345</c:v>
                </c:pt>
                <c:pt idx="17860">
                  <c:v>91.176736326920263</c:v>
                </c:pt>
                <c:pt idx="17861">
                  <c:v>91.177749862717846</c:v>
                </c:pt>
                <c:pt idx="17862">
                  <c:v>91.178763342152436</c:v>
                </c:pt>
                <c:pt idx="17863">
                  <c:v>91.179776765230372</c:v>
                </c:pt>
                <c:pt idx="17864">
                  <c:v>91.180790131957835</c:v>
                </c:pt>
                <c:pt idx="17865">
                  <c:v>91.181803442341163</c:v>
                </c:pt>
                <c:pt idx="17866">
                  <c:v>91.182816696386539</c:v>
                </c:pt>
                <c:pt idx="17867">
                  <c:v>91.183829894100356</c:v>
                </c:pt>
                <c:pt idx="17868">
                  <c:v>91.18484303548874</c:v>
                </c:pt>
                <c:pt idx="17869">
                  <c:v>91.185856120557986</c:v>
                </c:pt>
                <c:pt idx="17870">
                  <c:v>91.186869149314475</c:v>
                </c:pt>
                <c:pt idx="17871">
                  <c:v>91.187882121764275</c:v>
                </c:pt>
                <c:pt idx="17872">
                  <c:v>91.188895037913795</c:v>
                </c:pt>
                <c:pt idx="17873">
                  <c:v>91.189907897769217</c:v>
                </c:pt>
                <c:pt idx="17874">
                  <c:v>91.190920701336893</c:v>
                </c:pt>
                <c:pt idx="17875">
                  <c:v>91.191933448622962</c:v>
                </c:pt>
                <c:pt idx="17876">
                  <c:v>91.192946139633705</c:v>
                </c:pt>
                <c:pt idx="17877">
                  <c:v>91.193958774375432</c:v>
                </c:pt>
                <c:pt idx="17878">
                  <c:v>91.194971352854282</c:v>
                </c:pt>
                <c:pt idx="17879">
                  <c:v>91.195983875076649</c:v>
                </c:pt>
                <c:pt idx="17880">
                  <c:v>91.196996341048774</c:v>
                </c:pt>
                <c:pt idx="17881">
                  <c:v>91.198008750776737</c:v>
                </c:pt>
                <c:pt idx="17882">
                  <c:v>91.199021104266947</c:v>
                </c:pt>
                <c:pt idx="17883">
                  <c:v>91.200033401525644</c:v>
                </c:pt>
                <c:pt idx="17884">
                  <c:v>91.201045642559009</c:v>
                </c:pt>
                <c:pt idx="17885">
                  <c:v>91.202057827373281</c:v>
                </c:pt>
                <c:pt idx="17886">
                  <c:v>91.203069955974783</c:v>
                </c:pt>
                <c:pt idx="17887">
                  <c:v>91.204082028369712</c:v>
                </c:pt>
                <c:pt idx="17888">
                  <c:v>91.205094044564262</c:v>
                </c:pt>
                <c:pt idx="17889">
                  <c:v>91.206106004564759</c:v>
                </c:pt>
                <c:pt idx="17890">
                  <c:v>91.207117908377441</c:v>
                </c:pt>
                <c:pt idx="17891">
                  <c:v>91.208129756008447</c:v>
                </c:pt>
                <c:pt idx="17892">
                  <c:v>91.209141547464114</c:v>
                </c:pt>
                <c:pt idx="17893">
                  <c:v>91.210153282750667</c:v>
                </c:pt>
                <c:pt idx="17894">
                  <c:v>91.211164961874331</c:v>
                </c:pt>
                <c:pt idx="17895">
                  <c:v>91.212176584841274</c:v>
                </c:pt>
                <c:pt idx="17896">
                  <c:v>91.213188151657818</c:v>
                </c:pt>
                <c:pt idx="17897">
                  <c:v>91.214199662330202</c:v>
                </c:pt>
                <c:pt idx="17898">
                  <c:v>91.215211116864538</c:v>
                </c:pt>
                <c:pt idx="17899">
                  <c:v>91.216222515267205</c:v>
                </c:pt>
                <c:pt idx="17900">
                  <c:v>91.217233857544372</c:v>
                </c:pt>
                <c:pt idx="17901">
                  <c:v>91.218245143702234</c:v>
                </c:pt>
                <c:pt idx="17902">
                  <c:v>91.219256373747058</c:v>
                </c:pt>
                <c:pt idx="17903">
                  <c:v>91.220267547685054</c:v>
                </c:pt>
                <c:pt idx="17904">
                  <c:v>91.221278665522476</c:v>
                </c:pt>
                <c:pt idx="17905">
                  <c:v>91.222289727265505</c:v>
                </c:pt>
                <c:pt idx="17906">
                  <c:v>91.223300732920364</c:v>
                </c:pt>
                <c:pt idx="17907">
                  <c:v>91.224311682493379</c:v>
                </c:pt>
                <c:pt idx="17908">
                  <c:v>91.225322575990646</c:v>
                </c:pt>
                <c:pt idx="17909">
                  <c:v>91.226333413418459</c:v>
                </c:pt>
                <c:pt idx="17910">
                  <c:v>91.227344194782972</c:v>
                </c:pt>
                <c:pt idx="17911">
                  <c:v>91.228354920090482</c:v>
                </c:pt>
                <c:pt idx="17912">
                  <c:v>91.229365589347168</c:v>
                </c:pt>
                <c:pt idx="17913">
                  <c:v>91.230376202559171</c:v>
                </c:pt>
                <c:pt idx="17914">
                  <c:v>91.231386759732828</c:v>
                </c:pt>
                <c:pt idx="17915">
                  <c:v>91.232397260874308</c:v>
                </c:pt>
                <c:pt idx="17916">
                  <c:v>91.233407705989848</c:v>
                </c:pt>
                <c:pt idx="17917">
                  <c:v>91.234418095085601</c:v>
                </c:pt>
                <c:pt idx="17918">
                  <c:v>91.235428428167793</c:v>
                </c:pt>
                <c:pt idx="17919">
                  <c:v>91.236438705242691</c:v>
                </c:pt>
                <c:pt idx="17920">
                  <c:v>91.237448926316432</c:v>
                </c:pt>
                <c:pt idx="17921">
                  <c:v>91.238459091395285</c:v>
                </c:pt>
                <c:pt idx="17922">
                  <c:v>91.239469200485416</c:v>
                </c:pt>
                <c:pt idx="17923">
                  <c:v>91.240479253593023</c:v>
                </c:pt>
                <c:pt idx="17924">
                  <c:v>91.241489250724371</c:v>
                </c:pt>
                <c:pt idx="17925">
                  <c:v>91.242499191885599</c:v>
                </c:pt>
                <c:pt idx="17926">
                  <c:v>91.243509077082962</c:v>
                </c:pt>
                <c:pt idx="17927">
                  <c:v>91.244518906322625</c:v>
                </c:pt>
                <c:pt idx="17928">
                  <c:v>91.2455286796108</c:v>
                </c:pt>
                <c:pt idx="17929">
                  <c:v>91.246538396953639</c:v>
                </c:pt>
                <c:pt idx="17930">
                  <c:v>91.247548058357467</c:v>
                </c:pt>
                <c:pt idx="17931">
                  <c:v>91.248557663828365</c:v>
                </c:pt>
                <c:pt idx="17932">
                  <c:v>91.249567213372586</c:v>
                </c:pt>
                <c:pt idx="17933">
                  <c:v>91.250576706996284</c:v>
                </c:pt>
                <c:pt idx="17934">
                  <c:v>91.251586144705698</c:v>
                </c:pt>
                <c:pt idx="17935">
                  <c:v>91.252595526506937</c:v>
                </c:pt>
                <c:pt idx="17936">
                  <c:v>91.25360485240634</c:v>
                </c:pt>
                <c:pt idx="17937">
                  <c:v>91.254614122409976</c:v>
                </c:pt>
                <c:pt idx="17938">
                  <c:v>91.255623336524096</c:v>
                </c:pt>
                <c:pt idx="17939">
                  <c:v>91.256632494754854</c:v>
                </c:pt>
                <c:pt idx="17940">
                  <c:v>91.257641597108503</c:v>
                </c:pt>
                <c:pt idx="17941">
                  <c:v>91.25865064359111</c:v>
                </c:pt>
                <c:pt idx="17942">
                  <c:v>91.259659634209015</c:v>
                </c:pt>
                <c:pt idx="17943">
                  <c:v>91.260668568968271</c:v>
                </c:pt>
                <c:pt idx="17944">
                  <c:v>91.261677447875101</c:v>
                </c:pt>
                <c:pt idx="17945">
                  <c:v>91.262686270935717</c:v>
                </c:pt>
                <c:pt idx="17946">
                  <c:v>91.263695038156271</c:v>
                </c:pt>
                <c:pt idx="17947">
                  <c:v>91.26470374954296</c:v>
                </c:pt>
                <c:pt idx="17948">
                  <c:v>91.265712405101951</c:v>
                </c:pt>
                <c:pt idx="17949">
                  <c:v>91.266721004839454</c:v>
                </c:pt>
                <c:pt idx="17950">
                  <c:v>91.267729548761665</c:v>
                </c:pt>
                <c:pt idx="17951">
                  <c:v>91.268738036874623</c:v>
                </c:pt>
                <c:pt idx="17952">
                  <c:v>91.26974646918471</c:v>
                </c:pt>
                <c:pt idx="17953">
                  <c:v>91.270754845697979</c:v>
                </c:pt>
                <c:pt idx="17954">
                  <c:v>91.271763166420556</c:v>
                </c:pt>
                <c:pt idx="17955">
                  <c:v>91.272771431358734</c:v>
                </c:pt>
                <c:pt idx="17956">
                  <c:v>91.273779640518654</c:v>
                </c:pt>
                <c:pt idx="17957">
                  <c:v>91.274787793906398</c:v>
                </c:pt>
                <c:pt idx="17958">
                  <c:v>91.275795891528219</c:v>
                </c:pt>
                <c:pt idx="17959">
                  <c:v>91.276803933390312</c:v>
                </c:pt>
                <c:pt idx="17960">
                  <c:v>91.277811919498788</c:v>
                </c:pt>
                <c:pt idx="17961">
                  <c:v>91.278819849859786</c:v>
                </c:pt>
                <c:pt idx="17962">
                  <c:v>91.27982772447956</c:v>
                </c:pt>
                <c:pt idx="17963">
                  <c:v>91.280835543364248</c:v>
                </c:pt>
                <c:pt idx="17964">
                  <c:v>91.281843306519932</c:v>
                </c:pt>
                <c:pt idx="17965">
                  <c:v>91.282851013952865</c:v>
                </c:pt>
                <c:pt idx="17966">
                  <c:v>91.2838586656692</c:v>
                </c:pt>
                <c:pt idx="17967">
                  <c:v>91.284866261675077</c:v>
                </c:pt>
                <c:pt idx="17968">
                  <c:v>91.285873801976607</c:v>
                </c:pt>
                <c:pt idx="17969">
                  <c:v>91.286881286580055</c:v>
                </c:pt>
                <c:pt idx="17970">
                  <c:v>91.287888715491505</c:v>
                </c:pt>
                <c:pt idx="17971">
                  <c:v>91.288896088717166</c:v>
                </c:pt>
                <c:pt idx="17972">
                  <c:v>91.289903406263122</c:v>
                </c:pt>
                <c:pt idx="17973">
                  <c:v>91.290910668135581</c:v>
                </c:pt>
                <c:pt idx="17974">
                  <c:v>91.291917874340683</c:v>
                </c:pt>
                <c:pt idx="17975">
                  <c:v>91.292925024884568</c:v>
                </c:pt>
                <c:pt idx="17976">
                  <c:v>91.293932119773388</c:v>
                </c:pt>
                <c:pt idx="17977">
                  <c:v>91.294939159013353</c:v>
                </c:pt>
                <c:pt idx="17978">
                  <c:v>91.295946142610489</c:v>
                </c:pt>
                <c:pt idx="17979">
                  <c:v>91.296953070571092</c:v>
                </c:pt>
                <c:pt idx="17980">
                  <c:v>91.297959942901201</c:v>
                </c:pt>
                <c:pt idx="17981">
                  <c:v>91.298966759607026</c:v>
                </c:pt>
                <c:pt idx="17982">
                  <c:v>91.29997352069465</c:v>
                </c:pt>
                <c:pt idx="17983">
                  <c:v>91.300980226170282</c:v>
                </c:pt>
                <c:pt idx="17984">
                  <c:v>91.301986876040019</c:v>
                </c:pt>
                <c:pt idx="17985">
                  <c:v>91.302993470310057</c:v>
                </c:pt>
                <c:pt idx="17986">
                  <c:v>91.304000008986478</c:v>
                </c:pt>
                <c:pt idx="17987">
                  <c:v>91.305006492075421</c:v>
                </c:pt>
                <c:pt idx="17988">
                  <c:v>91.306012919583068</c:v>
                </c:pt>
                <c:pt idx="17989">
                  <c:v>91.307019291515587</c:v>
                </c:pt>
                <c:pt idx="17990">
                  <c:v>91.308025607879003</c:v>
                </c:pt>
                <c:pt idx="17991">
                  <c:v>91.309031868679526</c:v>
                </c:pt>
                <c:pt idx="17992">
                  <c:v>91.310038073923309</c:v>
                </c:pt>
                <c:pt idx="17993">
                  <c:v>91.311044223616477</c:v>
                </c:pt>
                <c:pt idx="17994">
                  <c:v>91.312050317765099</c:v>
                </c:pt>
                <c:pt idx="17995">
                  <c:v>91.313056356375398</c:v>
                </c:pt>
                <c:pt idx="17996">
                  <c:v>91.314062339453429</c:v>
                </c:pt>
                <c:pt idx="17997">
                  <c:v>91.315068267005401</c:v>
                </c:pt>
                <c:pt idx="17998">
                  <c:v>91.316074139037369</c:v>
                </c:pt>
                <c:pt idx="17999">
                  <c:v>91.317079955555485</c:v>
                </c:pt>
                <c:pt idx="18000">
                  <c:v>91.318085716565875</c:v>
                </c:pt>
                <c:pt idx="18001">
                  <c:v>91.319091422074692</c:v>
                </c:pt>
                <c:pt idx="18002">
                  <c:v>91.320097072088018</c:v>
                </c:pt>
                <c:pt idx="18003">
                  <c:v>91.321102666612063</c:v>
                </c:pt>
                <c:pt idx="18004">
                  <c:v>91.322108205652796</c:v>
                </c:pt>
                <c:pt idx="18005">
                  <c:v>91.323113689216541</c:v>
                </c:pt>
                <c:pt idx="18006">
                  <c:v>91.324119117309223</c:v>
                </c:pt>
                <c:pt idx="18007">
                  <c:v>91.32512448993711</c:v>
                </c:pt>
                <c:pt idx="18008">
                  <c:v>91.326129807106199</c:v>
                </c:pt>
                <c:pt idx="18009">
                  <c:v>91.327135068822699</c:v>
                </c:pt>
                <c:pt idx="18010">
                  <c:v>91.32814027509265</c:v>
                </c:pt>
                <c:pt idx="18011">
                  <c:v>91.329145425922277</c:v>
                </c:pt>
                <c:pt idx="18012">
                  <c:v>91.330150521317648</c:v>
                </c:pt>
                <c:pt idx="18013">
                  <c:v>91.331155561284817</c:v>
                </c:pt>
                <c:pt idx="18014">
                  <c:v>91.33216054582995</c:v>
                </c:pt>
                <c:pt idx="18015">
                  <c:v>91.333165474959145</c:v>
                </c:pt>
                <c:pt idx="18016">
                  <c:v>91.334170348678541</c:v>
                </c:pt>
                <c:pt idx="18017">
                  <c:v>91.335175166994176</c:v>
                </c:pt>
                <c:pt idx="18018">
                  <c:v>91.336179929912277</c:v>
                </c:pt>
                <c:pt idx="18019">
                  <c:v>91.337184637438853</c:v>
                </c:pt>
                <c:pt idx="18020">
                  <c:v>91.338189289580043</c:v>
                </c:pt>
                <c:pt idx="18021">
                  <c:v>91.339193886341945</c:v>
                </c:pt>
                <c:pt idx="18022">
                  <c:v>91.340198427730684</c:v>
                </c:pt>
                <c:pt idx="18023">
                  <c:v>91.34120291375234</c:v>
                </c:pt>
                <c:pt idx="18024">
                  <c:v>91.342207344413055</c:v>
                </c:pt>
                <c:pt idx="18025">
                  <c:v>91.343211719718866</c:v>
                </c:pt>
                <c:pt idx="18026">
                  <c:v>91.344216039675956</c:v>
                </c:pt>
                <c:pt idx="18027">
                  <c:v>91.345220304290336</c:v>
                </c:pt>
                <c:pt idx="18028">
                  <c:v>91.346224513568146</c:v>
                </c:pt>
                <c:pt idx="18029">
                  <c:v>91.347228667515509</c:v>
                </c:pt>
                <c:pt idx="18030">
                  <c:v>91.348232766138509</c:v>
                </c:pt>
                <c:pt idx="18031">
                  <c:v>91.349236809443212</c:v>
                </c:pt>
                <c:pt idx="18032">
                  <c:v>91.350240797435731</c:v>
                </c:pt>
                <c:pt idx="18033">
                  <c:v>91.35124473012219</c:v>
                </c:pt>
                <c:pt idx="18034">
                  <c:v>91.352248607508628</c:v>
                </c:pt>
                <c:pt idx="18035">
                  <c:v>91.35325242960117</c:v>
                </c:pt>
                <c:pt idx="18036">
                  <c:v>91.354256196405899</c:v>
                </c:pt>
                <c:pt idx="18037">
                  <c:v>91.355259907928911</c:v>
                </c:pt>
                <c:pt idx="18038">
                  <c:v>91.356263564176345</c:v>
                </c:pt>
                <c:pt idx="18039">
                  <c:v>91.357267165154184</c:v>
                </c:pt>
                <c:pt idx="18040">
                  <c:v>91.358270710868538</c:v>
                </c:pt>
                <c:pt idx="18041">
                  <c:v>91.359274201325533</c:v>
                </c:pt>
                <c:pt idx="18042">
                  <c:v>91.360277636531237</c:v>
                </c:pt>
                <c:pt idx="18043">
                  <c:v>91.361281016491745</c:v>
                </c:pt>
                <c:pt idx="18044">
                  <c:v>91.362284341213197</c:v>
                </c:pt>
                <c:pt idx="18045">
                  <c:v>91.363287610701519</c:v>
                </c:pt>
                <c:pt idx="18046">
                  <c:v>91.364290824962964</c:v>
                </c:pt>
                <c:pt idx="18047">
                  <c:v>91.365293984003443</c:v>
                </c:pt>
                <c:pt idx="18048">
                  <c:v>91.366297087829153</c:v>
                </c:pt>
                <c:pt idx="18049">
                  <c:v>91.367300136446119</c:v>
                </c:pt>
                <c:pt idx="18050">
                  <c:v>91.368303129860507</c:v>
                </c:pt>
                <c:pt idx="18051">
                  <c:v>91.369306068078302</c:v>
                </c:pt>
                <c:pt idx="18052">
                  <c:v>91.370308951105571</c:v>
                </c:pt>
                <c:pt idx="18053">
                  <c:v>91.371311778948453</c:v>
                </c:pt>
                <c:pt idx="18054">
                  <c:v>91.372314551612988</c:v>
                </c:pt>
                <c:pt idx="18055">
                  <c:v>91.373317269105229</c:v>
                </c:pt>
                <c:pt idx="18056">
                  <c:v>91.374319931431259</c:v>
                </c:pt>
                <c:pt idx="18057">
                  <c:v>91.375322538597146</c:v>
                </c:pt>
                <c:pt idx="18058">
                  <c:v>91.376325090608987</c:v>
                </c:pt>
                <c:pt idx="18059">
                  <c:v>91.377327587472848</c:v>
                </c:pt>
                <c:pt idx="18060">
                  <c:v>91.378330029194743</c:v>
                </c:pt>
                <c:pt idx="18061">
                  <c:v>91.379332415780752</c:v>
                </c:pt>
                <c:pt idx="18062">
                  <c:v>91.380334747237072</c:v>
                </c:pt>
                <c:pt idx="18063">
                  <c:v>91.381337023569529</c:v>
                </c:pt>
                <c:pt idx="18064">
                  <c:v>91.382339244784362</c:v>
                </c:pt>
                <c:pt idx="18065">
                  <c:v>91.383341410887596</c:v>
                </c:pt>
                <c:pt idx="18066">
                  <c:v>91.38434352188527</c:v>
                </c:pt>
                <c:pt idx="18067">
                  <c:v>91.385345577783411</c:v>
                </c:pt>
                <c:pt idx="18068">
                  <c:v>91.386347578588143</c:v>
                </c:pt>
                <c:pt idx="18069">
                  <c:v>91.387349524305534</c:v>
                </c:pt>
                <c:pt idx="18070">
                  <c:v>91.388351414941567</c:v>
                </c:pt>
                <c:pt idx="18071">
                  <c:v>91.389353250502353</c:v>
                </c:pt>
                <c:pt idx="18072">
                  <c:v>91.390355030993902</c:v>
                </c:pt>
                <c:pt idx="18073">
                  <c:v>91.39135675642234</c:v>
                </c:pt>
                <c:pt idx="18074">
                  <c:v>91.392358426793635</c:v>
                </c:pt>
                <c:pt idx="18075">
                  <c:v>91.39336004211394</c:v>
                </c:pt>
                <c:pt idx="18076">
                  <c:v>91.39436160238921</c:v>
                </c:pt>
                <c:pt idx="18077">
                  <c:v>91.395363107625499</c:v>
                </c:pt>
                <c:pt idx="18078">
                  <c:v>91.396364557828917</c:v>
                </c:pt>
                <c:pt idx="18079">
                  <c:v>91.397365953005476</c:v>
                </c:pt>
                <c:pt idx="18080">
                  <c:v>91.398367293161243</c:v>
                </c:pt>
                <c:pt idx="18081">
                  <c:v>91.399368578302216</c:v>
                </c:pt>
                <c:pt idx="18082">
                  <c:v>91.400369808434519</c:v>
                </c:pt>
                <c:pt idx="18083">
                  <c:v>91.401370983564121</c:v>
                </c:pt>
                <c:pt idx="18084">
                  <c:v>91.402372103697061</c:v>
                </c:pt>
                <c:pt idx="18085">
                  <c:v>91.403373168839479</c:v>
                </c:pt>
                <c:pt idx="18086">
                  <c:v>91.404374178997344</c:v>
                </c:pt>
                <c:pt idx="18087">
                  <c:v>91.405375134176666</c:v>
                </c:pt>
                <c:pt idx="18088">
                  <c:v>91.406376034383541</c:v>
                </c:pt>
                <c:pt idx="18089">
                  <c:v>91.407376879623996</c:v>
                </c:pt>
                <c:pt idx="18090">
                  <c:v>91.408377669904041</c:v>
                </c:pt>
                <c:pt idx="18091">
                  <c:v>91.409378405229731</c:v>
                </c:pt>
                <c:pt idx="18092">
                  <c:v>91.410379085607147</c:v>
                </c:pt>
                <c:pt idx="18093">
                  <c:v>91.411379711042215</c:v>
                </c:pt>
                <c:pt idx="18094">
                  <c:v>91.412380281541033</c:v>
                </c:pt>
                <c:pt idx="18095">
                  <c:v>91.413380797109639</c:v>
                </c:pt>
                <c:pt idx="18096">
                  <c:v>91.414381257754059</c:v>
                </c:pt>
                <c:pt idx="18097">
                  <c:v>91.415381663480289</c:v>
                </c:pt>
                <c:pt idx="18098">
                  <c:v>91.416382014294399</c:v>
                </c:pt>
                <c:pt idx="18099">
                  <c:v>91.417382310202441</c:v>
                </c:pt>
                <c:pt idx="18100">
                  <c:v>91.418382551210343</c:v>
                </c:pt>
                <c:pt idx="18101">
                  <c:v>91.419382737324199</c:v>
                </c:pt>
                <c:pt idx="18102">
                  <c:v>91.420382868550064</c:v>
                </c:pt>
                <c:pt idx="18103">
                  <c:v>91.421382944893907</c:v>
                </c:pt>
                <c:pt idx="18104">
                  <c:v>91.422382966361766</c:v>
                </c:pt>
                <c:pt idx="18105">
                  <c:v>91.423382932959655</c:v>
                </c:pt>
                <c:pt idx="18106">
                  <c:v>91.424382844693639</c:v>
                </c:pt>
                <c:pt idx="18107">
                  <c:v>91.425382701569703</c:v>
                </c:pt>
                <c:pt idx="18108">
                  <c:v>91.426382503593842</c:v>
                </c:pt>
                <c:pt idx="18109">
                  <c:v>91.427382250772141</c:v>
                </c:pt>
                <c:pt idx="18110">
                  <c:v>91.428381943110523</c:v>
                </c:pt>
                <c:pt idx="18111">
                  <c:v>91.429381580615086</c:v>
                </c:pt>
                <c:pt idx="18112">
                  <c:v>91.430381163291784</c:v>
                </c:pt>
                <c:pt idx="18113">
                  <c:v>91.431380691146714</c:v>
                </c:pt>
                <c:pt idx="18114">
                  <c:v>91.432380164185787</c:v>
                </c:pt>
                <c:pt idx="18115">
                  <c:v>91.433379582415114</c:v>
                </c:pt>
                <c:pt idx="18116">
                  <c:v>91.434378945840621</c:v>
                </c:pt>
                <c:pt idx="18117">
                  <c:v>91.435378254468347</c:v>
                </c:pt>
                <c:pt idx="18118">
                  <c:v>91.436377508304346</c:v>
                </c:pt>
                <c:pt idx="18119">
                  <c:v>91.437376707354588</c:v>
                </c:pt>
                <c:pt idx="18120">
                  <c:v>91.438375851625054</c:v>
                </c:pt>
                <c:pt idx="18121">
                  <c:v>91.439374941121798</c:v>
                </c:pt>
                <c:pt idx="18122">
                  <c:v>91.440373975850804</c:v>
                </c:pt>
                <c:pt idx="18123">
                  <c:v>91.441372955818082</c:v>
                </c:pt>
                <c:pt idx="18124">
                  <c:v>91.442371881029587</c:v>
                </c:pt>
                <c:pt idx="18125">
                  <c:v>91.443370751491386</c:v>
                </c:pt>
                <c:pt idx="18126">
                  <c:v>91.444369567209506</c:v>
                </c:pt>
                <c:pt idx="18127">
                  <c:v>91.445368328189801</c:v>
                </c:pt>
                <c:pt idx="18128">
                  <c:v>91.446367034438438</c:v>
                </c:pt>
                <c:pt idx="18129">
                  <c:v>91.447365685961373</c:v>
                </c:pt>
                <c:pt idx="18130">
                  <c:v>91.448364282764501</c:v>
                </c:pt>
                <c:pt idx="18131">
                  <c:v>91.449362824853949</c:v>
                </c:pt>
                <c:pt idx="18132">
                  <c:v>91.450361312235614</c:v>
                </c:pt>
                <c:pt idx="18133">
                  <c:v>91.451359744915607</c:v>
                </c:pt>
                <c:pt idx="18134">
                  <c:v>91.452358122899724</c:v>
                </c:pt>
                <c:pt idx="18135">
                  <c:v>91.453356446194178</c:v>
                </c:pt>
                <c:pt idx="18136">
                  <c:v>91.45435471480485</c:v>
                </c:pt>
                <c:pt idx="18137">
                  <c:v>91.45535292873771</c:v>
                </c:pt>
                <c:pt idx="18138">
                  <c:v>91.456351087998812</c:v>
                </c:pt>
                <c:pt idx="18139">
                  <c:v>91.457349192594094</c:v>
                </c:pt>
                <c:pt idx="18140">
                  <c:v>91.45834724252957</c:v>
                </c:pt>
                <c:pt idx="18141">
                  <c:v>91.45934523781122</c:v>
                </c:pt>
                <c:pt idx="18142">
                  <c:v>91.460343178445029</c:v>
                </c:pt>
                <c:pt idx="18143">
                  <c:v>91.461341064437022</c:v>
                </c:pt>
                <c:pt idx="18144">
                  <c:v>91.462338895793039</c:v>
                </c:pt>
                <c:pt idx="18145">
                  <c:v>91.463336672519247</c:v>
                </c:pt>
                <c:pt idx="18146">
                  <c:v>91.464334394621517</c:v>
                </c:pt>
                <c:pt idx="18147">
                  <c:v>91.465332062105873</c:v>
                </c:pt>
                <c:pt idx="18148">
                  <c:v>91.466329674978297</c:v>
                </c:pt>
                <c:pt idx="18149">
                  <c:v>91.467327233244703</c:v>
                </c:pt>
                <c:pt idx="18150">
                  <c:v>91.468324736911129</c:v>
                </c:pt>
                <c:pt idx="18151">
                  <c:v>91.469322185983543</c:v>
                </c:pt>
                <c:pt idx="18152">
                  <c:v>91.470319580467901</c:v>
                </c:pt>
                <c:pt idx="18153">
                  <c:v>91.471316920370228</c:v>
                </c:pt>
                <c:pt idx="18154">
                  <c:v>91.472314205696392</c:v>
                </c:pt>
                <c:pt idx="18155">
                  <c:v>91.473311436452477</c:v>
                </c:pt>
                <c:pt idx="18156">
                  <c:v>91.474308612644407</c:v>
                </c:pt>
                <c:pt idx="18157">
                  <c:v>91.475305734278209</c:v>
                </c:pt>
                <c:pt idx="18158">
                  <c:v>91.476302801359765</c:v>
                </c:pt>
                <c:pt idx="18159">
                  <c:v>91.477299813895073</c:v>
                </c:pt>
                <c:pt idx="18160">
                  <c:v>91.478296771890115</c:v>
                </c:pt>
                <c:pt idx="18161">
                  <c:v>91.479293675350888</c:v>
                </c:pt>
                <c:pt idx="18162">
                  <c:v>91.480290524283276</c:v>
                </c:pt>
                <c:pt idx="18163">
                  <c:v>91.481287318693276</c:v>
                </c:pt>
                <c:pt idx="18164">
                  <c:v>91.48228405858687</c:v>
                </c:pt>
                <c:pt idx="18165">
                  <c:v>91.48328074397007</c:v>
                </c:pt>
                <c:pt idx="18166">
                  <c:v>91.484277374848745</c:v>
                </c:pt>
                <c:pt idx="18167">
                  <c:v>91.485273951228891</c:v>
                </c:pt>
                <c:pt idx="18168">
                  <c:v>91.486270473116477</c:v>
                </c:pt>
                <c:pt idx="18169">
                  <c:v>91.4872669405175</c:v>
                </c:pt>
                <c:pt idx="18170">
                  <c:v>91.488263353437802</c:v>
                </c:pt>
                <c:pt idx="18171">
                  <c:v>91.489259711883463</c:v>
                </c:pt>
                <c:pt idx="18172">
                  <c:v>91.490256015860325</c:v>
                </c:pt>
                <c:pt idx="18173">
                  <c:v>91.491252265374499</c:v>
                </c:pt>
                <c:pt idx="18174">
                  <c:v>91.492248460431753</c:v>
                </c:pt>
                <c:pt idx="18175">
                  <c:v>91.493244601038228</c:v>
                </c:pt>
                <c:pt idx="18176">
                  <c:v>91.494240687199706</c:v>
                </c:pt>
                <c:pt idx="18177">
                  <c:v>91.495236718922229</c:v>
                </c:pt>
                <c:pt idx="18178">
                  <c:v>91.496232696211763</c:v>
                </c:pt>
                <c:pt idx="18179">
                  <c:v>91.497228619074207</c:v>
                </c:pt>
                <c:pt idx="18180">
                  <c:v>91.498224487515557</c:v>
                </c:pt>
                <c:pt idx="18181">
                  <c:v>91.499220301541669</c:v>
                </c:pt>
                <c:pt idx="18182">
                  <c:v>91.500216061158596</c:v>
                </c:pt>
                <c:pt idx="18183">
                  <c:v>91.501211766372236</c:v>
                </c:pt>
                <c:pt idx="18184">
                  <c:v>91.502207417188501</c:v>
                </c:pt>
                <c:pt idx="18185">
                  <c:v>91.503203013613415</c:v>
                </c:pt>
                <c:pt idx="18186">
                  <c:v>91.504198555652863</c:v>
                </c:pt>
                <c:pt idx="18187">
                  <c:v>91.505194043312827</c:v>
                </c:pt>
                <c:pt idx="18188">
                  <c:v>91.506189476599161</c:v>
                </c:pt>
                <c:pt idx="18189">
                  <c:v>91.507184855517906</c:v>
                </c:pt>
                <c:pt idx="18190">
                  <c:v>91.50818018007493</c:v>
                </c:pt>
                <c:pt idx="18191">
                  <c:v>91.509175450276231</c:v>
                </c:pt>
                <c:pt idx="18192">
                  <c:v>91.510170666127706</c:v>
                </c:pt>
                <c:pt idx="18193">
                  <c:v>91.511165827635267</c:v>
                </c:pt>
                <c:pt idx="18194">
                  <c:v>91.512160934804911</c:v>
                </c:pt>
                <c:pt idx="18195">
                  <c:v>91.513155987642534</c:v>
                </c:pt>
                <c:pt idx="18196">
                  <c:v>91.514150986154036</c:v>
                </c:pt>
                <c:pt idx="18197">
                  <c:v>91.515145930345426</c:v>
                </c:pt>
                <c:pt idx="18198">
                  <c:v>91.516140820222574</c:v>
                </c:pt>
                <c:pt idx="18199">
                  <c:v>91.517135655791463</c:v>
                </c:pt>
                <c:pt idx="18200">
                  <c:v>91.518130437057948</c:v>
                </c:pt>
                <c:pt idx="18201">
                  <c:v>91.519125164028026</c:v>
                </c:pt>
                <c:pt idx="18202">
                  <c:v>91.520119836707579</c:v>
                </c:pt>
                <c:pt idx="18203">
                  <c:v>91.521114455102577</c:v>
                </c:pt>
                <c:pt idx="18204">
                  <c:v>91.522109019218902</c:v>
                </c:pt>
                <c:pt idx="18205">
                  <c:v>91.523103529062496</c:v>
                </c:pt>
                <c:pt idx="18206">
                  <c:v>91.524097984639283</c:v>
                </c:pt>
                <c:pt idx="18207">
                  <c:v>91.525092385955148</c:v>
                </c:pt>
                <c:pt idx="18208">
                  <c:v>91.526086733016058</c:v>
                </c:pt>
                <c:pt idx="18209">
                  <c:v>91.527081025827982</c:v>
                </c:pt>
                <c:pt idx="18210">
                  <c:v>91.528075264396719</c:v>
                </c:pt>
                <c:pt idx="18211">
                  <c:v>91.529069448728237</c:v>
                </c:pt>
                <c:pt idx="18212">
                  <c:v>91.530063578828504</c:v>
                </c:pt>
                <c:pt idx="18213">
                  <c:v>91.531057654703403</c:v>
                </c:pt>
                <c:pt idx="18214">
                  <c:v>91.532051676358776</c:v>
                </c:pt>
                <c:pt idx="18215">
                  <c:v>91.533045643800634</c:v>
                </c:pt>
                <c:pt idx="18216">
                  <c:v>91.534039557034859</c:v>
                </c:pt>
                <c:pt idx="18217">
                  <c:v>91.53503341606735</c:v>
                </c:pt>
                <c:pt idx="18218">
                  <c:v>91.53602722090406</c:v>
                </c:pt>
                <c:pt idx="18219">
                  <c:v>91.537020971550874</c:v>
                </c:pt>
                <c:pt idx="18220">
                  <c:v>91.538014668013687</c:v>
                </c:pt>
                <c:pt idx="18221">
                  <c:v>91.539008310298357</c:v>
                </c:pt>
                <c:pt idx="18222">
                  <c:v>91.540001898410907</c:v>
                </c:pt>
                <c:pt idx="18223">
                  <c:v>91.540995432357207</c:v>
                </c:pt>
                <c:pt idx="18224">
                  <c:v>91.541988912143111</c:v>
                </c:pt>
                <c:pt idx="18225">
                  <c:v>91.542982337774546</c:v>
                </c:pt>
                <c:pt idx="18226">
                  <c:v>91.543975709257495</c:v>
                </c:pt>
                <c:pt idx="18227">
                  <c:v>91.544969026597727</c:v>
                </c:pt>
                <c:pt idx="18228">
                  <c:v>91.545962289801224</c:v>
                </c:pt>
                <c:pt idx="18229">
                  <c:v>91.546955498873871</c:v>
                </c:pt>
                <c:pt idx="18230">
                  <c:v>91.547948653821578</c:v>
                </c:pt>
                <c:pt idx="18231">
                  <c:v>91.548941754650173</c:v>
                </c:pt>
                <c:pt idx="18232">
                  <c:v>91.549934801365694</c:v>
                </c:pt>
                <c:pt idx="18233">
                  <c:v>91.550927793973912</c:v>
                </c:pt>
                <c:pt idx="18234">
                  <c:v>91.551920732480795</c:v>
                </c:pt>
                <c:pt idx="18235">
                  <c:v>91.552913616892212</c:v>
                </c:pt>
                <c:pt idx="18236">
                  <c:v>91.553906447214047</c:v>
                </c:pt>
                <c:pt idx="18237">
                  <c:v>91.554899223452239</c:v>
                </c:pt>
                <c:pt idx="18238">
                  <c:v>91.555891945612586</c:v>
                </c:pt>
                <c:pt idx="18239">
                  <c:v>91.55688461370103</c:v>
                </c:pt>
                <c:pt idx="18240">
                  <c:v>91.557877227723495</c:v>
                </c:pt>
                <c:pt idx="18241">
                  <c:v>91.55886978768585</c:v>
                </c:pt>
                <c:pt idx="18242">
                  <c:v>91.559862293593994</c:v>
                </c:pt>
                <c:pt idx="18243">
                  <c:v>91.560854745453753</c:v>
                </c:pt>
                <c:pt idx="18244">
                  <c:v>91.561847143271109</c:v>
                </c:pt>
                <c:pt idx="18245">
                  <c:v>91.562839487051846</c:v>
                </c:pt>
                <c:pt idx="18246">
                  <c:v>91.563831776801933</c:v>
                </c:pt>
                <c:pt idx="18247">
                  <c:v>91.564824012527183</c:v>
                </c:pt>
                <c:pt idx="18248">
                  <c:v>91.565816194233548</c:v>
                </c:pt>
                <c:pt idx="18249">
                  <c:v>91.566808321926857</c:v>
                </c:pt>
                <c:pt idx="18250">
                  <c:v>91.567800395613006</c:v>
                </c:pt>
                <c:pt idx="18251">
                  <c:v>91.568792415297892</c:v>
                </c:pt>
                <c:pt idx="18252">
                  <c:v>91.569784380987386</c:v>
                </c:pt>
                <c:pt idx="18253">
                  <c:v>91.570776292687285</c:v>
                </c:pt>
                <c:pt idx="18254">
                  <c:v>91.571768150403599</c:v>
                </c:pt>
                <c:pt idx="18255">
                  <c:v>91.572759954142171</c:v>
                </c:pt>
                <c:pt idx="18256">
                  <c:v>91.573751703908783</c:v>
                </c:pt>
                <c:pt idx="18257">
                  <c:v>91.574743399709419</c:v>
                </c:pt>
                <c:pt idx="18258">
                  <c:v>91.575735041549862</c:v>
                </c:pt>
                <c:pt idx="18259">
                  <c:v>91.576726629436081</c:v>
                </c:pt>
                <c:pt idx="18260">
                  <c:v>91.577718163373859</c:v>
                </c:pt>
                <c:pt idx="18261">
                  <c:v>91.578709643369109</c:v>
                </c:pt>
                <c:pt idx="18262">
                  <c:v>91.579701069427699</c:v>
                </c:pt>
                <c:pt idx="18263">
                  <c:v>91.580692441555499</c:v>
                </c:pt>
                <c:pt idx="18264">
                  <c:v>91.581683759758334</c:v>
                </c:pt>
                <c:pt idx="18265">
                  <c:v>91.582675024042146</c:v>
                </c:pt>
                <c:pt idx="18266">
                  <c:v>91.583666234412732</c:v>
                </c:pt>
                <c:pt idx="18267">
                  <c:v>91.584657390875975</c:v>
                </c:pt>
                <c:pt idx="18268">
                  <c:v>91.585648493437759</c:v>
                </c:pt>
                <c:pt idx="18269">
                  <c:v>91.58663954210391</c:v>
                </c:pt>
                <c:pt idx="18270">
                  <c:v>91.587630536880297</c:v>
                </c:pt>
                <c:pt idx="18271">
                  <c:v>91.588621477772847</c:v>
                </c:pt>
                <c:pt idx="18272">
                  <c:v>91.589612364787357</c:v>
                </c:pt>
                <c:pt idx="18273">
                  <c:v>91.590603197929653</c:v>
                </c:pt>
                <c:pt idx="18274">
                  <c:v>91.591593977205719</c:v>
                </c:pt>
                <c:pt idx="18275">
                  <c:v>91.592584702621238</c:v>
                </c:pt>
                <c:pt idx="18276">
                  <c:v>91.593575374182208</c:v>
                </c:pt>
                <c:pt idx="18277">
                  <c:v>91.594565991894399</c:v>
                </c:pt>
                <c:pt idx="18278">
                  <c:v>91.595556555763693</c:v>
                </c:pt>
                <c:pt idx="18279">
                  <c:v>91.59654706579596</c:v>
                </c:pt>
                <c:pt idx="18280">
                  <c:v>91.597537521997069</c:v>
                </c:pt>
                <c:pt idx="18281">
                  <c:v>91.598527924372817</c:v>
                </c:pt>
                <c:pt idx="18282">
                  <c:v>91.599518272929018</c:v>
                </c:pt>
                <c:pt idx="18283">
                  <c:v>91.600508567671639</c:v>
                </c:pt>
                <c:pt idx="18284">
                  <c:v>91.601498808606465</c:v>
                </c:pt>
                <c:pt idx="18285">
                  <c:v>91.602488995739336</c:v>
                </c:pt>
                <c:pt idx="18286">
                  <c:v>91.603479129076121</c:v>
                </c:pt>
                <c:pt idx="18287">
                  <c:v>91.604469208622646</c:v>
                </c:pt>
                <c:pt idx="18288">
                  <c:v>91.605459234384739</c:v>
                </c:pt>
                <c:pt idx="18289">
                  <c:v>91.606449206368282</c:v>
                </c:pt>
                <c:pt idx="18290">
                  <c:v>91.607439124579102</c:v>
                </c:pt>
                <c:pt idx="18291">
                  <c:v>91.608428989023054</c:v>
                </c:pt>
                <c:pt idx="18292">
                  <c:v>91.609418799705949</c:v>
                </c:pt>
                <c:pt idx="18293">
                  <c:v>91.610408556633644</c:v>
                </c:pt>
                <c:pt idx="18294">
                  <c:v>91.611398259811978</c:v>
                </c:pt>
                <c:pt idx="18295">
                  <c:v>91.612387909246777</c:v>
                </c:pt>
                <c:pt idx="18296">
                  <c:v>91.613377504943884</c:v>
                </c:pt>
                <c:pt idx="18297">
                  <c:v>91.614367046909152</c:v>
                </c:pt>
                <c:pt idx="18298">
                  <c:v>91.615356535148379</c:v>
                </c:pt>
                <c:pt idx="18299">
                  <c:v>91.616345969667435</c:v>
                </c:pt>
                <c:pt idx="18300">
                  <c:v>91.617335350472118</c:v>
                </c:pt>
                <c:pt idx="18301">
                  <c:v>91.61832467756831</c:v>
                </c:pt>
                <c:pt idx="18302">
                  <c:v>91.619313950961782</c:v>
                </c:pt>
                <c:pt idx="18303">
                  <c:v>91.620303170658389</c:v>
                </c:pt>
                <c:pt idx="18304">
                  <c:v>91.621292336663956</c:v>
                </c:pt>
                <c:pt idx="18305">
                  <c:v>91.622281448984339</c:v>
                </c:pt>
                <c:pt idx="18306">
                  <c:v>91.623270507625335</c:v>
                </c:pt>
                <c:pt idx="18307">
                  <c:v>91.624259512592815</c:v>
                </c:pt>
                <c:pt idx="18308">
                  <c:v>91.625248463892532</c:v>
                </c:pt>
                <c:pt idx="18309">
                  <c:v>91.626237361530372</c:v>
                </c:pt>
                <c:pt idx="18310">
                  <c:v>91.627226205512144</c:v>
                </c:pt>
                <c:pt idx="18311">
                  <c:v>91.628214995843592</c:v>
                </c:pt>
                <c:pt idx="18312">
                  <c:v>91.629203732530627</c:v>
                </c:pt>
                <c:pt idx="18313">
                  <c:v>91.630192415579089</c:v>
                </c:pt>
                <c:pt idx="18314">
                  <c:v>91.63118104499469</c:v>
                </c:pt>
                <c:pt idx="18315">
                  <c:v>91.632169620783372</c:v>
                </c:pt>
                <c:pt idx="18316">
                  <c:v>91.633158142950833</c:v>
                </c:pt>
                <c:pt idx="18317">
                  <c:v>91.634146611503013</c:v>
                </c:pt>
                <c:pt idx="18318">
                  <c:v>91.635135026445639</c:v>
                </c:pt>
                <c:pt idx="18319">
                  <c:v>91.636123387784579</c:v>
                </c:pt>
                <c:pt idx="18320">
                  <c:v>91.63711169552559</c:v>
                </c:pt>
                <c:pt idx="18321">
                  <c:v>91.63809994967454</c:v>
                </c:pt>
                <c:pt idx="18322">
                  <c:v>91.639088150237171</c:v>
                </c:pt>
                <c:pt idx="18323">
                  <c:v>91.64007629721938</c:v>
                </c:pt>
                <c:pt idx="18324">
                  <c:v>91.641064390626909</c:v>
                </c:pt>
                <c:pt idx="18325">
                  <c:v>91.642052430465597</c:v>
                </c:pt>
                <c:pt idx="18326">
                  <c:v>91.643040416741258</c:v>
                </c:pt>
                <c:pt idx="18327">
                  <c:v>91.644028349459703</c:v>
                </c:pt>
                <c:pt idx="18328">
                  <c:v>91.645016228626687</c:v>
                </c:pt>
                <c:pt idx="18329">
                  <c:v>91.646004054248095</c:v>
                </c:pt>
                <c:pt idx="18330">
                  <c:v>91.646991826329668</c:v>
                </c:pt>
                <c:pt idx="18331">
                  <c:v>91.647979544877245</c:v>
                </c:pt>
                <c:pt idx="18332">
                  <c:v>91.648967209896583</c:v>
                </c:pt>
                <c:pt idx="18333">
                  <c:v>91.649954821393564</c:v>
                </c:pt>
                <c:pt idx="18334">
                  <c:v>91.650942379373888</c:v>
                </c:pt>
                <c:pt idx="18335">
                  <c:v>91.651929883843437</c:v>
                </c:pt>
                <c:pt idx="18336">
                  <c:v>91.652917334807967</c:v>
                </c:pt>
                <c:pt idx="18337">
                  <c:v>91.653904732273276</c:v>
                </c:pt>
                <c:pt idx="18338">
                  <c:v>91.65489207624519</c:v>
                </c:pt>
                <c:pt idx="18339">
                  <c:v>91.655879366729451</c:v>
                </c:pt>
                <c:pt idx="18340">
                  <c:v>91.656866603731942</c:v>
                </c:pt>
                <c:pt idx="18341">
                  <c:v>91.657853787258404</c:v>
                </c:pt>
                <c:pt idx="18342">
                  <c:v>91.658840917314564</c:v>
                </c:pt>
                <c:pt idx="18343">
                  <c:v>91.659827993906347</c:v>
                </c:pt>
                <c:pt idx="18344">
                  <c:v>91.660815017039468</c:v>
                </c:pt>
                <c:pt idx="18345">
                  <c:v>91.661801986719709</c:v>
                </c:pt>
                <c:pt idx="18346">
                  <c:v>91.662788902952855</c:v>
                </c:pt>
                <c:pt idx="18347">
                  <c:v>91.663775765744788</c:v>
                </c:pt>
                <c:pt idx="18348">
                  <c:v>91.664762575101179</c:v>
                </c:pt>
                <c:pt idx="18349">
                  <c:v>91.66574933102784</c:v>
                </c:pt>
                <c:pt idx="18350">
                  <c:v>91.666736033530611</c:v>
                </c:pt>
                <c:pt idx="18351">
                  <c:v>91.667722682615235</c:v>
                </c:pt>
                <c:pt idx="18352">
                  <c:v>91.668709278287508</c:v>
                </c:pt>
                <c:pt idx="18353">
                  <c:v>91.669695820553159</c:v>
                </c:pt>
                <c:pt idx="18354">
                  <c:v>91.670682309418055</c:v>
                </c:pt>
                <c:pt idx="18355">
                  <c:v>91.671668744887953</c:v>
                </c:pt>
                <c:pt idx="18356">
                  <c:v>91.672655126968564</c:v>
                </c:pt>
                <c:pt idx="18357">
                  <c:v>91.673641455665802</c:v>
                </c:pt>
                <c:pt idx="18358">
                  <c:v>91.674627730985307</c:v>
                </c:pt>
                <c:pt idx="18359">
                  <c:v>91.675613952932949</c:v>
                </c:pt>
                <c:pt idx="18360">
                  <c:v>91.676600121514426</c:v>
                </c:pt>
                <c:pt idx="18361">
                  <c:v>91.677586236735564</c:v>
                </c:pt>
                <c:pt idx="18362">
                  <c:v>91.678572298602134</c:v>
                </c:pt>
                <c:pt idx="18363">
                  <c:v>91.679558307119905</c:v>
                </c:pt>
                <c:pt idx="18364">
                  <c:v>91.680544262294688</c:v>
                </c:pt>
                <c:pt idx="18365">
                  <c:v>91.681530164132198</c:v>
                </c:pt>
                <c:pt idx="18366">
                  <c:v>91.682516012638175</c:v>
                </c:pt>
                <c:pt idx="18367">
                  <c:v>91.683501807818473</c:v>
                </c:pt>
                <c:pt idx="18368">
                  <c:v>91.684487549678849</c:v>
                </c:pt>
                <c:pt idx="18369">
                  <c:v>91.685473238225015</c:v>
                </c:pt>
                <c:pt idx="18370">
                  <c:v>91.686458873462726</c:v>
                </c:pt>
                <c:pt idx="18371">
                  <c:v>91.687444455397923</c:v>
                </c:pt>
                <c:pt idx="18372">
                  <c:v>91.688429984036134</c:v>
                </c:pt>
                <c:pt idx="18373">
                  <c:v>91.689415459383213</c:v>
                </c:pt>
                <c:pt idx="18374">
                  <c:v>91.690400881444958</c:v>
                </c:pt>
                <c:pt idx="18375">
                  <c:v>91.69138625022714</c:v>
                </c:pt>
                <c:pt idx="18376">
                  <c:v>91.692371565735456</c:v>
                </c:pt>
                <c:pt idx="18377">
                  <c:v>91.693356827975705</c:v>
                </c:pt>
                <c:pt idx="18378">
                  <c:v>91.694342036953614</c:v>
                </c:pt>
                <c:pt idx="18379">
                  <c:v>91.695327192674995</c:v>
                </c:pt>
                <c:pt idx="18380">
                  <c:v>91.696312295145646</c:v>
                </c:pt>
                <c:pt idx="18381">
                  <c:v>91.697297344371194</c:v>
                </c:pt>
                <c:pt idx="18382">
                  <c:v>91.698282340357409</c:v>
                </c:pt>
                <c:pt idx="18383">
                  <c:v>91.699267283110174</c:v>
                </c:pt>
                <c:pt idx="18384">
                  <c:v>91.700252172635118</c:v>
                </c:pt>
                <c:pt idx="18385">
                  <c:v>91.701237008938065</c:v>
                </c:pt>
                <c:pt idx="18386">
                  <c:v>91.70222179202473</c:v>
                </c:pt>
                <c:pt idx="18387">
                  <c:v>91.703206521900867</c:v>
                </c:pt>
                <c:pt idx="18388">
                  <c:v>91.704191198572232</c:v>
                </c:pt>
                <c:pt idx="18389">
                  <c:v>91.705175822044538</c:v>
                </c:pt>
                <c:pt idx="18390">
                  <c:v>91.706160392323653</c:v>
                </c:pt>
                <c:pt idx="18391">
                  <c:v>91.707144909415206</c:v>
                </c:pt>
                <c:pt idx="18392">
                  <c:v>91.708129373324923</c:v>
                </c:pt>
                <c:pt idx="18393">
                  <c:v>91.709113784058687</c:v>
                </c:pt>
                <c:pt idx="18394">
                  <c:v>91.710098141622098</c:v>
                </c:pt>
                <c:pt idx="18395">
                  <c:v>91.71108244602101</c:v>
                </c:pt>
                <c:pt idx="18396">
                  <c:v>91.712066697261093</c:v>
                </c:pt>
                <c:pt idx="18397">
                  <c:v>91.71305089534809</c:v>
                </c:pt>
                <c:pt idx="18398">
                  <c:v>91.714035040287769</c:v>
                </c:pt>
                <c:pt idx="18399">
                  <c:v>91.715019132085843</c:v>
                </c:pt>
                <c:pt idx="18400">
                  <c:v>91.716003170748124</c:v>
                </c:pt>
                <c:pt idx="18401">
                  <c:v>91.716987156280268</c:v>
                </c:pt>
                <c:pt idx="18402">
                  <c:v>91.717971088688074</c:v>
                </c:pt>
                <c:pt idx="18403">
                  <c:v>91.71895496797724</c:v>
                </c:pt>
                <c:pt idx="18404">
                  <c:v>91.71993879415345</c:v>
                </c:pt>
                <c:pt idx="18405">
                  <c:v>91.72092256722253</c:v>
                </c:pt>
                <c:pt idx="18406">
                  <c:v>91.721906287190194</c:v>
                </c:pt>
                <c:pt idx="18407">
                  <c:v>91.722889954062154</c:v>
                </c:pt>
                <c:pt idx="18408">
                  <c:v>91.723873567844109</c:v>
                </c:pt>
                <c:pt idx="18409">
                  <c:v>91.724857128541856</c:v>
                </c:pt>
                <c:pt idx="18410">
                  <c:v>91.725840636161067</c:v>
                </c:pt>
                <c:pt idx="18411">
                  <c:v>91.726824090707566</c:v>
                </c:pt>
                <c:pt idx="18412">
                  <c:v>91.727807492186898</c:v>
                </c:pt>
                <c:pt idx="18413">
                  <c:v>91.728790840605015</c:v>
                </c:pt>
                <c:pt idx="18414">
                  <c:v>91.72977413596746</c:v>
                </c:pt>
                <c:pt idx="18415">
                  <c:v>91.73075737828006</c:v>
                </c:pt>
                <c:pt idx="18416">
                  <c:v>91.731740567548542</c:v>
                </c:pt>
                <c:pt idx="18417">
                  <c:v>91.732723703778532</c:v>
                </c:pt>
                <c:pt idx="18418">
                  <c:v>91.733706786975844</c:v>
                </c:pt>
                <c:pt idx="18419">
                  <c:v>91.734689817146162</c:v>
                </c:pt>
                <c:pt idx="18420">
                  <c:v>91.735672794295212</c:v>
                </c:pt>
                <c:pt idx="18421">
                  <c:v>91.736655718428707</c:v>
                </c:pt>
                <c:pt idx="18422">
                  <c:v>91.737638589552432</c:v>
                </c:pt>
                <c:pt idx="18423">
                  <c:v>91.738621407671999</c:v>
                </c:pt>
                <c:pt idx="18424">
                  <c:v>91.73960417279315</c:v>
                </c:pt>
                <c:pt idx="18425">
                  <c:v>91.740586884921669</c:v>
                </c:pt>
                <c:pt idx="18426">
                  <c:v>91.741569544063239</c:v>
                </c:pt>
                <c:pt idx="18427">
                  <c:v>91.742552150223446</c:v>
                </c:pt>
                <c:pt idx="18428">
                  <c:v>91.74353470340823</c:v>
                </c:pt>
                <c:pt idx="18429">
                  <c:v>91.744517203623161</c:v>
                </c:pt>
                <c:pt idx="18430">
                  <c:v>91.745499650873967</c:v>
                </c:pt>
                <c:pt idx="18431">
                  <c:v>91.746482045166346</c:v>
                </c:pt>
                <c:pt idx="18432">
                  <c:v>91.747464386506067</c:v>
                </c:pt>
                <c:pt idx="18433">
                  <c:v>91.748446674898787</c:v>
                </c:pt>
                <c:pt idx="18434">
                  <c:v>91.749428910350233</c:v>
                </c:pt>
                <c:pt idx="18435">
                  <c:v>91.750411092866088</c:v>
                </c:pt>
                <c:pt idx="18436">
                  <c:v>91.75139322245208</c:v>
                </c:pt>
                <c:pt idx="18437">
                  <c:v>91.752375299113908</c:v>
                </c:pt>
                <c:pt idx="18438">
                  <c:v>91.753357322857269</c:v>
                </c:pt>
                <c:pt idx="18439">
                  <c:v>91.754339293687906</c:v>
                </c:pt>
                <c:pt idx="18440">
                  <c:v>91.755321211611459</c:v>
                </c:pt>
                <c:pt idx="18441">
                  <c:v>91.756303076633657</c:v>
                </c:pt>
                <c:pt idx="18442">
                  <c:v>91.757284888760225</c:v>
                </c:pt>
                <c:pt idx="18443">
                  <c:v>91.758266647996805</c:v>
                </c:pt>
                <c:pt idx="18444">
                  <c:v>91.759248354349111</c:v>
                </c:pt>
                <c:pt idx="18445">
                  <c:v>91.760230007822912</c:v>
                </c:pt>
                <c:pt idx="18446">
                  <c:v>91.761211608423821</c:v>
                </c:pt>
                <c:pt idx="18447">
                  <c:v>91.762193156157579</c:v>
                </c:pt>
                <c:pt idx="18448">
                  <c:v>91.763174651029829</c:v>
                </c:pt>
                <c:pt idx="18449">
                  <c:v>91.764156093046296</c:v>
                </c:pt>
                <c:pt idx="18450">
                  <c:v>91.765137482212694</c:v>
                </c:pt>
                <c:pt idx="18451">
                  <c:v>91.766118818534665</c:v>
                </c:pt>
                <c:pt idx="18452">
                  <c:v>91.767100102017977</c:v>
                </c:pt>
                <c:pt idx="18453">
                  <c:v>91.768081332668203</c:v>
                </c:pt>
                <c:pt idx="18454">
                  <c:v>91.769062510491167</c:v>
                </c:pt>
                <c:pt idx="18455">
                  <c:v>91.770043635492499</c:v>
                </c:pt>
                <c:pt idx="18456">
                  <c:v>91.771024707677824</c:v>
                </c:pt>
                <c:pt idx="18457">
                  <c:v>91.772005727052871</c:v>
                </c:pt>
                <c:pt idx="18458">
                  <c:v>91.772986693623366</c:v>
                </c:pt>
                <c:pt idx="18459">
                  <c:v>91.773967607395022</c:v>
                </c:pt>
                <c:pt idx="18460">
                  <c:v>91.774948468373395</c:v>
                </c:pt>
                <c:pt idx="18461">
                  <c:v>91.775929276564227</c:v>
                </c:pt>
                <c:pt idx="18462">
                  <c:v>91.77691003197323</c:v>
                </c:pt>
                <c:pt idx="18463">
                  <c:v>91.777890734606032</c:v>
                </c:pt>
                <c:pt idx="18464">
                  <c:v>91.778871384468374</c:v>
                </c:pt>
                <c:pt idx="18465">
                  <c:v>91.779851981565912</c:v>
                </c:pt>
                <c:pt idx="18466">
                  <c:v>91.780832525904273</c:v>
                </c:pt>
                <c:pt idx="18467">
                  <c:v>91.781813017489227</c:v>
                </c:pt>
                <c:pt idx="18468">
                  <c:v>91.78279345632636</c:v>
                </c:pt>
                <c:pt idx="18469">
                  <c:v>91.783773842421382</c:v>
                </c:pt>
                <c:pt idx="18470">
                  <c:v>91.784754175780051</c:v>
                </c:pt>
                <c:pt idx="18471">
                  <c:v>91.785734456407894</c:v>
                </c:pt>
                <c:pt idx="18472">
                  <c:v>91.786714684310709</c:v>
                </c:pt>
                <c:pt idx="18473">
                  <c:v>91.78769485949401</c:v>
                </c:pt>
                <c:pt idx="18474">
                  <c:v>91.788674981963624</c:v>
                </c:pt>
                <c:pt idx="18475">
                  <c:v>91.789655051725163</c:v>
                </c:pt>
                <c:pt idx="18476">
                  <c:v>91.790635068784283</c:v>
                </c:pt>
                <c:pt idx="18477">
                  <c:v>91.791615033146698</c:v>
                </c:pt>
                <c:pt idx="18478">
                  <c:v>91.792594944818006</c:v>
                </c:pt>
                <c:pt idx="18479">
                  <c:v>91.793574803803892</c:v>
                </c:pt>
                <c:pt idx="18480">
                  <c:v>91.794554610110097</c:v>
                </c:pt>
                <c:pt idx="18481">
                  <c:v>91.795534363742135</c:v>
                </c:pt>
                <c:pt idx="18482">
                  <c:v>91.796514064705846</c:v>
                </c:pt>
                <c:pt idx="18483">
                  <c:v>91.797493713006745</c:v>
                </c:pt>
                <c:pt idx="18484">
                  <c:v>91.798473308650586</c:v>
                </c:pt>
                <c:pt idx="18485">
                  <c:v>91.799452851642982</c:v>
                </c:pt>
                <c:pt idx="18486">
                  <c:v>91.800432341989634</c:v>
                </c:pt>
                <c:pt idx="18487">
                  <c:v>91.801411779696153</c:v>
                </c:pt>
                <c:pt idx="18488">
                  <c:v>91.802391164768196</c:v>
                </c:pt>
                <c:pt idx="18489">
                  <c:v>91.803370497211489</c:v>
                </c:pt>
                <c:pt idx="18490">
                  <c:v>91.804349777031618</c:v>
                </c:pt>
                <c:pt idx="18491">
                  <c:v>91.805329004234281</c:v>
                </c:pt>
                <c:pt idx="18492">
                  <c:v>91.806308178825091</c:v>
                </c:pt>
                <c:pt idx="18493">
                  <c:v>91.807287300809719</c:v>
                </c:pt>
                <c:pt idx="18494">
                  <c:v>91.808266370193849</c:v>
                </c:pt>
                <c:pt idx="18495">
                  <c:v>91.809245386983079</c:v>
                </c:pt>
                <c:pt idx="18496">
                  <c:v>91.810224351183066</c:v>
                </c:pt>
                <c:pt idx="18497">
                  <c:v>91.811203262799495</c:v>
                </c:pt>
                <c:pt idx="18498">
                  <c:v>91.812182121837992</c:v>
                </c:pt>
                <c:pt idx="18499">
                  <c:v>91.813160928304271</c:v>
                </c:pt>
                <c:pt idx="18500">
                  <c:v>91.814139682203859</c:v>
                </c:pt>
                <c:pt idx="18501">
                  <c:v>91.815118383542455</c:v>
                </c:pt>
                <c:pt idx="18502">
                  <c:v>91.8160970323257</c:v>
                </c:pt>
                <c:pt idx="18503">
                  <c:v>91.81707562855928</c:v>
                </c:pt>
                <c:pt idx="18504">
                  <c:v>91.818054172248779</c:v>
                </c:pt>
                <c:pt idx="18505">
                  <c:v>91.819032663399881</c:v>
                </c:pt>
                <c:pt idx="18506">
                  <c:v>91.820011102018199</c:v>
                </c:pt>
                <c:pt idx="18507">
                  <c:v>91.820989488109433</c:v>
                </c:pt>
                <c:pt idx="18508">
                  <c:v>91.82196782167911</c:v>
                </c:pt>
                <c:pt idx="18509">
                  <c:v>91.822946102732971</c:v>
                </c:pt>
                <c:pt idx="18510">
                  <c:v>91.823924331276615</c:v>
                </c:pt>
                <c:pt idx="18511">
                  <c:v>91.824902507315699</c:v>
                </c:pt>
                <c:pt idx="18512">
                  <c:v>91.825880630855792</c:v>
                </c:pt>
                <c:pt idx="18513">
                  <c:v>91.826858701902623</c:v>
                </c:pt>
                <c:pt idx="18514">
                  <c:v>91.827836720461733</c:v>
                </c:pt>
                <c:pt idx="18515">
                  <c:v>91.828814686538877</c:v>
                </c:pt>
                <c:pt idx="18516">
                  <c:v>91.829792600139555</c:v>
                </c:pt>
                <c:pt idx="18517">
                  <c:v>91.830770461269452</c:v>
                </c:pt>
                <c:pt idx="18518">
                  <c:v>91.831748269934252</c:v>
                </c:pt>
                <c:pt idx="18519">
                  <c:v>91.832726026139497</c:v>
                </c:pt>
                <c:pt idx="18520">
                  <c:v>91.833703729890871</c:v>
                </c:pt>
                <c:pt idx="18521">
                  <c:v>91.83468138119396</c:v>
                </c:pt>
                <c:pt idx="18522">
                  <c:v>91.835658980054447</c:v>
                </c:pt>
                <c:pt idx="18523">
                  <c:v>91.836636526477918</c:v>
                </c:pt>
                <c:pt idx="18524">
                  <c:v>91.837614020469999</c:v>
                </c:pt>
                <c:pt idx="18525">
                  <c:v>91.838591462036305</c:v>
                </c:pt>
                <c:pt idx="18526">
                  <c:v>91.839568851182491</c:v>
                </c:pt>
                <c:pt idx="18527">
                  <c:v>91.8405461879142</c:v>
                </c:pt>
                <c:pt idx="18528">
                  <c:v>91.841523472236986</c:v>
                </c:pt>
                <c:pt idx="18529">
                  <c:v>91.842500704156478</c:v>
                </c:pt>
                <c:pt idx="18530">
                  <c:v>91.843477883678332</c:v>
                </c:pt>
                <c:pt idx="18531">
                  <c:v>91.844455010808204</c:v>
                </c:pt>
                <c:pt idx="18532">
                  <c:v>91.845432085551593</c:v>
                </c:pt>
                <c:pt idx="18533">
                  <c:v>91.846409107914212</c:v>
                </c:pt>
                <c:pt idx="18534">
                  <c:v>91.847386077901632</c:v>
                </c:pt>
                <c:pt idx="18535">
                  <c:v>91.848362995519508</c:v>
                </c:pt>
                <c:pt idx="18536">
                  <c:v>91.849339860773441</c:v>
                </c:pt>
                <c:pt idx="18537">
                  <c:v>91.850316673668985</c:v>
                </c:pt>
                <c:pt idx="18538">
                  <c:v>91.851293434211854</c:v>
                </c:pt>
                <c:pt idx="18539">
                  <c:v>91.852270142407562</c:v>
                </c:pt>
                <c:pt idx="18540">
                  <c:v>91.853246798261793</c:v>
                </c:pt>
                <c:pt idx="18541">
                  <c:v>91.854223401780146</c:v>
                </c:pt>
                <c:pt idx="18542">
                  <c:v>91.855199952968178</c:v>
                </c:pt>
                <c:pt idx="18543">
                  <c:v>91.85617645183153</c:v>
                </c:pt>
                <c:pt idx="18544">
                  <c:v>91.857152898375801</c:v>
                </c:pt>
                <c:pt idx="18545">
                  <c:v>91.85812929260662</c:v>
                </c:pt>
                <c:pt idx="18546">
                  <c:v>91.859105634529598</c:v>
                </c:pt>
                <c:pt idx="18547">
                  <c:v>91.860081924150307</c:v>
                </c:pt>
                <c:pt idx="18548">
                  <c:v>91.861058161474347</c:v>
                </c:pt>
                <c:pt idx="18549">
                  <c:v>91.862034346507372</c:v>
                </c:pt>
                <c:pt idx="18550">
                  <c:v>91.863010479254882</c:v>
                </c:pt>
                <c:pt idx="18551">
                  <c:v>91.863986559722591</c:v>
                </c:pt>
                <c:pt idx="18552">
                  <c:v>91.864962587916082</c:v>
                </c:pt>
                <c:pt idx="18553">
                  <c:v>91.865938563840871</c:v>
                </c:pt>
                <c:pt idx="18554">
                  <c:v>91.866914487502612</c:v>
                </c:pt>
                <c:pt idx="18555">
                  <c:v>91.867890358906891</c:v>
                </c:pt>
                <c:pt idx="18556">
                  <c:v>91.868866178059307</c:v>
                </c:pt>
                <c:pt idx="18557">
                  <c:v>91.869841944965486</c:v>
                </c:pt>
                <c:pt idx="18558">
                  <c:v>91.870817659630973</c:v>
                </c:pt>
                <c:pt idx="18559">
                  <c:v>91.871793322061407</c:v>
                </c:pt>
                <c:pt idx="18560">
                  <c:v>91.872768932262332</c:v>
                </c:pt>
                <c:pt idx="18561">
                  <c:v>91.873744490239389</c:v>
                </c:pt>
                <c:pt idx="18562">
                  <c:v>91.874719995998163</c:v>
                </c:pt>
                <c:pt idx="18563">
                  <c:v>91.875695449544182</c:v>
                </c:pt>
                <c:pt idx="18564">
                  <c:v>91.876670850883087</c:v>
                </c:pt>
                <c:pt idx="18565">
                  <c:v>91.877646200020479</c:v>
                </c:pt>
                <c:pt idx="18566">
                  <c:v>91.878621496961898</c:v>
                </c:pt>
                <c:pt idx="18567">
                  <c:v>91.879596741712973</c:v>
                </c:pt>
                <c:pt idx="18568">
                  <c:v>91.880571934279246</c:v>
                </c:pt>
                <c:pt idx="18569">
                  <c:v>91.881547074666329</c:v>
                </c:pt>
                <c:pt idx="18570">
                  <c:v>91.882522162879837</c:v>
                </c:pt>
                <c:pt idx="18571">
                  <c:v>91.883497198925269</c:v>
                </c:pt>
                <c:pt idx="18572">
                  <c:v>91.884472182808295</c:v>
                </c:pt>
                <c:pt idx="18573">
                  <c:v>91.885447114534443</c:v>
                </c:pt>
                <c:pt idx="18574">
                  <c:v>91.886421994109369</c:v>
                </c:pt>
                <c:pt idx="18575">
                  <c:v>91.887396821538502</c:v>
                </c:pt>
                <c:pt idx="18576">
                  <c:v>91.88837159682754</c:v>
                </c:pt>
                <c:pt idx="18577">
                  <c:v>91.889346319982067</c:v>
                </c:pt>
                <c:pt idx="18578">
                  <c:v>91.890320991007599</c:v>
                </c:pt>
                <c:pt idx="18579">
                  <c:v>91.891295609909719</c:v>
                </c:pt>
                <c:pt idx="18580">
                  <c:v>91.892270176693984</c:v>
                </c:pt>
                <c:pt idx="18581">
                  <c:v>91.893244691366107</c:v>
                </c:pt>
                <c:pt idx="18582">
                  <c:v>91.894219153931473</c:v>
                </c:pt>
                <c:pt idx="18583">
                  <c:v>91.895193564395754</c:v>
                </c:pt>
                <c:pt idx="18584">
                  <c:v>91.896167922764462</c:v>
                </c:pt>
                <c:pt idx="18585">
                  <c:v>91.897142229043283</c:v>
                </c:pt>
                <c:pt idx="18586">
                  <c:v>91.8981164832377</c:v>
                </c:pt>
                <c:pt idx="18587">
                  <c:v>91.899090685353244</c:v>
                </c:pt>
                <c:pt idx="18588">
                  <c:v>91.900064835395568</c:v>
                </c:pt>
                <c:pt idx="18589">
                  <c:v>91.901038933370174</c:v>
                </c:pt>
                <c:pt idx="18590">
                  <c:v>91.902012979282674</c:v>
                </c:pt>
                <c:pt idx="18591">
                  <c:v>91.902986973138582</c:v>
                </c:pt>
                <c:pt idx="18592">
                  <c:v>91.903960914943525</c:v>
                </c:pt>
                <c:pt idx="18593">
                  <c:v>91.904934804703061</c:v>
                </c:pt>
                <c:pt idx="18594">
                  <c:v>91.905908642422688</c:v>
                </c:pt>
                <c:pt idx="18595">
                  <c:v>91.906882428107991</c:v>
                </c:pt>
                <c:pt idx="18596">
                  <c:v>91.907856161764585</c:v>
                </c:pt>
                <c:pt idx="18597">
                  <c:v>91.908829843397967</c:v>
                </c:pt>
                <c:pt idx="18598">
                  <c:v>91.909803473013724</c:v>
                </c:pt>
                <c:pt idx="18599">
                  <c:v>91.910777050617412</c:v>
                </c:pt>
                <c:pt idx="18600">
                  <c:v>91.911750576214573</c:v>
                </c:pt>
                <c:pt idx="18601">
                  <c:v>91.912724049810791</c:v>
                </c:pt>
                <c:pt idx="18602">
                  <c:v>91.913697471411567</c:v>
                </c:pt>
                <c:pt idx="18603">
                  <c:v>91.914670841022513</c:v>
                </c:pt>
                <c:pt idx="18604">
                  <c:v>91.915644158649172</c:v>
                </c:pt>
                <c:pt idx="18605">
                  <c:v>91.916617424297101</c:v>
                </c:pt>
                <c:pt idx="18606">
                  <c:v>91.917590637971756</c:v>
                </c:pt>
                <c:pt idx="18607">
                  <c:v>91.918563799678807</c:v>
                </c:pt>
                <c:pt idx="18608">
                  <c:v>91.919536909423769</c:v>
                </c:pt>
                <c:pt idx="18609">
                  <c:v>91.920509967212197</c:v>
                </c:pt>
                <c:pt idx="18610">
                  <c:v>91.921482973049578</c:v>
                </c:pt>
                <c:pt idx="18611">
                  <c:v>91.922455926941552</c:v>
                </c:pt>
                <c:pt idx="18612">
                  <c:v>91.923428828893591</c:v>
                </c:pt>
                <c:pt idx="18613">
                  <c:v>91.924401678911323</c:v>
                </c:pt>
                <c:pt idx="18614">
                  <c:v>91.925374477000176</c:v>
                </c:pt>
                <c:pt idx="18615">
                  <c:v>91.926347223165791</c:v>
                </c:pt>
                <c:pt idx="18616">
                  <c:v>91.927319917413683</c:v>
                </c:pt>
                <c:pt idx="18617">
                  <c:v>91.92829255974938</c:v>
                </c:pt>
                <c:pt idx="18618">
                  <c:v>91.929265150178423</c:v>
                </c:pt>
                <c:pt idx="18619">
                  <c:v>91.93023768870637</c:v>
                </c:pt>
                <c:pt idx="18620">
                  <c:v>91.931210175338734</c:v>
                </c:pt>
                <c:pt idx="18621">
                  <c:v>91.932182610081043</c:v>
                </c:pt>
                <c:pt idx="18622">
                  <c:v>91.933154992938924</c:v>
                </c:pt>
                <c:pt idx="18623">
                  <c:v>91.934127323917821</c:v>
                </c:pt>
                <c:pt idx="18624">
                  <c:v>91.935099603023247</c:v>
                </c:pt>
                <c:pt idx="18625">
                  <c:v>91.936071830260829</c:v>
                </c:pt>
                <c:pt idx="18626">
                  <c:v>91.937044005636054</c:v>
                </c:pt>
                <c:pt idx="18627">
                  <c:v>91.938016129154448</c:v>
                </c:pt>
                <c:pt idx="18628">
                  <c:v>91.938988200821541</c:v>
                </c:pt>
                <c:pt idx="18629">
                  <c:v>91.939960220642945</c:v>
                </c:pt>
                <c:pt idx="18630">
                  <c:v>91.940932188624018</c:v>
                </c:pt>
                <c:pt idx="18631">
                  <c:v>91.941904104770501</c:v>
                </c:pt>
                <c:pt idx="18632">
                  <c:v>91.942875969087765</c:v>
                </c:pt>
                <c:pt idx="18633">
                  <c:v>91.943847781581354</c:v>
                </c:pt>
                <c:pt idx="18634">
                  <c:v>91.944819542256866</c:v>
                </c:pt>
                <c:pt idx="18635">
                  <c:v>91.945791251119772</c:v>
                </c:pt>
                <c:pt idx="18636">
                  <c:v>91.946762908175614</c:v>
                </c:pt>
                <c:pt idx="18637">
                  <c:v>91.947734513429879</c:v>
                </c:pt>
                <c:pt idx="18638">
                  <c:v>91.948706066888178</c:v>
                </c:pt>
                <c:pt idx="18639">
                  <c:v>91.949677568555984</c:v>
                </c:pt>
                <c:pt idx="18640">
                  <c:v>91.95064901843881</c:v>
                </c:pt>
                <c:pt idx="18641">
                  <c:v>91.951620416542156</c:v>
                </c:pt>
                <c:pt idx="18642">
                  <c:v>91.952591762871577</c:v>
                </c:pt>
                <c:pt idx="18643">
                  <c:v>91.953563057432604</c:v>
                </c:pt>
                <c:pt idx="18644">
                  <c:v>91.954534300230705</c:v>
                </c:pt>
                <c:pt idx="18645">
                  <c:v>91.955505491271424</c:v>
                </c:pt>
                <c:pt idx="18646">
                  <c:v>91.956476630560289</c:v>
                </c:pt>
                <c:pt idx="18647">
                  <c:v>91.957447718102799</c:v>
                </c:pt>
                <c:pt idx="18648">
                  <c:v>91.958418753904468</c:v>
                </c:pt>
                <c:pt idx="18649">
                  <c:v>91.959389737970838</c:v>
                </c:pt>
                <c:pt idx="18650">
                  <c:v>91.960360670307367</c:v>
                </c:pt>
                <c:pt idx="18651">
                  <c:v>91.961331550919581</c:v>
                </c:pt>
                <c:pt idx="18652">
                  <c:v>91.962302379813053</c:v>
                </c:pt>
                <c:pt idx="18653">
                  <c:v>91.96327315699321</c:v>
                </c:pt>
                <c:pt idx="18654">
                  <c:v>91.964243882465652</c:v>
                </c:pt>
                <c:pt idx="18655">
                  <c:v>91.965214556235793</c:v>
                </c:pt>
                <c:pt idx="18656">
                  <c:v>91.966185178309161</c:v>
                </c:pt>
                <c:pt idx="18657">
                  <c:v>91.967155748691297</c:v>
                </c:pt>
                <c:pt idx="18658">
                  <c:v>91.968126267387717</c:v>
                </c:pt>
                <c:pt idx="18659">
                  <c:v>91.96909673440382</c:v>
                </c:pt>
                <c:pt idx="18660">
                  <c:v>91.970067149745262</c:v>
                </c:pt>
                <c:pt idx="18661">
                  <c:v>91.971037513417443</c:v>
                </c:pt>
                <c:pt idx="18662">
                  <c:v>91.972007825425877</c:v>
                </c:pt>
                <c:pt idx="18663">
                  <c:v>91.972978085776148</c:v>
                </c:pt>
                <c:pt idx="18664">
                  <c:v>91.973948294473658</c:v>
                </c:pt>
                <c:pt idx="18665">
                  <c:v>91.974918451523948</c:v>
                </c:pt>
                <c:pt idx="18666">
                  <c:v>91.975888556932475</c:v>
                </c:pt>
                <c:pt idx="18667">
                  <c:v>91.976858610704767</c:v>
                </c:pt>
                <c:pt idx="18668">
                  <c:v>91.977828612846352</c:v>
                </c:pt>
                <c:pt idx="18669">
                  <c:v>91.978798563362673</c:v>
                </c:pt>
                <c:pt idx="18670">
                  <c:v>91.979768462259273</c:v>
                </c:pt>
                <c:pt idx="18671">
                  <c:v>91.980738309541593</c:v>
                </c:pt>
                <c:pt idx="18672">
                  <c:v>91.981708105215205</c:v>
                </c:pt>
                <c:pt idx="18673">
                  <c:v>91.982677849285508</c:v>
                </c:pt>
                <c:pt idx="18674">
                  <c:v>91.983647541758017</c:v>
                </c:pt>
                <c:pt idx="18675">
                  <c:v>91.984617182638303</c:v>
                </c:pt>
                <c:pt idx="18676">
                  <c:v>91.985586771931708</c:v>
                </c:pt>
                <c:pt idx="18677">
                  <c:v>91.986556309643902</c:v>
                </c:pt>
                <c:pt idx="18678">
                  <c:v>91.987525795780201</c:v>
                </c:pt>
                <c:pt idx="18679">
                  <c:v>91.988495230346203</c:v>
                </c:pt>
                <c:pt idx="18680">
                  <c:v>91.989464613347351</c:v>
                </c:pt>
                <c:pt idx="18681">
                  <c:v>91.990433944789132</c:v>
                </c:pt>
                <c:pt idx="18682">
                  <c:v>91.991403224677072</c:v>
                </c:pt>
                <c:pt idx="18683">
                  <c:v>91.992372453016557</c:v>
                </c:pt>
                <c:pt idx="18684">
                  <c:v>91.993341629813216</c:v>
                </c:pt>
                <c:pt idx="18685">
                  <c:v>91.994310755072391</c:v>
                </c:pt>
                <c:pt idx="18686">
                  <c:v>91.995279828799582</c:v>
                </c:pt>
                <c:pt idx="18687">
                  <c:v>91.996248851000402</c:v>
                </c:pt>
                <c:pt idx="18688">
                  <c:v>91.997217821680167</c:v>
                </c:pt>
                <c:pt idx="18689">
                  <c:v>91.998186740844432</c:v>
                </c:pt>
                <c:pt idx="18690">
                  <c:v>91.999155608498683</c:v>
                </c:pt>
                <c:pt idx="18691">
                  <c:v>92.000124424648376</c:v>
                </c:pt>
                <c:pt idx="18692">
                  <c:v>92.00109318929897</c:v>
                </c:pt>
                <c:pt idx="18693">
                  <c:v>92.002061902455907</c:v>
                </c:pt>
                <c:pt idx="18694">
                  <c:v>92.003030564124799</c:v>
                </c:pt>
                <c:pt idx="18695">
                  <c:v>92.003999174311033</c:v>
                </c:pt>
                <c:pt idx="18696">
                  <c:v>92.004967733020052</c:v>
                </c:pt>
                <c:pt idx="18697">
                  <c:v>92.005936240257341</c:v>
                </c:pt>
                <c:pt idx="18698">
                  <c:v>92.006904696028414</c:v>
                </c:pt>
                <c:pt idx="18699">
                  <c:v>92.007873100338685</c:v>
                </c:pt>
                <c:pt idx="18700">
                  <c:v>92.008841453193654</c:v>
                </c:pt>
                <c:pt idx="18701">
                  <c:v>92.009809754598763</c:v>
                </c:pt>
                <c:pt idx="18702">
                  <c:v>92.010778004559526</c:v>
                </c:pt>
                <c:pt idx="18703">
                  <c:v>92.011746203081415</c:v>
                </c:pt>
                <c:pt idx="18704">
                  <c:v>92.012714350169858</c:v>
                </c:pt>
                <c:pt idx="18705">
                  <c:v>92.013682445830298</c:v>
                </c:pt>
                <c:pt idx="18706">
                  <c:v>92.014650490068234</c:v>
                </c:pt>
                <c:pt idx="18707">
                  <c:v>92.015618482889082</c:v>
                </c:pt>
                <c:pt idx="18708">
                  <c:v>92.016586424298367</c:v>
                </c:pt>
                <c:pt idx="18709">
                  <c:v>92.017554314301535</c:v>
                </c:pt>
                <c:pt idx="18710">
                  <c:v>92.018522152903998</c:v>
                </c:pt>
                <c:pt idx="18711">
                  <c:v>92.019489940111328</c:v>
                </c:pt>
                <c:pt idx="18712">
                  <c:v>92.020457675928853</c:v>
                </c:pt>
                <c:pt idx="18713">
                  <c:v>92.021425360362116</c:v>
                </c:pt>
                <c:pt idx="18714">
                  <c:v>92.022392993416474</c:v>
                </c:pt>
                <c:pt idx="18715">
                  <c:v>92.023360575097513</c:v>
                </c:pt>
                <c:pt idx="18716">
                  <c:v>92.024328105410589</c:v>
                </c:pt>
                <c:pt idx="18717">
                  <c:v>92.025295584361231</c:v>
                </c:pt>
                <c:pt idx="18718">
                  <c:v>92.026263011954811</c:v>
                </c:pt>
                <c:pt idx="18719">
                  <c:v>92.027230388196841</c:v>
                </c:pt>
                <c:pt idx="18720">
                  <c:v>92.028197713092737</c:v>
                </c:pt>
                <c:pt idx="18721">
                  <c:v>92.029164986648013</c:v>
                </c:pt>
                <c:pt idx="18722">
                  <c:v>92.030132208868011</c:v>
                </c:pt>
                <c:pt idx="18723">
                  <c:v>92.031099379758302</c:v>
                </c:pt>
                <c:pt idx="18724">
                  <c:v>92.032066499324245</c:v>
                </c:pt>
                <c:pt idx="18725">
                  <c:v>92.033033567571309</c:v>
                </c:pt>
                <c:pt idx="18726">
                  <c:v>92.034000584504952</c:v>
                </c:pt>
                <c:pt idx="18727">
                  <c:v>92.034967550130617</c:v>
                </c:pt>
                <c:pt idx="18728">
                  <c:v>92.035934464453732</c:v>
                </c:pt>
                <c:pt idx="18729">
                  <c:v>92.03690132747974</c:v>
                </c:pt>
                <c:pt idx="18730">
                  <c:v>92.037868139214154</c:v>
                </c:pt>
                <c:pt idx="18731">
                  <c:v>92.038834899662277</c:v>
                </c:pt>
                <c:pt idx="18732">
                  <c:v>92.039801608829677</c:v>
                </c:pt>
                <c:pt idx="18733">
                  <c:v>92.04076826672177</c:v>
                </c:pt>
                <c:pt idx="18734">
                  <c:v>92.041734873343941</c:v>
                </c:pt>
                <c:pt idx="18735">
                  <c:v>92.042701428701648</c:v>
                </c:pt>
                <c:pt idx="18736">
                  <c:v>92.043667932800403</c:v>
                </c:pt>
                <c:pt idx="18737">
                  <c:v>92.044634385645537</c:v>
                </c:pt>
                <c:pt idx="18738">
                  <c:v>92.04560078724252</c:v>
                </c:pt>
                <c:pt idx="18739">
                  <c:v>92.046567137596739</c:v>
                </c:pt>
                <c:pt idx="18740">
                  <c:v>92.047533436713806</c:v>
                </c:pt>
                <c:pt idx="18741">
                  <c:v>92.048499684598966</c:v>
                </c:pt>
                <c:pt idx="18742">
                  <c:v>92.049465881257746</c:v>
                </c:pt>
                <c:pt idx="18743">
                  <c:v>92.050432026695475</c:v>
                </c:pt>
                <c:pt idx="18744">
                  <c:v>92.051398120917753</c:v>
                </c:pt>
                <c:pt idx="18745">
                  <c:v>92.052364163929838</c:v>
                </c:pt>
                <c:pt idx="18746">
                  <c:v>92.053330155737257</c:v>
                </c:pt>
                <c:pt idx="18747">
                  <c:v>92.054296096345453</c:v>
                </c:pt>
                <c:pt idx="18748">
                  <c:v>92.05526198575977</c:v>
                </c:pt>
                <c:pt idx="18749">
                  <c:v>92.056227823985708</c:v>
                </c:pt>
                <c:pt idx="18750">
                  <c:v>92.057193611028637</c:v>
                </c:pt>
                <c:pt idx="18751">
                  <c:v>92.05815934689403</c:v>
                </c:pt>
                <c:pt idx="18752">
                  <c:v>92.059125031587286</c:v>
                </c:pt>
                <c:pt idx="18753">
                  <c:v>92.060090665113847</c:v>
                </c:pt>
                <c:pt idx="18754">
                  <c:v>92.061056247479087</c:v>
                </c:pt>
                <c:pt idx="18755">
                  <c:v>92.062021778688489</c:v>
                </c:pt>
                <c:pt idx="18756">
                  <c:v>92.062987258747413</c:v>
                </c:pt>
                <c:pt idx="18757">
                  <c:v>92.063952687661313</c:v>
                </c:pt>
                <c:pt idx="18758">
                  <c:v>92.064918065435606</c:v>
                </c:pt>
                <c:pt idx="18759">
                  <c:v>92.06588339207569</c:v>
                </c:pt>
                <c:pt idx="18760">
                  <c:v>92.06684866758701</c:v>
                </c:pt>
                <c:pt idx="18761">
                  <c:v>92.067813891974993</c:v>
                </c:pt>
                <c:pt idx="18762">
                  <c:v>92.068779065245025</c:v>
                </c:pt>
                <c:pt idx="18763">
                  <c:v>92.069744187402506</c:v>
                </c:pt>
                <c:pt idx="18764">
                  <c:v>92.070709258452865</c:v>
                </c:pt>
                <c:pt idx="18765">
                  <c:v>92.071674278401531</c:v>
                </c:pt>
                <c:pt idx="18766">
                  <c:v>92.072639247253889</c:v>
                </c:pt>
                <c:pt idx="18767">
                  <c:v>92.073604165015396</c:v>
                </c:pt>
                <c:pt idx="18768">
                  <c:v>92.074569031691411</c:v>
                </c:pt>
                <c:pt idx="18769">
                  <c:v>92.075533847287346</c:v>
                </c:pt>
                <c:pt idx="18770">
                  <c:v>92.076498611808617</c:v>
                </c:pt>
                <c:pt idx="18771">
                  <c:v>92.077463325260695</c:v>
                </c:pt>
                <c:pt idx="18772">
                  <c:v>92.07842798764888</c:v>
                </c:pt>
                <c:pt idx="18773">
                  <c:v>92.0793925989786</c:v>
                </c:pt>
                <c:pt idx="18774">
                  <c:v>92.080357159255342</c:v>
                </c:pt>
                <c:pt idx="18775">
                  <c:v>92.081321668484421</c:v>
                </c:pt>
                <c:pt idx="18776">
                  <c:v>92.082286126671292</c:v>
                </c:pt>
                <c:pt idx="18777">
                  <c:v>92.083250533821328</c:v>
                </c:pt>
                <c:pt idx="18778">
                  <c:v>92.084214889939986</c:v>
                </c:pt>
                <c:pt idx="18779">
                  <c:v>92.085179195032552</c:v>
                </c:pt>
                <c:pt idx="18780">
                  <c:v>92.086143449104554</c:v>
                </c:pt>
                <c:pt idx="18781">
                  <c:v>92.087107652161251</c:v>
                </c:pt>
                <c:pt idx="18782">
                  <c:v>92.088071804208184</c:v>
                </c:pt>
                <c:pt idx="18783">
                  <c:v>92.089035905250711</c:v>
                </c:pt>
                <c:pt idx="18784">
                  <c:v>92.089999955294161</c:v>
                </c:pt>
                <c:pt idx="18785">
                  <c:v>92.090963954343991</c:v>
                </c:pt>
                <c:pt idx="18786">
                  <c:v>92.091927902405544</c:v>
                </c:pt>
                <c:pt idx="18787">
                  <c:v>92.092891799484207</c:v>
                </c:pt>
                <c:pt idx="18788">
                  <c:v>92.093855645585521</c:v>
                </c:pt>
                <c:pt idx="18789">
                  <c:v>92.09481944071473</c:v>
                </c:pt>
                <c:pt idx="18790">
                  <c:v>92.095783184877206</c:v>
                </c:pt>
                <c:pt idx="18791">
                  <c:v>92.096746878078449</c:v>
                </c:pt>
                <c:pt idx="18792">
                  <c:v>92.097710520323801</c:v>
                </c:pt>
                <c:pt idx="18793">
                  <c:v>92.098674111618621</c:v>
                </c:pt>
                <c:pt idx="18794">
                  <c:v>92.099637651968322</c:v>
                </c:pt>
                <c:pt idx="18795">
                  <c:v>92.100601141378306</c:v>
                </c:pt>
                <c:pt idx="18796">
                  <c:v>92.101564579853928</c:v>
                </c:pt>
                <c:pt idx="18797">
                  <c:v>92.102527967400562</c:v>
                </c:pt>
                <c:pt idx="18798">
                  <c:v>92.103491304023635</c:v>
                </c:pt>
                <c:pt idx="18799">
                  <c:v>92.104454589728547</c:v>
                </c:pt>
                <c:pt idx="18800">
                  <c:v>92.105417824520615</c:v>
                </c:pt>
                <c:pt idx="18801">
                  <c:v>92.106381008405236</c:v>
                </c:pt>
                <c:pt idx="18802">
                  <c:v>92.107344141387856</c:v>
                </c:pt>
                <c:pt idx="18803">
                  <c:v>92.108307223473744</c:v>
                </c:pt>
                <c:pt idx="18804">
                  <c:v>92.109270254668402</c:v>
                </c:pt>
                <c:pt idx="18805">
                  <c:v>92.11023323497713</c:v>
                </c:pt>
                <c:pt idx="18806">
                  <c:v>92.1111961644053</c:v>
                </c:pt>
                <c:pt idx="18807">
                  <c:v>92.112159042958311</c:v>
                </c:pt>
                <c:pt idx="18808">
                  <c:v>92.113121870641507</c:v>
                </c:pt>
                <c:pt idx="18809">
                  <c:v>92.114084647460345</c:v>
                </c:pt>
                <c:pt idx="18810">
                  <c:v>92.115047373420111</c:v>
                </c:pt>
                <c:pt idx="18811">
                  <c:v>92.116010048526249</c:v>
                </c:pt>
                <c:pt idx="18812">
                  <c:v>92.116972672784058</c:v>
                </c:pt>
                <c:pt idx="18813">
                  <c:v>92.117935246198982</c:v>
                </c:pt>
                <c:pt idx="18814">
                  <c:v>92.11889776877635</c:v>
                </c:pt>
                <c:pt idx="18815">
                  <c:v>92.119860240521518</c:v>
                </c:pt>
                <c:pt idx="18816">
                  <c:v>92.120822661439888</c:v>
                </c:pt>
                <c:pt idx="18817">
                  <c:v>92.121785031536803</c:v>
                </c:pt>
                <c:pt idx="18818">
                  <c:v>92.122747350817619</c:v>
                </c:pt>
                <c:pt idx="18819">
                  <c:v>92.123709619287808</c:v>
                </c:pt>
                <c:pt idx="18820">
                  <c:v>92.124671836952587</c:v>
                </c:pt>
                <c:pt idx="18821">
                  <c:v>92.125634003817382</c:v>
                </c:pt>
                <c:pt idx="18822">
                  <c:v>92.126596119887566</c:v>
                </c:pt>
                <c:pt idx="18823">
                  <c:v>92.127558185168539</c:v>
                </c:pt>
                <c:pt idx="18824">
                  <c:v>92.128520199665559</c:v>
                </c:pt>
                <c:pt idx="18825">
                  <c:v>92.129482163384083</c:v>
                </c:pt>
                <c:pt idx="18826">
                  <c:v>92.130444076329439</c:v>
                </c:pt>
                <c:pt idx="18827">
                  <c:v>92.131405938507001</c:v>
                </c:pt>
                <c:pt idx="18828">
                  <c:v>92.132367749922068</c:v>
                </c:pt>
                <c:pt idx="18829">
                  <c:v>92.133329510580054</c:v>
                </c:pt>
                <c:pt idx="18830">
                  <c:v>92.13429122048629</c:v>
                </c:pt>
                <c:pt idx="18831">
                  <c:v>92.135252879646188</c:v>
                </c:pt>
                <c:pt idx="18832">
                  <c:v>92.136214488065036</c:v>
                </c:pt>
                <c:pt idx="18833">
                  <c:v>92.13717604574822</c:v>
                </c:pt>
                <c:pt idx="18834">
                  <c:v>92.138137552701039</c:v>
                </c:pt>
                <c:pt idx="18835">
                  <c:v>92.139099008928952</c:v>
                </c:pt>
                <c:pt idx="18836">
                  <c:v>92.140060414437229</c:v>
                </c:pt>
                <c:pt idx="18837">
                  <c:v>92.14102176923123</c:v>
                </c:pt>
                <c:pt idx="18838">
                  <c:v>92.141983073316325</c:v>
                </c:pt>
                <c:pt idx="18839">
                  <c:v>92.14294432669783</c:v>
                </c:pt>
                <c:pt idx="18840">
                  <c:v>92.143905529381172</c:v>
                </c:pt>
                <c:pt idx="18841">
                  <c:v>92.144866681371639</c:v>
                </c:pt>
                <c:pt idx="18842">
                  <c:v>92.145827782674516</c:v>
                </c:pt>
                <c:pt idx="18843">
                  <c:v>92.146788833295275</c:v>
                </c:pt>
                <c:pt idx="18844">
                  <c:v>92.147749833239203</c:v>
                </c:pt>
                <c:pt idx="18845">
                  <c:v>92.148710782511642</c:v>
                </c:pt>
                <c:pt idx="18846">
                  <c:v>92.149671681117937</c:v>
                </c:pt>
                <c:pt idx="18847">
                  <c:v>92.150632529063387</c:v>
                </c:pt>
                <c:pt idx="18848">
                  <c:v>92.151593326353421</c:v>
                </c:pt>
                <c:pt idx="18849">
                  <c:v>92.152554072993325</c:v>
                </c:pt>
                <c:pt idx="18850">
                  <c:v>92.153514768988487</c:v>
                </c:pt>
                <c:pt idx="18851">
                  <c:v>92.154475414344162</c:v>
                </c:pt>
                <c:pt idx="18852">
                  <c:v>92.155436009065738</c:v>
                </c:pt>
                <c:pt idx="18853">
                  <c:v>92.156396553158558</c:v>
                </c:pt>
                <c:pt idx="18854">
                  <c:v>92.157357046627979</c:v>
                </c:pt>
                <c:pt idx="18855">
                  <c:v>92.158317489479288</c:v>
                </c:pt>
                <c:pt idx="18856">
                  <c:v>92.159277881717856</c:v>
                </c:pt>
                <c:pt idx="18857">
                  <c:v>92.160238223348983</c:v>
                </c:pt>
                <c:pt idx="18858">
                  <c:v>92.161198514378029</c:v>
                </c:pt>
                <c:pt idx="18859">
                  <c:v>92.162158754810307</c:v>
                </c:pt>
                <c:pt idx="18860">
                  <c:v>92.16311894465116</c:v>
                </c:pt>
                <c:pt idx="18861">
                  <c:v>92.164079083905932</c:v>
                </c:pt>
                <c:pt idx="18862">
                  <c:v>92.16503917257991</c:v>
                </c:pt>
                <c:pt idx="18863">
                  <c:v>92.165999210678478</c:v>
                </c:pt>
                <c:pt idx="18864">
                  <c:v>92.166959198206939</c:v>
                </c:pt>
                <c:pt idx="18865">
                  <c:v>92.167919135170635</c:v>
                </c:pt>
                <c:pt idx="18866">
                  <c:v>92.168879021574824</c:v>
                </c:pt>
                <c:pt idx="18867">
                  <c:v>92.169838857424878</c:v>
                </c:pt>
                <c:pt idx="18868">
                  <c:v>92.170798642726155</c:v>
                </c:pt>
                <c:pt idx="18869">
                  <c:v>92.171758377483968</c:v>
                </c:pt>
                <c:pt idx="18870">
                  <c:v>92.172718061703662</c:v>
                </c:pt>
                <c:pt idx="18871">
                  <c:v>92.173677695390481</c:v>
                </c:pt>
                <c:pt idx="18872">
                  <c:v>92.174637278549767</c:v>
                </c:pt>
                <c:pt idx="18873">
                  <c:v>92.175596811186864</c:v>
                </c:pt>
                <c:pt idx="18874">
                  <c:v>92.176556293307172</c:v>
                </c:pt>
                <c:pt idx="18875">
                  <c:v>92.177515724915821</c:v>
                </c:pt>
                <c:pt idx="18876">
                  <c:v>92.178475106018254</c:v>
                </c:pt>
                <c:pt idx="18877">
                  <c:v>92.179434436619772</c:v>
                </c:pt>
                <c:pt idx="18878">
                  <c:v>92.180393716725717</c:v>
                </c:pt>
                <c:pt idx="18879">
                  <c:v>92.181352946341377</c:v>
                </c:pt>
                <c:pt idx="18880">
                  <c:v>92.182312125472023</c:v>
                </c:pt>
                <c:pt idx="18881">
                  <c:v>92.183271254123028</c:v>
                </c:pt>
                <c:pt idx="18882">
                  <c:v>92.184230332299677</c:v>
                </c:pt>
                <c:pt idx="18883">
                  <c:v>92.185189360007357</c:v>
                </c:pt>
                <c:pt idx="18884">
                  <c:v>92.18614833725124</c:v>
                </c:pt>
                <c:pt idx="18885">
                  <c:v>92.187107264036754</c:v>
                </c:pt>
                <c:pt idx="18886">
                  <c:v>92.188066140369131</c:v>
                </c:pt>
                <c:pt idx="18887">
                  <c:v>92.189024966253754</c:v>
                </c:pt>
                <c:pt idx="18888">
                  <c:v>92.189983741695883</c:v>
                </c:pt>
                <c:pt idx="18889">
                  <c:v>92.190942466700818</c:v>
                </c:pt>
                <c:pt idx="18890">
                  <c:v>92.191901141273874</c:v>
                </c:pt>
                <c:pt idx="18891">
                  <c:v>92.19285976542038</c:v>
                </c:pt>
                <c:pt idx="18892">
                  <c:v>92.193818339145608</c:v>
                </c:pt>
                <c:pt idx="18893">
                  <c:v>92.194776862454887</c:v>
                </c:pt>
                <c:pt idx="18894">
                  <c:v>92.195735335353532</c:v>
                </c:pt>
                <c:pt idx="18895">
                  <c:v>92.19669375784683</c:v>
                </c:pt>
                <c:pt idx="18896">
                  <c:v>92.197652129940067</c:v>
                </c:pt>
                <c:pt idx="18897">
                  <c:v>92.19861045163853</c:v>
                </c:pt>
                <c:pt idx="18898">
                  <c:v>92.199568722947561</c:v>
                </c:pt>
                <c:pt idx="18899">
                  <c:v>92.200526943872447</c:v>
                </c:pt>
                <c:pt idx="18900">
                  <c:v>92.201485114418446</c:v>
                </c:pt>
                <c:pt idx="18901">
                  <c:v>92.202443234590888</c:v>
                </c:pt>
                <c:pt idx="18902">
                  <c:v>92.203401304395101</c:v>
                </c:pt>
                <c:pt idx="18903">
                  <c:v>92.204359323836343</c:v>
                </c:pt>
                <c:pt idx="18904">
                  <c:v>92.205317292919887</c:v>
                </c:pt>
                <c:pt idx="18905">
                  <c:v>92.206275211651089</c:v>
                </c:pt>
                <c:pt idx="18906">
                  <c:v>92.207233080035209</c:v>
                </c:pt>
                <c:pt idx="18907">
                  <c:v>92.208190898077532</c:v>
                </c:pt>
                <c:pt idx="18908">
                  <c:v>92.209148665783331</c:v>
                </c:pt>
                <c:pt idx="18909">
                  <c:v>92.210106383157893</c:v>
                </c:pt>
                <c:pt idx="18910">
                  <c:v>92.211064050206616</c:v>
                </c:pt>
                <c:pt idx="18911">
                  <c:v>92.212021666934632</c:v>
                </c:pt>
                <c:pt idx="18912">
                  <c:v>92.212979233347326</c:v>
                </c:pt>
                <c:pt idx="18913">
                  <c:v>92.213936749449971</c:v>
                </c:pt>
                <c:pt idx="18914">
                  <c:v>92.214894215247867</c:v>
                </c:pt>
                <c:pt idx="18915">
                  <c:v>92.215851630746229</c:v>
                </c:pt>
                <c:pt idx="18916">
                  <c:v>92.216808995950402</c:v>
                </c:pt>
                <c:pt idx="18917">
                  <c:v>92.217766310865684</c:v>
                </c:pt>
                <c:pt idx="18918">
                  <c:v>92.218723575497293</c:v>
                </c:pt>
                <c:pt idx="18919">
                  <c:v>92.219680789850585</c:v>
                </c:pt>
                <c:pt idx="18920">
                  <c:v>92.220637953930776</c:v>
                </c:pt>
                <c:pt idx="18921">
                  <c:v>92.221595067743195</c:v>
                </c:pt>
                <c:pt idx="18922">
                  <c:v>92.222552131293099</c:v>
                </c:pt>
                <c:pt idx="18923">
                  <c:v>92.22350914458579</c:v>
                </c:pt>
                <c:pt idx="18924">
                  <c:v>92.224466107626498</c:v>
                </c:pt>
                <c:pt idx="18925">
                  <c:v>92.225423020420578</c:v>
                </c:pt>
                <c:pt idx="18926">
                  <c:v>92.226379882973205</c:v>
                </c:pt>
                <c:pt idx="18927">
                  <c:v>92.227336695289722</c:v>
                </c:pt>
                <c:pt idx="18928">
                  <c:v>92.228293457375401</c:v>
                </c:pt>
                <c:pt idx="18929">
                  <c:v>92.229250169235485</c:v>
                </c:pt>
                <c:pt idx="18930">
                  <c:v>92.230206830875304</c:v>
                </c:pt>
                <c:pt idx="18931">
                  <c:v>92.231163442300044</c:v>
                </c:pt>
                <c:pt idx="18932">
                  <c:v>92.232120003515007</c:v>
                </c:pt>
                <c:pt idx="18933">
                  <c:v>92.233076514525479</c:v>
                </c:pt>
                <c:pt idx="18934">
                  <c:v>92.234032975336817</c:v>
                </c:pt>
                <c:pt idx="18935">
                  <c:v>92.234989385954137</c:v>
                </c:pt>
                <c:pt idx="18936">
                  <c:v>92.235945746382768</c:v>
                </c:pt>
                <c:pt idx="18937">
                  <c:v>92.236902056627969</c:v>
                </c:pt>
                <c:pt idx="18938">
                  <c:v>92.237858316695068</c:v>
                </c:pt>
                <c:pt idx="18939">
                  <c:v>92.238814526589266</c:v>
                </c:pt>
                <c:pt idx="18940">
                  <c:v>92.239770686315836</c:v>
                </c:pt>
                <c:pt idx="18941">
                  <c:v>92.240726795880065</c:v>
                </c:pt>
                <c:pt idx="18942">
                  <c:v>92.241682855287223</c:v>
                </c:pt>
                <c:pt idx="18943">
                  <c:v>92.242638864542485</c:v>
                </c:pt>
                <c:pt idx="18944">
                  <c:v>92.243594823651208</c:v>
                </c:pt>
                <c:pt idx="18945">
                  <c:v>92.24455073261862</c:v>
                </c:pt>
                <c:pt idx="18946">
                  <c:v>92.245506591449953</c:v>
                </c:pt>
                <c:pt idx="18947">
                  <c:v>92.246462400150563</c:v>
                </c:pt>
                <c:pt idx="18948">
                  <c:v>92.247418158725608</c:v>
                </c:pt>
                <c:pt idx="18949">
                  <c:v>92.24837386718032</c:v>
                </c:pt>
                <c:pt idx="18950">
                  <c:v>92.249329525520096</c:v>
                </c:pt>
                <c:pt idx="18951">
                  <c:v>92.250285133750054</c:v>
                </c:pt>
                <c:pt idx="18952">
                  <c:v>92.251240691875552</c:v>
                </c:pt>
                <c:pt idx="18953">
                  <c:v>92.252196199901732</c:v>
                </c:pt>
                <c:pt idx="18954">
                  <c:v>92.253151657833982</c:v>
                </c:pt>
                <c:pt idx="18955">
                  <c:v>92.254107065677445</c:v>
                </c:pt>
                <c:pt idx="18956">
                  <c:v>92.25506242343738</c:v>
                </c:pt>
                <c:pt idx="18957">
                  <c:v>92.256017731119101</c:v>
                </c:pt>
                <c:pt idx="18958">
                  <c:v>92.25697298872781</c:v>
                </c:pt>
                <c:pt idx="18959">
                  <c:v>92.257928196268779</c:v>
                </c:pt>
                <c:pt idx="18960">
                  <c:v>92.258883353747251</c:v>
                </c:pt>
                <c:pt idx="18961">
                  <c:v>92.259838461168471</c:v>
                </c:pt>
                <c:pt idx="18962">
                  <c:v>92.260793518537668</c:v>
                </c:pt>
                <c:pt idx="18963">
                  <c:v>92.261748525860128</c:v>
                </c:pt>
                <c:pt idx="18964">
                  <c:v>92.262703483141053</c:v>
                </c:pt>
                <c:pt idx="18965">
                  <c:v>92.2636583903857</c:v>
                </c:pt>
                <c:pt idx="18966">
                  <c:v>92.264613247599357</c:v>
                </c:pt>
                <c:pt idx="18967">
                  <c:v>92.265568054787153</c:v>
                </c:pt>
                <c:pt idx="18968">
                  <c:v>92.266522811954459</c:v>
                </c:pt>
                <c:pt idx="18969">
                  <c:v>92.26747751910645</c:v>
                </c:pt>
                <c:pt idx="18970">
                  <c:v>92.268432176248368</c:v>
                </c:pt>
                <c:pt idx="18971">
                  <c:v>92.269386783385471</c:v>
                </c:pt>
                <c:pt idx="18972">
                  <c:v>92.270341340522933</c:v>
                </c:pt>
                <c:pt idx="18973">
                  <c:v>92.271295847666138</c:v>
                </c:pt>
                <c:pt idx="18974">
                  <c:v>92.272250304820162</c:v>
                </c:pt>
                <c:pt idx="18975">
                  <c:v>92.273204711990331</c:v>
                </c:pt>
                <c:pt idx="18976">
                  <c:v>92.27415906918182</c:v>
                </c:pt>
                <c:pt idx="18977">
                  <c:v>92.275113376399929</c:v>
                </c:pt>
                <c:pt idx="18978">
                  <c:v>92.276067633649888</c:v>
                </c:pt>
                <c:pt idx="18979">
                  <c:v>92.277021840936868</c:v>
                </c:pt>
                <c:pt idx="18980">
                  <c:v>92.277975998266143</c:v>
                </c:pt>
                <c:pt idx="18981">
                  <c:v>92.278930105642928</c:v>
                </c:pt>
                <c:pt idx="18982">
                  <c:v>92.279884163072481</c:v>
                </c:pt>
                <c:pt idx="18983">
                  <c:v>92.280838170559988</c:v>
                </c:pt>
                <c:pt idx="18984">
                  <c:v>92.281792128110709</c:v>
                </c:pt>
                <c:pt idx="18985">
                  <c:v>92.282746035729886</c:v>
                </c:pt>
                <c:pt idx="18986">
                  <c:v>92.283699893422721</c:v>
                </c:pt>
                <c:pt idx="18987">
                  <c:v>92.284653701194443</c:v>
                </c:pt>
                <c:pt idx="18988">
                  <c:v>92.28560745905024</c:v>
                </c:pt>
                <c:pt idx="18989">
                  <c:v>92.286561166995412</c:v>
                </c:pt>
                <c:pt idx="18990">
                  <c:v>92.287514825035146</c:v>
                </c:pt>
                <c:pt idx="18991">
                  <c:v>92.2884684331746</c:v>
                </c:pt>
                <c:pt idx="18992">
                  <c:v>92.289421991419132</c:v>
                </c:pt>
                <c:pt idx="18993">
                  <c:v>92.290375499773873</c:v>
                </c:pt>
                <c:pt idx="18994">
                  <c:v>92.291328958244037</c:v>
                </c:pt>
                <c:pt idx="18995">
                  <c:v>92.292282366834854</c:v>
                </c:pt>
                <c:pt idx="18996">
                  <c:v>92.293235725551554</c:v>
                </c:pt>
                <c:pt idx="18997">
                  <c:v>92.294189034399395</c:v>
                </c:pt>
                <c:pt idx="18998">
                  <c:v>92.295142293383506</c:v>
                </c:pt>
                <c:pt idx="18999">
                  <c:v>92.296095502509189</c:v>
                </c:pt>
                <c:pt idx="19000">
                  <c:v>92.297048661781616</c:v>
                </c:pt>
                <c:pt idx="19001">
                  <c:v>92.298001771206003</c:v>
                </c:pt>
                <c:pt idx="19002">
                  <c:v>92.298954830787551</c:v>
                </c:pt>
                <c:pt idx="19003">
                  <c:v>92.299907840531489</c:v>
                </c:pt>
                <c:pt idx="19004">
                  <c:v>92.300860800443019</c:v>
                </c:pt>
                <c:pt idx="19005">
                  <c:v>92.301813710527398</c:v>
                </c:pt>
                <c:pt idx="19006">
                  <c:v>92.302766570789757</c:v>
                </c:pt>
                <c:pt idx="19007">
                  <c:v>92.303719381235396</c:v>
                </c:pt>
                <c:pt idx="19008">
                  <c:v>92.304672141869418</c:v>
                </c:pt>
                <c:pt idx="19009">
                  <c:v>92.30562485269715</c:v>
                </c:pt>
                <c:pt idx="19010">
                  <c:v>92.306577513723653</c:v>
                </c:pt>
                <c:pt idx="19011">
                  <c:v>92.307530124954297</c:v>
                </c:pt>
                <c:pt idx="19012">
                  <c:v>92.3084826863942</c:v>
                </c:pt>
                <c:pt idx="19013">
                  <c:v>92.309435198048575</c:v>
                </c:pt>
                <c:pt idx="19014">
                  <c:v>92.310387659922611</c:v>
                </c:pt>
                <c:pt idx="19015">
                  <c:v>92.311340072021494</c:v>
                </c:pt>
                <c:pt idx="19016">
                  <c:v>92.31229243435051</c:v>
                </c:pt>
                <c:pt idx="19017">
                  <c:v>92.313244746914805</c:v>
                </c:pt>
                <c:pt idx="19018">
                  <c:v>92.314197009719564</c:v>
                </c:pt>
                <c:pt idx="19019">
                  <c:v>92.315149222770003</c:v>
                </c:pt>
                <c:pt idx="19020">
                  <c:v>92.31610138607131</c:v>
                </c:pt>
                <c:pt idx="19021">
                  <c:v>92.317053499628727</c:v>
                </c:pt>
                <c:pt idx="19022">
                  <c:v>92.318005563447429</c:v>
                </c:pt>
                <c:pt idx="19023">
                  <c:v>92.318957577532572</c:v>
                </c:pt>
                <c:pt idx="19024">
                  <c:v>92.319909541889402</c:v>
                </c:pt>
                <c:pt idx="19025">
                  <c:v>92.320861456523062</c:v>
                </c:pt>
                <c:pt idx="19026">
                  <c:v>92.321813321438853</c:v>
                </c:pt>
                <c:pt idx="19027">
                  <c:v>92.32276513664182</c:v>
                </c:pt>
                <c:pt idx="19028">
                  <c:v>92.323716902137278</c:v>
                </c:pt>
                <c:pt idx="19029">
                  <c:v>92.324668617930357</c:v>
                </c:pt>
                <c:pt idx="19030">
                  <c:v>92.325620284026243</c:v>
                </c:pt>
                <c:pt idx="19031">
                  <c:v>92.326571900430139</c:v>
                </c:pt>
                <c:pt idx="19032">
                  <c:v>92.327523467147344</c:v>
                </c:pt>
                <c:pt idx="19033">
                  <c:v>92.32847498418279</c:v>
                </c:pt>
                <c:pt idx="19034">
                  <c:v>92.32942645154192</c:v>
                </c:pt>
                <c:pt idx="19035">
                  <c:v>92.330377869229764</c:v>
                </c:pt>
                <c:pt idx="19036">
                  <c:v>92.331329237251609</c:v>
                </c:pt>
                <c:pt idx="19037">
                  <c:v>92.332280555612542</c:v>
                </c:pt>
                <c:pt idx="19038">
                  <c:v>92.333231824317863</c:v>
                </c:pt>
                <c:pt idx="19039">
                  <c:v>92.334183043372661</c:v>
                </c:pt>
                <c:pt idx="19040">
                  <c:v>92.335134212782066</c:v>
                </c:pt>
                <c:pt idx="19041">
                  <c:v>92.336085332551392</c:v>
                </c:pt>
                <c:pt idx="19042">
                  <c:v>92.337036402685825</c:v>
                </c:pt>
                <c:pt idx="19043">
                  <c:v>92.337987423190469</c:v>
                </c:pt>
                <c:pt idx="19044">
                  <c:v>92.338938394070468</c:v>
                </c:pt>
                <c:pt idx="19045">
                  <c:v>92.339889315331149</c:v>
                </c:pt>
                <c:pt idx="19046">
                  <c:v>92.34084018697753</c:v>
                </c:pt>
                <c:pt idx="19047">
                  <c:v>92.341791009014898</c:v>
                </c:pt>
                <c:pt idx="19048">
                  <c:v>92.342741781448353</c:v>
                </c:pt>
                <c:pt idx="19049">
                  <c:v>92.343692504283112</c:v>
                </c:pt>
                <c:pt idx="19050">
                  <c:v>92.344643177524318</c:v>
                </c:pt>
                <c:pt idx="19051">
                  <c:v>92.345593801177216</c:v>
                </c:pt>
                <c:pt idx="19052">
                  <c:v>92.346544375246893</c:v>
                </c:pt>
                <c:pt idx="19053">
                  <c:v>92.347494899738592</c:v>
                </c:pt>
                <c:pt idx="19054">
                  <c:v>92.34844537465743</c:v>
                </c:pt>
                <c:pt idx="19055">
                  <c:v>92.349395800008608</c:v>
                </c:pt>
                <c:pt idx="19056">
                  <c:v>92.350346175797256</c:v>
                </c:pt>
                <c:pt idx="19057">
                  <c:v>92.351296502028603</c:v>
                </c:pt>
                <c:pt idx="19058">
                  <c:v>92.352246778707809</c:v>
                </c:pt>
                <c:pt idx="19059">
                  <c:v>92.353197005839988</c:v>
                </c:pt>
                <c:pt idx="19060">
                  <c:v>92.354147183430328</c:v>
                </c:pt>
                <c:pt idx="19061">
                  <c:v>92.35509731148403</c:v>
                </c:pt>
                <c:pt idx="19062">
                  <c:v>92.356047390006225</c:v>
                </c:pt>
                <c:pt idx="19063">
                  <c:v>92.356997419002099</c:v>
                </c:pt>
                <c:pt idx="19064">
                  <c:v>92.357947398476767</c:v>
                </c:pt>
                <c:pt idx="19065">
                  <c:v>92.358897328435447</c:v>
                </c:pt>
                <c:pt idx="19066">
                  <c:v>92.359847208883295</c:v>
                </c:pt>
                <c:pt idx="19067">
                  <c:v>92.360797039825471</c:v>
                </c:pt>
                <c:pt idx="19068">
                  <c:v>92.361746821267104</c:v>
                </c:pt>
                <c:pt idx="19069">
                  <c:v>92.362696553213368</c:v>
                </c:pt>
                <c:pt idx="19070">
                  <c:v>92.363646235669393</c:v>
                </c:pt>
                <c:pt idx="19071">
                  <c:v>92.364595868640407</c:v>
                </c:pt>
                <c:pt idx="19072">
                  <c:v>92.365545452131485</c:v>
                </c:pt>
                <c:pt idx="19073">
                  <c:v>92.366494986147885</c:v>
                </c:pt>
                <c:pt idx="19074">
                  <c:v>92.36744447069465</c:v>
                </c:pt>
                <c:pt idx="19075">
                  <c:v>92.368393905777026</c:v>
                </c:pt>
                <c:pt idx="19076">
                  <c:v>92.369343291400099</c:v>
                </c:pt>
                <c:pt idx="19077">
                  <c:v>92.370292627569043</c:v>
                </c:pt>
                <c:pt idx="19078">
                  <c:v>92.37124191428903</c:v>
                </c:pt>
                <c:pt idx="19079">
                  <c:v>92.372191151565175</c:v>
                </c:pt>
                <c:pt idx="19080">
                  <c:v>92.373140339402696</c:v>
                </c:pt>
                <c:pt idx="19081">
                  <c:v>92.374089477806677</c:v>
                </c:pt>
                <c:pt idx="19082">
                  <c:v>92.375038566782251</c:v>
                </c:pt>
                <c:pt idx="19083">
                  <c:v>92.375987606334675</c:v>
                </c:pt>
                <c:pt idx="19084">
                  <c:v>92.37693659646898</c:v>
                </c:pt>
                <c:pt idx="19085">
                  <c:v>92.377885537190366</c:v>
                </c:pt>
                <c:pt idx="19086">
                  <c:v>92.378834428503964</c:v>
                </c:pt>
                <c:pt idx="19087">
                  <c:v>92.379783270414904</c:v>
                </c:pt>
                <c:pt idx="19088">
                  <c:v>92.380732062928374</c:v>
                </c:pt>
                <c:pt idx="19089">
                  <c:v>92.381680806049502</c:v>
                </c:pt>
                <c:pt idx="19090">
                  <c:v>92.382629499783391</c:v>
                </c:pt>
                <c:pt idx="19091">
                  <c:v>92.383578144135228</c:v>
                </c:pt>
                <c:pt idx="19092">
                  <c:v>92.384526739110157</c:v>
                </c:pt>
                <c:pt idx="19093">
                  <c:v>92.385475284713252</c:v>
                </c:pt>
                <c:pt idx="19094">
                  <c:v>92.386423780949755</c:v>
                </c:pt>
                <c:pt idx="19095">
                  <c:v>92.387372227824656</c:v>
                </c:pt>
                <c:pt idx="19096">
                  <c:v>92.388320625343269</c:v>
                </c:pt>
                <c:pt idx="19097">
                  <c:v>92.38926897351061</c:v>
                </c:pt>
                <c:pt idx="19098">
                  <c:v>92.390217272331881</c:v>
                </c:pt>
                <c:pt idx="19099">
                  <c:v>92.391165521812169</c:v>
                </c:pt>
                <c:pt idx="19100">
                  <c:v>92.392113721956605</c:v>
                </c:pt>
                <c:pt idx="19101">
                  <c:v>92.393061872770318</c:v>
                </c:pt>
                <c:pt idx="19102">
                  <c:v>92.394009974258523</c:v>
                </c:pt>
                <c:pt idx="19103">
                  <c:v>92.394958026426266</c:v>
                </c:pt>
                <c:pt idx="19104">
                  <c:v>92.39590602927872</c:v>
                </c:pt>
                <c:pt idx="19105">
                  <c:v>92.396853982820986</c:v>
                </c:pt>
                <c:pt idx="19106">
                  <c:v>92.397801887058222</c:v>
                </c:pt>
                <c:pt idx="19107">
                  <c:v>92.398749741995545</c:v>
                </c:pt>
                <c:pt idx="19108">
                  <c:v>92.399697547638098</c:v>
                </c:pt>
                <c:pt idx="19109">
                  <c:v>92.400645303990984</c:v>
                </c:pt>
                <c:pt idx="19110">
                  <c:v>92.40159301105929</c:v>
                </c:pt>
                <c:pt idx="19111">
                  <c:v>92.402540668848246</c:v>
                </c:pt>
                <c:pt idx="19112">
                  <c:v>92.403488277362882</c:v>
                </c:pt>
                <c:pt idx="19113">
                  <c:v>92.404435836608357</c:v>
                </c:pt>
                <c:pt idx="19114">
                  <c:v>92.405383346589844</c:v>
                </c:pt>
                <c:pt idx="19115">
                  <c:v>92.406330807312372</c:v>
                </c:pt>
                <c:pt idx="19116">
                  <c:v>92.407278218781116</c:v>
                </c:pt>
                <c:pt idx="19117">
                  <c:v>92.408225581001247</c:v>
                </c:pt>
                <c:pt idx="19118">
                  <c:v>92.40917289397774</c:v>
                </c:pt>
                <c:pt idx="19119">
                  <c:v>92.410120157715824</c:v>
                </c:pt>
                <c:pt idx="19120">
                  <c:v>92.4110673722206</c:v>
                </c:pt>
                <c:pt idx="19121">
                  <c:v>92.412014537497214</c:v>
                </c:pt>
                <c:pt idx="19122">
                  <c:v>92.412961653550681</c:v>
                </c:pt>
                <c:pt idx="19123">
                  <c:v>92.413908720386246</c:v>
                </c:pt>
                <c:pt idx="19124">
                  <c:v>92.414855738008924</c:v>
                </c:pt>
                <c:pt idx="19125">
                  <c:v>92.415802706423875</c:v>
                </c:pt>
                <c:pt idx="19126">
                  <c:v>92.416749625636228</c:v>
                </c:pt>
                <c:pt idx="19127">
                  <c:v>92.417696495651072</c:v>
                </c:pt>
                <c:pt idx="19128">
                  <c:v>92.41864331647345</c:v>
                </c:pt>
                <c:pt idx="19129">
                  <c:v>92.419590088108635</c:v>
                </c:pt>
                <c:pt idx="19130">
                  <c:v>92.420536810561558</c:v>
                </c:pt>
                <c:pt idx="19131">
                  <c:v>92.421483483837505</c:v>
                </c:pt>
                <c:pt idx="19132">
                  <c:v>92.422430107941366</c:v>
                </c:pt>
                <c:pt idx="19133">
                  <c:v>92.423376682878498</c:v>
                </c:pt>
                <c:pt idx="19134">
                  <c:v>92.42432320865386</c:v>
                </c:pt>
                <c:pt idx="19135">
                  <c:v>92.42526968527261</c:v>
                </c:pt>
                <c:pt idx="19136">
                  <c:v>92.426216112739738</c:v>
                </c:pt>
                <c:pt idx="19137">
                  <c:v>92.427162491060528</c:v>
                </c:pt>
                <c:pt idx="19138">
                  <c:v>92.428108820239942</c:v>
                </c:pt>
                <c:pt idx="19139">
                  <c:v>92.429055100283151</c:v>
                </c:pt>
                <c:pt idx="19140">
                  <c:v>92.430001331195271</c:v>
                </c:pt>
                <c:pt idx="19141">
                  <c:v>92.430947512981334</c:v>
                </c:pt>
                <c:pt idx="19142">
                  <c:v>92.431893645646568</c:v>
                </c:pt>
                <c:pt idx="19143">
                  <c:v>92.432839729195891</c:v>
                </c:pt>
                <c:pt idx="19144">
                  <c:v>92.433785763634518</c:v>
                </c:pt>
                <c:pt idx="19145">
                  <c:v>92.434731748967565</c:v>
                </c:pt>
                <c:pt idx="19146">
                  <c:v>92.435677685200076</c:v>
                </c:pt>
                <c:pt idx="19147">
                  <c:v>92.43662357233714</c:v>
                </c:pt>
                <c:pt idx="19148">
                  <c:v>92.437569410383901</c:v>
                </c:pt>
                <c:pt idx="19149">
                  <c:v>92.438515199345417</c:v>
                </c:pt>
                <c:pt idx="19150">
                  <c:v>92.439460939226834</c:v>
                </c:pt>
                <c:pt idx="19151">
                  <c:v>92.440406630033166</c:v>
                </c:pt>
                <c:pt idx="19152">
                  <c:v>92.441352271769546</c:v>
                </c:pt>
                <c:pt idx="19153">
                  <c:v>92.442297864441102</c:v>
                </c:pt>
                <c:pt idx="19154">
                  <c:v>92.443243408052879</c:v>
                </c:pt>
                <c:pt idx="19155">
                  <c:v>92.444188902609952</c:v>
                </c:pt>
                <c:pt idx="19156">
                  <c:v>92.445134348117449</c:v>
                </c:pt>
                <c:pt idx="19157">
                  <c:v>92.446079744580445</c:v>
                </c:pt>
                <c:pt idx="19158">
                  <c:v>92.447025092004068</c:v>
                </c:pt>
                <c:pt idx="19159">
                  <c:v>92.447970390393323</c:v>
                </c:pt>
                <c:pt idx="19160">
                  <c:v>92.448915639753352</c:v>
                </c:pt>
                <c:pt idx="19161">
                  <c:v>92.449860840089229</c:v>
                </c:pt>
                <c:pt idx="19162">
                  <c:v>92.450805991406071</c:v>
                </c:pt>
                <c:pt idx="19163">
                  <c:v>92.451751093708893</c:v>
                </c:pt>
                <c:pt idx="19164">
                  <c:v>92.45269614700284</c:v>
                </c:pt>
                <c:pt idx="19165">
                  <c:v>92.45364115129297</c:v>
                </c:pt>
                <c:pt idx="19166">
                  <c:v>92.454586106584301</c:v>
                </c:pt>
                <c:pt idx="19167">
                  <c:v>92.455531012882034</c:v>
                </c:pt>
                <c:pt idx="19168">
                  <c:v>92.456475870191241</c:v>
                </c:pt>
                <c:pt idx="19169">
                  <c:v>92.457420678516897</c:v>
                </c:pt>
                <c:pt idx="19170">
                  <c:v>92.458365437864146</c:v>
                </c:pt>
                <c:pt idx="19171">
                  <c:v>92.459310148238103</c:v>
                </c:pt>
                <c:pt idx="19172">
                  <c:v>92.460254809643743</c:v>
                </c:pt>
                <c:pt idx="19173">
                  <c:v>92.461199422086224</c:v>
                </c:pt>
                <c:pt idx="19174">
                  <c:v>92.462143985570577</c:v>
                </c:pt>
                <c:pt idx="19175">
                  <c:v>92.46308850010189</c:v>
                </c:pt>
                <c:pt idx="19176">
                  <c:v>92.464032965685263</c:v>
                </c:pt>
                <c:pt idx="19177">
                  <c:v>92.464977382325756</c:v>
                </c:pt>
                <c:pt idx="19178">
                  <c:v>92.4659217500284</c:v>
                </c:pt>
                <c:pt idx="19179">
                  <c:v>92.466866068798325</c:v>
                </c:pt>
                <c:pt idx="19180">
                  <c:v>92.467810338640575</c:v>
                </c:pt>
                <c:pt idx="19181">
                  <c:v>92.46875455956021</c:v>
                </c:pt>
                <c:pt idx="19182">
                  <c:v>92.469698731562332</c:v>
                </c:pt>
                <c:pt idx="19183">
                  <c:v>92.470642854651942</c:v>
                </c:pt>
                <c:pt idx="19184">
                  <c:v>92.471586928834228</c:v>
                </c:pt>
                <c:pt idx="19185">
                  <c:v>92.472530954114092</c:v>
                </c:pt>
                <c:pt idx="19186">
                  <c:v>92.473474930496735</c:v>
                </c:pt>
                <c:pt idx="19187">
                  <c:v>92.474418857987189</c:v>
                </c:pt>
                <c:pt idx="19188">
                  <c:v>92.475362736590483</c:v>
                </c:pt>
                <c:pt idx="19189">
                  <c:v>92.476306566311749</c:v>
                </c:pt>
                <c:pt idx="19190">
                  <c:v>92.477250347155987</c:v>
                </c:pt>
                <c:pt idx="19191">
                  <c:v>92.478194079128272</c:v>
                </c:pt>
                <c:pt idx="19192">
                  <c:v>92.479137762233648</c:v>
                </c:pt>
                <c:pt idx="19193">
                  <c:v>92.480081396477217</c:v>
                </c:pt>
                <c:pt idx="19194">
                  <c:v>92.481024981864067</c:v>
                </c:pt>
                <c:pt idx="19195">
                  <c:v>92.481968518399128</c:v>
                </c:pt>
                <c:pt idx="19196">
                  <c:v>92.482912006087588</c:v>
                </c:pt>
                <c:pt idx="19197">
                  <c:v>92.48385544493442</c:v>
                </c:pt>
                <c:pt idx="19198">
                  <c:v>92.484798834944698</c:v>
                </c:pt>
                <c:pt idx="19199">
                  <c:v>92.485742176123551</c:v>
                </c:pt>
                <c:pt idx="19200">
                  <c:v>92.486685468475997</c:v>
                </c:pt>
                <c:pt idx="19201">
                  <c:v>92.487628712007023</c:v>
                </c:pt>
                <c:pt idx="19202">
                  <c:v>92.488571906721745</c:v>
                </c:pt>
                <c:pt idx="19203">
                  <c:v>92.489515052625208</c:v>
                </c:pt>
                <c:pt idx="19204">
                  <c:v>92.490458149722457</c:v>
                </c:pt>
                <c:pt idx="19205">
                  <c:v>92.491401198018536</c:v>
                </c:pt>
                <c:pt idx="19206">
                  <c:v>92.492344197518506</c:v>
                </c:pt>
                <c:pt idx="19207">
                  <c:v>92.493287148227452</c:v>
                </c:pt>
                <c:pt idx="19208">
                  <c:v>92.494230050150307</c:v>
                </c:pt>
                <c:pt idx="19209">
                  <c:v>92.495172903292257</c:v>
                </c:pt>
                <c:pt idx="19210">
                  <c:v>92.496115707658262</c:v>
                </c:pt>
                <c:pt idx="19211">
                  <c:v>92.497058463253396</c:v>
                </c:pt>
                <c:pt idx="19212">
                  <c:v>92.498001170082688</c:v>
                </c:pt>
                <c:pt idx="19213">
                  <c:v>92.498943828151255</c:v>
                </c:pt>
                <c:pt idx="19214">
                  <c:v>92.499886437464014</c:v>
                </c:pt>
                <c:pt idx="19215">
                  <c:v>92.500828998026108</c:v>
                </c:pt>
                <c:pt idx="19216">
                  <c:v>92.501771509842584</c:v>
                </c:pt>
                <c:pt idx="19217">
                  <c:v>92.502713972918372</c:v>
                </c:pt>
                <c:pt idx="19218">
                  <c:v>92.503656387258644</c:v>
                </c:pt>
                <c:pt idx="19219">
                  <c:v>92.504598752868375</c:v>
                </c:pt>
                <c:pt idx="19220">
                  <c:v>92.50554106975261</c:v>
                </c:pt>
                <c:pt idx="19221">
                  <c:v>92.506483337916393</c:v>
                </c:pt>
                <c:pt idx="19222">
                  <c:v>92.507425557364783</c:v>
                </c:pt>
                <c:pt idx="19223">
                  <c:v>92.508367728102769</c:v>
                </c:pt>
                <c:pt idx="19224">
                  <c:v>92.509309850135452</c:v>
                </c:pt>
                <c:pt idx="19225">
                  <c:v>92.510251923467791</c:v>
                </c:pt>
                <c:pt idx="19226">
                  <c:v>92.511193948104861</c:v>
                </c:pt>
                <c:pt idx="19227">
                  <c:v>92.512135924051677</c:v>
                </c:pt>
                <c:pt idx="19228">
                  <c:v>92.513077851313341</c:v>
                </c:pt>
                <c:pt idx="19229">
                  <c:v>92.514019729894812</c:v>
                </c:pt>
                <c:pt idx="19230">
                  <c:v>92.514961559801122</c:v>
                </c:pt>
                <c:pt idx="19231">
                  <c:v>92.515903341037344</c:v>
                </c:pt>
                <c:pt idx="19232">
                  <c:v>92.516845073608451</c:v>
                </c:pt>
                <c:pt idx="19233">
                  <c:v>92.517786757519531</c:v>
                </c:pt>
                <c:pt idx="19234">
                  <c:v>92.518728392775571</c:v>
                </c:pt>
                <c:pt idx="19235">
                  <c:v>92.519669979381661</c:v>
                </c:pt>
                <c:pt idx="19236">
                  <c:v>92.520611517342743</c:v>
                </c:pt>
                <c:pt idx="19237">
                  <c:v>92.521553006663908</c:v>
                </c:pt>
                <c:pt idx="19238">
                  <c:v>92.522494447350141</c:v>
                </c:pt>
                <c:pt idx="19239">
                  <c:v>92.523435839406446</c:v>
                </c:pt>
                <c:pt idx="19240">
                  <c:v>92.524377182837924</c:v>
                </c:pt>
                <c:pt idx="19241">
                  <c:v>92.525318477649535</c:v>
                </c:pt>
                <c:pt idx="19242">
                  <c:v>92.526259723846366</c:v>
                </c:pt>
                <c:pt idx="19243">
                  <c:v>92.527200921433362</c:v>
                </c:pt>
                <c:pt idx="19244">
                  <c:v>92.528142070415555</c:v>
                </c:pt>
                <c:pt idx="19245">
                  <c:v>92.529083170798003</c:v>
                </c:pt>
                <c:pt idx="19246">
                  <c:v>92.530024222585723</c:v>
                </c:pt>
                <c:pt idx="19247">
                  <c:v>92.530965225783717</c:v>
                </c:pt>
                <c:pt idx="19248">
                  <c:v>92.531906180396987</c:v>
                </c:pt>
                <c:pt idx="19249">
                  <c:v>92.532847086430536</c:v>
                </c:pt>
                <c:pt idx="19250">
                  <c:v>92.533787943889465</c:v>
                </c:pt>
                <c:pt idx="19251">
                  <c:v>92.534728752778719</c:v>
                </c:pt>
                <c:pt idx="19252">
                  <c:v>92.535669513103315</c:v>
                </c:pt>
                <c:pt idx="19253">
                  <c:v>92.536610224868326</c:v>
                </c:pt>
                <c:pt idx="19254">
                  <c:v>92.537550888078655</c:v>
                </c:pt>
                <c:pt idx="19255">
                  <c:v>92.538491502739348</c:v>
                </c:pt>
                <c:pt idx="19256">
                  <c:v>92.539432068855518</c:v>
                </c:pt>
                <c:pt idx="19257">
                  <c:v>92.540372586432056</c:v>
                </c:pt>
                <c:pt idx="19258">
                  <c:v>92.541313055474077</c:v>
                </c:pt>
                <c:pt idx="19259">
                  <c:v>92.542253475986513</c:v>
                </c:pt>
                <c:pt idx="19260">
                  <c:v>92.543193847974322</c:v>
                </c:pt>
                <c:pt idx="19261">
                  <c:v>92.544134171442664</c:v>
                </c:pt>
                <c:pt idx="19262">
                  <c:v>92.545074446396413</c:v>
                </c:pt>
                <c:pt idx="19263">
                  <c:v>92.546014672840656</c:v>
                </c:pt>
                <c:pt idx="19264">
                  <c:v>92.54695485078031</c:v>
                </c:pt>
                <c:pt idx="19265">
                  <c:v>92.547894980220491</c:v>
                </c:pt>
                <c:pt idx="19266">
                  <c:v>92.548835061166102</c:v>
                </c:pt>
                <c:pt idx="19267">
                  <c:v>92.549775093622188</c:v>
                </c:pt>
                <c:pt idx="19268">
                  <c:v>92.550715077593779</c:v>
                </c:pt>
                <c:pt idx="19269">
                  <c:v>92.551655013085849</c:v>
                </c:pt>
                <c:pt idx="19270">
                  <c:v>92.552594900103387</c:v>
                </c:pt>
                <c:pt idx="19271">
                  <c:v>92.553534738651408</c:v>
                </c:pt>
                <c:pt idx="19272">
                  <c:v>92.5544745287349</c:v>
                </c:pt>
                <c:pt idx="19273">
                  <c:v>92.555414270358881</c:v>
                </c:pt>
                <c:pt idx="19274">
                  <c:v>92.556353963528352</c:v>
                </c:pt>
                <c:pt idx="19275">
                  <c:v>92.557293608248315</c:v>
                </c:pt>
                <c:pt idx="19276">
                  <c:v>92.558233204523646</c:v>
                </c:pt>
                <c:pt idx="19277">
                  <c:v>92.559172752359487</c:v>
                </c:pt>
                <c:pt idx="19278">
                  <c:v>92.560112251760799</c:v>
                </c:pt>
                <c:pt idx="19279">
                  <c:v>92.561051702732541</c:v>
                </c:pt>
                <c:pt idx="19280">
                  <c:v>92.561991105279745</c:v>
                </c:pt>
                <c:pt idx="19281">
                  <c:v>92.562930459407355</c:v>
                </c:pt>
                <c:pt idx="19282">
                  <c:v>92.56386976512043</c:v>
                </c:pt>
                <c:pt idx="19283">
                  <c:v>92.564809022423873</c:v>
                </c:pt>
                <c:pt idx="19284">
                  <c:v>92.565748231322729</c:v>
                </c:pt>
                <c:pt idx="19285">
                  <c:v>92.566687391821972</c:v>
                </c:pt>
                <c:pt idx="19286">
                  <c:v>92.567626503926633</c:v>
                </c:pt>
                <c:pt idx="19287">
                  <c:v>92.568565567641642</c:v>
                </c:pt>
                <c:pt idx="19288">
                  <c:v>92.569504582972016</c:v>
                </c:pt>
                <c:pt idx="19289">
                  <c:v>92.5704435499227</c:v>
                </c:pt>
                <c:pt idx="19290">
                  <c:v>92.571382468498726</c:v>
                </c:pt>
                <c:pt idx="19291">
                  <c:v>92.572321338705038</c:v>
                </c:pt>
                <c:pt idx="19292">
                  <c:v>92.573260160546681</c:v>
                </c:pt>
                <c:pt idx="19293">
                  <c:v>92.574198934028601</c:v>
                </c:pt>
                <c:pt idx="19294">
                  <c:v>92.575137659155757</c:v>
                </c:pt>
                <c:pt idx="19295">
                  <c:v>92.576076335933138</c:v>
                </c:pt>
                <c:pt idx="19296">
                  <c:v>92.577014964365787</c:v>
                </c:pt>
                <c:pt idx="19297">
                  <c:v>92.577953544458609</c:v>
                </c:pt>
                <c:pt idx="19298">
                  <c:v>92.578892076216576</c:v>
                </c:pt>
                <c:pt idx="19299">
                  <c:v>92.579830559644705</c:v>
                </c:pt>
                <c:pt idx="19300">
                  <c:v>92.580768994748013</c:v>
                </c:pt>
                <c:pt idx="19301">
                  <c:v>92.581707381531416</c:v>
                </c:pt>
                <c:pt idx="19302">
                  <c:v>92.58264571999986</c:v>
                </c:pt>
                <c:pt idx="19303">
                  <c:v>92.583584010158418</c:v>
                </c:pt>
                <c:pt idx="19304">
                  <c:v>92.584522252012007</c:v>
                </c:pt>
                <c:pt idx="19305">
                  <c:v>92.585460445565573</c:v>
                </c:pt>
                <c:pt idx="19306">
                  <c:v>92.586398590824103</c:v>
                </c:pt>
                <c:pt idx="19307">
                  <c:v>92.587336687792643</c:v>
                </c:pt>
                <c:pt idx="19308">
                  <c:v>92.588274736476038</c:v>
                </c:pt>
                <c:pt idx="19309">
                  <c:v>92.589212736879361</c:v>
                </c:pt>
                <c:pt idx="19310">
                  <c:v>92.590150689007601</c:v>
                </c:pt>
                <c:pt idx="19311">
                  <c:v>92.59108859286556</c:v>
                </c:pt>
                <c:pt idx="19312">
                  <c:v>92.59202644845837</c:v>
                </c:pt>
                <c:pt idx="19313">
                  <c:v>92.592964255790974</c:v>
                </c:pt>
                <c:pt idx="19314">
                  <c:v>92.593902014868291</c:v>
                </c:pt>
                <c:pt idx="19315">
                  <c:v>92.594839725695294</c:v>
                </c:pt>
                <c:pt idx="19316">
                  <c:v>92.595777388276957</c:v>
                </c:pt>
                <c:pt idx="19317">
                  <c:v>92.596715002618282</c:v>
                </c:pt>
                <c:pt idx="19318">
                  <c:v>92.597652568724186</c:v>
                </c:pt>
                <c:pt idx="19319">
                  <c:v>92.598590086599614</c:v>
                </c:pt>
                <c:pt idx="19320">
                  <c:v>92.599527556249598</c:v>
                </c:pt>
                <c:pt idx="19321">
                  <c:v>92.60046497767901</c:v>
                </c:pt>
                <c:pt idx="19322">
                  <c:v>92.601402350892897</c:v>
                </c:pt>
                <c:pt idx="19323">
                  <c:v>92.602339675896189</c:v>
                </c:pt>
                <c:pt idx="19324">
                  <c:v>92.603276952693804</c:v>
                </c:pt>
                <c:pt idx="19325">
                  <c:v>92.604214181290814</c:v>
                </c:pt>
                <c:pt idx="19326">
                  <c:v>92.605151361691966</c:v>
                </c:pt>
                <c:pt idx="19327">
                  <c:v>92.606088493902448</c:v>
                </c:pt>
                <c:pt idx="19328">
                  <c:v>92.607025577927075</c:v>
                </c:pt>
                <c:pt idx="19329">
                  <c:v>92.607962613770852</c:v>
                </c:pt>
                <c:pt idx="19330">
                  <c:v>92.608899601438708</c:v>
                </c:pt>
                <c:pt idx="19331">
                  <c:v>92.609836540935618</c:v>
                </c:pt>
                <c:pt idx="19332">
                  <c:v>92.610773432266498</c:v>
                </c:pt>
                <c:pt idx="19333">
                  <c:v>92.61171027543638</c:v>
                </c:pt>
                <c:pt idx="19334">
                  <c:v>92.612647070450137</c:v>
                </c:pt>
                <c:pt idx="19335">
                  <c:v>92.613583817312772</c:v>
                </c:pt>
                <c:pt idx="19336">
                  <c:v>92.614520516029188</c:v>
                </c:pt>
                <c:pt idx="19337">
                  <c:v>92.615457166604344</c:v>
                </c:pt>
                <c:pt idx="19338">
                  <c:v>92.616393769043228</c:v>
                </c:pt>
                <c:pt idx="19339">
                  <c:v>92.617330323350714</c:v>
                </c:pt>
                <c:pt idx="19340">
                  <c:v>92.618266829531848</c:v>
                </c:pt>
                <c:pt idx="19341">
                  <c:v>92.619203287591503</c:v>
                </c:pt>
                <c:pt idx="19342">
                  <c:v>92.620139697534597</c:v>
                </c:pt>
                <c:pt idx="19343">
                  <c:v>92.62107605936616</c:v>
                </c:pt>
                <c:pt idx="19344">
                  <c:v>92.622012373091081</c:v>
                </c:pt>
                <c:pt idx="19345">
                  <c:v>92.622948638714362</c:v>
                </c:pt>
                <c:pt idx="19346">
                  <c:v>92.623884856240863</c:v>
                </c:pt>
                <c:pt idx="19347">
                  <c:v>92.624821025675601</c:v>
                </c:pt>
                <c:pt idx="19348">
                  <c:v>92.625757147023393</c:v>
                </c:pt>
                <c:pt idx="19349">
                  <c:v>92.626693220289354</c:v>
                </c:pt>
                <c:pt idx="19350">
                  <c:v>92.627629245478317</c:v>
                </c:pt>
                <c:pt idx="19351">
                  <c:v>92.628565222595185</c:v>
                </c:pt>
                <c:pt idx="19352">
                  <c:v>92.629501151644945</c:v>
                </c:pt>
                <c:pt idx="19353">
                  <c:v>92.630437032632571</c:v>
                </c:pt>
                <c:pt idx="19354">
                  <c:v>92.631372865562966</c:v>
                </c:pt>
                <c:pt idx="19355">
                  <c:v>92.632308650441033</c:v>
                </c:pt>
                <c:pt idx="19356">
                  <c:v>92.633244387271816</c:v>
                </c:pt>
                <c:pt idx="19357">
                  <c:v>92.63418007606009</c:v>
                </c:pt>
                <c:pt idx="19358">
                  <c:v>92.635115716810887</c:v>
                </c:pt>
                <c:pt idx="19359">
                  <c:v>92.636051309529094</c:v>
                </c:pt>
                <c:pt idx="19360">
                  <c:v>92.636986854219685</c:v>
                </c:pt>
                <c:pt idx="19361">
                  <c:v>92.637922350887607</c:v>
                </c:pt>
                <c:pt idx="19362">
                  <c:v>92.638857799537718</c:v>
                </c:pt>
                <c:pt idx="19363">
                  <c:v>92.639793200174978</c:v>
                </c:pt>
                <c:pt idx="19364">
                  <c:v>92.640728552804319</c:v>
                </c:pt>
                <c:pt idx="19365">
                  <c:v>92.641663857430729</c:v>
                </c:pt>
                <c:pt idx="19366">
                  <c:v>92.642599114059038</c:v>
                </c:pt>
                <c:pt idx="19367">
                  <c:v>92.643534322694194</c:v>
                </c:pt>
                <c:pt idx="19368">
                  <c:v>92.644469483341197</c:v>
                </c:pt>
                <c:pt idx="19369">
                  <c:v>92.645404596004838</c:v>
                </c:pt>
                <c:pt idx="19370">
                  <c:v>92.646339660690174</c:v>
                </c:pt>
                <c:pt idx="19371">
                  <c:v>92.647274677402066</c:v>
                </c:pt>
                <c:pt idx="19372">
                  <c:v>92.648209646145446</c:v>
                </c:pt>
                <c:pt idx="19373">
                  <c:v>92.649144566925187</c:v>
                </c:pt>
                <c:pt idx="19374">
                  <c:v>92.650079439746278</c:v>
                </c:pt>
                <c:pt idx="19375">
                  <c:v>92.651014264613607</c:v>
                </c:pt>
                <c:pt idx="19376">
                  <c:v>92.65194904153212</c:v>
                </c:pt>
                <c:pt idx="19377">
                  <c:v>92.652883770506676</c:v>
                </c:pt>
                <c:pt idx="19378">
                  <c:v>92.653818451542278</c:v>
                </c:pt>
                <c:pt idx="19379">
                  <c:v>92.654753084643787</c:v>
                </c:pt>
                <c:pt idx="19380">
                  <c:v>92.655687669816146</c:v>
                </c:pt>
                <c:pt idx="19381">
                  <c:v>92.656622207064217</c:v>
                </c:pt>
                <c:pt idx="19382">
                  <c:v>92.657556696392987</c:v>
                </c:pt>
                <c:pt idx="19383">
                  <c:v>92.658491137807303</c:v>
                </c:pt>
                <c:pt idx="19384">
                  <c:v>92.659425531312152</c:v>
                </c:pt>
                <c:pt idx="19385">
                  <c:v>92.660359876912381</c:v>
                </c:pt>
                <c:pt idx="19386">
                  <c:v>92.661294174612934</c:v>
                </c:pt>
                <c:pt idx="19387">
                  <c:v>92.6622284244187</c:v>
                </c:pt>
                <c:pt idx="19388">
                  <c:v>92.663162626334611</c:v>
                </c:pt>
                <c:pt idx="19389">
                  <c:v>92.664096780365597</c:v>
                </c:pt>
                <c:pt idx="19390">
                  <c:v>92.665030886516462</c:v>
                </c:pt>
                <c:pt idx="19391">
                  <c:v>92.665964944792293</c:v>
                </c:pt>
                <c:pt idx="19392">
                  <c:v>92.666898955197823</c:v>
                </c:pt>
                <c:pt idx="19393">
                  <c:v>92.667832917738039</c:v>
                </c:pt>
                <c:pt idx="19394">
                  <c:v>92.668766832417859</c:v>
                </c:pt>
                <c:pt idx="19395">
                  <c:v>92.669700699242171</c:v>
                </c:pt>
                <c:pt idx="19396">
                  <c:v>92.670634518215849</c:v>
                </c:pt>
                <c:pt idx="19397">
                  <c:v>92.671568289343853</c:v>
                </c:pt>
                <c:pt idx="19398">
                  <c:v>92.672502012630972</c:v>
                </c:pt>
                <c:pt idx="19399">
                  <c:v>92.673435688082279</c:v>
                </c:pt>
                <c:pt idx="19400">
                  <c:v>92.674369315702563</c:v>
                </c:pt>
                <c:pt idx="19401">
                  <c:v>92.675302895496728</c:v>
                </c:pt>
                <c:pt idx="19402">
                  <c:v>92.676236427469746</c:v>
                </c:pt>
                <c:pt idx="19403">
                  <c:v>92.67716991162645</c:v>
                </c:pt>
                <c:pt idx="19404">
                  <c:v>92.678103347971714</c:v>
                </c:pt>
                <c:pt idx="19405">
                  <c:v>92.679036736510454</c:v>
                </c:pt>
                <c:pt idx="19406">
                  <c:v>92.67997007724766</c:v>
                </c:pt>
                <c:pt idx="19407">
                  <c:v>92.680903370188119</c:v>
                </c:pt>
                <c:pt idx="19408">
                  <c:v>92.681836615336778</c:v>
                </c:pt>
                <c:pt idx="19409">
                  <c:v>92.682769812698481</c:v>
                </c:pt>
                <c:pt idx="19410">
                  <c:v>92.683702962278176</c:v>
                </c:pt>
                <c:pt idx="19411">
                  <c:v>92.684636064080721</c:v>
                </c:pt>
                <c:pt idx="19412">
                  <c:v>92.685569118111047</c:v>
                </c:pt>
                <c:pt idx="19413">
                  <c:v>92.686502124374002</c:v>
                </c:pt>
                <c:pt idx="19414">
                  <c:v>92.687435082874472</c:v>
                </c:pt>
                <c:pt idx="19415">
                  <c:v>92.688367993617419</c:v>
                </c:pt>
                <c:pt idx="19416">
                  <c:v>92.689300856607645</c:v>
                </c:pt>
                <c:pt idx="19417">
                  <c:v>92.690233671850095</c:v>
                </c:pt>
                <c:pt idx="19418">
                  <c:v>92.691166439349658</c:v>
                </c:pt>
                <c:pt idx="19419">
                  <c:v>92.69209915911118</c:v>
                </c:pt>
                <c:pt idx="19420">
                  <c:v>92.693031831139507</c:v>
                </c:pt>
                <c:pt idx="19421">
                  <c:v>92.693964455439684</c:v>
                </c:pt>
                <c:pt idx="19422">
                  <c:v>92.694897032016428</c:v>
                </c:pt>
                <c:pt idx="19423">
                  <c:v>92.695829560874742</c:v>
                </c:pt>
                <c:pt idx="19424">
                  <c:v>92.696762042019401</c:v>
                </c:pt>
                <c:pt idx="19425">
                  <c:v>92.697694475455393</c:v>
                </c:pt>
                <c:pt idx="19426">
                  <c:v>92.698626861187535</c:v>
                </c:pt>
                <c:pt idx="19427">
                  <c:v>92.699559199220715</c:v>
                </c:pt>
                <c:pt idx="19428">
                  <c:v>92.700491489559852</c:v>
                </c:pt>
                <c:pt idx="19429">
                  <c:v>92.70142373220979</c:v>
                </c:pt>
                <c:pt idx="19430">
                  <c:v>92.70235592717539</c:v>
                </c:pt>
                <c:pt idx="19431">
                  <c:v>92.703288074461554</c:v>
                </c:pt>
                <c:pt idx="19432">
                  <c:v>92.704220174073185</c:v>
                </c:pt>
                <c:pt idx="19433">
                  <c:v>92.705152226015102</c:v>
                </c:pt>
                <c:pt idx="19434">
                  <c:v>92.706084230292234</c:v>
                </c:pt>
                <c:pt idx="19435">
                  <c:v>92.707016186909428</c:v>
                </c:pt>
                <c:pt idx="19436">
                  <c:v>92.707948095871586</c:v>
                </c:pt>
                <c:pt idx="19437">
                  <c:v>92.708879957183498</c:v>
                </c:pt>
                <c:pt idx="19438">
                  <c:v>92.709811770850152</c:v>
                </c:pt>
                <c:pt idx="19439">
                  <c:v>92.71074353687635</c:v>
                </c:pt>
                <c:pt idx="19440">
                  <c:v>92.711675255266996</c:v>
                </c:pt>
                <c:pt idx="19441">
                  <c:v>92.712606926026908</c:v>
                </c:pt>
                <c:pt idx="19442">
                  <c:v>92.713538549161015</c:v>
                </c:pt>
                <c:pt idx="19443">
                  <c:v>92.71447012467415</c:v>
                </c:pt>
                <c:pt idx="19444">
                  <c:v>92.715401652571188</c:v>
                </c:pt>
                <c:pt idx="19445">
                  <c:v>92.716333132857017</c:v>
                </c:pt>
                <c:pt idx="19446">
                  <c:v>92.717264565536496</c:v>
                </c:pt>
                <c:pt idx="19447">
                  <c:v>92.718195950614444</c:v>
                </c:pt>
                <c:pt idx="19448">
                  <c:v>92.719127288095805</c:v>
                </c:pt>
                <c:pt idx="19449">
                  <c:v>92.72005857798537</c:v>
                </c:pt>
                <c:pt idx="19450">
                  <c:v>92.720989820288054</c:v>
                </c:pt>
                <c:pt idx="19451">
                  <c:v>92.721921015008732</c:v>
                </c:pt>
                <c:pt idx="19452">
                  <c:v>92.722852162152137</c:v>
                </c:pt>
                <c:pt idx="19453">
                  <c:v>92.723783261723341</c:v>
                </c:pt>
                <c:pt idx="19454">
                  <c:v>92.724714313727048</c:v>
                </c:pt>
                <c:pt idx="19455">
                  <c:v>92.725645318168162</c:v>
                </c:pt>
                <c:pt idx="19456">
                  <c:v>92.726576275051556</c:v>
                </c:pt>
                <c:pt idx="19457">
                  <c:v>92.727507184382063</c:v>
                </c:pt>
                <c:pt idx="19458">
                  <c:v>92.728438046164513</c:v>
                </c:pt>
                <c:pt idx="19459">
                  <c:v>92.729368860403866</c:v>
                </c:pt>
                <c:pt idx="19460">
                  <c:v>92.730299627104927</c:v>
                </c:pt>
                <c:pt idx="19461">
                  <c:v>92.731230346272525</c:v>
                </c:pt>
                <c:pt idx="19462">
                  <c:v>92.73216101791148</c:v>
                </c:pt>
                <c:pt idx="19463">
                  <c:v>92.733091642026722</c:v>
                </c:pt>
                <c:pt idx="19464">
                  <c:v>92.73402221862311</c:v>
                </c:pt>
                <c:pt idx="19465">
                  <c:v>92.734952747705421</c:v>
                </c:pt>
                <c:pt idx="19466">
                  <c:v>92.735883229278613</c:v>
                </c:pt>
                <c:pt idx="19467">
                  <c:v>92.736813663347434</c:v>
                </c:pt>
                <c:pt idx="19468">
                  <c:v>92.73774404991677</c:v>
                </c:pt>
                <c:pt idx="19469">
                  <c:v>92.738674388991456</c:v>
                </c:pt>
                <c:pt idx="19470">
                  <c:v>92.739604680576392</c:v>
                </c:pt>
                <c:pt idx="19471">
                  <c:v>92.740534924676396</c:v>
                </c:pt>
                <c:pt idx="19472">
                  <c:v>92.741465121296301</c:v>
                </c:pt>
                <c:pt idx="19473">
                  <c:v>92.742395270440923</c:v>
                </c:pt>
                <c:pt idx="19474">
                  <c:v>92.743325372115223</c:v>
                </c:pt>
                <c:pt idx="19475">
                  <c:v>92.74425542632396</c:v>
                </c:pt>
                <c:pt idx="19476">
                  <c:v>92.745185433071953</c:v>
                </c:pt>
                <c:pt idx="19477">
                  <c:v>92.746115392364132</c:v>
                </c:pt>
                <c:pt idx="19478">
                  <c:v>92.747045304205244</c:v>
                </c:pt>
                <c:pt idx="19479">
                  <c:v>92.74797516860022</c:v>
                </c:pt>
                <c:pt idx="19480">
                  <c:v>92.748904985553821</c:v>
                </c:pt>
                <c:pt idx="19481">
                  <c:v>92.749834755070992</c:v>
                </c:pt>
                <c:pt idx="19482">
                  <c:v>92.750764477156451</c:v>
                </c:pt>
                <c:pt idx="19483">
                  <c:v>92.75169415181513</c:v>
                </c:pt>
                <c:pt idx="19484">
                  <c:v>92.752623779051802</c:v>
                </c:pt>
                <c:pt idx="19485">
                  <c:v>92.753553358871343</c:v>
                </c:pt>
                <c:pt idx="19486">
                  <c:v>92.754482891278599</c:v>
                </c:pt>
                <c:pt idx="19487">
                  <c:v>92.755412376278358</c:v>
                </c:pt>
                <c:pt idx="19488">
                  <c:v>92.756341813875508</c:v>
                </c:pt>
                <c:pt idx="19489">
                  <c:v>92.757271204074883</c:v>
                </c:pt>
                <c:pt idx="19490">
                  <c:v>92.758200546881255</c:v>
                </c:pt>
                <c:pt idx="19491">
                  <c:v>92.759129842299529</c:v>
                </c:pt>
                <c:pt idx="19492">
                  <c:v>92.760059090334494</c:v>
                </c:pt>
                <c:pt idx="19493">
                  <c:v>92.76098829099098</c:v>
                </c:pt>
                <c:pt idx="19494">
                  <c:v>92.761917444273891</c:v>
                </c:pt>
                <c:pt idx="19495">
                  <c:v>92.762846550187916</c:v>
                </c:pt>
                <c:pt idx="19496">
                  <c:v>92.763775608738015</c:v>
                </c:pt>
                <c:pt idx="19497">
                  <c:v>92.764704619928992</c:v>
                </c:pt>
                <c:pt idx="19498">
                  <c:v>92.765633583765592</c:v>
                </c:pt>
                <c:pt idx="19499">
                  <c:v>92.766562500252761</c:v>
                </c:pt>
                <c:pt idx="19500">
                  <c:v>92.767491369395231</c:v>
                </c:pt>
                <c:pt idx="19501">
                  <c:v>92.768420191197862</c:v>
                </c:pt>
                <c:pt idx="19502">
                  <c:v>92.7693489656655</c:v>
                </c:pt>
                <c:pt idx="19503">
                  <c:v>92.770277692802921</c:v>
                </c:pt>
                <c:pt idx="19504">
                  <c:v>92.771206372615012</c:v>
                </c:pt>
                <c:pt idx="19505">
                  <c:v>92.772135005106549</c:v>
                </c:pt>
                <c:pt idx="19506">
                  <c:v>92.773063590282362</c:v>
                </c:pt>
                <c:pt idx="19507">
                  <c:v>92.773992128147299</c:v>
                </c:pt>
                <c:pt idx="19508">
                  <c:v>92.774920618706133</c:v>
                </c:pt>
                <c:pt idx="19509">
                  <c:v>92.775849061963712</c:v>
                </c:pt>
                <c:pt idx="19510">
                  <c:v>92.776777457924851</c:v>
                </c:pt>
                <c:pt idx="19511">
                  <c:v>92.777705806594383</c:v>
                </c:pt>
                <c:pt idx="19512">
                  <c:v>92.77863410797714</c:v>
                </c:pt>
                <c:pt idx="19513">
                  <c:v>92.779562362077868</c:v>
                </c:pt>
                <c:pt idx="19514">
                  <c:v>92.780490568901456</c:v>
                </c:pt>
                <c:pt idx="19515">
                  <c:v>92.781418728452678</c:v>
                </c:pt>
                <c:pt idx="19516">
                  <c:v>92.782346840736338</c:v>
                </c:pt>
                <c:pt idx="19517">
                  <c:v>92.783274905757324</c:v>
                </c:pt>
                <c:pt idx="19518">
                  <c:v>92.784202923520382</c:v>
                </c:pt>
                <c:pt idx="19519">
                  <c:v>92.785130894030345</c:v>
                </c:pt>
                <c:pt idx="19520">
                  <c:v>92.786058817291973</c:v>
                </c:pt>
                <c:pt idx="19521">
                  <c:v>92.786986693310197</c:v>
                </c:pt>
                <c:pt idx="19522">
                  <c:v>92.78791452208975</c:v>
                </c:pt>
                <c:pt idx="19523">
                  <c:v>92.788842303635377</c:v>
                </c:pt>
                <c:pt idx="19524">
                  <c:v>92.789770037952024</c:v>
                </c:pt>
                <c:pt idx="19525">
                  <c:v>92.790697725044467</c:v>
                </c:pt>
                <c:pt idx="19526">
                  <c:v>92.791625364917451</c:v>
                </c:pt>
                <c:pt idx="19527">
                  <c:v>92.792552957575751</c:v>
                </c:pt>
                <c:pt idx="19528">
                  <c:v>92.793480503024227</c:v>
                </c:pt>
                <c:pt idx="19529">
                  <c:v>92.794408001267769</c:v>
                </c:pt>
                <c:pt idx="19530">
                  <c:v>92.795335452311051</c:v>
                </c:pt>
                <c:pt idx="19531">
                  <c:v>92.796262856158918</c:v>
                </c:pt>
                <c:pt idx="19532">
                  <c:v>92.797190212816261</c:v>
                </c:pt>
                <c:pt idx="19533">
                  <c:v>92.79811752228774</c:v>
                </c:pt>
                <c:pt idx="19534">
                  <c:v>92.799044784578257</c:v>
                </c:pt>
                <c:pt idx="19535">
                  <c:v>92.799971999692573</c:v>
                </c:pt>
                <c:pt idx="19536">
                  <c:v>92.80089916763545</c:v>
                </c:pt>
                <c:pt idx="19537">
                  <c:v>92.801826288411775</c:v>
                </c:pt>
                <c:pt idx="19538">
                  <c:v>92.802753362026266</c:v>
                </c:pt>
                <c:pt idx="19539">
                  <c:v>92.80368038848377</c:v>
                </c:pt>
                <c:pt idx="19540">
                  <c:v>92.804607367789103</c:v>
                </c:pt>
                <c:pt idx="19541">
                  <c:v>92.805534299946984</c:v>
                </c:pt>
                <c:pt idx="19542">
                  <c:v>92.806461184962302</c:v>
                </c:pt>
                <c:pt idx="19543">
                  <c:v>92.807388022839731</c:v>
                </c:pt>
                <c:pt idx="19544">
                  <c:v>92.80831481358419</c:v>
                </c:pt>
                <c:pt idx="19545">
                  <c:v>92.809241557200423</c:v>
                </c:pt>
                <c:pt idx="19546">
                  <c:v>92.810168253693249</c:v>
                </c:pt>
                <c:pt idx="19547">
                  <c:v>92.811094903067399</c:v>
                </c:pt>
                <c:pt idx="19548">
                  <c:v>92.812021505327664</c:v>
                </c:pt>
                <c:pt idx="19549">
                  <c:v>92.812948060478888</c:v>
                </c:pt>
                <c:pt idx="19550">
                  <c:v>92.813874568525847</c:v>
                </c:pt>
                <c:pt idx="19551">
                  <c:v>92.814801029473344</c:v>
                </c:pt>
                <c:pt idx="19552">
                  <c:v>92.815727443326139</c:v>
                </c:pt>
                <c:pt idx="19553">
                  <c:v>92.816653810089008</c:v>
                </c:pt>
                <c:pt idx="19554">
                  <c:v>92.817580129766768</c:v>
                </c:pt>
                <c:pt idx="19555">
                  <c:v>92.818506402364179</c:v>
                </c:pt>
                <c:pt idx="19556">
                  <c:v>92.819432627886059</c:v>
                </c:pt>
                <c:pt idx="19557">
                  <c:v>92.820358806337168</c:v>
                </c:pt>
                <c:pt idx="19558">
                  <c:v>92.821284937722339</c:v>
                </c:pt>
                <c:pt idx="19559">
                  <c:v>92.822211022046261</c:v>
                </c:pt>
                <c:pt idx="19560">
                  <c:v>92.82313705931378</c:v>
                </c:pt>
                <c:pt idx="19561">
                  <c:v>92.824063049529698</c:v>
                </c:pt>
                <c:pt idx="19562">
                  <c:v>92.824988992698735</c:v>
                </c:pt>
                <c:pt idx="19563">
                  <c:v>92.825914888825722</c:v>
                </c:pt>
                <c:pt idx="19564">
                  <c:v>92.826840737915418</c:v>
                </c:pt>
                <c:pt idx="19565">
                  <c:v>92.827766539972586</c:v>
                </c:pt>
                <c:pt idx="19566">
                  <c:v>92.828692295002028</c:v>
                </c:pt>
                <c:pt idx="19567">
                  <c:v>92.82961800300852</c:v>
                </c:pt>
                <c:pt idx="19568">
                  <c:v>92.830543663996835</c:v>
                </c:pt>
                <c:pt idx="19569">
                  <c:v>92.831469277971763</c:v>
                </c:pt>
                <c:pt idx="19570">
                  <c:v>92.832394844938008</c:v>
                </c:pt>
                <c:pt idx="19571">
                  <c:v>92.833320364900445</c:v>
                </c:pt>
                <c:pt idx="19572">
                  <c:v>92.834245837863818</c:v>
                </c:pt>
                <c:pt idx="19573">
                  <c:v>92.835171263832819</c:v>
                </c:pt>
                <c:pt idx="19574">
                  <c:v>92.836096642812336</c:v>
                </c:pt>
                <c:pt idx="19575">
                  <c:v>92.837021974807129</c:v>
                </c:pt>
                <c:pt idx="19576">
                  <c:v>92.837947259821831</c:v>
                </c:pt>
                <c:pt idx="19577">
                  <c:v>92.838872497861345</c:v>
                </c:pt>
                <c:pt idx="19578">
                  <c:v>92.839797688930474</c:v>
                </c:pt>
                <c:pt idx="19579">
                  <c:v>92.840722833033865</c:v>
                </c:pt>
                <c:pt idx="19580">
                  <c:v>92.841647930176364</c:v>
                </c:pt>
                <c:pt idx="19581">
                  <c:v>92.842572980362704</c:v>
                </c:pt>
                <c:pt idx="19582">
                  <c:v>92.843497983597672</c:v>
                </c:pt>
                <c:pt idx="19583">
                  <c:v>92.844422939886002</c:v>
                </c:pt>
                <c:pt idx="19584">
                  <c:v>92.84534784923251</c:v>
                </c:pt>
                <c:pt idx="19585">
                  <c:v>92.846272711641888</c:v>
                </c:pt>
                <c:pt idx="19586">
                  <c:v>92.847197527118993</c:v>
                </c:pt>
                <c:pt idx="19587">
                  <c:v>92.848122295668517</c:v>
                </c:pt>
                <c:pt idx="19588">
                  <c:v>92.849047017295248</c:v>
                </c:pt>
                <c:pt idx="19589">
                  <c:v>92.849971692003948</c:v>
                </c:pt>
                <c:pt idx="19590">
                  <c:v>92.850896319799347</c:v>
                </c:pt>
                <c:pt idx="19591">
                  <c:v>92.851820900686278</c:v>
                </c:pt>
                <c:pt idx="19592">
                  <c:v>92.852745434669401</c:v>
                </c:pt>
                <c:pt idx="19593">
                  <c:v>92.853669921753593</c:v>
                </c:pt>
                <c:pt idx="19594">
                  <c:v>92.854594361943526</c:v>
                </c:pt>
                <c:pt idx="19595">
                  <c:v>92.855518755243949</c:v>
                </c:pt>
                <c:pt idx="19596">
                  <c:v>92.856443101659636</c:v>
                </c:pt>
                <c:pt idx="19597">
                  <c:v>92.857367401195432</c:v>
                </c:pt>
                <c:pt idx="19598">
                  <c:v>92.858291653855929</c:v>
                </c:pt>
                <c:pt idx="19599">
                  <c:v>92.859215859646028</c:v>
                </c:pt>
                <c:pt idx="19600">
                  <c:v>92.860140018570377</c:v>
                </c:pt>
                <c:pt idx="19601">
                  <c:v>92.861064130633778</c:v>
                </c:pt>
                <c:pt idx="19602">
                  <c:v>92.861988195840979</c:v>
                </c:pt>
                <c:pt idx="19603">
                  <c:v>92.862912214196754</c:v>
                </c:pt>
                <c:pt idx="19604">
                  <c:v>92.863836185705793</c:v>
                </c:pt>
                <c:pt idx="19605">
                  <c:v>92.864760110372941</c:v>
                </c:pt>
                <c:pt idx="19606">
                  <c:v>92.865683988202861</c:v>
                </c:pt>
                <c:pt idx="19607">
                  <c:v>92.866607819200283</c:v>
                </c:pt>
                <c:pt idx="19608">
                  <c:v>92.867531603370054</c:v>
                </c:pt>
                <c:pt idx="19609">
                  <c:v>92.868455340716849</c:v>
                </c:pt>
                <c:pt idx="19610">
                  <c:v>92.86937903124543</c:v>
                </c:pt>
                <c:pt idx="19611">
                  <c:v>92.870302674960499</c:v>
                </c:pt>
                <c:pt idx="19612">
                  <c:v>92.871226271866931</c:v>
                </c:pt>
                <c:pt idx="19613">
                  <c:v>92.872149821969359</c:v>
                </c:pt>
                <c:pt idx="19614">
                  <c:v>92.873073325272543</c:v>
                </c:pt>
                <c:pt idx="19615">
                  <c:v>92.873996781781258</c:v>
                </c:pt>
                <c:pt idx="19616">
                  <c:v>92.874920191500181</c:v>
                </c:pt>
                <c:pt idx="19617">
                  <c:v>92.875843554434113</c:v>
                </c:pt>
                <c:pt idx="19618">
                  <c:v>92.876766870587801</c:v>
                </c:pt>
                <c:pt idx="19619">
                  <c:v>92.877690139965978</c:v>
                </c:pt>
                <c:pt idx="19620">
                  <c:v>92.878613362573319</c:v>
                </c:pt>
                <c:pt idx="19621">
                  <c:v>92.879536538414627</c:v>
                </c:pt>
                <c:pt idx="19622">
                  <c:v>92.880459667494648</c:v>
                </c:pt>
                <c:pt idx="19623">
                  <c:v>92.881382749818087</c:v>
                </c:pt>
                <c:pt idx="19624">
                  <c:v>92.882305785389633</c:v>
                </c:pt>
                <c:pt idx="19625">
                  <c:v>92.88322877421416</c:v>
                </c:pt>
                <c:pt idx="19626">
                  <c:v>92.884151716296273</c:v>
                </c:pt>
                <c:pt idx="19627">
                  <c:v>92.885074611640746</c:v>
                </c:pt>
                <c:pt idx="19628">
                  <c:v>92.885997460252312</c:v>
                </c:pt>
                <c:pt idx="19629">
                  <c:v>92.886920262135746</c:v>
                </c:pt>
                <c:pt idx="19630">
                  <c:v>92.887843017295722</c:v>
                </c:pt>
                <c:pt idx="19631">
                  <c:v>92.888765725737002</c:v>
                </c:pt>
                <c:pt idx="19632">
                  <c:v>92.889688387464304</c:v>
                </c:pt>
                <c:pt idx="19633">
                  <c:v>92.890611002482359</c:v>
                </c:pt>
                <c:pt idx="19634">
                  <c:v>92.891533570795886</c:v>
                </c:pt>
                <c:pt idx="19635">
                  <c:v>92.892456092409631</c:v>
                </c:pt>
                <c:pt idx="19636">
                  <c:v>92.893378567328298</c:v>
                </c:pt>
                <c:pt idx="19637">
                  <c:v>92.894300995556677</c:v>
                </c:pt>
                <c:pt idx="19638">
                  <c:v>92.895223377099441</c:v>
                </c:pt>
                <c:pt idx="19639">
                  <c:v>92.89614571196131</c:v>
                </c:pt>
                <c:pt idx="19640">
                  <c:v>92.89706800014703</c:v>
                </c:pt>
                <c:pt idx="19641">
                  <c:v>92.89799024166129</c:v>
                </c:pt>
                <c:pt idx="19642">
                  <c:v>92.898912436508837</c:v>
                </c:pt>
                <c:pt idx="19643">
                  <c:v>92.899834584694432</c:v>
                </c:pt>
                <c:pt idx="19644">
                  <c:v>92.900756686222763</c:v>
                </c:pt>
                <c:pt idx="19645">
                  <c:v>92.901678741098522</c:v>
                </c:pt>
                <c:pt idx="19646">
                  <c:v>92.902600749326496</c:v>
                </c:pt>
                <c:pt idx="19647">
                  <c:v>92.903522710911346</c:v>
                </c:pt>
                <c:pt idx="19648">
                  <c:v>92.90444462585782</c:v>
                </c:pt>
                <c:pt idx="19649">
                  <c:v>92.905366494170593</c:v>
                </c:pt>
                <c:pt idx="19650">
                  <c:v>92.906288315854425</c:v>
                </c:pt>
                <c:pt idx="19651">
                  <c:v>92.907210090914077</c:v>
                </c:pt>
                <c:pt idx="19652">
                  <c:v>92.908131819354097</c:v>
                </c:pt>
                <c:pt idx="19653">
                  <c:v>92.909053501179443</c:v>
                </c:pt>
                <c:pt idx="19654">
                  <c:v>92.909975136394607</c:v>
                </c:pt>
                <c:pt idx="19655">
                  <c:v>92.910896725004463</c:v>
                </c:pt>
                <c:pt idx="19656">
                  <c:v>92.911818267013686</c:v>
                </c:pt>
                <c:pt idx="19657">
                  <c:v>92.912739762426867</c:v>
                </c:pt>
                <c:pt idx="19658">
                  <c:v>92.913661211248908</c:v>
                </c:pt>
                <c:pt idx="19659">
                  <c:v>92.914582613484356</c:v>
                </c:pt>
                <c:pt idx="19660">
                  <c:v>92.915503969138058</c:v>
                </c:pt>
                <c:pt idx="19661">
                  <c:v>92.916425278214618</c:v>
                </c:pt>
                <c:pt idx="19662">
                  <c:v>92.917346540718768</c:v>
                </c:pt>
                <c:pt idx="19663">
                  <c:v>92.918267756655212</c:v>
                </c:pt>
                <c:pt idx="19664">
                  <c:v>92.91918892602871</c:v>
                </c:pt>
                <c:pt idx="19665">
                  <c:v>92.920110048843966</c:v>
                </c:pt>
                <c:pt idx="19666">
                  <c:v>92.921031125105614</c:v>
                </c:pt>
                <c:pt idx="19667">
                  <c:v>92.921952154818428</c:v>
                </c:pt>
                <c:pt idx="19668">
                  <c:v>92.922873137987054</c:v>
                </c:pt>
                <c:pt idx="19669">
                  <c:v>92.923794074616254</c:v>
                </c:pt>
                <c:pt idx="19670">
                  <c:v>92.924714964710716</c:v>
                </c:pt>
                <c:pt idx="19671">
                  <c:v>92.925635808275103</c:v>
                </c:pt>
                <c:pt idx="19672">
                  <c:v>92.926556605314147</c:v>
                </c:pt>
                <c:pt idx="19673">
                  <c:v>92.927477355832551</c:v>
                </c:pt>
                <c:pt idx="19674">
                  <c:v>92.928398059835018</c:v>
                </c:pt>
                <c:pt idx="19675">
                  <c:v>92.92931871732624</c:v>
                </c:pt>
                <c:pt idx="19676">
                  <c:v>92.930239328310961</c:v>
                </c:pt>
                <c:pt idx="19677">
                  <c:v>92.931159892793787</c:v>
                </c:pt>
                <c:pt idx="19678">
                  <c:v>92.932080410779449</c:v>
                </c:pt>
                <c:pt idx="19679">
                  <c:v>92.933000882272722</c:v>
                </c:pt>
                <c:pt idx="19680">
                  <c:v>92.933921307278197</c:v>
                </c:pt>
                <c:pt idx="19681">
                  <c:v>92.934841685800635</c:v>
                </c:pt>
                <c:pt idx="19682">
                  <c:v>92.935762017844638</c:v>
                </c:pt>
                <c:pt idx="19683">
                  <c:v>92.936682303415068</c:v>
                </c:pt>
                <c:pt idx="19684">
                  <c:v>92.937602542516487</c:v>
                </c:pt>
                <c:pt idx="19685">
                  <c:v>92.938522735153612</c:v>
                </c:pt>
                <c:pt idx="19686">
                  <c:v>92.939442881331161</c:v>
                </c:pt>
                <c:pt idx="19687">
                  <c:v>92.940362981053767</c:v>
                </c:pt>
                <c:pt idx="19688">
                  <c:v>92.941283034326204</c:v>
                </c:pt>
                <c:pt idx="19689">
                  <c:v>92.942203041153107</c:v>
                </c:pt>
                <c:pt idx="19690">
                  <c:v>92.943123001539206</c:v>
                </c:pt>
                <c:pt idx="19691">
                  <c:v>92.944042915489078</c:v>
                </c:pt>
                <c:pt idx="19692">
                  <c:v>92.944962783007583</c:v>
                </c:pt>
                <c:pt idx="19693">
                  <c:v>92.945882604099239</c:v>
                </c:pt>
                <c:pt idx="19694">
                  <c:v>92.946802378768851</c:v>
                </c:pt>
                <c:pt idx="19695">
                  <c:v>92.947722107021079</c:v>
                </c:pt>
                <c:pt idx="19696">
                  <c:v>92.948641788860598</c:v>
                </c:pt>
                <c:pt idx="19697">
                  <c:v>92.949561424292085</c:v>
                </c:pt>
                <c:pt idx="19698">
                  <c:v>92.950481013320143</c:v>
                </c:pt>
                <c:pt idx="19699">
                  <c:v>92.951400555949647</c:v>
                </c:pt>
                <c:pt idx="19700">
                  <c:v>92.952320052185087</c:v>
                </c:pt>
                <c:pt idx="19701">
                  <c:v>92.95323950203128</c:v>
                </c:pt>
                <c:pt idx="19702">
                  <c:v>92.954158905492861</c:v>
                </c:pt>
                <c:pt idx="19703">
                  <c:v>92.955078262574446</c:v>
                </c:pt>
                <c:pt idx="19704">
                  <c:v>92.955997573280825</c:v>
                </c:pt>
                <c:pt idx="19705">
                  <c:v>92.956916837616617</c:v>
                </c:pt>
                <c:pt idx="19706">
                  <c:v>92.957836055586469</c:v>
                </c:pt>
                <c:pt idx="19707">
                  <c:v>92.958755227195113</c:v>
                </c:pt>
                <c:pt idx="19708">
                  <c:v>92.959674352447209</c:v>
                </c:pt>
                <c:pt idx="19709">
                  <c:v>92.960593431347462</c:v>
                </c:pt>
                <c:pt idx="19710">
                  <c:v>92.961512463900476</c:v>
                </c:pt>
                <c:pt idx="19711">
                  <c:v>92.962431450110955</c:v>
                </c:pt>
                <c:pt idx="19712">
                  <c:v>92.963350389983603</c:v>
                </c:pt>
                <c:pt idx="19713">
                  <c:v>92.964269283523066</c:v>
                </c:pt>
                <c:pt idx="19714">
                  <c:v>92.965188130733964</c:v>
                </c:pt>
                <c:pt idx="19715">
                  <c:v>92.966106931621098</c:v>
                </c:pt>
                <c:pt idx="19716">
                  <c:v>92.967025686189046</c:v>
                </c:pt>
                <c:pt idx="19717">
                  <c:v>92.967944394442497</c:v>
                </c:pt>
                <c:pt idx="19718">
                  <c:v>92.968863056386112</c:v>
                </c:pt>
                <c:pt idx="19719">
                  <c:v>92.969781672024538</c:v>
                </c:pt>
                <c:pt idx="19720">
                  <c:v>92.970700241362522</c:v>
                </c:pt>
                <c:pt idx="19721">
                  <c:v>92.971618764404653</c:v>
                </c:pt>
                <c:pt idx="19722">
                  <c:v>92.972537241155678</c:v>
                </c:pt>
                <c:pt idx="19723">
                  <c:v>92.973455671620172</c:v>
                </c:pt>
                <c:pt idx="19724">
                  <c:v>92.974374055802812</c:v>
                </c:pt>
                <c:pt idx="19725">
                  <c:v>92.975292393708301</c:v>
                </c:pt>
                <c:pt idx="19726">
                  <c:v>92.976210685341343</c:v>
                </c:pt>
                <c:pt idx="19727">
                  <c:v>92.977128930706513</c:v>
                </c:pt>
                <c:pt idx="19728">
                  <c:v>92.978047129808488</c:v>
                </c:pt>
                <c:pt idx="19729">
                  <c:v>92.978965282651941</c:v>
                </c:pt>
                <c:pt idx="19730">
                  <c:v>92.979883389241593</c:v>
                </c:pt>
                <c:pt idx="19731">
                  <c:v>92.980801449582017</c:v>
                </c:pt>
                <c:pt idx="19732">
                  <c:v>92.981719463677976</c:v>
                </c:pt>
                <c:pt idx="19733">
                  <c:v>92.982637431533959</c:v>
                </c:pt>
                <c:pt idx="19734">
                  <c:v>92.983555353154756</c:v>
                </c:pt>
                <c:pt idx="19735">
                  <c:v>92.984473228545042</c:v>
                </c:pt>
                <c:pt idx="19736">
                  <c:v>92.985391057709336</c:v>
                </c:pt>
                <c:pt idx="19737">
                  <c:v>92.986308840652455</c:v>
                </c:pt>
                <c:pt idx="19738">
                  <c:v>92.987226577378991</c:v>
                </c:pt>
                <c:pt idx="19739">
                  <c:v>92.98814426789356</c:v>
                </c:pt>
                <c:pt idx="19740">
                  <c:v>92.989061912200839</c:v>
                </c:pt>
                <c:pt idx="19741">
                  <c:v>92.989979510305531</c:v>
                </c:pt>
                <c:pt idx="19742">
                  <c:v>92.990897062212184</c:v>
                </c:pt>
                <c:pt idx="19743">
                  <c:v>92.991814567925587</c:v>
                </c:pt>
                <c:pt idx="19744">
                  <c:v>92.992732027450188</c:v>
                </c:pt>
                <c:pt idx="19745">
                  <c:v>92.99364944079089</c:v>
                </c:pt>
                <c:pt idx="19746">
                  <c:v>92.994566807952182</c:v>
                </c:pt>
                <c:pt idx="19747">
                  <c:v>92.995484128938713</c:v>
                </c:pt>
                <c:pt idx="19748">
                  <c:v>92.996401403755186</c:v>
                </c:pt>
                <c:pt idx="19749">
                  <c:v>92.997318632406206</c:v>
                </c:pt>
                <c:pt idx="19750">
                  <c:v>92.998235814896447</c:v>
                </c:pt>
                <c:pt idx="19751">
                  <c:v>92.999152951230599</c:v>
                </c:pt>
                <c:pt idx="19752">
                  <c:v>93.000070041413181</c:v>
                </c:pt>
                <c:pt idx="19753">
                  <c:v>93.000987085448955</c:v>
                </c:pt>
                <c:pt idx="19754">
                  <c:v>93.001904083342566</c:v>
                </c:pt>
                <c:pt idx="19755">
                  <c:v>93.00282103509852</c:v>
                </c:pt>
                <c:pt idx="19756">
                  <c:v>93.003737940721592</c:v>
                </c:pt>
                <c:pt idx="19757">
                  <c:v>93.004654800216443</c:v>
                </c:pt>
                <c:pt idx="19758">
                  <c:v>93.005571613587577</c:v>
                </c:pt>
                <c:pt idx="19759">
                  <c:v>93.006488380839755</c:v>
                </c:pt>
                <c:pt idx="19760">
                  <c:v>93.007405101977596</c:v>
                </c:pt>
                <c:pt idx="19761">
                  <c:v>93.008321777005662</c:v>
                </c:pt>
                <c:pt idx="19762">
                  <c:v>93.00923840592867</c:v>
                </c:pt>
                <c:pt idx="19763">
                  <c:v>93.010154988751268</c:v>
                </c:pt>
                <c:pt idx="19764">
                  <c:v>93.01107152547803</c:v>
                </c:pt>
                <c:pt idx="19765">
                  <c:v>93.011988016113591</c:v>
                </c:pt>
                <c:pt idx="19766">
                  <c:v>93.012904460662696</c:v>
                </c:pt>
                <c:pt idx="19767">
                  <c:v>93.013820859129851</c:v>
                </c:pt>
                <c:pt idx="19768">
                  <c:v>93.01473721151973</c:v>
                </c:pt>
                <c:pt idx="19769">
                  <c:v>93.015653517837023</c:v>
                </c:pt>
                <c:pt idx="19770">
                  <c:v>93.016569778086293</c:v>
                </c:pt>
                <c:pt idx="19771">
                  <c:v>93.017485992272199</c:v>
                </c:pt>
                <c:pt idx="19772">
                  <c:v>93.018402160399361</c:v>
                </c:pt>
                <c:pt idx="19773">
                  <c:v>93.019318282472412</c:v>
                </c:pt>
                <c:pt idx="19774">
                  <c:v>93.020234358495998</c:v>
                </c:pt>
                <c:pt idx="19775">
                  <c:v>93.021150388474751</c:v>
                </c:pt>
                <c:pt idx="19776">
                  <c:v>93.022066372413235</c:v>
                </c:pt>
                <c:pt idx="19777">
                  <c:v>93.022982310316195</c:v>
                </c:pt>
                <c:pt idx="19778">
                  <c:v>93.023898202188164</c:v>
                </c:pt>
                <c:pt idx="19779">
                  <c:v>93.024814048033804</c:v>
                </c:pt>
                <c:pt idx="19780">
                  <c:v>93.025729847857733</c:v>
                </c:pt>
                <c:pt idx="19781">
                  <c:v>93.026645601664598</c:v>
                </c:pt>
                <c:pt idx="19782">
                  <c:v>93.02756130945896</c:v>
                </c:pt>
                <c:pt idx="19783">
                  <c:v>93.02847697124551</c:v>
                </c:pt>
                <c:pt idx="19784">
                  <c:v>93.029392587028823</c:v>
                </c:pt>
                <c:pt idx="19785">
                  <c:v>93.030308156813533</c:v>
                </c:pt>
                <c:pt idx="19786">
                  <c:v>93.03122368060437</c:v>
                </c:pt>
                <c:pt idx="19787">
                  <c:v>93.032139158405727</c:v>
                </c:pt>
                <c:pt idx="19788">
                  <c:v>93.033054590222434</c:v>
                </c:pt>
                <c:pt idx="19789">
                  <c:v>93.033969976059012</c:v>
                </c:pt>
                <c:pt idx="19790">
                  <c:v>93.034885315920079</c:v>
                </c:pt>
                <c:pt idx="19791">
                  <c:v>93.035800609810323</c:v>
                </c:pt>
                <c:pt idx="19792">
                  <c:v>93.036715857734208</c:v>
                </c:pt>
                <c:pt idx="19793">
                  <c:v>93.037631059696551</c:v>
                </c:pt>
                <c:pt idx="19794">
                  <c:v>93.038546215701814</c:v>
                </c:pt>
                <c:pt idx="19795">
                  <c:v>93.039461325754687</c:v>
                </c:pt>
                <c:pt idx="19796">
                  <c:v>93.040376389859759</c:v>
                </c:pt>
                <c:pt idx="19797">
                  <c:v>93.041291408021692</c:v>
                </c:pt>
                <c:pt idx="19798">
                  <c:v>93.042206380245048</c:v>
                </c:pt>
                <c:pt idx="19799">
                  <c:v>93.043121306534388</c:v>
                </c:pt>
                <c:pt idx="19800">
                  <c:v>93.044036186894459</c:v>
                </c:pt>
                <c:pt idx="19801">
                  <c:v>93.044951021329766</c:v>
                </c:pt>
                <c:pt idx="19802">
                  <c:v>93.04586580984494</c:v>
                </c:pt>
                <c:pt idx="19803">
                  <c:v>93.046780552444588</c:v>
                </c:pt>
                <c:pt idx="19804">
                  <c:v>93.047695249133412</c:v>
                </c:pt>
                <c:pt idx="19805">
                  <c:v>93.048609899915874</c:v>
                </c:pt>
                <c:pt idx="19806">
                  <c:v>93.049524504796665</c:v>
                </c:pt>
                <c:pt idx="19807">
                  <c:v>93.050439063780345</c:v>
                </c:pt>
                <c:pt idx="19808">
                  <c:v>93.051353576871563</c:v>
                </c:pt>
                <c:pt idx="19809">
                  <c:v>93.05226804407495</c:v>
                </c:pt>
                <c:pt idx="19810">
                  <c:v>93.053182465395054</c:v>
                </c:pt>
                <c:pt idx="19811">
                  <c:v>93.054096840836479</c:v>
                </c:pt>
                <c:pt idx="19812">
                  <c:v>93.055011170403859</c:v>
                </c:pt>
                <c:pt idx="19813">
                  <c:v>93.055925454101811</c:v>
                </c:pt>
                <c:pt idx="19814">
                  <c:v>93.056839691934911</c:v>
                </c:pt>
                <c:pt idx="19815">
                  <c:v>93.057753883907765</c:v>
                </c:pt>
                <c:pt idx="19816">
                  <c:v>93.058668030024904</c:v>
                </c:pt>
                <c:pt idx="19817">
                  <c:v>93.059582130291048</c:v>
                </c:pt>
                <c:pt idx="19818">
                  <c:v>93.060496184710757</c:v>
                </c:pt>
                <c:pt idx="19819">
                  <c:v>93.06141019328858</c:v>
                </c:pt>
                <c:pt idx="19820">
                  <c:v>93.062324156029149</c:v>
                </c:pt>
                <c:pt idx="19821">
                  <c:v>93.063238072937082</c:v>
                </c:pt>
                <c:pt idx="19822">
                  <c:v>93.064151944016956</c:v>
                </c:pt>
                <c:pt idx="19823">
                  <c:v>93.065065769273374</c:v>
                </c:pt>
                <c:pt idx="19824">
                  <c:v>93.065979548710885</c:v>
                </c:pt>
                <c:pt idx="19825">
                  <c:v>93.066893282334192</c:v>
                </c:pt>
                <c:pt idx="19826">
                  <c:v>93.067806970147771</c:v>
                </c:pt>
                <c:pt idx="19827">
                  <c:v>93.068720612156227</c:v>
                </c:pt>
                <c:pt idx="19828">
                  <c:v>93.069634208364263</c:v>
                </c:pt>
                <c:pt idx="19829">
                  <c:v>93.070547758776314</c:v>
                </c:pt>
                <c:pt idx="19830">
                  <c:v>93.071461263397126</c:v>
                </c:pt>
                <c:pt idx="19831">
                  <c:v>93.072374722231174</c:v>
                </c:pt>
                <c:pt idx="19832">
                  <c:v>93.073288135283093</c:v>
                </c:pt>
                <c:pt idx="19833">
                  <c:v>93.0742015025575</c:v>
                </c:pt>
                <c:pt idx="19834">
                  <c:v>93.075114824058929</c:v>
                </c:pt>
                <c:pt idx="19835">
                  <c:v>93.076028099791984</c:v>
                </c:pt>
                <c:pt idx="19836">
                  <c:v>93.076941329761254</c:v>
                </c:pt>
                <c:pt idx="19837">
                  <c:v>93.07785451397136</c:v>
                </c:pt>
                <c:pt idx="19838">
                  <c:v>93.078767652426833</c:v>
                </c:pt>
                <c:pt idx="19839">
                  <c:v>93.079680745132322</c:v>
                </c:pt>
                <c:pt idx="19840">
                  <c:v>93.08059379209233</c:v>
                </c:pt>
                <c:pt idx="19841">
                  <c:v>93.08150679331149</c:v>
                </c:pt>
                <c:pt idx="19842">
                  <c:v>93.082419748794379</c:v>
                </c:pt>
                <c:pt idx="19843">
                  <c:v>93.083332658545572</c:v>
                </c:pt>
                <c:pt idx="19844">
                  <c:v>93.08424552256966</c:v>
                </c:pt>
                <c:pt idx="19845">
                  <c:v>93.085158340871217</c:v>
                </c:pt>
                <c:pt idx="19846">
                  <c:v>93.086071113454764</c:v>
                </c:pt>
                <c:pt idx="19847">
                  <c:v>93.086983840325047</c:v>
                </c:pt>
                <c:pt idx="19848">
                  <c:v>93.087896521486471</c:v>
                </c:pt>
                <c:pt idx="19849">
                  <c:v>93.088809156943697</c:v>
                </c:pt>
                <c:pt idx="19850">
                  <c:v>93.089721746701301</c:v>
                </c:pt>
                <c:pt idx="19851">
                  <c:v>93.090634290763845</c:v>
                </c:pt>
                <c:pt idx="19852">
                  <c:v>93.091546789135919</c:v>
                </c:pt>
                <c:pt idx="19853">
                  <c:v>93.092459241822027</c:v>
                </c:pt>
                <c:pt idx="19854">
                  <c:v>93.093371648826817</c:v>
                </c:pt>
                <c:pt idx="19855">
                  <c:v>93.094284010154851</c:v>
                </c:pt>
                <c:pt idx="19856">
                  <c:v>93.095196325810733</c:v>
                </c:pt>
                <c:pt idx="19857">
                  <c:v>93.096108595798981</c:v>
                </c:pt>
                <c:pt idx="19858">
                  <c:v>93.097020820124172</c:v>
                </c:pt>
                <c:pt idx="19859">
                  <c:v>93.097932998790881</c:v>
                </c:pt>
                <c:pt idx="19860">
                  <c:v>93.098845131803699</c:v>
                </c:pt>
                <c:pt idx="19861">
                  <c:v>93.099757219167202</c:v>
                </c:pt>
                <c:pt idx="19862">
                  <c:v>93.100669260885923</c:v>
                </c:pt>
                <c:pt idx="19863">
                  <c:v>93.101581256964437</c:v>
                </c:pt>
                <c:pt idx="19864">
                  <c:v>93.102493207407321</c:v>
                </c:pt>
                <c:pt idx="19865">
                  <c:v>93.103405112219164</c:v>
                </c:pt>
                <c:pt idx="19866">
                  <c:v>93.104316971404515</c:v>
                </c:pt>
                <c:pt idx="19867">
                  <c:v>93.105228784967963</c:v>
                </c:pt>
                <c:pt idx="19868">
                  <c:v>93.106140552913971</c:v>
                </c:pt>
                <c:pt idx="19869">
                  <c:v>93.107052275247256</c:v>
                </c:pt>
                <c:pt idx="19870">
                  <c:v>93.10796395197228</c:v>
                </c:pt>
                <c:pt idx="19871">
                  <c:v>93.108875583093564</c:v>
                </c:pt>
                <c:pt idx="19872">
                  <c:v>93.109787168615796</c:v>
                </c:pt>
                <c:pt idx="19873">
                  <c:v>93.110698708543481</c:v>
                </c:pt>
                <c:pt idx="19874">
                  <c:v>93.111610202881181</c:v>
                </c:pt>
                <c:pt idx="19875">
                  <c:v>93.112521651633443</c:v>
                </c:pt>
                <c:pt idx="19876">
                  <c:v>93.113433054804801</c:v>
                </c:pt>
                <c:pt idx="19877">
                  <c:v>93.114344412399902</c:v>
                </c:pt>
                <c:pt idx="19878">
                  <c:v>93.115255724423207</c:v>
                </c:pt>
                <c:pt idx="19879">
                  <c:v>93.116166990879364</c:v>
                </c:pt>
                <c:pt idx="19880">
                  <c:v>93.117078211772821</c:v>
                </c:pt>
                <c:pt idx="19881">
                  <c:v>93.117989387108253</c:v>
                </c:pt>
                <c:pt idx="19882">
                  <c:v>93.118900516890093</c:v>
                </c:pt>
                <c:pt idx="19883">
                  <c:v>93.119811601123033</c:v>
                </c:pt>
                <c:pt idx="19884">
                  <c:v>93.12072263981149</c:v>
                </c:pt>
                <c:pt idx="19885">
                  <c:v>93.121633632960112</c:v>
                </c:pt>
                <c:pt idx="19886">
                  <c:v>93.122544580573418</c:v>
                </c:pt>
                <c:pt idx="19887">
                  <c:v>93.123455482655942</c:v>
                </c:pt>
                <c:pt idx="19888">
                  <c:v>93.124366339212287</c:v>
                </c:pt>
                <c:pt idx="19889">
                  <c:v>93.125277150246944</c:v>
                </c:pt>
                <c:pt idx="19890">
                  <c:v>93.126187915764504</c:v>
                </c:pt>
                <c:pt idx="19891">
                  <c:v>93.127098635769499</c:v>
                </c:pt>
                <c:pt idx="19892">
                  <c:v>93.128009310266478</c:v>
                </c:pt>
                <c:pt idx="19893">
                  <c:v>93.12891993926003</c:v>
                </c:pt>
                <c:pt idx="19894">
                  <c:v>93.129830522754602</c:v>
                </c:pt>
                <c:pt idx="19895">
                  <c:v>93.130741060754843</c:v>
                </c:pt>
                <c:pt idx="19896">
                  <c:v>93.131651553265257</c:v>
                </c:pt>
                <c:pt idx="19897">
                  <c:v>93.132562000290378</c:v>
                </c:pt>
                <c:pt idx="19898">
                  <c:v>93.133472401834766</c:v>
                </c:pt>
                <c:pt idx="19899">
                  <c:v>93.134382757902969</c:v>
                </c:pt>
                <c:pt idx="19900">
                  <c:v>93.135293068499493</c:v>
                </c:pt>
                <c:pt idx="19901">
                  <c:v>93.136203333628941</c:v>
                </c:pt>
                <c:pt idx="19902">
                  <c:v>93.137113553295833</c:v>
                </c:pt>
                <c:pt idx="19903">
                  <c:v>93.138023727504688</c:v>
                </c:pt>
                <c:pt idx="19904">
                  <c:v>93.138933856260039</c:v>
                </c:pt>
                <c:pt idx="19905">
                  <c:v>93.139843939566433</c:v>
                </c:pt>
                <c:pt idx="19906">
                  <c:v>93.140753977428446</c:v>
                </c:pt>
                <c:pt idx="19907">
                  <c:v>93.14166396985064</c:v>
                </c:pt>
                <c:pt idx="19908">
                  <c:v>93.142573916837407</c:v>
                </c:pt>
                <c:pt idx="19909">
                  <c:v>93.143483818393449</c:v>
                </c:pt>
                <c:pt idx="19910">
                  <c:v>93.144393674523229</c:v>
                </c:pt>
                <c:pt idx="19911">
                  <c:v>93.145303485231267</c:v>
                </c:pt>
                <c:pt idx="19912">
                  <c:v>93.146213250522123</c:v>
                </c:pt>
                <c:pt idx="19913">
                  <c:v>93.147122970400304</c:v>
                </c:pt>
                <c:pt idx="19914">
                  <c:v>93.148032644870398</c:v>
                </c:pt>
                <c:pt idx="19915">
                  <c:v>93.148942273936896</c:v>
                </c:pt>
                <c:pt idx="19916">
                  <c:v>93.149851857604304</c:v>
                </c:pt>
                <c:pt idx="19917">
                  <c:v>93.150761395877254</c:v>
                </c:pt>
                <c:pt idx="19918">
                  <c:v>93.151670888760179</c:v>
                </c:pt>
                <c:pt idx="19919">
                  <c:v>93.152580336257643</c:v>
                </c:pt>
                <c:pt idx="19920">
                  <c:v>93.153489738374176</c:v>
                </c:pt>
                <c:pt idx="19921">
                  <c:v>93.154399095114314</c:v>
                </c:pt>
                <c:pt idx="19922">
                  <c:v>93.155308406482547</c:v>
                </c:pt>
                <c:pt idx="19923">
                  <c:v>93.156217672483464</c:v>
                </c:pt>
                <c:pt idx="19924">
                  <c:v>93.157126893121557</c:v>
                </c:pt>
                <c:pt idx="19925">
                  <c:v>93.158036068401358</c:v>
                </c:pt>
                <c:pt idx="19926">
                  <c:v>93.158945198327388</c:v>
                </c:pt>
                <c:pt idx="19927">
                  <c:v>93.159854282904178</c:v>
                </c:pt>
                <c:pt idx="19928">
                  <c:v>93.160763322136248</c:v>
                </c:pt>
                <c:pt idx="19929">
                  <c:v>93.161672316028074</c:v>
                </c:pt>
                <c:pt idx="19930">
                  <c:v>93.162581264584247</c:v>
                </c:pt>
                <c:pt idx="19931">
                  <c:v>93.163490167809286</c:v>
                </c:pt>
                <c:pt idx="19932">
                  <c:v>93.164399025707695</c:v>
                </c:pt>
                <c:pt idx="19933">
                  <c:v>93.165307838283923</c:v>
                </c:pt>
                <c:pt idx="19934">
                  <c:v>93.166216605542687</c:v>
                </c:pt>
                <c:pt idx="19935">
                  <c:v>93.167125327488279</c:v>
                </c:pt>
                <c:pt idx="19936">
                  <c:v>93.168034004125332</c:v>
                </c:pt>
                <c:pt idx="19937">
                  <c:v>93.168942635458365</c:v>
                </c:pt>
                <c:pt idx="19938">
                  <c:v>93.169851221491896</c:v>
                </c:pt>
                <c:pt idx="19939">
                  <c:v>93.170759762230389</c:v>
                </c:pt>
                <c:pt idx="19940">
                  <c:v>93.171668257678419</c:v>
                </c:pt>
                <c:pt idx="19941">
                  <c:v>93.172576707840449</c:v>
                </c:pt>
                <c:pt idx="19942">
                  <c:v>93.173485112721011</c:v>
                </c:pt>
                <c:pt idx="19943">
                  <c:v>93.174393472324695</c:v>
                </c:pt>
                <c:pt idx="19944">
                  <c:v>93.17530178665595</c:v>
                </c:pt>
                <c:pt idx="19945">
                  <c:v>93.176210055719281</c:v>
                </c:pt>
                <c:pt idx="19946">
                  <c:v>93.177118279519149</c:v>
                </c:pt>
                <c:pt idx="19947">
                  <c:v>93.178026458060188</c:v>
                </c:pt>
                <c:pt idx="19948">
                  <c:v>93.178934591346788</c:v>
                </c:pt>
                <c:pt idx="19949">
                  <c:v>93.17984267938354</c:v>
                </c:pt>
                <c:pt idx="19950">
                  <c:v>93.180750722174935</c:v>
                </c:pt>
                <c:pt idx="19951">
                  <c:v>93.181658719725462</c:v>
                </c:pt>
                <c:pt idx="19952">
                  <c:v>93.18256667203967</c:v>
                </c:pt>
                <c:pt idx="19953">
                  <c:v>93.183474579121963</c:v>
                </c:pt>
                <c:pt idx="19954">
                  <c:v>93.184382440977032</c:v>
                </c:pt>
                <c:pt idx="19955">
                  <c:v>93.185290257609168</c:v>
                </c:pt>
                <c:pt idx="19956">
                  <c:v>93.186198029023046</c:v>
                </c:pt>
                <c:pt idx="19957">
                  <c:v>93.187105755223101</c:v>
                </c:pt>
                <c:pt idx="19958">
                  <c:v>93.188013436213808</c:v>
                </c:pt>
                <c:pt idx="19959">
                  <c:v>93.188921071999701</c:v>
                </c:pt>
                <c:pt idx="19960">
                  <c:v>93.189828662585285</c:v>
                </c:pt>
                <c:pt idx="19961">
                  <c:v>93.190736207975078</c:v>
                </c:pt>
                <c:pt idx="19962">
                  <c:v>93.191643708173601</c:v>
                </c:pt>
                <c:pt idx="19963">
                  <c:v>93.192551163185257</c:v>
                </c:pt>
                <c:pt idx="19964">
                  <c:v>93.193458573014624</c:v>
                </c:pt>
                <c:pt idx="19965">
                  <c:v>93.194365937666177</c:v>
                </c:pt>
                <c:pt idx="19966">
                  <c:v>93.195273257144422</c:v>
                </c:pt>
                <c:pt idx="19967">
                  <c:v>93.196180531453876</c:v>
                </c:pt>
                <c:pt idx="19968">
                  <c:v>93.19708776059899</c:v>
                </c:pt>
                <c:pt idx="19969">
                  <c:v>93.197994944584309</c:v>
                </c:pt>
                <c:pt idx="19970">
                  <c:v>93.198902083414268</c:v>
                </c:pt>
                <c:pt idx="19971">
                  <c:v>93.199809177093414</c:v>
                </c:pt>
                <c:pt idx="19972">
                  <c:v>93.200716225626252</c:v>
                </c:pt>
                <c:pt idx="19973">
                  <c:v>93.201623229017272</c:v>
                </c:pt>
                <c:pt idx="19974">
                  <c:v>93.202530187270881</c:v>
                </c:pt>
                <c:pt idx="19975">
                  <c:v>93.203437100391639</c:v>
                </c:pt>
                <c:pt idx="19976">
                  <c:v>93.204343968384094</c:v>
                </c:pt>
                <c:pt idx="19977">
                  <c:v>93.205250791252624</c:v>
                </c:pt>
                <c:pt idx="19978">
                  <c:v>93.206157569001775</c:v>
                </c:pt>
                <c:pt idx="19979">
                  <c:v>93.207064301636052</c:v>
                </c:pt>
                <c:pt idx="19980">
                  <c:v>93.207970989159904</c:v>
                </c:pt>
                <c:pt idx="19981">
                  <c:v>93.208877631577849</c:v>
                </c:pt>
                <c:pt idx="19982">
                  <c:v>93.209784228894378</c:v>
                </c:pt>
                <c:pt idx="19983">
                  <c:v>93.21069078111401</c:v>
                </c:pt>
                <c:pt idx="19984">
                  <c:v>93.211597288241137</c:v>
                </c:pt>
                <c:pt idx="19985">
                  <c:v>93.212503750280291</c:v>
                </c:pt>
                <c:pt idx="19986">
                  <c:v>93.213410167235963</c:v>
                </c:pt>
                <c:pt idx="19987">
                  <c:v>93.214316539112659</c:v>
                </c:pt>
                <c:pt idx="19988">
                  <c:v>93.215222865914825</c:v>
                </c:pt>
                <c:pt idx="19989">
                  <c:v>93.216129147646924</c:v>
                </c:pt>
                <c:pt idx="19990">
                  <c:v>93.217035384313547</c:v>
                </c:pt>
                <c:pt idx="19991">
                  <c:v>93.217941575919028</c:v>
                </c:pt>
                <c:pt idx="19992">
                  <c:v>93.218847722467927</c:v>
                </c:pt>
                <c:pt idx="19993">
                  <c:v>93.219753823964751</c:v>
                </c:pt>
                <c:pt idx="19994">
                  <c:v>93.220659880413962</c:v>
                </c:pt>
                <c:pt idx="19995">
                  <c:v>93.221565891820006</c:v>
                </c:pt>
                <c:pt idx="19996">
                  <c:v>93.222471858187347</c:v>
                </c:pt>
                <c:pt idx="19997">
                  <c:v>93.223377779520533</c:v>
                </c:pt>
                <c:pt idx="19998">
                  <c:v>93.224283655824024</c:v>
                </c:pt>
                <c:pt idx="19999">
                  <c:v>93.22518948710227</c:v>
                </c:pt>
                <c:pt idx="20000">
                  <c:v>93.226095273359689</c:v>
                </c:pt>
                <c:pt idx="20001">
                  <c:v>93.227001014600873</c:v>
                </c:pt>
                <c:pt idx="20002">
                  <c:v>93.22790671083024</c:v>
                </c:pt>
                <c:pt idx="20003">
                  <c:v>93.228812362052238</c:v>
                </c:pt>
                <c:pt idx="20004">
                  <c:v>93.229717968271402</c:v>
                </c:pt>
                <c:pt idx="20005">
                  <c:v>93.230623529492178</c:v>
                </c:pt>
                <c:pt idx="20006">
                  <c:v>93.231529045719</c:v>
                </c:pt>
                <c:pt idx="20007">
                  <c:v>93.232434516956317</c:v>
                </c:pt>
                <c:pt idx="20008">
                  <c:v>93.233339943208733</c:v>
                </c:pt>
                <c:pt idx="20009">
                  <c:v>93.234245324480611</c:v>
                </c:pt>
                <c:pt idx="20010">
                  <c:v>93.235150660776469</c:v>
                </c:pt>
                <c:pt idx="20011">
                  <c:v>93.236055952100699</c:v>
                </c:pt>
                <c:pt idx="20012">
                  <c:v>93.236961198457848</c:v>
                </c:pt>
                <c:pt idx="20013">
                  <c:v>93.237866399852336</c:v>
                </c:pt>
                <c:pt idx="20014">
                  <c:v>93.238771556288654</c:v>
                </c:pt>
                <c:pt idx="20015">
                  <c:v>93.239676667771292</c:v>
                </c:pt>
                <c:pt idx="20016">
                  <c:v>93.240581734304655</c:v>
                </c:pt>
                <c:pt idx="20017">
                  <c:v>93.241486755893277</c:v>
                </c:pt>
                <c:pt idx="20018">
                  <c:v>93.242391732541506</c:v>
                </c:pt>
                <c:pt idx="20019">
                  <c:v>93.243296664253961</c:v>
                </c:pt>
                <c:pt idx="20020">
                  <c:v>93.244201551035019</c:v>
                </c:pt>
                <c:pt idx="20021">
                  <c:v>93.245106392889056</c:v>
                </c:pt>
                <c:pt idx="20022">
                  <c:v>93.246011189820734</c:v>
                </c:pt>
                <c:pt idx="20023">
                  <c:v>93.246915941834345</c:v>
                </c:pt>
                <c:pt idx="20024">
                  <c:v>93.247820648934436</c:v>
                </c:pt>
                <c:pt idx="20025">
                  <c:v>93.248725311125398</c:v>
                </c:pt>
                <c:pt idx="20026">
                  <c:v>93.249629928411778</c:v>
                </c:pt>
                <c:pt idx="20027">
                  <c:v>93.250534500797883</c:v>
                </c:pt>
                <c:pt idx="20028">
                  <c:v>93.251439028288374</c:v>
                </c:pt>
                <c:pt idx="20029">
                  <c:v>93.252343510887556</c:v>
                </c:pt>
                <c:pt idx="20030">
                  <c:v>93.253247948599949</c:v>
                </c:pt>
                <c:pt idx="20031">
                  <c:v>93.254152341430014</c:v>
                </c:pt>
                <c:pt idx="20032">
                  <c:v>93.255056689382187</c:v>
                </c:pt>
                <c:pt idx="20033">
                  <c:v>93.255960992460842</c:v>
                </c:pt>
                <c:pt idx="20034">
                  <c:v>93.256865250670572</c:v>
                </c:pt>
                <c:pt idx="20035">
                  <c:v>93.257769464015738</c:v>
                </c:pt>
                <c:pt idx="20036">
                  <c:v>93.258673632500802</c:v>
                </c:pt>
                <c:pt idx="20037">
                  <c:v>93.259577756130255</c:v>
                </c:pt>
                <c:pt idx="20038">
                  <c:v>93.260481834908518</c:v>
                </c:pt>
                <c:pt idx="20039">
                  <c:v>93.261385868840065</c:v>
                </c:pt>
                <c:pt idx="20040">
                  <c:v>93.262289857929318</c:v>
                </c:pt>
                <c:pt idx="20041">
                  <c:v>93.263193802180723</c:v>
                </c:pt>
                <c:pt idx="20042">
                  <c:v>93.264097701598757</c:v>
                </c:pt>
                <c:pt idx="20043">
                  <c:v>93.265001556187798</c:v>
                </c:pt>
                <c:pt idx="20044">
                  <c:v>93.26590536595242</c:v>
                </c:pt>
                <c:pt idx="20045">
                  <c:v>93.266809130896931</c:v>
                </c:pt>
                <c:pt idx="20046">
                  <c:v>93.267712851025848</c:v>
                </c:pt>
                <c:pt idx="20047">
                  <c:v>93.268616526343621</c:v>
                </c:pt>
                <c:pt idx="20048">
                  <c:v>93.269520156854668</c:v>
                </c:pt>
                <c:pt idx="20049">
                  <c:v>93.270423742563452</c:v>
                </c:pt>
                <c:pt idx="20050">
                  <c:v>93.271327283474392</c:v>
                </c:pt>
                <c:pt idx="20051">
                  <c:v>93.272230779591936</c:v>
                </c:pt>
                <c:pt idx="20052">
                  <c:v>93.273134230920519</c:v>
                </c:pt>
                <c:pt idx="20053">
                  <c:v>93.274037637464602</c:v>
                </c:pt>
                <c:pt idx="20054">
                  <c:v>93.274940999228647</c:v>
                </c:pt>
                <c:pt idx="20055">
                  <c:v>93.275844316217047</c:v>
                </c:pt>
                <c:pt idx="20056">
                  <c:v>93.276747588434247</c:v>
                </c:pt>
                <c:pt idx="20057">
                  <c:v>93.277650815884698</c:v>
                </c:pt>
                <c:pt idx="20058">
                  <c:v>93.278553998572832</c:v>
                </c:pt>
                <c:pt idx="20059">
                  <c:v>93.279457136503083</c:v>
                </c:pt>
                <c:pt idx="20060">
                  <c:v>93.2803602296799</c:v>
                </c:pt>
                <c:pt idx="20061">
                  <c:v>93.281263278107744</c:v>
                </c:pt>
                <c:pt idx="20062">
                  <c:v>93.282166281790921</c:v>
                </c:pt>
                <c:pt idx="20063">
                  <c:v>93.283069240733994</c:v>
                </c:pt>
                <c:pt idx="20064">
                  <c:v>93.283972154941367</c:v>
                </c:pt>
                <c:pt idx="20065">
                  <c:v>93.284875024417502</c:v>
                </c:pt>
                <c:pt idx="20066">
                  <c:v>93.285777849166735</c:v>
                </c:pt>
                <c:pt idx="20067">
                  <c:v>93.286680629193597</c:v>
                </c:pt>
                <c:pt idx="20068">
                  <c:v>93.287583364502467</c:v>
                </c:pt>
                <c:pt idx="20069">
                  <c:v>93.288486055097749</c:v>
                </c:pt>
                <c:pt idx="20070">
                  <c:v>93.289388700983935</c:v>
                </c:pt>
                <c:pt idx="20071">
                  <c:v>93.290291302165457</c:v>
                </c:pt>
                <c:pt idx="20072">
                  <c:v>93.291193858646693</c:v>
                </c:pt>
                <c:pt idx="20073">
                  <c:v>93.292096370432077</c:v>
                </c:pt>
                <c:pt idx="20074">
                  <c:v>93.292998837526042</c:v>
                </c:pt>
                <c:pt idx="20075">
                  <c:v>93.293901259933065</c:v>
                </c:pt>
                <c:pt idx="20076">
                  <c:v>93.294803637657495</c:v>
                </c:pt>
                <c:pt idx="20077">
                  <c:v>93.295705970703779</c:v>
                </c:pt>
                <c:pt idx="20078">
                  <c:v>93.296608259076365</c:v>
                </c:pt>
                <c:pt idx="20079">
                  <c:v>93.297510502779645</c:v>
                </c:pt>
                <c:pt idx="20080">
                  <c:v>93.298412701818094</c:v>
                </c:pt>
                <c:pt idx="20081">
                  <c:v>93.299314856196048</c:v>
                </c:pt>
                <c:pt idx="20082">
                  <c:v>93.30021696591804</c:v>
                </c:pt>
                <c:pt idx="20083">
                  <c:v>93.301119030988403</c:v>
                </c:pt>
                <c:pt idx="20084">
                  <c:v>93.302021051411558</c:v>
                </c:pt>
                <c:pt idx="20085">
                  <c:v>93.30292302719198</c:v>
                </c:pt>
                <c:pt idx="20086">
                  <c:v>93.303824958334033</c:v>
                </c:pt>
                <c:pt idx="20087">
                  <c:v>93.304726844842193</c:v>
                </c:pt>
                <c:pt idx="20088">
                  <c:v>93.305628686720809</c:v>
                </c:pt>
                <c:pt idx="20089">
                  <c:v>93.30653048397437</c:v>
                </c:pt>
                <c:pt idx="20090">
                  <c:v>93.307432236607198</c:v>
                </c:pt>
                <c:pt idx="20091">
                  <c:v>93.308333944623797</c:v>
                </c:pt>
                <c:pt idx="20092">
                  <c:v>93.309235608028573</c:v>
                </c:pt>
                <c:pt idx="20093">
                  <c:v>93.310137226825887</c:v>
                </c:pt>
                <c:pt idx="20094">
                  <c:v>93.311038801020189</c:v>
                </c:pt>
                <c:pt idx="20095">
                  <c:v>93.311940330615911</c:v>
                </c:pt>
                <c:pt idx="20096">
                  <c:v>93.312841815617418</c:v>
                </c:pt>
                <c:pt idx="20097">
                  <c:v>93.313743256029127</c:v>
                </c:pt>
                <c:pt idx="20098">
                  <c:v>93.314644651855517</c:v>
                </c:pt>
                <c:pt idx="20099">
                  <c:v>93.315546003100849</c:v>
                </c:pt>
                <c:pt idx="20100">
                  <c:v>93.316447309769686</c:v>
                </c:pt>
                <c:pt idx="20101">
                  <c:v>93.31734857186639</c:v>
                </c:pt>
                <c:pt idx="20102">
                  <c:v>93.318249789395381</c:v>
                </c:pt>
                <c:pt idx="20103">
                  <c:v>93.319150962361036</c:v>
                </c:pt>
                <c:pt idx="20104">
                  <c:v>93.320052090767703</c:v>
                </c:pt>
                <c:pt idx="20105">
                  <c:v>93.320953174619916</c:v>
                </c:pt>
                <c:pt idx="20106">
                  <c:v>93.321854213922009</c:v>
                </c:pt>
                <c:pt idx="20107">
                  <c:v>93.322755208678402</c:v>
                </c:pt>
                <c:pt idx="20108">
                  <c:v>93.323656158893499</c:v>
                </c:pt>
                <c:pt idx="20109">
                  <c:v>93.324557064571692</c:v>
                </c:pt>
                <c:pt idx="20110">
                  <c:v>93.325457925717387</c:v>
                </c:pt>
                <c:pt idx="20111">
                  <c:v>93.326358742335017</c:v>
                </c:pt>
                <c:pt idx="20112">
                  <c:v>93.327259514428931</c:v>
                </c:pt>
                <c:pt idx="20113">
                  <c:v>93.328160242003548</c:v>
                </c:pt>
                <c:pt idx="20114">
                  <c:v>93.329060925063331</c:v>
                </c:pt>
                <c:pt idx="20115">
                  <c:v>93.329961563612613</c:v>
                </c:pt>
                <c:pt idx="20116">
                  <c:v>93.330862157655758</c:v>
                </c:pt>
                <c:pt idx="20117">
                  <c:v>93.331762707197257</c:v>
                </c:pt>
                <c:pt idx="20118">
                  <c:v>93.332663212241457</c:v>
                </c:pt>
                <c:pt idx="20119">
                  <c:v>93.333563672792764</c:v>
                </c:pt>
                <c:pt idx="20120">
                  <c:v>93.334464088855583</c:v>
                </c:pt>
                <c:pt idx="20121">
                  <c:v>93.335364460434249</c:v>
                </c:pt>
                <c:pt idx="20122">
                  <c:v>93.336264787533253</c:v>
                </c:pt>
                <c:pt idx="20123">
                  <c:v>93.337165070156942</c:v>
                </c:pt>
                <c:pt idx="20124">
                  <c:v>93.33806530830968</c:v>
                </c:pt>
                <c:pt idx="20125">
                  <c:v>93.338965501995929</c:v>
                </c:pt>
                <c:pt idx="20126">
                  <c:v>93.339865651220023</c:v>
                </c:pt>
                <c:pt idx="20127">
                  <c:v>93.340765755986382</c:v>
                </c:pt>
                <c:pt idx="20128">
                  <c:v>93.341665816299383</c:v>
                </c:pt>
                <c:pt idx="20129">
                  <c:v>93.34256583216343</c:v>
                </c:pt>
                <c:pt idx="20130">
                  <c:v>93.343465803582916</c:v>
                </c:pt>
                <c:pt idx="20131">
                  <c:v>93.344365730562245</c:v>
                </c:pt>
                <c:pt idx="20132">
                  <c:v>93.345265613105752</c:v>
                </c:pt>
                <c:pt idx="20133">
                  <c:v>93.346165451217885</c:v>
                </c:pt>
                <c:pt idx="20134">
                  <c:v>93.34706524490295</c:v>
                </c:pt>
                <c:pt idx="20135">
                  <c:v>93.347964994165437</c:v>
                </c:pt>
                <c:pt idx="20136">
                  <c:v>93.348864699009624</c:v>
                </c:pt>
                <c:pt idx="20137">
                  <c:v>93.349764359439959</c:v>
                </c:pt>
                <c:pt idx="20138">
                  <c:v>93.350663975460861</c:v>
                </c:pt>
                <c:pt idx="20139">
                  <c:v>93.351563547076665</c:v>
                </c:pt>
                <c:pt idx="20140">
                  <c:v>93.35246307429172</c:v>
                </c:pt>
                <c:pt idx="20141">
                  <c:v>93.353362557110529</c:v>
                </c:pt>
                <c:pt idx="20142">
                  <c:v>93.354261995537371</c:v>
                </c:pt>
                <c:pt idx="20143">
                  <c:v>93.355161389576608</c:v>
                </c:pt>
                <c:pt idx="20144">
                  <c:v>93.356060739232703</c:v>
                </c:pt>
                <c:pt idx="20145">
                  <c:v>93.356960044509989</c:v>
                </c:pt>
                <c:pt idx="20146">
                  <c:v>93.357859305412873</c:v>
                </c:pt>
                <c:pt idx="20147">
                  <c:v>93.358758521945688</c:v>
                </c:pt>
                <c:pt idx="20148">
                  <c:v>93.359657694112897</c:v>
                </c:pt>
                <c:pt idx="20149">
                  <c:v>93.360556821918777</c:v>
                </c:pt>
                <c:pt idx="20150">
                  <c:v>93.361455905367777</c:v>
                </c:pt>
                <c:pt idx="20151">
                  <c:v>93.362354944464201</c:v>
                </c:pt>
                <c:pt idx="20152">
                  <c:v>93.363253939212527</c:v>
                </c:pt>
                <c:pt idx="20153">
                  <c:v>93.364152889617046</c:v>
                </c:pt>
                <c:pt idx="20154">
                  <c:v>93.36505179568212</c:v>
                </c:pt>
                <c:pt idx="20155">
                  <c:v>93.365950657412213</c:v>
                </c:pt>
                <c:pt idx="20156">
                  <c:v>93.366849474811673</c:v>
                </c:pt>
                <c:pt idx="20157">
                  <c:v>93.367748247884748</c:v>
                </c:pt>
                <c:pt idx="20158">
                  <c:v>93.368646976635986</c:v>
                </c:pt>
                <c:pt idx="20159">
                  <c:v>93.369545661069694</c:v>
                </c:pt>
                <c:pt idx="20160">
                  <c:v>93.370444301190219</c:v>
                </c:pt>
                <c:pt idx="20161">
                  <c:v>93.371342897001853</c:v>
                </c:pt>
                <c:pt idx="20162">
                  <c:v>93.372241448509158</c:v>
                </c:pt>
                <c:pt idx="20163">
                  <c:v>93.373139955716383</c:v>
                </c:pt>
                <c:pt idx="20164">
                  <c:v>93.374038418627862</c:v>
                </c:pt>
                <c:pt idx="20165">
                  <c:v>93.374936837248057</c:v>
                </c:pt>
                <c:pt idx="20166">
                  <c:v>93.375835211581247</c:v>
                </c:pt>
                <c:pt idx="20167">
                  <c:v>93.376733541631864</c:v>
                </c:pt>
                <c:pt idx="20168">
                  <c:v>93.377631827404244</c:v>
                </c:pt>
                <c:pt idx="20169">
                  <c:v>93.378530068902791</c:v>
                </c:pt>
                <c:pt idx="20170">
                  <c:v>93.379428266131768</c:v>
                </c:pt>
                <c:pt idx="20171">
                  <c:v>93.380326419095681</c:v>
                </c:pt>
                <c:pt idx="20172">
                  <c:v>93.381224527798793</c:v>
                </c:pt>
                <c:pt idx="20173">
                  <c:v>93.38212259224548</c:v>
                </c:pt>
                <c:pt idx="20174">
                  <c:v>93.383020612440092</c:v>
                </c:pt>
                <c:pt idx="20175">
                  <c:v>93.383918588387047</c:v>
                </c:pt>
                <c:pt idx="20176">
                  <c:v>93.384816520090681</c:v>
                </c:pt>
                <c:pt idx="20177">
                  <c:v>93.38571440755527</c:v>
                </c:pt>
                <c:pt idx="20178">
                  <c:v>93.386612250785319</c:v>
                </c:pt>
                <c:pt idx="20179">
                  <c:v>93.387510049785092</c:v>
                </c:pt>
                <c:pt idx="20180">
                  <c:v>93.388407804558909</c:v>
                </c:pt>
                <c:pt idx="20181">
                  <c:v>93.389305515111246</c:v>
                </c:pt>
                <c:pt idx="20182">
                  <c:v>93.390203181446424</c:v>
                </c:pt>
                <c:pt idx="20183">
                  <c:v>93.391100803568719</c:v>
                </c:pt>
                <c:pt idx="20184">
                  <c:v>93.391998381482551</c:v>
                </c:pt>
                <c:pt idx="20185">
                  <c:v>93.39289591519227</c:v>
                </c:pt>
                <c:pt idx="20186">
                  <c:v>93.393793404702237</c:v>
                </c:pt>
                <c:pt idx="20187">
                  <c:v>93.394690850016772</c:v>
                </c:pt>
                <c:pt idx="20188">
                  <c:v>93.395588251140211</c:v>
                </c:pt>
                <c:pt idx="20189">
                  <c:v>93.396485608077029</c:v>
                </c:pt>
                <c:pt idx="20190">
                  <c:v>93.397382920831419</c:v>
                </c:pt>
                <c:pt idx="20191">
                  <c:v>93.398280189407799</c:v>
                </c:pt>
                <c:pt idx="20192">
                  <c:v>93.399177413810563</c:v>
                </c:pt>
                <c:pt idx="20193">
                  <c:v>93.400074594044028</c:v>
                </c:pt>
                <c:pt idx="20194">
                  <c:v>93.400971730112502</c:v>
                </c:pt>
                <c:pt idx="20195">
                  <c:v>93.401868822020319</c:v>
                </c:pt>
                <c:pt idx="20196">
                  <c:v>93.40276586977194</c:v>
                </c:pt>
                <c:pt idx="20197">
                  <c:v>93.403662873371644</c:v>
                </c:pt>
                <c:pt idx="20198">
                  <c:v>93.40455983282375</c:v>
                </c:pt>
                <c:pt idx="20199">
                  <c:v>93.405456748132636</c:v>
                </c:pt>
                <c:pt idx="20200">
                  <c:v>93.406353619302678</c:v>
                </c:pt>
                <c:pt idx="20201">
                  <c:v>93.407250446338139</c:v>
                </c:pt>
                <c:pt idx="20202">
                  <c:v>93.408147229243397</c:v>
                </c:pt>
                <c:pt idx="20203">
                  <c:v>93.409043968022843</c:v>
                </c:pt>
                <c:pt idx="20204">
                  <c:v>93.409940662680739</c:v>
                </c:pt>
                <c:pt idx="20205">
                  <c:v>93.410837313221464</c:v>
                </c:pt>
                <c:pt idx="20206">
                  <c:v>93.411733919649436</c:v>
                </c:pt>
                <c:pt idx="20207">
                  <c:v>93.412630481968847</c:v>
                </c:pt>
                <c:pt idx="20208">
                  <c:v>93.413527000184132</c:v>
                </c:pt>
                <c:pt idx="20209">
                  <c:v>93.414423474299639</c:v>
                </c:pt>
                <c:pt idx="20210">
                  <c:v>93.415319904319645</c:v>
                </c:pt>
                <c:pt idx="20211">
                  <c:v>93.416216290248556</c:v>
                </c:pt>
                <c:pt idx="20212">
                  <c:v>93.417112632090621</c:v>
                </c:pt>
                <c:pt idx="20213">
                  <c:v>93.418008929850231</c:v>
                </c:pt>
                <c:pt idx="20214">
                  <c:v>93.418905183531749</c:v>
                </c:pt>
                <c:pt idx="20215">
                  <c:v>93.41980139313948</c:v>
                </c:pt>
                <c:pt idx="20216">
                  <c:v>93.420697558677773</c:v>
                </c:pt>
                <c:pt idx="20217">
                  <c:v>93.421593680150906</c:v>
                </c:pt>
                <c:pt idx="20218">
                  <c:v>93.422489757563255</c:v>
                </c:pt>
                <c:pt idx="20219">
                  <c:v>93.423385790919184</c:v>
                </c:pt>
                <c:pt idx="20220">
                  <c:v>93.424281780222984</c:v>
                </c:pt>
                <c:pt idx="20221">
                  <c:v>93.425177725478946</c:v>
                </c:pt>
                <c:pt idx="20222">
                  <c:v>93.426073626691476</c:v>
                </c:pt>
                <c:pt idx="20223">
                  <c:v>93.426969483864923</c:v>
                </c:pt>
                <c:pt idx="20224">
                  <c:v>93.427865297003521</c:v>
                </c:pt>
                <c:pt idx="20225">
                  <c:v>93.428761066111676</c:v>
                </c:pt>
                <c:pt idx="20226">
                  <c:v>93.429656791193665</c:v>
                </c:pt>
                <c:pt idx="20227">
                  <c:v>93.430552472253851</c:v>
                </c:pt>
                <c:pt idx="20228">
                  <c:v>93.431448109296568</c:v>
                </c:pt>
                <c:pt idx="20229">
                  <c:v>93.432343702326079</c:v>
                </c:pt>
                <c:pt idx="20230">
                  <c:v>93.433239251346805</c:v>
                </c:pt>
                <c:pt idx="20231">
                  <c:v>93.434134756362965</c:v>
                </c:pt>
                <c:pt idx="20232">
                  <c:v>93.435030217378952</c:v>
                </c:pt>
                <c:pt idx="20233">
                  <c:v>93.435925634399126</c:v>
                </c:pt>
                <c:pt idx="20234">
                  <c:v>93.43682100742771</c:v>
                </c:pt>
                <c:pt idx="20235">
                  <c:v>93.437716336469038</c:v>
                </c:pt>
                <c:pt idx="20236">
                  <c:v>93.438611621527556</c:v>
                </c:pt>
                <c:pt idx="20237">
                  <c:v>93.439506862607473</c:v>
                </c:pt>
                <c:pt idx="20238">
                  <c:v>93.440402059713122</c:v>
                </c:pt>
                <c:pt idx="20239">
                  <c:v>93.441297212848824</c:v>
                </c:pt>
                <c:pt idx="20240">
                  <c:v>93.442192322018911</c:v>
                </c:pt>
                <c:pt idx="20241">
                  <c:v>93.443087387227706</c:v>
                </c:pt>
                <c:pt idx="20242">
                  <c:v>93.443982408479528</c:v>
                </c:pt>
                <c:pt idx="20243">
                  <c:v>93.444877385778696</c:v>
                </c:pt>
                <c:pt idx="20244">
                  <c:v>93.445772319129446</c:v>
                </c:pt>
                <c:pt idx="20245">
                  <c:v>93.446667208536283</c:v>
                </c:pt>
                <c:pt idx="20246">
                  <c:v>93.447562054003328</c:v>
                </c:pt>
                <c:pt idx="20247">
                  <c:v>93.448456855535014</c:v>
                </c:pt>
                <c:pt idx="20248">
                  <c:v>93.449351613135562</c:v>
                </c:pt>
                <c:pt idx="20249">
                  <c:v>93.450246326809378</c:v>
                </c:pt>
                <c:pt idx="20250">
                  <c:v>93.451140996560738</c:v>
                </c:pt>
                <c:pt idx="20251">
                  <c:v>93.452035622393907</c:v>
                </c:pt>
                <c:pt idx="20252">
                  <c:v>93.452930204313304</c:v>
                </c:pt>
                <c:pt idx="20253">
                  <c:v>93.453824742323121</c:v>
                </c:pt>
                <c:pt idx="20254">
                  <c:v>93.454719236427749</c:v>
                </c:pt>
                <c:pt idx="20255">
                  <c:v>93.455613686631494</c:v>
                </c:pt>
                <c:pt idx="20256">
                  <c:v>93.456508092938577</c:v>
                </c:pt>
                <c:pt idx="20257">
                  <c:v>93.457402455353446</c:v>
                </c:pt>
                <c:pt idx="20258">
                  <c:v>93.458296773880292</c:v>
                </c:pt>
                <c:pt idx="20259">
                  <c:v>93.459191048523508</c:v>
                </c:pt>
                <c:pt idx="20260">
                  <c:v>93.460085279287327</c:v>
                </c:pt>
                <c:pt idx="20261">
                  <c:v>93.460979466176099</c:v>
                </c:pt>
                <c:pt idx="20262">
                  <c:v>93.461873609194086</c:v>
                </c:pt>
                <c:pt idx="20263">
                  <c:v>93.462767708345652</c:v>
                </c:pt>
                <c:pt idx="20264">
                  <c:v>93.463661763635059</c:v>
                </c:pt>
                <c:pt idx="20265">
                  <c:v>93.464555775066614</c:v>
                </c:pt>
                <c:pt idx="20266">
                  <c:v>93.465449742644623</c:v>
                </c:pt>
                <c:pt idx="20267">
                  <c:v>93.466343666373419</c:v>
                </c:pt>
                <c:pt idx="20268">
                  <c:v>93.467237546257266</c:v>
                </c:pt>
                <c:pt idx="20269">
                  <c:v>93.468131382300484</c:v>
                </c:pt>
                <c:pt idx="20270">
                  <c:v>93.469025174507365</c:v>
                </c:pt>
                <c:pt idx="20271">
                  <c:v>93.469918922882201</c:v>
                </c:pt>
                <c:pt idx="20272">
                  <c:v>93.470812627429268</c:v>
                </c:pt>
                <c:pt idx="20273">
                  <c:v>93.471706288152973</c:v>
                </c:pt>
                <c:pt idx="20274">
                  <c:v>93.472599905057493</c:v>
                </c:pt>
                <c:pt idx="20275">
                  <c:v>93.473493478147176</c:v>
                </c:pt>
                <c:pt idx="20276">
                  <c:v>93.474387007426259</c:v>
                </c:pt>
                <c:pt idx="20277">
                  <c:v>93.475280492899159</c:v>
                </c:pt>
                <c:pt idx="20278">
                  <c:v>93.476173934570056</c:v>
                </c:pt>
                <c:pt idx="20279">
                  <c:v>93.477067332443326</c:v>
                </c:pt>
                <c:pt idx="20280">
                  <c:v>93.477960686523232</c:v>
                </c:pt>
                <c:pt idx="20281">
                  <c:v>93.47885399681401</c:v>
                </c:pt>
                <c:pt idx="20282">
                  <c:v>93.479747263320021</c:v>
                </c:pt>
                <c:pt idx="20283">
                  <c:v>93.480640486045587</c:v>
                </c:pt>
                <c:pt idx="20284">
                  <c:v>93.481533664994927</c:v>
                </c:pt>
                <c:pt idx="20285">
                  <c:v>93.482426800172334</c:v>
                </c:pt>
                <c:pt idx="20286">
                  <c:v>93.483319891582113</c:v>
                </c:pt>
                <c:pt idx="20287">
                  <c:v>93.484212939228627</c:v>
                </c:pt>
                <c:pt idx="20288">
                  <c:v>93.485105943116054</c:v>
                </c:pt>
                <c:pt idx="20289">
                  <c:v>93.485998903248742</c:v>
                </c:pt>
                <c:pt idx="20290">
                  <c:v>93.486891819630927</c:v>
                </c:pt>
                <c:pt idx="20291">
                  <c:v>93.48778469226697</c:v>
                </c:pt>
                <c:pt idx="20292">
                  <c:v>93.48867752116108</c:v>
                </c:pt>
                <c:pt idx="20293">
                  <c:v>93.489570306317646</c:v>
                </c:pt>
                <c:pt idx="20294">
                  <c:v>93.490463047740874</c:v>
                </c:pt>
                <c:pt idx="20295">
                  <c:v>93.491355745435044</c:v>
                </c:pt>
                <c:pt idx="20296">
                  <c:v>93.492248399404431</c:v>
                </c:pt>
                <c:pt idx="20297">
                  <c:v>93.493141009653414</c:v>
                </c:pt>
                <c:pt idx="20298">
                  <c:v>93.494033576186169</c:v>
                </c:pt>
                <c:pt idx="20299">
                  <c:v>93.494926099007031</c:v>
                </c:pt>
                <c:pt idx="20300">
                  <c:v>93.49581857812025</c:v>
                </c:pt>
                <c:pt idx="20301">
                  <c:v>93.496711013530117</c:v>
                </c:pt>
                <c:pt idx="20302">
                  <c:v>93.497603405240994</c:v>
                </c:pt>
                <c:pt idx="20303">
                  <c:v>93.498495753256961</c:v>
                </c:pt>
                <c:pt idx="20304">
                  <c:v>93.499388057582465</c:v>
                </c:pt>
                <c:pt idx="20305">
                  <c:v>93.500280318221797</c:v>
                </c:pt>
                <c:pt idx="20306">
                  <c:v>93.501172535179151</c:v>
                </c:pt>
                <c:pt idx="20307">
                  <c:v>93.502064708458818</c:v>
                </c:pt>
                <c:pt idx="20308">
                  <c:v>93.502956838065089</c:v>
                </c:pt>
                <c:pt idx="20309">
                  <c:v>93.50384892400227</c:v>
                </c:pt>
                <c:pt idx="20310">
                  <c:v>93.504740966274554</c:v>
                </c:pt>
                <c:pt idx="20311">
                  <c:v>93.505632964886289</c:v>
                </c:pt>
                <c:pt idx="20312">
                  <c:v>93.506524919841752</c:v>
                </c:pt>
                <c:pt idx="20313">
                  <c:v>93.507416831145136</c:v>
                </c:pt>
                <c:pt idx="20314">
                  <c:v>93.508308698800761</c:v>
                </c:pt>
                <c:pt idx="20315">
                  <c:v>93.509200522812961</c:v>
                </c:pt>
                <c:pt idx="20316">
                  <c:v>93.510092303185914</c:v>
                </c:pt>
                <c:pt idx="20317">
                  <c:v>93.510984039923912</c:v>
                </c:pt>
                <c:pt idx="20318">
                  <c:v>93.51187573303126</c:v>
                </c:pt>
                <c:pt idx="20319">
                  <c:v>93.512767382512209</c:v>
                </c:pt>
                <c:pt idx="20320">
                  <c:v>93.51365898837102</c:v>
                </c:pt>
                <c:pt idx="20321">
                  <c:v>93.514550550611972</c:v>
                </c:pt>
                <c:pt idx="20322">
                  <c:v>93.515442069239313</c:v>
                </c:pt>
                <c:pt idx="20323">
                  <c:v>93.516333544257321</c:v>
                </c:pt>
                <c:pt idx="20324">
                  <c:v>93.517224975670331</c:v>
                </c:pt>
                <c:pt idx="20325">
                  <c:v>93.518116363482449</c:v>
                </c:pt>
                <c:pt idx="20326">
                  <c:v>93.519007707698051</c:v>
                </c:pt>
                <c:pt idx="20327">
                  <c:v>93.519899008321403</c:v>
                </c:pt>
                <c:pt idx="20328">
                  <c:v>93.520790265356752</c:v>
                </c:pt>
                <c:pt idx="20329">
                  <c:v>93.521681478808404</c:v>
                </c:pt>
                <c:pt idx="20330">
                  <c:v>93.522572648680466</c:v>
                </c:pt>
                <c:pt idx="20331">
                  <c:v>93.523463774977401</c:v>
                </c:pt>
                <c:pt idx="20332">
                  <c:v>93.524354857703329</c:v>
                </c:pt>
                <c:pt idx="20333">
                  <c:v>93.525245896862558</c:v>
                </c:pt>
                <c:pt idx="20334">
                  <c:v>93.526136892459348</c:v>
                </c:pt>
                <c:pt idx="20335">
                  <c:v>93.527027844498008</c:v>
                </c:pt>
                <c:pt idx="20336">
                  <c:v>93.527918752982728</c:v>
                </c:pt>
                <c:pt idx="20337">
                  <c:v>93.528809617917801</c:v>
                </c:pt>
                <c:pt idx="20338">
                  <c:v>93.529700439307447</c:v>
                </c:pt>
                <c:pt idx="20339">
                  <c:v>93.53059121715593</c:v>
                </c:pt>
                <c:pt idx="20340">
                  <c:v>93.531481951467569</c:v>
                </c:pt>
                <c:pt idx="20341">
                  <c:v>93.532372642246514</c:v>
                </c:pt>
                <c:pt idx="20342">
                  <c:v>93.533263289497143</c:v>
                </c:pt>
                <c:pt idx="20343">
                  <c:v>93.534153893223603</c:v>
                </c:pt>
                <c:pt idx="20344">
                  <c:v>93.535044453430189</c:v>
                </c:pt>
                <c:pt idx="20345">
                  <c:v>93.535934970121147</c:v>
                </c:pt>
                <c:pt idx="20346">
                  <c:v>93.536825443300813</c:v>
                </c:pt>
                <c:pt idx="20347">
                  <c:v>93.53771587297328</c:v>
                </c:pt>
                <c:pt idx="20348">
                  <c:v>93.538606259142895</c:v>
                </c:pt>
                <c:pt idx="20349">
                  <c:v>93.539496601813923</c:v>
                </c:pt>
                <c:pt idx="20350">
                  <c:v>93.540386900990583</c:v>
                </c:pt>
                <c:pt idx="20351">
                  <c:v>93.541277156677111</c:v>
                </c:pt>
                <c:pt idx="20352">
                  <c:v>93.542167368877813</c:v>
                </c:pt>
                <c:pt idx="20353">
                  <c:v>93.543057537596809</c:v>
                </c:pt>
                <c:pt idx="20354">
                  <c:v>93.543947662838534</c:v>
                </c:pt>
                <c:pt idx="20355">
                  <c:v>93.544837744607094</c:v>
                </c:pt>
                <c:pt idx="20356">
                  <c:v>93.545727782906781</c:v>
                </c:pt>
                <c:pt idx="20357">
                  <c:v>93.54661777774183</c:v>
                </c:pt>
                <c:pt idx="20358">
                  <c:v>93.547507729116546</c:v>
                </c:pt>
                <c:pt idx="20359">
                  <c:v>93.548397637035038</c:v>
                </c:pt>
                <c:pt idx="20360">
                  <c:v>93.549287501501638</c:v>
                </c:pt>
                <c:pt idx="20361">
                  <c:v>93.550177322520582</c:v>
                </c:pt>
                <c:pt idx="20362">
                  <c:v>93.551067100096162</c:v>
                </c:pt>
                <c:pt idx="20363">
                  <c:v>93.551956834232584</c:v>
                </c:pt>
                <c:pt idx="20364">
                  <c:v>93.552846524934026</c:v>
                </c:pt>
                <c:pt idx="20365">
                  <c:v>93.553736172204751</c:v>
                </c:pt>
                <c:pt idx="20366">
                  <c:v>93.554625776049122</c:v>
                </c:pt>
                <c:pt idx="20367">
                  <c:v>93.555515336471203</c:v>
                </c:pt>
                <c:pt idx="20368">
                  <c:v>93.556404853475343</c:v>
                </c:pt>
                <c:pt idx="20369">
                  <c:v>93.557294327065762</c:v>
                </c:pt>
                <c:pt idx="20370">
                  <c:v>93.558183757246653</c:v>
                </c:pt>
                <c:pt idx="20371">
                  <c:v>93.559073144022292</c:v>
                </c:pt>
                <c:pt idx="20372">
                  <c:v>93.55996248739693</c:v>
                </c:pt>
                <c:pt idx="20373">
                  <c:v>93.560851787374773</c:v>
                </c:pt>
                <c:pt idx="20374">
                  <c:v>93.561741043960055</c:v>
                </c:pt>
                <c:pt idx="20375">
                  <c:v>93.562630257157039</c:v>
                </c:pt>
                <c:pt idx="20376">
                  <c:v>93.563519426969904</c:v>
                </c:pt>
                <c:pt idx="20377">
                  <c:v>93.564408553402941</c:v>
                </c:pt>
                <c:pt idx="20378">
                  <c:v>93.565297636460357</c:v>
                </c:pt>
                <c:pt idx="20379">
                  <c:v>93.566186676146387</c:v>
                </c:pt>
                <c:pt idx="20380">
                  <c:v>93.567075672465279</c:v>
                </c:pt>
                <c:pt idx="20381">
                  <c:v>93.567964625421226</c:v>
                </c:pt>
                <c:pt idx="20382">
                  <c:v>93.568853535018491</c:v>
                </c:pt>
                <c:pt idx="20383">
                  <c:v>93.569742401261252</c:v>
                </c:pt>
                <c:pt idx="20384">
                  <c:v>93.570631224153828</c:v>
                </c:pt>
                <c:pt idx="20385">
                  <c:v>93.571520003700357</c:v>
                </c:pt>
                <c:pt idx="20386">
                  <c:v>93.572408739905114</c:v>
                </c:pt>
                <c:pt idx="20387">
                  <c:v>93.573297432772378</c:v>
                </c:pt>
                <c:pt idx="20388">
                  <c:v>93.574186082306241</c:v>
                </c:pt>
                <c:pt idx="20389">
                  <c:v>93.575074688511009</c:v>
                </c:pt>
                <c:pt idx="20390">
                  <c:v>93.575963251390974</c:v>
                </c:pt>
                <c:pt idx="20391">
                  <c:v>93.576851770950199</c:v>
                </c:pt>
                <c:pt idx="20392">
                  <c:v>93.577740247193049</c:v>
                </c:pt>
                <c:pt idx="20393">
                  <c:v>93.578628680123657</c:v>
                </c:pt>
                <c:pt idx="20394">
                  <c:v>93.579517069746316</c:v>
                </c:pt>
                <c:pt idx="20395">
                  <c:v>93.580405416065176</c:v>
                </c:pt>
                <c:pt idx="20396">
                  <c:v>93.581293719084542</c:v>
                </c:pt>
                <c:pt idx="20397">
                  <c:v>93.582181978808549</c:v>
                </c:pt>
                <c:pt idx="20398">
                  <c:v>93.583070195241518</c:v>
                </c:pt>
                <c:pt idx="20399">
                  <c:v>93.583958368387556</c:v>
                </c:pt>
                <c:pt idx="20400">
                  <c:v>93.584846498250954</c:v>
                </c:pt>
                <c:pt idx="20401">
                  <c:v>93.58573458483589</c:v>
                </c:pt>
                <c:pt idx="20402">
                  <c:v>93.586622628146671</c:v>
                </c:pt>
                <c:pt idx="20403">
                  <c:v>93.587510628187388</c:v>
                </c:pt>
                <c:pt idx="20404">
                  <c:v>93.588398584962277</c:v>
                </c:pt>
                <c:pt idx="20405">
                  <c:v>93.589286498475673</c:v>
                </c:pt>
                <c:pt idx="20406">
                  <c:v>93.590174368731681</c:v>
                </c:pt>
                <c:pt idx="20407">
                  <c:v>93.591062195734551</c:v>
                </c:pt>
                <c:pt idx="20408">
                  <c:v>93.591949979488447</c:v>
                </c:pt>
                <c:pt idx="20409">
                  <c:v>93.592837719997661</c:v>
                </c:pt>
                <c:pt idx="20410">
                  <c:v>93.593725417266398</c:v>
                </c:pt>
                <c:pt idx="20411">
                  <c:v>93.594613071298809</c:v>
                </c:pt>
                <c:pt idx="20412">
                  <c:v>93.595500682099157</c:v>
                </c:pt>
                <c:pt idx="20413">
                  <c:v>93.596388249671605</c:v>
                </c:pt>
                <c:pt idx="20414">
                  <c:v>93.597275774020432</c:v>
                </c:pt>
                <c:pt idx="20415">
                  <c:v>93.5981632551498</c:v>
                </c:pt>
                <c:pt idx="20416">
                  <c:v>93.59905069306393</c:v>
                </c:pt>
                <c:pt idx="20417">
                  <c:v>93.599938087767029</c:v>
                </c:pt>
                <c:pt idx="20418">
                  <c:v>93.600825439263275</c:v>
                </c:pt>
                <c:pt idx="20419">
                  <c:v>93.601712747556917</c:v>
                </c:pt>
                <c:pt idx="20420">
                  <c:v>93.602600012652175</c:v>
                </c:pt>
                <c:pt idx="20421">
                  <c:v>93.603487234553171</c:v>
                </c:pt>
                <c:pt idx="20422">
                  <c:v>93.604374413264267</c:v>
                </c:pt>
                <c:pt idx="20423">
                  <c:v>93.6052615487895</c:v>
                </c:pt>
                <c:pt idx="20424">
                  <c:v>93.606148641133203</c:v>
                </c:pt>
                <c:pt idx="20425">
                  <c:v>93.60703569029944</c:v>
                </c:pt>
                <c:pt idx="20426">
                  <c:v>93.607922696292547</c:v>
                </c:pt>
                <c:pt idx="20427">
                  <c:v>93.608809659116645</c:v>
                </c:pt>
                <c:pt idx="20428">
                  <c:v>93.609696578775953</c:v>
                </c:pt>
                <c:pt idx="20429">
                  <c:v>93.610583455274707</c:v>
                </c:pt>
                <c:pt idx="20430">
                  <c:v>93.611470288617113</c:v>
                </c:pt>
                <c:pt idx="20431">
                  <c:v>93.612357078807293</c:v>
                </c:pt>
                <c:pt idx="20432">
                  <c:v>93.613243825849523</c:v>
                </c:pt>
                <c:pt idx="20433">
                  <c:v>93.614130529747982</c:v>
                </c:pt>
                <c:pt idx="20434">
                  <c:v>93.615017190506805</c:v>
                </c:pt>
                <c:pt idx="20435">
                  <c:v>93.615903808130284</c:v>
                </c:pt>
                <c:pt idx="20436">
                  <c:v>93.616790382622568</c:v>
                </c:pt>
                <c:pt idx="20437">
                  <c:v>93.617676913987879</c:v>
                </c:pt>
                <c:pt idx="20438">
                  <c:v>93.618563402230365</c:v>
                </c:pt>
                <c:pt idx="20439">
                  <c:v>93.619449847354289</c:v>
                </c:pt>
                <c:pt idx="20440">
                  <c:v>93.620336249363788</c:v>
                </c:pt>
                <c:pt idx="20441">
                  <c:v>93.621222608263068</c:v>
                </c:pt>
                <c:pt idx="20442">
                  <c:v>93.622108924056306</c:v>
                </c:pt>
                <c:pt idx="20443">
                  <c:v>93.622995196747738</c:v>
                </c:pt>
                <c:pt idx="20444">
                  <c:v>93.623881426341555</c:v>
                </c:pt>
                <c:pt idx="20445">
                  <c:v>93.624767612841907</c:v>
                </c:pt>
                <c:pt idx="20446">
                  <c:v>93.625653756253016</c:v>
                </c:pt>
                <c:pt idx="20447">
                  <c:v>93.626539856579043</c:v>
                </c:pt>
                <c:pt idx="20448">
                  <c:v>93.627425913824226</c:v>
                </c:pt>
                <c:pt idx="20449">
                  <c:v>93.628311927992698</c:v>
                </c:pt>
                <c:pt idx="20450">
                  <c:v>93.629197899088695</c:v>
                </c:pt>
                <c:pt idx="20451">
                  <c:v>93.63008382711638</c:v>
                </c:pt>
                <c:pt idx="20452">
                  <c:v>93.630969712079946</c:v>
                </c:pt>
                <c:pt idx="20453">
                  <c:v>93.63185555398357</c:v>
                </c:pt>
                <c:pt idx="20454">
                  <c:v>93.632741352831403</c:v>
                </c:pt>
                <c:pt idx="20455">
                  <c:v>93.633627108627749</c:v>
                </c:pt>
                <c:pt idx="20456">
                  <c:v>93.634512821376703</c:v>
                </c:pt>
                <c:pt idx="20457">
                  <c:v>93.635398491082398</c:v>
                </c:pt>
                <c:pt idx="20458">
                  <c:v>93.636284117749128</c:v>
                </c:pt>
                <c:pt idx="20459">
                  <c:v>93.637169701381055</c:v>
                </c:pt>
                <c:pt idx="20460">
                  <c:v>93.638055241982272</c:v>
                </c:pt>
                <c:pt idx="20461">
                  <c:v>93.638940739557043</c:v>
                </c:pt>
                <c:pt idx="20462">
                  <c:v>93.639826194109546</c:v>
                </c:pt>
                <c:pt idx="20463">
                  <c:v>93.640711605643972</c:v>
                </c:pt>
                <c:pt idx="20464">
                  <c:v>93.641596974164429</c:v>
                </c:pt>
                <c:pt idx="20465">
                  <c:v>93.642482299675152</c:v>
                </c:pt>
                <c:pt idx="20466">
                  <c:v>93.643367582180261</c:v>
                </c:pt>
                <c:pt idx="20467">
                  <c:v>93.64425282168402</c:v>
                </c:pt>
                <c:pt idx="20468">
                  <c:v>93.645138018190565</c:v>
                </c:pt>
                <c:pt idx="20469">
                  <c:v>93.646023171704115</c:v>
                </c:pt>
                <c:pt idx="20470">
                  <c:v>93.64690828222875</c:v>
                </c:pt>
                <c:pt idx="20471">
                  <c:v>93.647793349768733</c:v>
                </c:pt>
                <c:pt idx="20472">
                  <c:v>93.648678374328199</c:v>
                </c:pt>
                <c:pt idx="20473">
                  <c:v>93.649563355911354</c:v>
                </c:pt>
                <c:pt idx="20474">
                  <c:v>93.650448294522278</c:v>
                </c:pt>
                <c:pt idx="20475">
                  <c:v>93.651333190165246</c:v>
                </c:pt>
                <c:pt idx="20476">
                  <c:v>93.652218042844396</c:v>
                </c:pt>
                <c:pt idx="20477">
                  <c:v>93.653102852563904</c:v>
                </c:pt>
                <c:pt idx="20478">
                  <c:v>93.653987619327978</c:v>
                </c:pt>
                <c:pt idx="20479">
                  <c:v>93.654872343140724</c:v>
                </c:pt>
                <c:pt idx="20480">
                  <c:v>93.655757024006306</c:v>
                </c:pt>
                <c:pt idx="20481">
                  <c:v>93.656641661929001</c:v>
                </c:pt>
                <c:pt idx="20482">
                  <c:v>93.657526256912831</c:v>
                </c:pt>
                <c:pt idx="20483">
                  <c:v>93.658410808962046</c:v>
                </c:pt>
                <c:pt idx="20484">
                  <c:v>93.659295318080808</c:v>
                </c:pt>
                <c:pt idx="20485">
                  <c:v>93.660179784273325</c:v>
                </c:pt>
                <c:pt idx="20486">
                  <c:v>93.661064207543646</c:v>
                </c:pt>
                <c:pt idx="20487">
                  <c:v>93.661948587896049</c:v>
                </c:pt>
                <c:pt idx="20488">
                  <c:v>93.662832925334627</c:v>
                </c:pt>
                <c:pt idx="20489">
                  <c:v>93.663717219863599</c:v>
                </c:pt>
                <c:pt idx="20490">
                  <c:v>93.664601471487103</c:v>
                </c:pt>
                <c:pt idx="20491">
                  <c:v>93.665485680209287</c:v>
                </c:pt>
                <c:pt idx="20492">
                  <c:v>93.666369846034343</c:v>
                </c:pt>
                <c:pt idx="20493">
                  <c:v>93.667253968966477</c:v>
                </c:pt>
                <c:pt idx="20494">
                  <c:v>93.66813804900967</c:v>
                </c:pt>
                <c:pt idx="20495">
                  <c:v>93.669022086168283</c:v>
                </c:pt>
                <c:pt idx="20496">
                  <c:v>93.66990608044641</c:v>
                </c:pt>
                <c:pt idx="20497">
                  <c:v>93.670790031848171</c:v>
                </c:pt>
                <c:pt idx="20498">
                  <c:v>93.671673940377801</c:v>
                </c:pt>
                <c:pt idx="20499">
                  <c:v>93.672557806039322</c:v>
                </c:pt>
                <c:pt idx="20500">
                  <c:v>93.673441628837068</c:v>
                </c:pt>
                <c:pt idx="20501">
                  <c:v>93.67432540877509</c:v>
                </c:pt>
                <c:pt idx="20502">
                  <c:v>93.675209145857551</c:v>
                </c:pt>
                <c:pt idx="20503">
                  <c:v>93.6760928400886</c:v>
                </c:pt>
                <c:pt idx="20504">
                  <c:v>93.676976491472487</c:v>
                </c:pt>
                <c:pt idx="20505">
                  <c:v>93.67786010001322</c:v>
                </c:pt>
                <c:pt idx="20506">
                  <c:v>93.678743665715103</c:v>
                </c:pt>
                <c:pt idx="20507">
                  <c:v>93.679627188582145</c:v>
                </c:pt>
                <c:pt idx="20508">
                  <c:v>93.680510668618595</c:v>
                </c:pt>
                <c:pt idx="20509">
                  <c:v>93.681394105828559</c:v>
                </c:pt>
                <c:pt idx="20510">
                  <c:v>93.68227750021623</c:v>
                </c:pt>
                <c:pt idx="20511">
                  <c:v>93.683160851785715</c:v>
                </c:pt>
                <c:pt idx="20512">
                  <c:v>93.684044160541191</c:v>
                </c:pt>
                <c:pt idx="20513">
                  <c:v>93.684927426486837</c:v>
                </c:pt>
                <c:pt idx="20514">
                  <c:v>93.685810649626717</c:v>
                </c:pt>
                <c:pt idx="20515">
                  <c:v>93.686693829965094</c:v>
                </c:pt>
                <c:pt idx="20516">
                  <c:v>93.687576967506018</c:v>
                </c:pt>
                <c:pt idx="20517">
                  <c:v>93.688460062253654</c:v>
                </c:pt>
                <c:pt idx="20518">
                  <c:v>93.689343114212178</c:v>
                </c:pt>
                <c:pt idx="20519">
                  <c:v>93.69022612338577</c:v>
                </c:pt>
                <c:pt idx="20520">
                  <c:v>93.691109089778507</c:v>
                </c:pt>
                <c:pt idx="20521">
                  <c:v>93.691992013394497</c:v>
                </c:pt>
                <c:pt idx="20522">
                  <c:v>93.692874894238003</c:v>
                </c:pt>
                <c:pt idx="20523">
                  <c:v>93.693757732313131</c:v>
                </c:pt>
                <c:pt idx="20524">
                  <c:v>93.694640527623989</c:v>
                </c:pt>
                <c:pt idx="20525">
                  <c:v>93.695523280174726</c:v>
                </c:pt>
                <c:pt idx="20526">
                  <c:v>93.696405989969506</c:v>
                </c:pt>
                <c:pt idx="20527">
                  <c:v>93.697288657012422</c:v>
                </c:pt>
                <c:pt idx="20528">
                  <c:v>93.698171281307722</c:v>
                </c:pt>
                <c:pt idx="20529">
                  <c:v>93.699053862859401</c:v>
                </c:pt>
                <c:pt idx="20530">
                  <c:v>93.699936401671692</c:v>
                </c:pt>
                <c:pt idx="20531">
                  <c:v>93.700818897748732</c:v>
                </c:pt>
                <c:pt idx="20532">
                  <c:v>93.701701351094655</c:v>
                </c:pt>
                <c:pt idx="20533">
                  <c:v>93.702583761713583</c:v>
                </c:pt>
                <c:pt idx="20534">
                  <c:v>93.703466129609652</c:v>
                </c:pt>
                <c:pt idx="20535">
                  <c:v>93.704348454787009</c:v>
                </c:pt>
                <c:pt idx="20536">
                  <c:v>93.705230737249778</c:v>
                </c:pt>
                <c:pt idx="20537">
                  <c:v>93.706112977002107</c:v>
                </c:pt>
                <c:pt idx="20538">
                  <c:v>93.706995174048146</c:v>
                </c:pt>
                <c:pt idx="20539">
                  <c:v>93.707877328391959</c:v>
                </c:pt>
                <c:pt idx="20540">
                  <c:v>93.708759440037767</c:v>
                </c:pt>
                <c:pt idx="20541">
                  <c:v>93.709641508989662</c:v>
                </c:pt>
                <c:pt idx="20542">
                  <c:v>93.710523535251795</c:v>
                </c:pt>
                <c:pt idx="20543">
                  <c:v>93.711405518828286</c:v>
                </c:pt>
                <c:pt idx="20544">
                  <c:v>93.712287459723228</c:v>
                </c:pt>
                <c:pt idx="20545">
                  <c:v>93.713169357940828</c:v>
                </c:pt>
                <c:pt idx="20546">
                  <c:v>93.714051213485121</c:v>
                </c:pt>
                <c:pt idx="20547">
                  <c:v>93.71493302636037</c:v>
                </c:pt>
                <c:pt idx="20548">
                  <c:v>93.715814796570555</c:v>
                </c:pt>
                <c:pt idx="20549">
                  <c:v>93.716696524119925</c:v>
                </c:pt>
                <c:pt idx="20550">
                  <c:v>93.717578209012558</c:v>
                </c:pt>
                <c:pt idx="20551">
                  <c:v>93.718459851252533</c:v>
                </c:pt>
                <c:pt idx="20552">
                  <c:v>93.71934145084407</c:v>
                </c:pt>
                <c:pt idx="20553">
                  <c:v>93.720223007791233</c:v>
                </c:pt>
                <c:pt idx="20554">
                  <c:v>93.721104522098145</c:v>
                </c:pt>
                <c:pt idx="20555">
                  <c:v>93.721985993768982</c:v>
                </c:pt>
                <c:pt idx="20556">
                  <c:v>93.722867422807809</c:v>
                </c:pt>
                <c:pt idx="20557">
                  <c:v>93.72374880921879</c:v>
                </c:pt>
                <c:pt idx="20558">
                  <c:v>93.724630153006018</c:v>
                </c:pt>
                <c:pt idx="20559">
                  <c:v>93.72551145417367</c:v>
                </c:pt>
                <c:pt idx="20560">
                  <c:v>93.726392712725755</c:v>
                </c:pt>
                <c:pt idx="20561">
                  <c:v>93.727273928666577</c:v>
                </c:pt>
                <c:pt idx="20562">
                  <c:v>93.728155102000059</c:v>
                </c:pt>
                <c:pt idx="20563">
                  <c:v>93.729036232730436</c:v>
                </c:pt>
                <c:pt idx="20564">
                  <c:v>93.729917320861858</c:v>
                </c:pt>
                <c:pt idx="20565">
                  <c:v>93.730798366398318</c:v>
                </c:pt>
                <c:pt idx="20566">
                  <c:v>93.73167936934405</c:v>
                </c:pt>
                <c:pt idx="20567">
                  <c:v>93.732560329703091</c:v>
                </c:pt>
                <c:pt idx="20568">
                  <c:v>93.73344124747959</c:v>
                </c:pt>
                <c:pt idx="20569">
                  <c:v>93.734322122677682</c:v>
                </c:pt>
                <c:pt idx="20570">
                  <c:v>93.735202955301475</c:v>
                </c:pt>
                <c:pt idx="20571">
                  <c:v>93.736083745355046</c:v>
                </c:pt>
                <c:pt idx="20572">
                  <c:v>93.736964492842574</c:v>
                </c:pt>
                <c:pt idx="20573">
                  <c:v>93.73784519776811</c:v>
                </c:pt>
                <c:pt idx="20574">
                  <c:v>93.738725860135801</c:v>
                </c:pt>
                <c:pt idx="20575">
                  <c:v>93.739606479949771</c:v>
                </c:pt>
                <c:pt idx="20576">
                  <c:v>93.740487057214082</c:v>
                </c:pt>
                <c:pt idx="20577">
                  <c:v>93.741367591932928</c:v>
                </c:pt>
                <c:pt idx="20578">
                  <c:v>93.742248084110329</c:v>
                </c:pt>
                <c:pt idx="20579">
                  <c:v>93.743128533750422</c:v>
                </c:pt>
                <c:pt idx="20580">
                  <c:v>93.744008940857398</c:v>
                </c:pt>
                <c:pt idx="20581">
                  <c:v>93.744889305435265</c:v>
                </c:pt>
                <c:pt idx="20582">
                  <c:v>93.745769627488173</c:v>
                </c:pt>
                <c:pt idx="20583">
                  <c:v>93.746649907020185</c:v>
                </c:pt>
                <c:pt idx="20584">
                  <c:v>93.747530144035494</c:v>
                </c:pt>
                <c:pt idx="20585">
                  <c:v>93.74841033853815</c:v>
                </c:pt>
                <c:pt idx="20586">
                  <c:v>93.74929049053226</c:v>
                </c:pt>
                <c:pt idx="20587">
                  <c:v>93.750170600021931</c:v>
                </c:pt>
                <c:pt idx="20588">
                  <c:v>93.751050667011299</c:v>
                </c:pt>
                <c:pt idx="20589">
                  <c:v>93.751930691504441</c:v>
                </c:pt>
                <c:pt idx="20590">
                  <c:v>93.752810673505451</c:v>
                </c:pt>
                <c:pt idx="20591">
                  <c:v>93.753690613018463</c:v>
                </c:pt>
                <c:pt idx="20592">
                  <c:v>93.754570510047571</c:v>
                </c:pt>
                <c:pt idx="20593">
                  <c:v>93.75545036459684</c:v>
                </c:pt>
                <c:pt idx="20594">
                  <c:v>93.756330176670417</c:v>
                </c:pt>
                <c:pt idx="20595">
                  <c:v>93.757209946272411</c:v>
                </c:pt>
                <c:pt idx="20596">
                  <c:v>93.758089673406843</c:v>
                </c:pt>
                <c:pt idx="20597">
                  <c:v>93.75896935807792</c:v>
                </c:pt>
                <c:pt idx="20598">
                  <c:v>93.759849000289663</c:v>
                </c:pt>
                <c:pt idx="20599">
                  <c:v>93.760728600046235</c:v>
                </c:pt>
                <c:pt idx="20600">
                  <c:v>93.761608157351631</c:v>
                </c:pt>
                <c:pt idx="20601">
                  <c:v>93.762487672210085</c:v>
                </c:pt>
                <c:pt idx="20602">
                  <c:v>93.763367144625562</c:v>
                </c:pt>
                <c:pt idx="20603">
                  <c:v>93.764246574602282</c:v>
                </c:pt>
                <c:pt idx="20604">
                  <c:v>93.765125962144225</c:v>
                </c:pt>
                <c:pt idx="20605">
                  <c:v>93.76600530725554</c:v>
                </c:pt>
                <c:pt idx="20606">
                  <c:v>93.766884609940377</c:v>
                </c:pt>
                <c:pt idx="20607">
                  <c:v>93.7677638702027</c:v>
                </c:pt>
                <c:pt idx="20608">
                  <c:v>93.768643088046701</c:v>
                </c:pt>
                <c:pt idx="20609">
                  <c:v>93.769522263476432</c:v>
                </c:pt>
                <c:pt idx="20610">
                  <c:v>93.770401396495984</c:v>
                </c:pt>
                <c:pt idx="20611">
                  <c:v>93.771280487109522</c:v>
                </c:pt>
                <c:pt idx="20612">
                  <c:v>93.772159535321009</c:v>
                </c:pt>
                <c:pt idx="20613">
                  <c:v>93.773038541134639</c:v>
                </c:pt>
                <c:pt idx="20614">
                  <c:v>93.773917504554447</c:v>
                </c:pt>
                <c:pt idx="20615">
                  <c:v>93.774796425584597</c:v>
                </c:pt>
                <c:pt idx="20616">
                  <c:v>93.775675304229097</c:v>
                </c:pt>
                <c:pt idx="20617">
                  <c:v>93.776554140492038</c:v>
                </c:pt>
                <c:pt idx="20618">
                  <c:v>93.777432934377543</c:v>
                </c:pt>
                <c:pt idx="20619">
                  <c:v>93.778311685889676</c:v>
                </c:pt>
                <c:pt idx="20620">
                  <c:v>93.779190395032572</c:v>
                </c:pt>
                <c:pt idx="20621">
                  <c:v>93.780069061810281</c:v>
                </c:pt>
                <c:pt idx="20622">
                  <c:v>93.780947686226781</c:v>
                </c:pt>
                <c:pt idx="20623">
                  <c:v>93.781826268286366</c:v>
                </c:pt>
                <c:pt idx="20624">
                  <c:v>93.782704807992957</c:v>
                </c:pt>
                <c:pt idx="20625">
                  <c:v>93.783583305350703</c:v>
                </c:pt>
                <c:pt idx="20626">
                  <c:v>93.784461760363698</c:v>
                </c:pt>
                <c:pt idx="20627">
                  <c:v>93.785340173035934</c:v>
                </c:pt>
                <c:pt idx="20628">
                  <c:v>93.786218543371646</c:v>
                </c:pt>
                <c:pt idx="20629">
                  <c:v>93.787096871374786</c:v>
                </c:pt>
                <c:pt idx="20630">
                  <c:v>93.787975157049488</c:v>
                </c:pt>
                <c:pt idx="20631">
                  <c:v>93.788853400399816</c:v>
                </c:pt>
                <c:pt idx="20632">
                  <c:v>93.789731601429864</c:v>
                </c:pt>
                <c:pt idx="20633">
                  <c:v>93.79060976014371</c:v>
                </c:pt>
                <c:pt idx="20634">
                  <c:v>93.791487876545418</c:v>
                </c:pt>
                <c:pt idx="20635">
                  <c:v>93.792365950639038</c:v>
                </c:pt>
                <c:pt idx="20636">
                  <c:v>93.793243982428692</c:v>
                </c:pt>
                <c:pt idx="20637">
                  <c:v>93.7941219719185</c:v>
                </c:pt>
                <c:pt idx="20638">
                  <c:v>93.794999919112428</c:v>
                </c:pt>
                <c:pt idx="20639">
                  <c:v>93.795877824014553</c:v>
                </c:pt>
                <c:pt idx="20640">
                  <c:v>93.796755686629055</c:v>
                </c:pt>
                <c:pt idx="20641">
                  <c:v>93.797633506959954</c:v>
                </c:pt>
                <c:pt idx="20642">
                  <c:v>93.79851128501133</c:v>
                </c:pt>
                <c:pt idx="20643">
                  <c:v>93.799389020787203</c:v>
                </c:pt>
                <c:pt idx="20644">
                  <c:v>93.800266714291709</c:v>
                </c:pt>
                <c:pt idx="20645">
                  <c:v>93.801144365528941</c:v>
                </c:pt>
                <c:pt idx="20646">
                  <c:v>93.80202197450285</c:v>
                </c:pt>
                <c:pt idx="20647">
                  <c:v>93.80289954121767</c:v>
                </c:pt>
                <c:pt idx="20648">
                  <c:v>93.803777065677338</c:v>
                </c:pt>
                <c:pt idx="20649">
                  <c:v>93.804654547885931</c:v>
                </c:pt>
                <c:pt idx="20650">
                  <c:v>93.805531987847601</c:v>
                </c:pt>
                <c:pt idx="20651">
                  <c:v>93.806409385566383</c:v>
                </c:pt>
                <c:pt idx="20652">
                  <c:v>93.807286741046312</c:v>
                </c:pt>
                <c:pt idx="20653">
                  <c:v>93.808164054291453</c:v>
                </c:pt>
                <c:pt idx="20654">
                  <c:v>93.809041325305941</c:v>
                </c:pt>
                <c:pt idx="20655">
                  <c:v>93.809918554093755</c:v>
                </c:pt>
                <c:pt idx="20656">
                  <c:v>93.810795740659003</c:v>
                </c:pt>
                <c:pt idx="20657">
                  <c:v>93.811672885005777</c:v>
                </c:pt>
                <c:pt idx="20658">
                  <c:v>93.812549987138112</c:v>
                </c:pt>
                <c:pt idx="20659">
                  <c:v>93.813427047060031</c:v>
                </c:pt>
                <c:pt idx="20660">
                  <c:v>93.814304064775627</c:v>
                </c:pt>
                <c:pt idx="20661">
                  <c:v>93.815181040288962</c:v>
                </c:pt>
                <c:pt idx="20662">
                  <c:v>93.816057973604131</c:v>
                </c:pt>
                <c:pt idx="20663">
                  <c:v>93.816934864725184</c:v>
                </c:pt>
                <c:pt idx="20664">
                  <c:v>93.817811713656099</c:v>
                </c:pt>
                <c:pt idx="20665">
                  <c:v>93.818688520401054</c:v>
                </c:pt>
                <c:pt idx="20666">
                  <c:v>93.819565284964085</c:v>
                </c:pt>
                <c:pt idx="20667">
                  <c:v>93.820442007349172</c:v>
                </c:pt>
                <c:pt idx="20668">
                  <c:v>93.821318687560421</c:v>
                </c:pt>
                <c:pt idx="20669">
                  <c:v>93.822195325601896</c:v>
                </c:pt>
                <c:pt idx="20670">
                  <c:v>93.823071921477677</c:v>
                </c:pt>
                <c:pt idx="20671">
                  <c:v>93.823948475191742</c:v>
                </c:pt>
                <c:pt idx="20672">
                  <c:v>93.824824986748254</c:v>
                </c:pt>
                <c:pt idx="20673">
                  <c:v>93.825701456151123</c:v>
                </c:pt>
                <c:pt idx="20674">
                  <c:v>93.826577883404525</c:v>
                </c:pt>
                <c:pt idx="20675">
                  <c:v>93.827454268512554</c:v>
                </c:pt>
                <c:pt idx="20676">
                  <c:v>93.828330611479075</c:v>
                </c:pt>
                <c:pt idx="20677">
                  <c:v>93.829206912308351</c:v>
                </c:pt>
                <c:pt idx="20678">
                  <c:v>93.830083171004276</c:v>
                </c:pt>
                <c:pt idx="20679">
                  <c:v>93.830959387570985</c:v>
                </c:pt>
                <c:pt idx="20680">
                  <c:v>93.831835562012486</c:v>
                </c:pt>
                <c:pt idx="20681">
                  <c:v>93.832711694332872</c:v>
                </c:pt>
                <c:pt idx="20682">
                  <c:v>93.833587784536149</c:v>
                </c:pt>
                <c:pt idx="20683">
                  <c:v>93.834463832626369</c:v>
                </c:pt>
                <c:pt idx="20684">
                  <c:v>93.835339838607638</c:v>
                </c:pt>
                <c:pt idx="20685">
                  <c:v>93.836215802483935</c:v>
                </c:pt>
                <c:pt idx="20686">
                  <c:v>93.837091724259352</c:v>
                </c:pt>
                <c:pt idx="20687">
                  <c:v>93.837967603937912</c:v>
                </c:pt>
                <c:pt idx="20688">
                  <c:v>93.838843441523679</c:v>
                </c:pt>
                <c:pt idx="20689">
                  <c:v>93.83971923702066</c:v>
                </c:pt>
                <c:pt idx="20690">
                  <c:v>93.840594990432962</c:v>
                </c:pt>
                <c:pt idx="20691">
                  <c:v>93.841470701764578</c:v>
                </c:pt>
                <c:pt idx="20692">
                  <c:v>93.842346371019559</c:v>
                </c:pt>
                <c:pt idx="20693">
                  <c:v>93.843221998201997</c:v>
                </c:pt>
                <c:pt idx="20694">
                  <c:v>93.844097583315886</c:v>
                </c:pt>
                <c:pt idx="20695">
                  <c:v>93.844973126365247</c:v>
                </c:pt>
                <c:pt idx="20696">
                  <c:v>93.845848627354158</c:v>
                </c:pt>
                <c:pt idx="20697">
                  <c:v>93.846724086286699</c:v>
                </c:pt>
                <c:pt idx="20698">
                  <c:v>93.847599503166805</c:v>
                </c:pt>
                <c:pt idx="20699">
                  <c:v>93.848474877998598</c:v>
                </c:pt>
                <c:pt idx="20700">
                  <c:v>93.849350210786099</c:v>
                </c:pt>
                <c:pt idx="20701">
                  <c:v>93.850225501533387</c:v>
                </c:pt>
                <c:pt idx="20702">
                  <c:v>93.851100750244399</c:v>
                </c:pt>
                <c:pt idx="20703">
                  <c:v>93.851975956923226</c:v>
                </c:pt>
                <c:pt idx="20704">
                  <c:v>93.852851121573934</c:v>
                </c:pt>
                <c:pt idx="20705">
                  <c:v>93.853726244200573</c:v>
                </c:pt>
                <c:pt idx="20706">
                  <c:v>93.854601324807106</c:v>
                </c:pt>
                <c:pt idx="20707">
                  <c:v>93.855476363397585</c:v>
                </c:pt>
                <c:pt idx="20708">
                  <c:v>93.85635135997606</c:v>
                </c:pt>
                <c:pt idx="20709">
                  <c:v>93.857226314546551</c:v>
                </c:pt>
                <c:pt idx="20710">
                  <c:v>93.858101227113153</c:v>
                </c:pt>
                <c:pt idx="20711">
                  <c:v>93.858976097679815</c:v>
                </c:pt>
                <c:pt idx="20712">
                  <c:v>93.859850926250658</c:v>
                </c:pt>
                <c:pt idx="20713">
                  <c:v>93.860725712829606</c:v>
                </c:pt>
                <c:pt idx="20714">
                  <c:v>93.861600457420792</c:v>
                </c:pt>
                <c:pt idx="20715">
                  <c:v>93.862475160028168</c:v>
                </c:pt>
                <c:pt idx="20716">
                  <c:v>93.863349820655827</c:v>
                </c:pt>
                <c:pt idx="20717">
                  <c:v>93.864224439307804</c:v>
                </c:pt>
                <c:pt idx="20718">
                  <c:v>93.86509901598798</c:v>
                </c:pt>
                <c:pt idx="20719">
                  <c:v>93.865973550700559</c:v>
                </c:pt>
                <c:pt idx="20720">
                  <c:v>93.866848043449494</c:v>
                </c:pt>
                <c:pt idx="20721">
                  <c:v>93.867722494238834</c:v>
                </c:pt>
                <c:pt idx="20722">
                  <c:v>93.868596903072586</c:v>
                </c:pt>
                <c:pt idx="20723">
                  <c:v>93.869471269954786</c:v>
                </c:pt>
                <c:pt idx="20724">
                  <c:v>93.870345594889443</c:v>
                </c:pt>
                <c:pt idx="20725">
                  <c:v>93.87121987788062</c:v>
                </c:pt>
                <c:pt idx="20726">
                  <c:v>93.872094118932296</c:v>
                </c:pt>
                <c:pt idx="20727">
                  <c:v>93.872968318048507</c:v>
                </c:pt>
                <c:pt idx="20728">
                  <c:v>93.873842475233317</c:v>
                </c:pt>
                <c:pt idx="20729">
                  <c:v>93.874716590490692</c:v>
                </c:pt>
                <c:pt idx="20730">
                  <c:v>93.875590663824696</c:v>
                </c:pt>
                <c:pt idx="20731">
                  <c:v>93.876464695239335</c:v>
                </c:pt>
                <c:pt idx="20732">
                  <c:v>93.877338684738589</c:v>
                </c:pt>
                <c:pt idx="20733">
                  <c:v>93.878212632326537</c:v>
                </c:pt>
                <c:pt idx="20734">
                  <c:v>93.879086538007158</c:v>
                </c:pt>
                <c:pt idx="20735">
                  <c:v>93.879960401784516</c:v>
                </c:pt>
                <c:pt idx="20736">
                  <c:v>93.880834223662603</c:v>
                </c:pt>
                <c:pt idx="20737">
                  <c:v>93.881708003645429</c:v>
                </c:pt>
                <c:pt idx="20738">
                  <c:v>93.882581741737042</c:v>
                </c:pt>
                <c:pt idx="20739">
                  <c:v>93.883455437941379</c:v>
                </c:pt>
                <c:pt idx="20740">
                  <c:v>93.884329092262533</c:v>
                </c:pt>
                <c:pt idx="20741">
                  <c:v>93.885202704704469</c:v>
                </c:pt>
                <c:pt idx="20742">
                  <c:v>93.886076275271293</c:v>
                </c:pt>
                <c:pt idx="20743">
                  <c:v>93.886949803966957</c:v>
                </c:pt>
                <c:pt idx="20744">
                  <c:v>93.887823290795467</c:v>
                </c:pt>
                <c:pt idx="20745">
                  <c:v>93.888696735760789</c:v>
                </c:pt>
                <c:pt idx="20746">
                  <c:v>93.889570138867029</c:v>
                </c:pt>
                <c:pt idx="20747">
                  <c:v>93.890443500118195</c:v>
                </c:pt>
                <c:pt idx="20748">
                  <c:v>93.891316819518181</c:v>
                </c:pt>
                <c:pt idx="20749">
                  <c:v>93.89219009707115</c:v>
                </c:pt>
                <c:pt idx="20750">
                  <c:v>93.893063332780997</c:v>
                </c:pt>
                <c:pt idx="20751">
                  <c:v>93.8939365266518</c:v>
                </c:pt>
                <c:pt idx="20752">
                  <c:v>93.894809678687594</c:v>
                </c:pt>
                <c:pt idx="20753">
                  <c:v>93.895682788892273</c:v>
                </c:pt>
                <c:pt idx="20754">
                  <c:v>93.896555857269917</c:v>
                </c:pt>
                <c:pt idx="20755">
                  <c:v>93.897428883824546</c:v>
                </c:pt>
                <c:pt idx="20756">
                  <c:v>93.898301868560097</c:v>
                </c:pt>
                <c:pt idx="20757">
                  <c:v>93.899174811480705</c:v>
                </c:pt>
                <c:pt idx="20758">
                  <c:v>93.900047712590265</c:v>
                </c:pt>
                <c:pt idx="20759">
                  <c:v>93.900920571892826</c:v>
                </c:pt>
                <c:pt idx="20760">
                  <c:v>93.901793389392409</c:v>
                </c:pt>
                <c:pt idx="20761">
                  <c:v>93.902666165092924</c:v>
                </c:pt>
                <c:pt idx="20762">
                  <c:v>93.903538898998463</c:v>
                </c:pt>
                <c:pt idx="20763">
                  <c:v>93.904411591113018</c:v>
                </c:pt>
                <c:pt idx="20764">
                  <c:v>93.905284241440583</c:v>
                </c:pt>
                <c:pt idx="20765">
                  <c:v>93.906156849985095</c:v>
                </c:pt>
                <c:pt idx="20766">
                  <c:v>93.907029416750703</c:v>
                </c:pt>
                <c:pt idx="20767">
                  <c:v>93.907901941741258</c:v>
                </c:pt>
                <c:pt idx="20768">
                  <c:v>93.908774424960853</c:v>
                </c:pt>
                <c:pt idx="20769">
                  <c:v>93.909646866413411</c:v>
                </c:pt>
                <c:pt idx="20770">
                  <c:v>93.91051926610308</c:v>
                </c:pt>
                <c:pt idx="20771">
                  <c:v>93.911391624033683</c:v>
                </c:pt>
                <c:pt idx="20772">
                  <c:v>93.912263940209286</c:v>
                </c:pt>
                <c:pt idx="20773">
                  <c:v>93.91313621463388</c:v>
                </c:pt>
                <c:pt idx="20774">
                  <c:v>93.914008447311488</c:v>
                </c:pt>
                <c:pt idx="20775">
                  <c:v>93.914880638246089</c:v>
                </c:pt>
                <c:pt idx="20776">
                  <c:v>93.915752787441647</c:v>
                </c:pt>
                <c:pt idx="20777">
                  <c:v>93.916624894902256</c:v>
                </c:pt>
                <c:pt idx="20778">
                  <c:v>93.917496960631794</c:v>
                </c:pt>
                <c:pt idx="20779">
                  <c:v>93.918368984634299</c:v>
                </c:pt>
                <c:pt idx="20780">
                  <c:v>93.91924096691379</c:v>
                </c:pt>
                <c:pt idx="20781">
                  <c:v>93.920112907474177</c:v>
                </c:pt>
                <c:pt idx="20782">
                  <c:v>93.920984806319581</c:v>
                </c:pt>
                <c:pt idx="20783">
                  <c:v>93.92185666345388</c:v>
                </c:pt>
                <c:pt idx="20784">
                  <c:v>93.922728478881126</c:v>
                </c:pt>
                <c:pt idx="20785">
                  <c:v>93.923600252605283</c:v>
                </c:pt>
                <c:pt idx="20786">
                  <c:v>93.924471984630344</c:v>
                </c:pt>
                <c:pt idx="20787">
                  <c:v>93.925343674960303</c:v>
                </c:pt>
                <c:pt idx="20788">
                  <c:v>93.92621532359918</c:v>
                </c:pt>
                <c:pt idx="20789">
                  <c:v>93.927086930550885</c:v>
                </c:pt>
                <c:pt idx="20790">
                  <c:v>93.927958495819496</c:v>
                </c:pt>
                <c:pt idx="20791">
                  <c:v>93.928830019408878</c:v>
                </c:pt>
                <c:pt idx="20792">
                  <c:v>93.929701501323152</c:v>
                </c:pt>
                <c:pt idx="20793">
                  <c:v>93.930572941566254</c:v>
                </c:pt>
                <c:pt idx="20794">
                  <c:v>93.931444340142178</c:v>
                </c:pt>
                <c:pt idx="20795">
                  <c:v>93.932315697054818</c:v>
                </c:pt>
                <c:pt idx="20796">
                  <c:v>93.933187012308281</c:v>
                </c:pt>
                <c:pt idx="20797">
                  <c:v>93.934058285906474</c:v>
                </c:pt>
                <c:pt idx="20798">
                  <c:v>93.934929517853405</c:v>
                </c:pt>
                <c:pt idx="20799">
                  <c:v>93.935800708153081</c:v>
                </c:pt>
                <c:pt idx="20800">
                  <c:v>93.93667185680944</c:v>
                </c:pt>
                <c:pt idx="20801">
                  <c:v>93.937542963826502</c:v>
                </c:pt>
                <c:pt idx="20802">
                  <c:v>93.938414029208204</c:v>
                </c:pt>
                <c:pt idx="20803">
                  <c:v>93.939285052958539</c:v>
                </c:pt>
                <c:pt idx="20804">
                  <c:v>93.940156035081529</c:v>
                </c:pt>
                <c:pt idx="20805">
                  <c:v>93.941026975581096</c:v>
                </c:pt>
                <c:pt idx="20806">
                  <c:v>93.941897874461233</c:v>
                </c:pt>
                <c:pt idx="20807">
                  <c:v>93.942768731725948</c:v>
                </c:pt>
                <c:pt idx="20808">
                  <c:v>93.943639547379206</c:v>
                </c:pt>
                <c:pt idx="20809">
                  <c:v>93.944510321424943</c:v>
                </c:pt>
                <c:pt idx="20810">
                  <c:v>93.945381053867152</c:v>
                </c:pt>
                <c:pt idx="20811">
                  <c:v>93.946251744709869</c:v>
                </c:pt>
                <c:pt idx="20812">
                  <c:v>93.947122393957002</c:v>
                </c:pt>
                <c:pt idx="20813">
                  <c:v>93.947993001612559</c:v>
                </c:pt>
                <c:pt idx="20814">
                  <c:v>93.948863567680434</c:v>
                </c:pt>
                <c:pt idx="20815">
                  <c:v>93.949734092164718</c:v>
                </c:pt>
                <c:pt idx="20816">
                  <c:v>93.950604575069335</c:v>
                </c:pt>
                <c:pt idx="20817">
                  <c:v>93.951475016398206</c:v>
                </c:pt>
                <c:pt idx="20818">
                  <c:v>93.952345416155396</c:v>
                </c:pt>
                <c:pt idx="20819">
                  <c:v>93.953215774344855</c:v>
                </c:pt>
                <c:pt idx="20820">
                  <c:v>93.954086090970463</c:v>
                </c:pt>
                <c:pt idx="20821">
                  <c:v>93.954956366036285</c:v>
                </c:pt>
                <c:pt idx="20822">
                  <c:v>93.955826599546242</c:v>
                </c:pt>
                <c:pt idx="20823">
                  <c:v>93.956696791504328</c:v>
                </c:pt>
                <c:pt idx="20824">
                  <c:v>93.957566941914507</c:v>
                </c:pt>
                <c:pt idx="20825">
                  <c:v>93.958437050780674</c:v>
                </c:pt>
                <c:pt idx="20826">
                  <c:v>93.959307118106935</c:v>
                </c:pt>
                <c:pt idx="20827">
                  <c:v>93.96017714389717</c:v>
                </c:pt>
                <c:pt idx="20828">
                  <c:v>93.961047128155357</c:v>
                </c:pt>
                <c:pt idx="20829">
                  <c:v>93.961917070885477</c:v>
                </c:pt>
                <c:pt idx="20830">
                  <c:v>93.962786972091408</c:v>
                </c:pt>
                <c:pt idx="20831">
                  <c:v>93.9636568317773</c:v>
                </c:pt>
                <c:pt idx="20832">
                  <c:v>93.964526649946933</c:v>
                </c:pt>
                <c:pt idx="20833">
                  <c:v>93.965396426604315</c:v>
                </c:pt>
                <c:pt idx="20834">
                  <c:v>93.966266161753495</c:v>
                </c:pt>
                <c:pt idx="20835">
                  <c:v>93.967135855398325</c:v>
                </c:pt>
                <c:pt idx="20836">
                  <c:v>93.968005507542813</c:v>
                </c:pt>
                <c:pt idx="20837">
                  <c:v>93.968875118190894</c:v>
                </c:pt>
                <c:pt idx="20838">
                  <c:v>93.969744687346619</c:v>
                </c:pt>
                <c:pt idx="20839">
                  <c:v>93.970614215013853</c:v>
                </c:pt>
                <c:pt idx="20840">
                  <c:v>93.971483701196533</c:v>
                </c:pt>
                <c:pt idx="20841">
                  <c:v>93.972353145898722</c:v>
                </c:pt>
                <c:pt idx="20842">
                  <c:v>93.97322254912433</c:v>
                </c:pt>
                <c:pt idx="20843">
                  <c:v>93.974091910877263</c:v>
                </c:pt>
                <c:pt idx="20844">
                  <c:v>93.974961231161529</c:v>
                </c:pt>
                <c:pt idx="20845">
                  <c:v>93.975830509981066</c:v>
                </c:pt>
                <c:pt idx="20846">
                  <c:v>93.976699747339893</c:v>
                </c:pt>
                <c:pt idx="20847">
                  <c:v>93.977568943241877</c:v>
                </c:pt>
                <c:pt idx="20848">
                  <c:v>93.978438097690955</c:v>
                </c:pt>
                <c:pt idx="20849">
                  <c:v>93.979307210691204</c:v>
                </c:pt>
                <c:pt idx="20850">
                  <c:v>93.980176282246504</c:v>
                </c:pt>
                <c:pt idx="20851">
                  <c:v>93.981045312360777</c:v>
                </c:pt>
                <c:pt idx="20852">
                  <c:v>93.981914301038046</c:v>
                </c:pt>
                <c:pt idx="20853">
                  <c:v>93.982783248282203</c:v>
                </c:pt>
                <c:pt idx="20854">
                  <c:v>93.983652154097172</c:v>
                </c:pt>
                <c:pt idx="20855">
                  <c:v>93.984521018486973</c:v>
                </c:pt>
                <c:pt idx="20856">
                  <c:v>93.985389841455572</c:v>
                </c:pt>
                <c:pt idx="20857">
                  <c:v>93.986258623006847</c:v>
                </c:pt>
                <c:pt idx="20858">
                  <c:v>93.987127363144793</c:v>
                </c:pt>
                <c:pt idx="20859">
                  <c:v>93.987996061873346</c:v>
                </c:pt>
                <c:pt idx="20860">
                  <c:v>93.988864719196442</c:v>
                </c:pt>
                <c:pt idx="20861">
                  <c:v>93.989733335118032</c:v>
                </c:pt>
                <c:pt idx="20862">
                  <c:v>93.990601909642081</c:v>
                </c:pt>
                <c:pt idx="20863">
                  <c:v>93.991470442772467</c:v>
                </c:pt>
                <c:pt idx="20864">
                  <c:v>93.992338934513228</c:v>
                </c:pt>
                <c:pt idx="20865">
                  <c:v>93.993207384868299</c:v>
                </c:pt>
                <c:pt idx="20866">
                  <c:v>93.99407579384156</c:v>
                </c:pt>
                <c:pt idx="20867">
                  <c:v>93.99494416143699</c:v>
                </c:pt>
                <c:pt idx="20868">
                  <c:v>93.99581248765854</c:v>
                </c:pt>
                <c:pt idx="20869">
                  <c:v>93.996680772510132</c:v>
                </c:pt>
                <c:pt idx="20870">
                  <c:v>93.997549015995759</c:v>
                </c:pt>
                <c:pt idx="20871">
                  <c:v>93.998417218119272</c:v>
                </c:pt>
                <c:pt idx="20872">
                  <c:v>93.999285378884679</c:v>
                </c:pt>
                <c:pt idx="20873">
                  <c:v>94.000153498295916</c:v>
                </c:pt>
                <c:pt idx="20874">
                  <c:v>94.001021576356848</c:v>
                </c:pt>
                <c:pt idx="20875">
                  <c:v>94.001889613071555</c:v>
                </c:pt>
                <c:pt idx="20876">
                  <c:v>94.002757608443858</c:v>
                </c:pt>
                <c:pt idx="20877">
                  <c:v>94.003625562477737</c:v>
                </c:pt>
                <c:pt idx="20878">
                  <c:v>94.004493475177171</c:v>
                </c:pt>
                <c:pt idx="20879">
                  <c:v>94.005361346545953</c:v>
                </c:pt>
                <c:pt idx="20880">
                  <c:v>94.006229176588192</c:v>
                </c:pt>
                <c:pt idx="20881">
                  <c:v>94.007096965307781</c:v>
                </c:pt>
                <c:pt idx="20882">
                  <c:v>94.007964712708514</c:v>
                </c:pt>
                <c:pt idx="20883">
                  <c:v>94.008832418794483</c:v>
                </c:pt>
                <c:pt idx="20884">
                  <c:v>94.009700083569598</c:v>
                </c:pt>
                <c:pt idx="20885">
                  <c:v>94.010567707037794</c:v>
                </c:pt>
                <c:pt idx="20886">
                  <c:v>94.011435289202936</c:v>
                </c:pt>
                <c:pt idx="20887">
                  <c:v>94.012302830068961</c:v>
                </c:pt>
                <c:pt idx="20888">
                  <c:v>94.013170329639891</c:v>
                </c:pt>
                <c:pt idx="20889">
                  <c:v>94.014037787919591</c:v>
                </c:pt>
                <c:pt idx="20890">
                  <c:v>94.014905204911997</c:v>
                </c:pt>
                <c:pt idx="20891">
                  <c:v>94.015772580621032</c:v>
                </c:pt>
                <c:pt idx="20892">
                  <c:v>94.016639915050675</c:v>
                </c:pt>
                <c:pt idx="20893">
                  <c:v>94.017507208204805</c:v>
                </c:pt>
                <c:pt idx="20894">
                  <c:v>94.018374460087372</c:v>
                </c:pt>
                <c:pt idx="20895">
                  <c:v>94.0192416707023</c:v>
                </c:pt>
                <c:pt idx="20896">
                  <c:v>94.020108840053467</c:v>
                </c:pt>
                <c:pt idx="20897">
                  <c:v>94.020975968144882</c:v>
                </c:pt>
                <c:pt idx="20898">
                  <c:v>94.021843054980479</c:v>
                </c:pt>
                <c:pt idx="20899">
                  <c:v>94.022710100564055</c:v>
                </c:pt>
                <c:pt idx="20900">
                  <c:v>94.023577104899644</c:v>
                </c:pt>
                <c:pt idx="20901">
                  <c:v>94.024444067991183</c:v>
                </c:pt>
                <c:pt idx="20902">
                  <c:v>94.025310989842566</c:v>
                </c:pt>
                <c:pt idx="20903">
                  <c:v>94.026177870457616</c:v>
                </c:pt>
                <c:pt idx="20904">
                  <c:v>94.027044709840467</c:v>
                </c:pt>
                <c:pt idx="20905">
                  <c:v>94.027911507994858</c:v>
                </c:pt>
                <c:pt idx="20906">
                  <c:v>94.028778264924725</c:v>
                </c:pt>
                <c:pt idx="20907">
                  <c:v>94.029644980634131</c:v>
                </c:pt>
                <c:pt idx="20908">
                  <c:v>94.030511655126887</c:v>
                </c:pt>
                <c:pt idx="20909">
                  <c:v>94.031378288406884</c:v>
                </c:pt>
                <c:pt idx="20910">
                  <c:v>94.032244880478146</c:v>
                </c:pt>
                <c:pt idx="20911">
                  <c:v>94.033111431344494</c:v>
                </c:pt>
                <c:pt idx="20912">
                  <c:v>94.033977941009908</c:v>
                </c:pt>
                <c:pt idx="20913">
                  <c:v>94.034844409478282</c:v>
                </c:pt>
                <c:pt idx="20914">
                  <c:v>94.035710836753481</c:v>
                </c:pt>
                <c:pt idx="20915">
                  <c:v>94.036577222839526</c:v>
                </c:pt>
                <c:pt idx="20916">
                  <c:v>94.037443567740297</c:v>
                </c:pt>
                <c:pt idx="20917">
                  <c:v>94.038309871459646</c:v>
                </c:pt>
                <c:pt idx="20918">
                  <c:v>94.039176134001579</c:v>
                </c:pt>
                <c:pt idx="20919">
                  <c:v>94.040042355369977</c:v>
                </c:pt>
                <c:pt idx="20920">
                  <c:v>94.040908535568718</c:v>
                </c:pt>
                <c:pt idx="20921">
                  <c:v>94.041774674601754</c:v>
                </c:pt>
                <c:pt idx="20922">
                  <c:v>94.042640772472978</c:v>
                </c:pt>
                <c:pt idx="20923">
                  <c:v>94.043506829186313</c:v>
                </c:pt>
                <c:pt idx="20924">
                  <c:v>94.044372844745652</c:v>
                </c:pt>
                <c:pt idx="20925">
                  <c:v>94.045238819154918</c:v>
                </c:pt>
                <c:pt idx="20926">
                  <c:v>94.04610475241806</c:v>
                </c:pt>
                <c:pt idx="20927">
                  <c:v>94.046970644538931</c:v>
                </c:pt>
                <c:pt idx="20928">
                  <c:v>94.047836495521452</c:v>
                </c:pt>
                <c:pt idx="20929">
                  <c:v>94.048702305369559</c:v>
                </c:pt>
                <c:pt idx="20930">
                  <c:v>94.049568074087162</c:v>
                </c:pt>
                <c:pt idx="20931">
                  <c:v>94.050433801678082</c:v>
                </c:pt>
                <c:pt idx="20932">
                  <c:v>94.051299488146384</c:v>
                </c:pt>
                <c:pt idx="20933">
                  <c:v>94.052165133495805</c:v>
                </c:pt>
                <c:pt idx="20934">
                  <c:v>94.053030737730367</c:v>
                </c:pt>
                <c:pt idx="20935">
                  <c:v>94.053896300853935</c:v>
                </c:pt>
                <c:pt idx="20936">
                  <c:v>94.054761822870418</c:v>
                </c:pt>
                <c:pt idx="20937">
                  <c:v>94.055627303783695</c:v>
                </c:pt>
                <c:pt idx="20938">
                  <c:v>94.05649274359773</c:v>
                </c:pt>
                <c:pt idx="20939">
                  <c:v>94.057358142316389</c:v>
                </c:pt>
                <c:pt idx="20940">
                  <c:v>94.05822349994358</c:v>
                </c:pt>
                <c:pt idx="20941">
                  <c:v>94.05908881648314</c:v>
                </c:pt>
                <c:pt idx="20942">
                  <c:v>94.059954091939133</c:v>
                </c:pt>
                <c:pt idx="20943">
                  <c:v>94.060819326315297</c:v>
                </c:pt>
                <c:pt idx="20944">
                  <c:v>94.061684519615596</c:v>
                </c:pt>
                <c:pt idx="20945">
                  <c:v>94.062549671843968</c:v>
                </c:pt>
                <c:pt idx="20946">
                  <c:v>94.063414783004234</c:v>
                </c:pt>
                <c:pt idx="20947">
                  <c:v>94.064279853100317</c:v>
                </c:pt>
                <c:pt idx="20948">
                  <c:v>94.065144882136153</c:v>
                </c:pt>
                <c:pt idx="20949">
                  <c:v>94.066009870115607</c:v>
                </c:pt>
                <c:pt idx="20950">
                  <c:v>94.066874817042589</c:v>
                </c:pt>
                <c:pt idx="20951">
                  <c:v>94.067739722921019</c:v>
                </c:pt>
                <c:pt idx="20952">
                  <c:v>94.068604587754706</c:v>
                </c:pt>
                <c:pt idx="20953">
                  <c:v>94.069469411547686</c:v>
                </c:pt>
                <c:pt idx="20954">
                  <c:v>94.070334194303697</c:v>
                </c:pt>
                <c:pt idx="20955">
                  <c:v>94.071198936026704</c:v>
                </c:pt>
                <c:pt idx="20956">
                  <c:v>94.072063636720685</c:v>
                </c:pt>
                <c:pt idx="20957">
                  <c:v>94.072928296389364</c:v>
                </c:pt>
                <c:pt idx="20958">
                  <c:v>94.073792915036805</c:v>
                </c:pt>
                <c:pt idx="20959">
                  <c:v>94.074657492666788</c:v>
                </c:pt>
                <c:pt idx="20960">
                  <c:v>94.075522029283249</c:v>
                </c:pt>
                <c:pt idx="20961">
                  <c:v>94.07638652489004</c:v>
                </c:pt>
                <c:pt idx="20962">
                  <c:v>94.077250979491083</c:v>
                </c:pt>
                <c:pt idx="20963">
                  <c:v>94.078115393090258</c:v>
                </c:pt>
                <c:pt idx="20964">
                  <c:v>94.078979765691457</c:v>
                </c:pt>
                <c:pt idx="20965">
                  <c:v>94.07984409729859</c:v>
                </c:pt>
                <c:pt idx="20966">
                  <c:v>94.080708387915493</c:v>
                </c:pt>
                <c:pt idx="20967">
                  <c:v>94.081572637546131</c:v>
                </c:pt>
                <c:pt idx="20968">
                  <c:v>94.082436846194312</c:v>
                </c:pt>
                <c:pt idx="20969">
                  <c:v>94.083301013863974</c:v>
                </c:pt>
                <c:pt idx="20970">
                  <c:v>94.08416514055898</c:v>
                </c:pt>
                <c:pt idx="20971">
                  <c:v>94.085029226283211</c:v>
                </c:pt>
                <c:pt idx="20972">
                  <c:v>94.08589327104059</c:v>
                </c:pt>
                <c:pt idx="20973">
                  <c:v>94.086757274834937</c:v>
                </c:pt>
                <c:pt idx="20974">
                  <c:v>94.087621237670206</c:v>
                </c:pt>
                <c:pt idx="20975">
                  <c:v>94.088485159550189</c:v>
                </c:pt>
                <c:pt idx="20976">
                  <c:v>94.089349040478908</c:v>
                </c:pt>
                <c:pt idx="20977">
                  <c:v>94.090212880460115</c:v>
                </c:pt>
                <c:pt idx="20978">
                  <c:v>94.091076679497732</c:v>
                </c:pt>
                <c:pt idx="20979">
                  <c:v>94.091940437595653</c:v>
                </c:pt>
                <c:pt idx="20980">
                  <c:v>94.092804154757758</c:v>
                </c:pt>
                <c:pt idx="20981">
                  <c:v>94.093667830987911</c:v>
                </c:pt>
                <c:pt idx="20982">
                  <c:v>94.094531466290064</c:v>
                </c:pt>
                <c:pt idx="20983">
                  <c:v>94.095395060667968</c:v>
                </c:pt>
                <c:pt idx="20984">
                  <c:v>94.096258614125603</c:v>
                </c:pt>
                <c:pt idx="20985">
                  <c:v>94.097122126666775</c:v>
                </c:pt>
                <c:pt idx="20986">
                  <c:v>94.097985598295423</c:v>
                </c:pt>
                <c:pt idx="20987">
                  <c:v>94.098849029015398</c:v>
                </c:pt>
                <c:pt idx="20988">
                  <c:v>94.099712418830578</c:v>
                </c:pt>
                <c:pt idx="20989">
                  <c:v>94.100575767744829</c:v>
                </c:pt>
                <c:pt idx="20990">
                  <c:v>94.101439075762045</c:v>
                </c:pt>
                <c:pt idx="20991">
                  <c:v>94.10230234288602</c:v>
                </c:pt>
                <c:pt idx="20992">
                  <c:v>94.10316556912079</c:v>
                </c:pt>
                <c:pt idx="20993">
                  <c:v>94.104028754470107</c:v>
                </c:pt>
                <c:pt idx="20994">
                  <c:v>94.104891898937851</c:v>
                </c:pt>
                <c:pt idx="20995">
                  <c:v>94.105755002527914</c:v>
                </c:pt>
                <c:pt idx="20996">
                  <c:v>94.106618065244263</c:v>
                </c:pt>
                <c:pt idx="20997">
                  <c:v>94.107481087090562</c:v>
                </c:pt>
                <c:pt idx="20998">
                  <c:v>94.108344068070821</c:v>
                </c:pt>
                <c:pt idx="20999">
                  <c:v>94.109207008188889</c:v>
                </c:pt>
                <c:pt idx="21000">
                  <c:v>94.110069907448661</c:v>
                </c:pt>
                <c:pt idx="21001">
                  <c:v>94.110932765853946</c:v>
                </c:pt>
                <c:pt idx="21002">
                  <c:v>94.11179558340865</c:v>
                </c:pt>
                <c:pt idx="21003">
                  <c:v>94.112658360116612</c:v>
                </c:pt>
                <c:pt idx="21004">
                  <c:v>94.113521095981753</c:v>
                </c:pt>
                <c:pt idx="21005">
                  <c:v>94.114383791007896</c:v>
                </c:pt>
                <c:pt idx="21006">
                  <c:v>94.115246445198906</c:v>
                </c:pt>
                <c:pt idx="21007">
                  <c:v>94.116109058558678</c:v>
                </c:pt>
                <c:pt idx="21008">
                  <c:v>94.116971631090991</c:v>
                </c:pt>
                <c:pt idx="21009">
                  <c:v>94.117834162799866</c:v>
                </c:pt>
                <c:pt idx="21010">
                  <c:v>94.118696653689042</c:v>
                </c:pt>
                <c:pt idx="21011">
                  <c:v>94.119559103762441</c:v>
                </c:pt>
                <c:pt idx="21012">
                  <c:v>94.120421513023842</c:v>
                </c:pt>
                <c:pt idx="21013">
                  <c:v>94.121283881477254</c:v>
                </c:pt>
                <c:pt idx="21014">
                  <c:v>94.122146209126385</c:v>
                </c:pt>
                <c:pt idx="21015">
                  <c:v>94.123008495975185</c:v>
                </c:pt>
                <c:pt idx="21016">
                  <c:v>94.123870742027492</c:v>
                </c:pt>
                <c:pt idx="21017">
                  <c:v>94.124732947287214</c:v>
                </c:pt>
                <c:pt idx="21018">
                  <c:v>94.125595111758088</c:v>
                </c:pt>
                <c:pt idx="21019">
                  <c:v>94.126457235444107</c:v>
                </c:pt>
                <c:pt idx="21020">
                  <c:v>94.12731931834908</c:v>
                </c:pt>
                <c:pt idx="21021">
                  <c:v>94.128181360476844</c:v>
                </c:pt>
                <c:pt idx="21022">
                  <c:v>94.129043361831279</c:v>
                </c:pt>
                <c:pt idx="21023">
                  <c:v>94.129905322416192</c:v>
                </c:pt>
                <c:pt idx="21024">
                  <c:v>94.130767242235521</c:v>
                </c:pt>
                <c:pt idx="21025">
                  <c:v>94.131629121293116</c:v>
                </c:pt>
                <c:pt idx="21026">
                  <c:v>94.132490959592729</c:v>
                </c:pt>
                <c:pt idx="21027">
                  <c:v>94.133352757138297</c:v>
                </c:pt>
                <c:pt idx="21028">
                  <c:v>94.134214513933699</c:v>
                </c:pt>
                <c:pt idx="21029">
                  <c:v>94.135076229982701</c:v>
                </c:pt>
                <c:pt idx="21030">
                  <c:v>94.135937905289225</c:v>
                </c:pt>
                <c:pt idx="21031">
                  <c:v>94.136799539857108</c:v>
                </c:pt>
                <c:pt idx="21032">
                  <c:v>94.137661133690187</c:v>
                </c:pt>
                <c:pt idx="21033">
                  <c:v>94.138522686792342</c:v>
                </c:pt>
                <c:pt idx="21034">
                  <c:v>94.139384199167409</c:v>
                </c:pt>
                <c:pt idx="21035">
                  <c:v>94.140245670819226</c:v>
                </c:pt>
                <c:pt idx="21036">
                  <c:v>94.141107101751615</c:v>
                </c:pt>
                <c:pt idx="21037">
                  <c:v>94.141968491968527</c:v>
                </c:pt>
                <c:pt idx="21038">
                  <c:v>94.142829841473713</c:v>
                </c:pt>
                <c:pt idx="21039">
                  <c:v>94.143691150271053</c:v>
                </c:pt>
                <c:pt idx="21040">
                  <c:v>94.144552418364412</c:v>
                </c:pt>
                <c:pt idx="21041">
                  <c:v>94.1454136457576</c:v>
                </c:pt>
                <c:pt idx="21042">
                  <c:v>94.146274832454452</c:v>
                </c:pt>
                <c:pt idx="21043">
                  <c:v>94.147135978458891</c:v>
                </c:pt>
                <c:pt idx="21044">
                  <c:v>94.14799708377474</c:v>
                </c:pt>
                <c:pt idx="21045">
                  <c:v>94.148858148405779</c:v>
                </c:pt>
                <c:pt idx="21046">
                  <c:v>94.149719172355901</c:v>
                </c:pt>
                <c:pt idx="21047">
                  <c:v>94.150580155628944</c:v>
                </c:pt>
                <c:pt idx="21048">
                  <c:v>94.151441098228759</c:v>
                </c:pt>
                <c:pt idx="21049">
                  <c:v>94.152302000159153</c:v>
                </c:pt>
                <c:pt idx="21050">
                  <c:v>94.153162861424036</c:v>
                </c:pt>
                <c:pt idx="21051">
                  <c:v>94.154023682027244</c:v>
                </c:pt>
                <c:pt idx="21052">
                  <c:v>94.154884461972529</c:v>
                </c:pt>
                <c:pt idx="21053">
                  <c:v>94.155745201263755</c:v>
                </c:pt>
                <c:pt idx="21054">
                  <c:v>94.156605899904832</c:v>
                </c:pt>
                <c:pt idx="21055">
                  <c:v>94.157466557899554</c:v>
                </c:pt>
                <c:pt idx="21056">
                  <c:v>94.158327175251742</c:v>
                </c:pt>
                <c:pt idx="21057">
                  <c:v>94.159187751965305</c:v>
                </c:pt>
                <c:pt idx="21058">
                  <c:v>94.16004828804401</c:v>
                </c:pt>
                <c:pt idx="21059">
                  <c:v>94.160908783491706</c:v>
                </c:pt>
                <c:pt idx="21060">
                  <c:v>94.161769238312317</c:v>
                </c:pt>
                <c:pt idx="21061">
                  <c:v>94.16262965250948</c:v>
                </c:pt>
                <c:pt idx="21062">
                  <c:v>94.163490026087217</c:v>
                </c:pt>
                <c:pt idx="21063">
                  <c:v>94.164350359049308</c:v>
                </c:pt>
                <c:pt idx="21064">
                  <c:v>94.165210651399562</c:v>
                </c:pt>
                <c:pt idx="21065">
                  <c:v>94.166070903141815</c:v>
                </c:pt>
                <c:pt idx="21066">
                  <c:v>94.166931114279933</c:v>
                </c:pt>
                <c:pt idx="21067">
                  <c:v>94.167791284817795</c:v>
                </c:pt>
                <c:pt idx="21068">
                  <c:v>94.168651414759069</c:v>
                </c:pt>
                <c:pt idx="21069">
                  <c:v>94.169511504107746</c:v>
                </c:pt>
                <c:pt idx="21070">
                  <c:v>94.17037155286755</c:v>
                </c:pt>
                <c:pt idx="21071">
                  <c:v>94.171231561042433</c:v>
                </c:pt>
                <c:pt idx="21072">
                  <c:v>94.172091528636102</c:v>
                </c:pt>
                <c:pt idx="21073">
                  <c:v>94.172951455652438</c:v>
                </c:pt>
                <c:pt idx="21074">
                  <c:v>94.173811342095291</c:v>
                </c:pt>
                <c:pt idx="21075">
                  <c:v>94.174671187968443</c:v>
                </c:pt>
                <c:pt idx="21076">
                  <c:v>94.175530993275771</c:v>
                </c:pt>
                <c:pt idx="21077">
                  <c:v>94.176390758021071</c:v>
                </c:pt>
                <c:pt idx="21078">
                  <c:v>94.177250482208194</c:v>
                </c:pt>
                <c:pt idx="21079">
                  <c:v>94.178110165840948</c:v>
                </c:pt>
                <c:pt idx="21080">
                  <c:v>94.178969808923142</c:v>
                </c:pt>
                <c:pt idx="21081">
                  <c:v>94.179829411458627</c:v>
                </c:pt>
                <c:pt idx="21082">
                  <c:v>94.180688973451211</c:v>
                </c:pt>
                <c:pt idx="21083">
                  <c:v>94.181548494904746</c:v>
                </c:pt>
                <c:pt idx="21084">
                  <c:v>94.182407975823025</c:v>
                </c:pt>
                <c:pt idx="21085">
                  <c:v>94.183267416209929</c:v>
                </c:pt>
                <c:pt idx="21086">
                  <c:v>94.184126816069167</c:v>
                </c:pt>
                <c:pt idx="21087">
                  <c:v>94.184986175404674</c:v>
                </c:pt>
                <c:pt idx="21088">
                  <c:v>94.185845494220203</c:v>
                </c:pt>
                <c:pt idx="21089">
                  <c:v>94.186704772519604</c:v>
                </c:pt>
                <c:pt idx="21090">
                  <c:v>94.18756401030673</c:v>
                </c:pt>
                <c:pt idx="21091">
                  <c:v>94.188423207585302</c:v>
                </c:pt>
                <c:pt idx="21092">
                  <c:v>94.189282364359229</c:v>
                </c:pt>
                <c:pt idx="21093">
                  <c:v>94.190141480632334</c:v>
                </c:pt>
                <c:pt idx="21094">
                  <c:v>94.191000556408355</c:v>
                </c:pt>
                <c:pt idx="21095">
                  <c:v>94.19185959169117</c:v>
                </c:pt>
                <c:pt idx="21096">
                  <c:v>94.19271858648456</c:v>
                </c:pt>
                <c:pt idx="21097">
                  <c:v>94.193577540792418</c:v>
                </c:pt>
                <c:pt idx="21098">
                  <c:v>94.194436454618483</c:v>
                </c:pt>
                <c:pt idx="21099">
                  <c:v>94.195295327966591</c:v>
                </c:pt>
                <c:pt idx="21100">
                  <c:v>94.196154160840592</c:v>
                </c:pt>
                <c:pt idx="21101">
                  <c:v>94.19701295324424</c:v>
                </c:pt>
                <c:pt idx="21102">
                  <c:v>94.19787170518137</c:v>
                </c:pt>
                <c:pt idx="21103">
                  <c:v>94.198730416655792</c:v>
                </c:pt>
                <c:pt idx="21104">
                  <c:v>94.199589087671399</c:v>
                </c:pt>
                <c:pt idx="21105">
                  <c:v>94.200447718231857</c:v>
                </c:pt>
                <c:pt idx="21106">
                  <c:v>94.201306308341103</c:v>
                </c:pt>
                <c:pt idx="21107">
                  <c:v>94.202164858002902</c:v>
                </c:pt>
                <c:pt idx="21108">
                  <c:v>94.203023367221036</c:v>
                </c:pt>
                <c:pt idx="21109">
                  <c:v>94.203881835999354</c:v>
                </c:pt>
                <c:pt idx="21110">
                  <c:v>94.204740264341666</c:v>
                </c:pt>
                <c:pt idx="21111">
                  <c:v>94.205598652251737</c:v>
                </c:pt>
                <c:pt idx="21112">
                  <c:v>94.206456999733462</c:v>
                </c:pt>
                <c:pt idx="21113">
                  <c:v>94.207315306790548</c:v>
                </c:pt>
                <c:pt idx="21114">
                  <c:v>94.208173573426862</c:v>
                </c:pt>
                <c:pt idx="21115">
                  <c:v>94.209031799646212</c:v>
                </c:pt>
                <c:pt idx="21116">
                  <c:v>94.209889985452392</c:v>
                </c:pt>
                <c:pt idx="21117">
                  <c:v>94.210748130849169</c:v>
                </c:pt>
                <c:pt idx="21118">
                  <c:v>94.211606235840449</c:v>
                </c:pt>
                <c:pt idx="21119">
                  <c:v>94.212464300429929</c:v>
                </c:pt>
                <c:pt idx="21120">
                  <c:v>94.213322324621458</c:v>
                </c:pt>
                <c:pt idx="21121">
                  <c:v>94.214180308418904</c:v>
                </c:pt>
                <c:pt idx="21122">
                  <c:v>94.215038251825902</c:v>
                </c:pt>
                <c:pt idx="21123">
                  <c:v>94.215896154846419</c:v>
                </c:pt>
                <c:pt idx="21124">
                  <c:v>94.216754017484192</c:v>
                </c:pt>
                <c:pt idx="21125">
                  <c:v>94.217611839743043</c:v>
                </c:pt>
                <c:pt idx="21126">
                  <c:v>94.218469621626753</c:v>
                </c:pt>
                <c:pt idx="21127">
                  <c:v>94.219327363139087</c:v>
                </c:pt>
                <c:pt idx="21128">
                  <c:v>94.22018506428391</c:v>
                </c:pt>
                <c:pt idx="21129">
                  <c:v>94.221042725064976</c:v>
                </c:pt>
                <c:pt idx="21130">
                  <c:v>94.221900345486148</c:v>
                </c:pt>
                <c:pt idx="21131">
                  <c:v>94.222757925551136</c:v>
                </c:pt>
                <c:pt idx="21132">
                  <c:v>94.223615465263876</c:v>
                </c:pt>
                <c:pt idx="21133">
                  <c:v>94.224472964627978</c:v>
                </c:pt>
                <c:pt idx="21134">
                  <c:v>94.22533042364735</c:v>
                </c:pt>
                <c:pt idx="21135">
                  <c:v>94.226187842325757</c:v>
                </c:pt>
                <c:pt idx="21136">
                  <c:v>94.227045220667037</c:v>
                </c:pt>
                <c:pt idx="21137">
                  <c:v>94.227902558674955</c:v>
                </c:pt>
                <c:pt idx="21138">
                  <c:v>94.228759856353292</c:v>
                </c:pt>
                <c:pt idx="21139">
                  <c:v>94.229617113705885</c:v>
                </c:pt>
                <c:pt idx="21140">
                  <c:v>94.230474330736456</c:v>
                </c:pt>
                <c:pt idx="21141">
                  <c:v>94.231331507448871</c:v>
                </c:pt>
                <c:pt idx="21142">
                  <c:v>94.232188643846911</c:v>
                </c:pt>
                <c:pt idx="21143">
                  <c:v>94.233045739934312</c:v>
                </c:pt>
                <c:pt idx="21144">
                  <c:v>94.23390279571494</c:v>
                </c:pt>
                <c:pt idx="21145">
                  <c:v>94.234759811192532</c:v>
                </c:pt>
                <c:pt idx="21146">
                  <c:v>94.235616786370898</c:v>
                </c:pt>
                <c:pt idx="21147">
                  <c:v>94.236473721253816</c:v>
                </c:pt>
                <c:pt idx="21148">
                  <c:v>94.237330615845096</c:v>
                </c:pt>
                <c:pt idx="21149">
                  <c:v>94.238187470148503</c:v>
                </c:pt>
                <c:pt idx="21150">
                  <c:v>94.239044284167846</c:v>
                </c:pt>
                <c:pt idx="21151">
                  <c:v>94.239901057906863</c:v>
                </c:pt>
                <c:pt idx="21152">
                  <c:v>94.240757791369447</c:v>
                </c:pt>
                <c:pt idx="21153">
                  <c:v>94.241614484559307</c:v>
                </c:pt>
                <c:pt idx="21154">
                  <c:v>94.24247113748018</c:v>
                </c:pt>
                <c:pt idx="21155">
                  <c:v>94.24332775013599</c:v>
                </c:pt>
                <c:pt idx="21156">
                  <c:v>94.244184322530415</c:v>
                </c:pt>
                <c:pt idx="21157">
                  <c:v>94.24504085466728</c:v>
                </c:pt>
                <c:pt idx="21158">
                  <c:v>94.245897346550365</c:v>
                </c:pt>
                <c:pt idx="21159">
                  <c:v>94.24675379818342</c:v>
                </c:pt>
                <c:pt idx="21160">
                  <c:v>94.247610209570297</c:v>
                </c:pt>
                <c:pt idx="21161">
                  <c:v>94.248466580714691</c:v>
                </c:pt>
                <c:pt idx="21162">
                  <c:v>94.249322911620453</c:v>
                </c:pt>
                <c:pt idx="21163">
                  <c:v>94.250179202291321</c:v>
                </c:pt>
                <c:pt idx="21164">
                  <c:v>94.251035452731116</c:v>
                </c:pt>
                <c:pt idx="21165">
                  <c:v>94.251891662943592</c:v>
                </c:pt>
                <c:pt idx="21166">
                  <c:v>94.252747832932499</c:v>
                </c:pt>
                <c:pt idx="21167">
                  <c:v>94.253603962701732</c:v>
                </c:pt>
                <c:pt idx="21168">
                  <c:v>94.254460052254899</c:v>
                </c:pt>
                <c:pt idx="21169">
                  <c:v>94.255316101595923</c:v>
                </c:pt>
                <c:pt idx="21170">
                  <c:v>94.256172110728485</c:v>
                </c:pt>
                <c:pt idx="21171">
                  <c:v>94.257028079656479</c:v>
                </c:pt>
                <c:pt idx="21172">
                  <c:v>94.257884008383542</c:v>
                </c:pt>
                <c:pt idx="21173">
                  <c:v>94.258739896913497</c:v>
                </c:pt>
                <c:pt idx="21174">
                  <c:v>94.259595745250223</c:v>
                </c:pt>
                <c:pt idx="21175">
                  <c:v>94.260451553397345</c:v>
                </c:pt>
                <c:pt idx="21176">
                  <c:v>94.261307321358686</c:v>
                </c:pt>
                <c:pt idx="21177">
                  <c:v>94.26216304913811</c:v>
                </c:pt>
                <c:pt idx="21178">
                  <c:v>94.263018736739198</c:v>
                </c:pt>
                <c:pt idx="21179">
                  <c:v>94.263874384165931</c:v>
                </c:pt>
                <c:pt idx="21180">
                  <c:v>94.264729991421945</c:v>
                </c:pt>
                <c:pt idx="21181">
                  <c:v>94.265585558511063</c:v>
                </c:pt>
                <c:pt idx="21182">
                  <c:v>94.266441085437066</c:v>
                </c:pt>
                <c:pt idx="21183">
                  <c:v>94.267296572203691</c:v>
                </c:pt>
                <c:pt idx="21184">
                  <c:v>94.268152018814732</c:v>
                </c:pt>
                <c:pt idx="21185">
                  <c:v>94.269007425273983</c:v>
                </c:pt>
                <c:pt idx="21186">
                  <c:v>94.26986279158514</c:v>
                </c:pt>
                <c:pt idx="21187">
                  <c:v>94.27071811775194</c:v>
                </c:pt>
                <c:pt idx="21188">
                  <c:v>94.271573403778362</c:v>
                </c:pt>
                <c:pt idx="21189">
                  <c:v>94.272428649668001</c:v>
                </c:pt>
                <c:pt idx="21190">
                  <c:v>94.273283855424594</c:v>
                </c:pt>
                <c:pt idx="21191">
                  <c:v>94.274139021052022</c:v>
                </c:pt>
                <c:pt idx="21192">
                  <c:v>94.274994146553965</c:v>
                </c:pt>
                <c:pt idx="21193">
                  <c:v>94.275849231934259</c:v>
                </c:pt>
                <c:pt idx="21194">
                  <c:v>94.276704277196615</c:v>
                </c:pt>
                <c:pt idx="21195">
                  <c:v>94.277559282344882</c:v>
                </c:pt>
                <c:pt idx="21196">
                  <c:v>94.278414247382685</c:v>
                </c:pt>
                <c:pt idx="21197">
                  <c:v>94.27926917231386</c:v>
                </c:pt>
                <c:pt idx="21198">
                  <c:v>94.280124057142189</c:v>
                </c:pt>
                <c:pt idx="21199">
                  <c:v>94.280978901871379</c:v>
                </c:pt>
                <c:pt idx="21200">
                  <c:v>94.281833706505253</c:v>
                </c:pt>
                <c:pt idx="21201">
                  <c:v>94.282688471047564</c:v>
                </c:pt>
                <c:pt idx="21202">
                  <c:v>94.283543195502034</c:v>
                </c:pt>
                <c:pt idx="21203">
                  <c:v>94.284397879872429</c:v>
                </c:pt>
                <c:pt idx="21204">
                  <c:v>94.285252524162544</c:v>
                </c:pt>
                <c:pt idx="21205">
                  <c:v>94.286107128376102</c:v>
                </c:pt>
                <c:pt idx="21206">
                  <c:v>94.286961692516883</c:v>
                </c:pt>
                <c:pt idx="21207">
                  <c:v>94.287816216588624</c:v>
                </c:pt>
                <c:pt idx="21208">
                  <c:v>94.288670700595148</c:v>
                </c:pt>
                <c:pt idx="21209">
                  <c:v>94.289525144540093</c:v>
                </c:pt>
                <c:pt idx="21210">
                  <c:v>94.29037954842731</c:v>
                </c:pt>
                <c:pt idx="21211">
                  <c:v>94.291233912260566</c:v>
                </c:pt>
                <c:pt idx="21212">
                  <c:v>94.292088236043526</c:v>
                </c:pt>
                <c:pt idx="21213">
                  <c:v>94.292942519779999</c:v>
                </c:pt>
                <c:pt idx="21214">
                  <c:v>94.29379676347375</c:v>
                </c:pt>
                <c:pt idx="21215">
                  <c:v>94.294650967128547</c:v>
                </c:pt>
                <c:pt idx="21216">
                  <c:v>94.29550513074804</c:v>
                </c:pt>
                <c:pt idx="21217">
                  <c:v>94.296359254336124</c:v>
                </c:pt>
                <c:pt idx="21218">
                  <c:v>94.297213337896494</c:v>
                </c:pt>
                <c:pt idx="21219">
                  <c:v>94.298067381432844</c:v>
                </c:pt>
                <c:pt idx="21220">
                  <c:v>94.298921384948983</c:v>
                </c:pt>
                <c:pt idx="21221">
                  <c:v>94.29977534844862</c:v>
                </c:pt>
                <c:pt idx="21222">
                  <c:v>94.30062927193562</c:v>
                </c:pt>
                <c:pt idx="21223">
                  <c:v>94.30148315541355</c:v>
                </c:pt>
                <c:pt idx="21224">
                  <c:v>94.302336998886304</c:v>
                </c:pt>
                <c:pt idx="21225">
                  <c:v>94.303190802357591</c:v>
                </c:pt>
                <c:pt idx="21226">
                  <c:v>94.304044565831177</c:v>
                </c:pt>
                <c:pt idx="21227">
                  <c:v>94.304898289310756</c:v>
                </c:pt>
                <c:pt idx="21228">
                  <c:v>94.305751972800067</c:v>
                </c:pt>
                <c:pt idx="21229">
                  <c:v>94.30660561630296</c:v>
                </c:pt>
                <c:pt idx="21230">
                  <c:v>94.307459219823073</c:v>
                </c:pt>
                <c:pt idx="21231">
                  <c:v>94.308312783364158</c:v>
                </c:pt>
                <c:pt idx="21232">
                  <c:v>94.309166306930052</c:v>
                </c:pt>
                <c:pt idx="21233">
                  <c:v>94.310019790524422</c:v>
                </c:pt>
                <c:pt idx="21234">
                  <c:v>94.310873234151018</c:v>
                </c:pt>
                <c:pt idx="21235">
                  <c:v>94.311726637813592</c:v>
                </c:pt>
                <c:pt idx="21236">
                  <c:v>94.312580001515911</c:v>
                </c:pt>
                <c:pt idx="21237">
                  <c:v>94.313433325261698</c:v>
                </c:pt>
                <c:pt idx="21238">
                  <c:v>94.314286609054662</c:v>
                </c:pt>
                <c:pt idx="21239">
                  <c:v>94.315139852898568</c:v>
                </c:pt>
                <c:pt idx="21240">
                  <c:v>94.315993056797211</c:v>
                </c:pt>
                <c:pt idx="21241">
                  <c:v>94.316846220754215</c:v>
                </c:pt>
                <c:pt idx="21242">
                  <c:v>94.317699344773459</c:v>
                </c:pt>
                <c:pt idx="21243">
                  <c:v>94.318552428858553</c:v>
                </c:pt>
                <c:pt idx="21244">
                  <c:v>94.319405473013333</c:v>
                </c:pt>
                <c:pt idx="21245">
                  <c:v>94.320258477241453</c:v>
                </c:pt>
                <c:pt idx="21246">
                  <c:v>94.321111441546734</c:v>
                </c:pt>
                <c:pt idx="21247">
                  <c:v>94.321964365932885</c:v>
                </c:pt>
                <c:pt idx="21248">
                  <c:v>94.322817250403531</c:v>
                </c:pt>
                <c:pt idx="21249">
                  <c:v>94.323670094962608</c:v>
                </c:pt>
                <c:pt idx="21250">
                  <c:v>94.324522899613712</c:v>
                </c:pt>
                <c:pt idx="21251">
                  <c:v>94.325375664360621</c:v>
                </c:pt>
                <c:pt idx="21252">
                  <c:v>94.326228389207088</c:v>
                </c:pt>
                <c:pt idx="21253">
                  <c:v>94.327081074156737</c:v>
                </c:pt>
                <c:pt idx="21254">
                  <c:v>94.327933719213462</c:v>
                </c:pt>
                <c:pt idx="21255">
                  <c:v>94.3287863243809</c:v>
                </c:pt>
                <c:pt idx="21256">
                  <c:v>94.329638889662789</c:v>
                </c:pt>
                <c:pt idx="21257">
                  <c:v>94.330491415062923</c:v>
                </c:pt>
                <c:pt idx="21258">
                  <c:v>94.33134390058494</c:v>
                </c:pt>
                <c:pt idx="21259">
                  <c:v>94.332196346232621</c:v>
                </c:pt>
                <c:pt idx="21260">
                  <c:v>94.333048752009688</c:v>
                </c:pt>
                <c:pt idx="21261">
                  <c:v>94.333901117919893</c:v>
                </c:pt>
                <c:pt idx="21262">
                  <c:v>94.334753443966946</c:v>
                </c:pt>
                <c:pt idx="21263">
                  <c:v>94.335605730154526</c:v>
                </c:pt>
                <c:pt idx="21264">
                  <c:v>94.336457976486429</c:v>
                </c:pt>
                <c:pt idx="21265">
                  <c:v>94.337310182966391</c:v>
                </c:pt>
                <c:pt idx="21266">
                  <c:v>94.338162349598079</c:v>
                </c:pt>
                <c:pt idx="21267">
                  <c:v>94.339014476385302</c:v>
                </c:pt>
                <c:pt idx="21268">
                  <c:v>94.339866563331682</c:v>
                </c:pt>
                <c:pt idx="21269">
                  <c:v>94.340718610441002</c:v>
                </c:pt>
                <c:pt idx="21270">
                  <c:v>94.341570617716982</c:v>
                </c:pt>
                <c:pt idx="21271">
                  <c:v>94.342422585163362</c:v>
                </c:pt>
                <c:pt idx="21272">
                  <c:v>94.343274512783793</c:v>
                </c:pt>
                <c:pt idx="21273">
                  <c:v>94.344126400582169</c:v>
                </c:pt>
                <c:pt idx="21274">
                  <c:v>94.344978248562015</c:v>
                </c:pt>
                <c:pt idx="21275">
                  <c:v>94.345830056727124</c:v>
                </c:pt>
                <c:pt idx="21276">
                  <c:v>94.346681825081276</c:v>
                </c:pt>
                <c:pt idx="21277">
                  <c:v>94.347533553628153</c:v>
                </c:pt>
                <c:pt idx="21278">
                  <c:v>94.348385242371407</c:v>
                </c:pt>
                <c:pt idx="21279">
                  <c:v>94.349236891314874</c:v>
                </c:pt>
                <c:pt idx="21280">
                  <c:v>94.350088500462178</c:v>
                </c:pt>
                <c:pt idx="21281">
                  <c:v>94.350940069817142</c:v>
                </c:pt>
                <c:pt idx="21282">
                  <c:v>94.351791599383347</c:v>
                </c:pt>
                <c:pt idx="21283">
                  <c:v>94.35264308916463</c:v>
                </c:pt>
                <c:pt idx="21284">
                  <c:v>94.353494539164643</c:v>
                </c:pt>
                <c:pt idx="21285">
                  <c:v>94.354345949387152</c:v>
                </c:pt>
                <c:pt idx="21286">
                  <c:v>94.355197319835824</c:v>
                </c:pt>
                <c:pt idx="21287">
                  <c:v>94.356048650514396</c:v>
                </c:pt>
                <c:pt idx="21288">
                  <c:v>94.35689994142659</c:v>
                </c:pt>
                <c:pt idx="21289">
                  <c:v>94.357751192576117</c:v>
                </c:pt>
                <c:pt idx="21290">
                  <c:v>94.358602403966685</c:v>
                </c:pt>
                <c:pt idx="21291">
                  <c:v>94.359453575602032</c:v>
                </c:pt>
                <c:pt idx="21292">
                  <c:v>94.360304707485838</c:v>
                </c:pt>
                <c:pt idx="21293">
                  <c:v>94.361155799621812</c:v>
                </c:pt>
                <c:pt idx="21294">
                  <c:v>94.362006852013693</c:v>
                </c:pt>
                <c:pt idx="21295">
                  <c:v>94.362857864665173</c:v>
                </c:pt>
                <c:pt idx="21296">
                  <c:v>94.363708837579992</c:v>
                </c:pt>
                <c:pt idx="21297">
                  <c:v>94.364559770761872</c:v>
                </c:pt>
                <c:pt idx="21298">
                  <c:v>94.365410664214437</c:v>
                </c:pt>
                <c:pt idx="21299">
                  <c:v>94.366261517941453</c:v>
                </c:pt>
                <c:pt idx="21300">
                  <c:v>94.367112331946672</c:v>
                </c:pt>
                <c:pt idx="21301">
                  <c:v>94.367963106233773</c:v>
                </c:pt>
                <c:pt idx="21302">
                  <c:v>94.368813840806382</c:v>
                </c:pt>
                <c:pt idx="21303">
                  <c:v>94.369664535668335</c:v>
                </c:pt>
                <c:pt idx="21304">
                  <c:v>94.370515190823241</c:v>
                </c:pt>
                <c:pt idx="21305">
                  <c:v>94.371365806274838</c:v>
                </c:pt>
                <c:pt idx="21306">
                  <c:v>94.372216382026863</c:v>
                </c:pt>
                <c:pt idx="21307">
                  <c:v>94.373066918082984</c:v>
                </c:pt>
                <c:pt idx="21308">
                  <c:v>94.373917414446964</c:v>
                </c:pt>
                <c:pt idx="21309">
                  <c:v>94.374767871122401</c:v>
                </c:pt>
                <c:pt idx="21310">
                  <c:v>94.375618288113102</c:v>
                </c:pt>
                <c:pt idx="21311">
                  <c:v>94.376468665422721</c:v>
                </c:pt>
                <c:pt idx="21312">
                  <c:v>94.377319003054936</c:v>
                </c:pt>
                <c:pt idx="21313">
                  <c:v>94.378169301013543</c:v>
                </c:pt>
                <c:pt idx="21314">
                  <c:v>94.379019559302137</c:v>
                </c:pt>
                <c:pt idx="21315">
                  <c:v>94.379869777924497</c:v>
                </c:pt>
                <c:pt idx="21316">
                  <c:v>94.380719956884263</c:v>
                </c:pt>
                <c:pt idx="21317">
                  <c:v>94.381570096185186</c:v>
                </c:pt>
                <c:pt idx="21318">
                  <c:v>94.382420195830917</c:v>
                </c:pt>
                <c:pt idx="21319">
                  <c:v>94.383270255825209</c:v>
                </c:pt>
                <c:pt idx="21320">
                  <c:v>94.384120276171728</c:v>
                </c:pt>
                <c:pt idx="21321">
                  <c:v>94.384970256874198</c:v>
                </c:pt>
                <c:pt idx="21322">
                  <c:v>94.385820197936269</c:v>
                </c:pt>
                <c:pt idx="21323">
                  <c:v>94.38667009936168</c:v>
                </c:pt>
                <c:pt idx="21324">
                  <c:v>94.387519961154126</c:v>
                </c:pt>
                <c:pt idx="21325">
                  <c:v>94.388369783317302</c:v>
                </c:pt>
                <c:pt idx="21326">
                  <c:v>94.389219565854873</c:v>
                </c:pt>
                <c:pt idx="21327">
                  <c:v>94.390069308770563</c:v>
                </c:pt>
                <c:pt idx="21328">
                  <c:v>94.390919012068011</c:v>
                </c:pt>
                <c:pt idx="21329">
                  <c:v>94.39176867575101</c:v>
                </c:pt>
                <c:pt idx="21330">
                  <c:v>94.392618299823212</c:v>
                </c:pt>
                <c:pt idx="21331">
                  <c:v>94.393467884288256</c:v>
                </c:pt>
                <c:pt idx="21332">
                  <c:v>94.394317429149922</c:v>
                </c:pt>
                <c:pt idx="21333">
                  <c:v>94.395166934411833</c:v>
                </c:pt>
                <c:pt idx="21334">
                  <c:v>94.396016400077727</c:v>
                </c:pt>
                <c:pt idx="21335">
                  <c:v>94.396865826151242</c:v>
                </c:pt>
                <c:pt idx="21336">
                  <c:v>94.397715212636115</c:v>
                </c:pt>
                <c:pt idx="21337">
                  <c:v>94.398564559536041</c:v>
                </c:pt>
                <c:pt idx="21338">
                  <c:v>94.399413866854687</c:v>
                </c:pt>
                <c:pt idx="21339">
                  <c:v>94.400263134595747</c:v>
                </c:pt>
                <c:pt idx="21340">
                  <c:v>94.401112362762902</c:v>
                </c:pt>
                <c:pt idx="21341">
                  <c:v>94.401961551359847</c:v>
                </c:pt>
                <c:pt idx="21342">
                  <c:v>94.402810700390262</c:v>
                </c:pt>
                <c:pt idx="21343">
                  <c:v>94.403659809857842</c:v>
                </c:pt>
                <c:pt idx="21344">
                  <c:v>94.40450887976624</c:v>
                </c:pt>
                <c:pt idx="21345">
                  <c:v>94.405357910119207</c:v>
                </c:pt>
                <c:pt idx="21346">
                  <c:v>94.406206900920395</c:v>
                </c:pt>
                <c:pt idx="21347">
                  <c:v>94.407055852173514</c:v>
                </c:pt>
                <c:pt idx="21348">
                  <c:v>94.407904763882186</c:v>
                </c:pt>
                <c:pt idx="21349">
                  <c:v>94.408753636050122</c:v>
                </c:pt>
                <c:pt idx="21350">
                  <c:v>94.409602468681044</c:v>
                </c:pt>
                <c:pt idx="21351">
                  <c:v>94.410451261778618</c:v>
                </c:pt>
                <c:pt idx="21352">
                  <c:v>94.411300015346498</c:v>
                </c:pt>
                <c:pt idx="21353">
                  <c:v>94.412148729388377</c:v>
                </c:pt>
                <c:pt idx="21354">
                  <c:v>94.412997403907966</c:v>
                </c:pt>
                <c:pt idx="21355">
                  <c:v>94.413846038908872</c:v>
                </c:pt>
                <c:pt idx="21356">
                  <c:v>94.414694634394849</c:v>
                </c:pt>
                <c:pt idx="21357">
                  <c:v>94.415543190369561</c:v>
                </c:pt>
                <c:pt idx="21358">
                  <c:v>94.416391706836649</c:v>
                </c:pt>
                <c:pt idx="21359">
                  <c:v>94.417240183799862</c:v>
                </c:pt>
                <c:pt idx="21360">
                  <c:v>94.418088621262825</c:v>
                </c:pt>
                <c:pt idx="21361">
                  <c:v>94.41893701922919</c:v>
                </c:pt>
                <c:pt idx="21362">
                  <c:v>94.419785377702709</c:v>
                </c:pt>
                <c:pt idx="21363">
                  <c:v>94.420633696687034</c:v>
                </c:pt>
                <c:pt idx="21364">
                  <c:v>94.421481976185788</c:v>
                </c:pt>
                <c:pt idx="21365">
                  <c:v>94.422330216202695</c:v>
                </c:pt>
                <c:pt idx="21366">
                  <c:v>94.423178416741436</c:v>
                </c:pt>
                <c:pt idx="21367">
                  <c:v>94.424026577805691</c:v>
                </c:pt>
                <c:pt idx="21368">
                  <c:v>94.424874699399098</c:v>
                </c:pt>
                <c:pt idx="21369">
                  <c:v>94.425722781525323</c:v>
                </c:pt>
                <c:pt idx="21370">
                  <c:v>94.426570824188062</c:v>
                </c:pt>
                <c:pt idx="21371">
                  <c:v>94.427418827391023</c:v>
                </c:pt>
                <c:pt idx="21372">
                  <c:v>94.428266791137858</c:v>
                </c:pt>
                <c:pt idx="21373">
                  <c:v>94.429114715432192</c:v>
                </c:pt>
                <c:pt idx="21374">
                  <c:v>94.429962600277747</c:v>
                </c:pt>
                <c:pt idx="21375">
                  <c:v>94.430810445678176</c:v>
                </c:pt>
                <c:pt idx="21376">
                  <c:v>94.431658251637117</c:v>
                </c:pt>
                <c:pt idx="21377">
                  <c:v>94.432506018158278</c:v>
                </c:pt>
                <c:pt idx="21378">
                  <c:v>94.433353745245341</c:v>
                </c:pt>
                <c:pt idx="21379">
                  <c:v>94.434201432901915</c:v>
                </c:pt>
                <c:pt idx="21380">
                  <c:v>94.435049081131723</c:v>
                </c:pt>
                <c:pt idx="21381">
                  <c:v>94.435896689938446</c:v>
                </c:pt>
                <c:pt idx="21382">
                  <c:v>94.436744259325692</c:v>
                </c:pt>
                <c:pt idx="21383">
                  <c:v>94.437591789297201</c:v>
                </c:pt>
                <c:pt idx="21384">
                  <c:v>94.43843927985651</c:v>
                </c:pt>
                <c:pt idx="21385">
                  <c:v>94.439286731007428</c:v>
                </c:pt>
                <c:pt idx="21386">
                  <c:v>94.44013414275355</c:v>
                </c:pt>
                <c:pt idx="21387">
                  <c:v>94.440981515098528</c:v>
                </c:pt>
                <c:pt idx="21388">
                  <c:v>94.441828848046086</c:v>
                </c:pt>
                <c:pt idx="21389">
                  <c:v>94.442676141599776</c:v>
                </c:pt>
                <c:pt idx="21390">
                  <c:v>94.443523395763421</c:v>
                </c:pt>
                <c:pt idx="21391">
                  <c:v>94.444370610540574</c:v>
                </c:pt>
                <c:pt idx="21392">
                  <c:v>94.445217785934901</c:v>
                </c:pt>
                <c:pt idx="21393">
                  <c:v>94.446064921950111</c:v>
                </c:pt>
                <c:pt idx="21394">
                  <c:v>94.446912018589757</c:v>
                </c:pt>
                <c:pt idx="21395">
                  <c:v>94.447759075857661</c:v>
                </c:pt>
                <c:pt idx="21396">
                  <c:v>94.448606093757377</c:v>
                </c:pt>
                <c:pt idx="21397">
                  <c:v>94.449453072292599</c:v>
                </c:pt>
                <c:pt idx="21398">
                  <c:v>94.450300011466894</c:v>
                </c:pt>
                <c:pt idx="21399">
                  <c:v>94.451146911284084</c:v>
                </c:pt>
                <c:pt idx="21400">
                  <c:v>94.451993771747738</c:v>
                </c:pt>
                <c:pt idx="21401">
                  <c:v>94.452840592861435</c:v>
                </c:pt>
                <c:pt idx="21402">
                  <c:v>94.453687374628998</c:v>
                </c:pt>
                <c:pt idx="21403">
                  <c:v>94.454534117053967</c:v>
                </c:pt>
                <c:pt idx="21404">
                  <c:v>94.45538082014005</c:v>
                </c:pt>
                <c:pt idx="21405">
                  <c:v>94.456227483890899</c:v>
                </c:pt>
                <c:pt idx="21406">
                  <c:v>94.457074108310096</c:v>
                </c:pt>
                <c:pt idx="21407">
                  <c:v>94.457920693401391</c:v>
                </c:pt>
                <c:pt idx="21408">
                  <c:v>94.458767239168353</c:v>
                </c:pt>
                <c:pt idx="21409">
                  <c:v>94.459613745614746</c:v>
                </c:pt>
                <c:pt idx="21410">
                  <c:v>94.46046021274411</c:v>
                </c:pt>
                <c:pt idx="21411">
                  <c:v>94.461306640560153</c:v>
                </c:pt>
                <c:pt idx="21412">
                  <c:v>94.462153029066499</c:v>
                </c:pt>
                <c:pt idx="21413">
                  <c:v>94.462999378266829</c:v>
                </c:pt>
                <c:pt idx="21414">
                  <c:v>94.463845688164795</c:v>
                </c:pt>
                <c:pt idx="21415">
                  <c:v>94.464691958764007</c:v>
                </c:pt>
                <c:pt idx="21416">
                  <c:v>94.465538190068159</c:v>
                </c:pt>
                <c:pt idx="21417">
                  <c:v>94.466384382080861</c:v>
                </c:pt>
                <c:pt idx="21418">
                  <c:v>94.467230534805807</c:v>
                </c:pt>
                <c:pt idx="21419">
                  <c:v>94.468076648246623</c:v>
                </c:pt>
                <c:pt idx="21420">
                  <c:v>94.468922722406916</c:v>
                </c:pt>
                <c:pt idx="21421">
                  <c:v>94.469768757290382</c:v>
                </c:pt>
                <c:pt idx="21422">
                  <c:v>94.470614752900701</c:v>
                </c:pt>
                <c:pt idx="21423">
                  <c:v>94.47146070924147</c:v>
                </c:pt>
                <c:pt idx="21424">
                  <c:v>94.472306626316282</c:v>
                </c:pt>
                <c:pt idx="21425">
                  <c:v>94.473152504128848</c:v>
                </c:pt>
                <c:pt idx="21426">
                  <c:v>94.473998342682819</c:v>
                </c:pt>
                <c:pt idx="21427">
                  <c:v>94.474844141981819</c:v>
                </c:pt>
                <c:pt idx="21428">
                  <c:v>94.475689902029515</c:v>
                </c:pt>
                <c:pt idx="21429">
                  <c:v>94.47653562282953</c:v>
                </c:pt>
                <c:pt idx="21430">
                  <c:v>94.477381304385503</c:v>
                </c:pt>
                <c:pt idx="21431">
                  <c:v>94.478226946701056</c:v>
                </c:pt>
                <c:pt idx="21432">
                  <c:v>94.479072549779858</c:v>
                </c:pt>
                <c:pt idx="21433">
                  <c:v>94.479918113625558</c:v>
                </c:pt>
                <c:pt idx="21434">
                  <c:v>94.480763638241825</c:v>
                </c:pt>
                <c:pt idx="21435">
                  <c:v>94.481609123632197</c:v>
                </c:pt>
                <c:pt idx="21436">
                  <c:v>94.482454569800396</c:v>
                </c:pt>
                <c:pt idx="21437">
                  <c:v>94.483299976750033</c:v>
                </c:pt>
                <c:pt idx="21438">
                  <c:v>94.48414534448473</c:v>
                </c:pt>
                <c:pt idx="21439">
                  <c:v>94.484990673008198</c:v>
                </c:pt>
                <c:pt idx="21440">
                  <c:v>94.485835962323989</c:v>
                </c:pt>
                <c:pt idx="21441">
                  <c:v>94.486681212435784</c:v>
                </c:pt>
                <c:pt idx="21442">
                  <c:v>94.487526423347262</c:v>
                </c:pt>
                <c:pt idx="21443">
                  <c:v>94.488371595061878</c:v>
                </c:pt>
                <c:pt idx="21444">
                  <c:v>94.489216727583511</c:v>
                </c:pt>
                <c:pt idx="21445">
                  <c:v>94.490061820915656</c:v>
                </c:pt>
                <c:pt idx="21446">
                  <c:v>94.490906875061981</c:v>
                </c:pt>
                <c:pt idx="21447">
                  <c:v>94.49175189002608</c:v>
                </c:pt>
                <c:pt idx="21448">
                  <c:v>94.492596865811635</c:v>
                </c:pt>
                <c:pt idx="21449">
                  <c:v>94.49344180242224</c:v>
                </c:pt>
                <c:pt idx="21450">
                  <c:v>94.49428669986159</c:v>
                </c:pt>
                <c:pt idx="21451">
                  <c:v>94.495131558133238</c:v>
                </c:pt>
                <c:pt idx="21452">
                  <c:v>94.495976377240851</c:v>
                </c:pt>
                <c:pt idx="21453">
                  <c:v>94.496821157188052</c:v>
                </c:pt>
                <c:pt idx="21454">
                  <c:v>94.497665897978536</c:v>
                </c:pt>
                <c:pt idx="21455">
                  <c:v>94.498510599615869</c:v>
                </c:pt>
                <c:pt idx="21456">
                  <c:v>94.499355262103663</c:v>
                </c:pt>
                <c:pt idx="21457">
                  <c:v>94.500199885445596</c:v>
                </c:pt>
                <c:pt idx="21458">
                  <c:v>94.501044469645237</c:v>
                </c:pt>
                <c:pt idx="21459">
                  <c:v>94.501889014706251</c:v>
                </c:pt>
                <c:pt idx="21460">
                  <c:v>94.502733520632262</c:v>
                </c:pt>
                <c:pt idx="21461">
                  <c:v>94.503577987426937</c:v>
                </c:pt>
                <c:pt idx="21462">
                  <c:v>94.504422415093842</c:v>
                </c:pt>
                <c:pt idx="21463">
                  <c:v>94.505266803636616</c:v>
                </c:pt>
                <c:pt idx="21464">
                  <c:v>94.506111153058868</c:v>
                </c:pt>
                <c:pt idx="21465">
                  <c:v>94.506955463364335</c:v>
                </c:pt>
                <c:pt idx="21466">
                  <c:v>94.5077997345565</c:v>
                </c:pt>
                <c:pt idx="21467">
                  <c:v>94.508643966639028</c:v>
                </c:pt>
                <c:pt idx="21468">
                  <c:v>94.509488159615572</c:v>
                </c:pt>
                <c:pt idx="21469">
                  <c:v>94.510332313489698</c:v>
                </c:pt>
                <c:pt idx="21470">
                  <c:v>94.511176428265188</c:v>
                </c:pt>
                <c:pt idx="21471">
                  <c:v>94.512020503945436</c:v>
                </c:pt>
                <c:pt idx="21472">
                  <c:v>94.512864540534181</c:v>
                </c:pt>
                <c:pt idx="21473">
                  <c:v>94.513708538035033</c:v>
                </c:pt>
                <c:pt idx="21474">
                  <c:v>94.514552496451657</c:v>
                </c:pt>
                <c:pt idx="21475">
                  <c:v>94.515396415787592</c:v>
                </c:pt>
                <c:pt idx="21476">
                  <c:v>94.516240296046504</c:v>
                </c:pt>
                <c:pt idx="21477">
                  <c:v>94.517084137232004</c:v>
                </c:pt>
                <c:pt idx="21478">
                  <c:v>94.517927939347743</c:v>
                </c:pt>
                <c:pt idx="21479">
                  <c:v>94.518771702397189</c:v>
                </c:pt>
                <c:pt idx="21480">
                  <c:v>94.519615426384163</c:v>
                </c:pt>
                <c:pt idx="21481">
                  <c:v>94.520459111312192</c:v>
                </c:pt>
                <c:pt idx="21482">
                  <c:v>94.521302757184841</c:v>
                </c:pt>
                <c:pt idx="21483">
                  <c:v>94.522146364005849</c:v>
                </c:pt>
                <c:pt idx="21484">
                  <c:v>94.522989931778682</c:v>
                </c:pt>
                <c:pt idx="21485">
                  <c:v>94.523833460507092</c:v>
                </c:pt>
                <c:pt idx="21486">
                  <c:v>94.524676950194589</c:v>
                </c:pt>
                <c:pt idx="21487">
                  <c:v>94.525520400844869</c:v>
                </c:pt>
                <c:pt idx="21488">
                  <c:v>94.526363812461454</c:v>
                </c:pt>
                <c:pt idx="21489">
                  <c:v>94.527207185048127</c:v>
                </c:pt>
                <c:pt idx="21490">
                  <c:v>94.528050518608268</c:v>
                </c:pt>
                <c:pt idx="21491">
                  <c:v>94.528893813145658</c:v>
                </c:pt>
                <c:pt idx="21492">
                  <c:v>94.529737068663806</c:v>
                </c:pt>
                <c:pt idx="21493">
                  <c:v>94.530580285166437</c:v>
                </c:pt>
                <c:pt idx="21494">
                  <c:v>94.531423462657045</c:v>
                </c:pt>
                <c:pt idx="21495">
                  <c:v>94.532266601139312</c:v>
                </c:pt>
                <c:pt idx="21496">
                  <c:v>94.533109700616777</c:v>
                </c:pt>
                <c:pt idx="21497">
                  <c:v>94.533952761093161</c:v>
                </c:pt>
                <c:pt idx="21498">
                  <c:v>94.534795782571948</c:v>
                </c:pt>
                <c:pt idx="21499">
                  <c:v>94.535638765056831</c:v>
                </c:pt>
                <c:pt idx="21500">
                  <c:v>94.536481708551392</c:v>
                </c:pt>
                <c:pt idx="21501">
                  <c:v>94.537324613059255</c:v>
                </c:pt>
                <c:pt idx="21502">
                  <c:v>94.538167478583986</c:v>
                </c:pt>
                <c:pt idx="21503">
                  <c:v>94.539010305129239</c:v>
                </c:pt>
                <c:pt idx="21504">
                  <c:v>94.53985309269855</c:v>
                </c:pt>
                <c:pt idx="21505">
                  <c:v>94.540695841295587</c:v>
                </c:pt>
                <c:pt idx="21506">
                  <c:v>94.541538550923931</c:v>
                </c:pt>
                <c:pt idx="21507">
                  <c:v>94.542381221587192</c:v>
                </c:pt>
                <c:pt idx="21508">
                  <c:v>94.543223853288964</c:v>
                </c:pt>
                <c:pt idx="21509">
                  <c:v>94.544066446032886</c:v>
                </c:pt>
                <c:pt idx="21510">
                  <c:v>94.544908999822482</c:v>
                </c:pt>
                <c:pt idx="21511">
                  <c:v>94.545751514661362</c:v>
                </c:pt>
                <c:pt idx="21512">
                  <c:v>94.546593990553276</c:v>
                </c:pt>
                <c:pt idx="21513">
                  <c:v>94.547436427501623</c:v>
                </c:pt>
                <c:pt idx="21514">
                  <c:v>94.548278825510153</c:v>
                </c:pt>
                <c:pt idx="21515">
                  <c:v>94.54912118458239</c:v>
                </c:pt>
                <c:pt idx="21516">
                  <c:v>94.54996350472193</c:v>
                </c:pt>
                <c:pt idx="21517">
                  <c:v>94.550805785932454</c:v>
                </c:pt>
                <c:pt idx="21518">
                  <c:v>94.551648028217429</c:v>
                </c:pt>
                <c:pt idx="21519">
                  <c:v>94.552490231580492</c:v>
                </c:pt>
                <c:pt idx="21520">
                  <c:v>94.55333239602534</c:v>
                </c:pt>
                <c:pt idx="21521">
                  <c:v>94.554174521555481</c:v>
                </c:pt>
                <c:pt idx="21522">
                  <c:v>94.555016608174569</c:v>
                </c:pt>
                <c:pt idx="21523">
                  <c:v>94.555858655886084</c:v>
                </c:pt>
                <c:pt idx="21524">
                  <c:v>94.55670066469375</c:v>
                </c:pt>
                <c:pt idx="21525">
                  <c:v>94.557542634601091</c:v>
                </c:pt>
                <c:pt idx="21526">
                  <c:v>94.558384565611718</c:v>
                </c:pt>
                <c:pt idx="21527">
                  <c:v>94.559226457729253</c:v>
                </c:pt>
                <c:pt idx="21528">
                  <c:v>94.560068310957249</c:v>
                </c:pt>
                <c:pt idx="21529">
                  <c:v>94.560910125299301</c:v>
                </c:pt>
                <c:pt idx="21530">
                  <c:v>94.561751900759006</c:v>
                </c:pt>
                <c:pt idx="21531">
                  <c:v>94.562593637339972</c:v>
                </c:pt>
                <c:pt idx="21532">
                  <c:v>94.563435335045781</c:v>
                </c:pt>
                <c:pt idx="21533">
                  <c:v>94.564276993880043</c:v>
                </c:pt>
                <c:pt idx="21534">
                  <c:v>94.56511861384628</c:v>
                </c:pt>
                <c:pt idx="21535">
                  <c:v>94.56596019494819</c:v>
                </c:pt>
                <c:pt idx="21536">
                  <c:v>94.566801737189238</c:v>
                </c:pt>
                <c:pt idx="21537">
                  <c:v>94.567643240573119</c:v>
                </c:pt>
                <c:pt idx="21538">
                  <c:v>94.568484705103344</c:v>
                </c:pt>
                <c:pt idx="21539">
                  <c:v>94.569326130783566</c:v>
                </c:pt>
                <c:pt idx="21540">
                  <c:v>94.57016751761735</c:v>
                </c:pt>
                <c:pt idx="21541">
                  <c:v>94.571008865608249</c:v>
                </c:pt>
                <c:pt idx="21542">
                  <c:v>94.571850174759874</c:v>
                </c:pt>
                <c:pt idx="21543">
                  <c:v>94.572691445075833</c:v>
                </c:pt>
                <c:pt idx="21544">
                  <c:v>94.573532676559651</c:v>
                </c:pt>
                <c:pt idx="21545">
                  <c:v>94.574373869215023</c:v>
                </c:pt>
                <c:pt idx="21546">
                  <c:v>94.575215023045402</c:v>
                </c:pt>
                <c:pt idx="21547">
                  <c:v>94.576056138054426</c:v>
                </c:pt>
                <c:pt idx="21548">
                  <c:v>94.576897214245719</c:v>
                </c:pt>
                <c:pt idx="21549">
                  <c:v>94.577738251622804</c:v>
                </c:pt>
                <c:pt idx="21550">
                  <c:v>94.578579250189293</c:v>
                </c:pt>
                <c:pt idx="21551">
                  <c:v>94.579420209948793</c:v>
                </c:pt>
                <c:pt idx="21552">
                  <c:v>94.580261130904788</c:v>
                </c:pt>
                <c:pt idx="21553">
                  <c:v>94.581102013060971</c:v>
                </c:pt>
                <c:pt idx="21554">
                  <c:v>94.581942856420852</c:v>
                </c:pt>
                <c:pt idx="21555">
                  <c:v>94.582783660988085</c:v>
                </c:pt>
                <c:pt idx="21556">
                  <c:v>94.583624426766193</c:v>
                </c:pt>
                <c:pt idx="21557">
                  <c:v>94.584465153758714</c:v>
                </c:pt>
                <c:pt idx="21558">
                  <c:v>94.585305841969301</c:v>
                </c:pt>
                <c:pt idx="21559">
                  <c:v>94.586146491401479</c:v>
                </c:pt>
                <c:pt idx="21560">
                  <c:v>94.58698710205887</c:v>
                </c:pt>
                <c:pt idx="21561">
                  <c:v>94.587827673945057</c:v>
                </c:pt>
                <c:pt idx="21562">
                  <c:v>94.588668207063549</c:v>
                </c:pt>
                <c:pt idx="21563">
                  <c:v>94.589508701417998</c:v>
                </c:pt>
                <c:pt idx="21564">
                  <c:v>94.590349157011914</c:v>
                </c:pt>
                <c:pt idx="21565">
                  <c:v>94.591189573848922</c:v>
                </c:pt>
                <c:pt idx="21566">
                  <c:v>94.592029951932574</c:v>
                </c:pt>
                <c:pt idx="21567">
                  <c:v>94.592870291266451</c:v>
                </c:pt>
                <c:pt idx="21568">
                  <c:v>94.593710591854119</c:v>
                </c:pt>
                <c:pt idx="21569">
                  <c:v>94.594550853699147</c:v>
                </c:pt>
                <c:pt idx="21570">
                  <c:v>94.595391076805114</c:v>
                </c:pt>
                <c:pt idx="21571">
                  <c:v>94.596231261175618</c:v>
                </c:pt>
                <c:pt idx="21572">
                  <c:v>94.597071406814152</c:v>
                </c:pt>
                <c:pt idx="21573">
                  <c:v>94.597911513724355</c:v>
                </c:pt>
                <c:pt idx="21574">
                  <c:v>94.598751581909838</c:v>
                </c:pt>
                <c:pt idx="21575">
                  <c:v>94.599591611374066</c:v>
                </c:pt>
                <c:pt idx="21576">
                  <c:v>94.600431602120636</c:v>
                </c:pt>
                <c:pt idx="21577">
                  <c:v>94.601271554153186</c:v>
                </c:pt>
                <c:pt idx="21578">
                  <c:v>94.602111467475211</c:v>
                </c:pt>
                <c:pt idx="21579">
                  <c:v>94.602951342090293</c:v>
                </c:pt>
                <c:pt idx="21580">
                  <c:v>94.603791178002055</c:v>
                </c:pt>
                <c:pt idx="21581">
                  <c:v>94.604630975214022</c:v>
                </c:pt>
                <c:pt idx="21582">
                  <c:v>94.605470733729675</c:v>
                </c:pt>
                <c:pt idx="21583">
                  <c:v>94.606310453552737</c:v>
                </c:pt>
                <c:pt idx="21584">
                  <c:v>94.607150134686705</c:v>
                </c:pt>
                <c:pt idx="21585">
                  <c:v>94.607989777135131</c:v>
                </c:pt>
                <c:pt idx="21586">
                  <c:v>94.60882938090154</c:v>
                </c:pt>
                <c:pt idx="21587">
                  <c:v>94.609668945989583</c:v>
                </c:pt>
                <c:pt idx="21588">
                  <c:v>94.610508472402756</c:v>
                </c:pt>
                <c:pt idx="21589">
                  <c:v>94.611347960144698</c:v>
                </c:pt>
                <c:pt idx="21590">
                  <c:v>94.612187409218876</c:v>
                </c:pt>
                <c:pt idx="21591">
                  <c:v>94.613026819628899</c:v>
                </c:pt>
                <c:pt idx="21592">
                  <c:v>94.613866191378364</c:v>
                </c:pt>
                <c:pt idx="21593">
                  <c:v>94.61470552447075</c:v>
                </c:pt>
                <c:pt idx="21594">
                  <c:v>94.615544818909697</c:v>
                </c:pt>
                <c:pt idx="21595">
                  <c:v>94.616384074698701</c:v>
                </c:pt>
                <c:pt idx="21596">
                  <c:v>94.617223291841427</c:v>
                </c:pt>
                <c:pt idx="21597">
                  <c:v>94.618062470341286</c:v>
                </c:pt>
                <c:pt idx="21598">
                  <c:v>94.618901610201902</c:v>
                </c:pt>
                <c:pt idx="21599">
                  <c:v>94.619740711426886</c:v>
                </c:pt>
                <c:pt idx="21600">
                  <c:v>94.620579774019745</c:v>
                </c:pt>
                <c:pt idx="21601">
                  <c:v>94.621418797984006</c:v>
                </c:pt>
                <c:pt idx="21602">
                  <c:v>94.622257783323306</c:v>
                </c:pt>
                <c:pt idx="21603">
                  <c:v>94.623096730041141</c:v>
                </c:pt>
                <c:pt idx="21604">
                  <c:v>94.623935638141077</c:v>
                </c:pt>
                <c:pt idx="21605">
                  <c:v>94.624774507626654</c:v>
                </c:pt>
                <c:pt idx="21606">
                  <c:v>94.625613338501466</c:v>
                </c:pt>
                <c:pt idx="21607">
                  <c:v>94.626452130769025</c:v>
                </c:pt>
                <c:pt idx="21608">
                  <c:v>94.627290884432952</c:v>
                </c:pt>
                <c:pt idx="21609">
                  <c:v>94.628129599496759</c:v>
                </c:pt>
                <c:pt idx="21610">
                  <c:v>94.62896827596397</c:v>
                </c:pt>
                <c:pt idx="21611">
                  <c:v>94.629806913838138</c:v>
                </c:pt>
                <c:pt idx="21612">
                  <c:v>94.630645513122872</c:v>
                </c:pt>
                <c:pt idx="21613">
                  <c:v>94.631484073821696</c:v>
                </c:pt>
                <c:pt idx="21614">
                  <c:v>94.632322595938149</c:v>
                </c:pt>
                <c:pt idx="21615">
                  <c:v>94.633161079475798</c:v>
                </c:pt>
                <c:pt idx="21616">
                  <c:v>94.63399952443811</c:v>
                </c:pt>
                <c:pt idx="21617">
                  <c:v>94.634837930828766</c:v>
                </c:pt>
                <c:pt idx="21618">
                  <c:v>94.635676298651234</c:v>
                </c:pt>
                <c:pt idx="21619">
                  <c:v>94.636514627909122</c:v>
                </c:pt>
                <c:pt idx="21620">
                  <c:v>94.637352918605899</c:v>
                </c:pt>
                <c:pt idx="21621">
                  <c:v>94.638191170745188</c:v>
                </c:pt>
                <c:pt idx="21622">
                  <c:v>94.639029384330485</c:v>
                </c:pt>
                <c:pt idx="21623">
                  <c:v>94.639867559365342</c:v>
                </c:pt>
                <c:pt idx="21624">
                  <c:v>94.640705695853313</c:v>
                </c:pt>
                <c:pt idx="21625">
                  <c:v>94.641543793797965</c:v>
                </c:pt>
                <c:pt idx="21626">
                  <c:v>94.642381853202735</c:v>
                </c:pt>
                <c:pt idx="21627">
                  <c:v>94.643219874071377</c:v>
                </c:pt>
                <c:pt idx="21628">
                  <c:v>94.644057856407258</c:v>
                </c:pt>
                <c:pt idx="21629">
                  <c:v>94.644895800213945</c:v>
                </c:pt>
                <c:pt idx="21630">
                  <c:v>94.645733705495061</c:v>
                </c:pt>
                <c:pt idx="21631">
                  <c:v>94.646571572254032</c:v>
                </c:pt>
                <c:pt idx="21632">
                  <c:v>94.647409400494553</c:v>
                </c:pt>
                <c:pt idx="21633">
                  <c:v>94.648247190220033</c:v>
                </c:pt>
                <c:pt idx="21634">
                  <c:v>94.649084941434069</c:v>
                </c:pt>
                <c:pt idx="21635">
                  <c:v>94.649922654140212</c:v>
                </c:pt>
                <c:pt idx="21636">
                  <c:v>94.650760328341917</c:v>
                </c:pt>
                <c:pt idx="21637">
                  <c:v>94.651597964042864</c:v>
                </c:pt>
                <c:pt idx="21638">
                  <c:v>94.652435561246449</c:v>
                </c:pt>
                <c:pt idx="21639">
                  <c:v>94.653273119956296</c:v>
                </c:pt>
                <c:pt idx="21640">
                  <c:v>94.654110640175986</c:v>
                </c:pt>
                <c:pt idx="21641">
                  <c:v>94.65494812190893</c:v>
                </c:pt>
                <c:pt idx="21642">
                  <c:v>94.655785565158737</c:v>
                </c:pt>
                <c:pt idx="21643">
                  <c:v>94.656622969928932</c:v>
                </c:pt>
                <c:pt idx="21644">
                  <c:v>94.657460336223068</c:v>
                </c:pt>
                <c:pt idx="21645">
                  <c:v>94.658297664044682</c:v>
                </c:pt>
                <c:pt idx="21646">
                  <c:v>94.659134953397299</c:v>
                </c:pt>
                <c:pt idx="21647">
                  <c:v>94.659972204284358</c:v>
                </c:pt>
                <c:pt idx="21648">
                  <c:v>94.660809416709597</c:v>
                </c:pt>
                <c:pt idx="21649">
                  <c:v>94.661646590676412</c:v>
                </c:pt>
                <c:pt idx="21650">
                  <c:v>94.662483726188327</c:v>
                </c:pt>
                <c:pt idx="21651">
                  <c:v>94.663320823248938</c:v>
                </c:pt>
                <c:pt idx="21652">
                  <c:v>94.664157881861712</c:v>
                </c:pt>
                <c:pt idx="21653">
                  <c:v>94.664994902030273</c:v>
                </c:pt>
                <c:pt idx="21654">
                  <c:v>94.665831883758017</c:v>
                </c:pt>
                <c:pt idx="21655">
                  <c:v>94.666668827048611</c:v>
                </c:pt>
                <c:pt idx="21656">
                  <c:v>94.667505731905564</c:v>
                </c:pt>
                <c:pt idx="21657">
                  <c:v>94.668342598332302</c:v>
                </c:pt>
                <c:pt idx="21658">
                  <c:v>94.669179426332462</c:v>
                </c:pt>
                <c:pt idx="21659">
                  <c:v>94.670016215909484</c:v>
                </c:pt>
                <c:pt idx="21660">
                  <c:v>94.670852967066963</c:v>
                </c:pt>
                <c:pt idx="21661">
                  <c:v>94.671689679808424</c:v>
                </c:pt>
                <c:pt idx="21662">
                  <c:v>94.672526354137361</c:v>
                </c:pt>
                <c:pt idx="21663">
                  <c:v>94.673362990057328</c:v>
                </c:pt>
                <c:pt idx="21664">
                  <c:v>94.674199587571863</c:v>
                </c:pt>
                <c:pt idx="21665">
                  <c:v>94.675036146684405</c:v>
                </c:pt>
                <c:pt idx="21666">
                  <c:v>94.675872667398608</c:v>
                </c:pt>
                <c:pt idx="21667">
                  <c:v>94.676709149717922</c:v>
                </c:pt>
                <c:pt idx="21668">
                  <c:v>94.677545593645888</c:v>
                </c:pt>
                <c:pt idx="21669">
                  <c:v>94.678381999185987</c:v>
                </c:pt>
                <c:pt idx="21670">
                  <c:v>94.679218366341814</c:v>
                </c:pt>
                <c:pt idx="21671">
                  <c:v>94.680054695116894</c:v>
                </c:pt>
                <c:pt idx="21672">
                  <c:v>94.680890985514623</c:v>
                </c:pt>
                <c:pt idx="21673">
                  <c:v>94.681727237538666</c:v>
                </c:pt>
                <c:pt idx="21674">
                  <c:v>94.682563451192507</c:v>
                </c:pt>
                <c:pt idx="21675">
                  <c:v>94.683399626479584</c:v>
                </c:pt>
                <c:pt idx="21676">
                  <c:v>94.684235763403549</c:v>
                </c:pt>
                <c:pt idx="21677">
                  <c:v>94.685071861967856</c:v>
                </c:pt>
                <c:pt idx="21678">
                  <c:v>94.685907922176</c:v>
                </c:pt>
                <c:pt idx="21679">
                  <c:v>94.686743944031548</c:v>
                </c:pt>
                <c:pt idx="21680">
                  <c:v>94.687579927537982</c:v>
                </c:pt>
                <c:pt idx="21681">
                  <c:v>94.688415872698826</c:v>
                </c:pt>
                <c:pt idx="21682">
                  <c:v>94.689251779517647</c:v>
                </c:pt>
                <c:pt idx="21683">
                  <c:v>94.690087647997885</c:v>
                </c:pt>
                <c:pt idx="21684">
                  <c:v>94.690923478143119</c:v>
                </c:pt>
                <c:pt idx="21685">
                  <c:v>94.691759269956805</c:v>
                </c:pt>
                <c:pt idx="21686">
                  <c:v>94.692595023442507</c:v>
                </c:pt>
                <c:pt idx="21687">
                  <c:v>94.693430738603737</c:v>
                </c:pt>
                <c:pt idx="21688">
                  <c:v>94.694266415444034</c:v>
                </c:pt>
                <c:pt idx="21689">
                  <c:v>94.695102053966792</c:v>
                </c:pt>
                <c:pt idx="21690">
                  <c:v>94.69593765417568</c:v>
                </c:pt>
                <c:pt idx="21691">
                  <c:v>94.696773216074092</c:v>
                </c:pt>
                <c:pt idx="21692">
                  <c:v>94.69760873966564</c:v>
                </c:pt>
                <c:pt idx="21693">
                  <c:v>94.698444224953761</c:v>
                </c:pt>
                <c:pt idx="21694">
                  <c:v>94.699279671942037</c:v>
                </c:pt>
                <c:pt idx="21695">
                  <c:v>94.700115080633864</c:v>
                </c:pt>
                <c:pt idx="21696">
                  <c:v>94.700950451032853</c:v>
                </c:pt>
                <c:pt idx="21697">
                  <c:v>94.701785783142498</c:v>
                </c:pt>
                <c:pt idx="21698">
                  <c:v>94.702621076966253</c:v>
                </c:pt>
                <c:pt idx="21699">
                  <c:v>94.703456332507685</c:v>
                </c:pt>
                <c:pt idx="21700">
                  <c:v>94.704291549770318</c:v>
                </c:pt>
                <c:pt idx="21701">
                  <c:v>94.705126728757605</c:v>
                </c:pt>
                <c:pt idx="21702">
                  <c:v>94.705961869473072</c:v>
                </c:pt>
                <c:pt idx="21703">
                  <c:v>94.706796971920255</c:v>
                </c:pt>
                <c:pt idx="21704">
                  <c:v>94.707632036102638</c:v>
                </c:pt>
                <c:pt idx="21705">
                  <c:v>94.708467062023701</c:v>
                </c:pt>
                <c:pt idx="21706">
                  <c:v>94.709302049687011</c:v>
                </c:pt>
                <c:pt idx="21707">
                  <c:v>94.710136999096022</c:v>
                </c:pt>
                <c:pt idx="21708">
                  <c:v>94.710971910254273</c:v>
                </c:pt>
                <c:pt idx="21709">
                  <c:v>94.711806783165287</c:v>
                </c:pt>
                <c:pt idx="21710">
                  <c:v>94.712641617832432</c:v>
                </c:pt>
                <c:pt idx="21711">
                  <c:v>94.713476414259389</c:v>
                </c:pt>
                <c:pt idx="21712">
                  <c:v>94.714311172449541</c:v>
                </c:pt>
                <c:pt idx="21713">
                  <c:v>94.715145892406468</c:v>
                </c:pt>
                <c:pt idx="21714">
                  <c:v>94.715980574133638</c:v>
                </c:pt>
                <c:pt idx="21715">
                  <c:v>94.716815217634547</c:v>
                </c:pt>
                <c:pt idx="21716">
                  <c:v>94.717649822912719</c:v>
                </c:pt>
                <c:pt idx="21717">
                  <c:v>94.718484389971607</c:v>
                </c:pt>
                <c:pt idx="21718">
                  <c:v>94.719318918814778</c:v>
                </c:pt>
                <c:pt idx="21719">
                  <c:v>94.720153409445686</c:v>
                </c:pt>
                <c:pt idx="21720">
                  <c:v>94.720987861867798</c:v>
                </c:pt>
                <c:pt idx="21721">
                  <c:v>94.721822276084666</c:v>
                </c:pt>
                <c:pt idx="21722">
                  <c:v>94.722656652099815</c:v>
                </c:pt>
                <c:pt idx="21723">
                  <c:v>94.723490989916712</c:v>
                </c:pt>
                <c:pt idx="21724">
                  <c:v>94.724325289538825</c:v>
                </c:pt>
                <c:pt idx="21725">
                  <c:v>94.725159550969678</c:v>
                </c:pt>
                <c:pt idx="21726">
                  <c:v>94.725993774212796</c:v>
                </c:pt>
                <c:pt idx="21727">
                  <c:v>94.726827959271603</c:v>
                </c:pt>
                <c:pt idx="21728">
                  <c:v>94.727662106149609</c:v>
                </c:pt>
                <c:pt idx="21729">
                  <c:v>94.728496214850367</c:v>
                </c:pt>
                <c:pt idx="21730">
                  <c:v>94.729330285377387</c:v>
                </c:pt>
                <c:pt idx="21731">
                  <c:v>94.730164317734022</c:v>
                </c:pt>
                <c:pt idx="21732">
                  <c:v>94.730998311923884</c:v>
                </c:pt>
                <c:pt idx="21733">
                  <c:v>94.731832267950452</c:v>
                </c:pt>
                <c:pt idx="21734">
                  <c:v>94.732666185817237</c:v>
                </c:pt>
                <c:pt idx="21735">
                  <c:v>94.733500065527664</c:v>
                </c:pt>
                <c:pt idx="21736">
                  <c:v>94.734333907085272</c:v>
                </c:pt>
                <c:pt idx="21737">
                  <c:v>94.735167710493513</c:v>
                </c:pt>
                <c:pt idx="21738">
                  <c:v>94.736001475755941</c:v>
                </c:pt>
                <c:pt idx="21739">
                  <c:v>94.73683520287598</c:v>
                </c:pt>
                <c:pt idx="21740">
                  <c:v>94.737668891857169</c:v>
                </c:pt>
                <c:pt idx="21741">
                  <c:v>94.73850254270296</c:v>
                </c:pt>
                <c:pt idx="21742">
                  <c:v>94.739336155416865</c:v>
                </c:pt>
                <c:pt idx="21743">
                  <c:v>94.740169730002407</c:v>
                </c:pt>
                <c:pt idx="21744">
                  <c:v>94.741003266462997</c:v>
                </c:pt>
                <c:pt idx="21745">
                  <c:v>94.741836764802187</c:v>
                </c:pt>
                <c:pt idx="21746">
                  <c:v>94.742670225023403</c:v>
                </c:pt>
                <c:pt idx="21747">
                  <c:v>94.743503647130197</c:v>
                </c:pt>
                <c:pt idx="21748">
                  <c:v>94.744337031125951</c:v>
                </c:pt>
                <c:pt idx="21749">
                  <c:v>94.745170377014261</c:v>
                </c:pt>
                <c:pt idx="21750">
                  <c:v>94.746003684798637</c:v>
                </c:pt>
                <c:pt idx="21751">
                  <c:v>94.74683695448239</c:v>
                </c:pt>
                <c:pt idx="21752">
                  <c:v>94.747670186069186</c:v>
                </c:pt>
                <c:pt idx="21753">
                  <c:v>94.748503379562422</c:v>
                </c:pt>
                <c:pt idx="21754">
                  <c:v>94.749336534965579</c:v>
                </c:pt>
                <c:pt idx="21755">
                  <c:v>94.750169652282153</c:v>
                </c:pt>
                <c:pt idx="21756">
                  <c:v>94.751002731515641</c:v>
                </c:pt>
                <c:pt idx="21757">
                  <c:v>94.751835772669466</c:v>
                </c:pt>
                <c:pt idx="21758">
                  <c:v>94.752668775747225</c:v>
                </c:pt>
                <c:pt idx="21759">
                  <c:v>94.753501740752284</c:v>
                </c:pt>
                <c:pt idx="21760">
                  <c:v>94.75433466768817</c:v>
                </c:pt>
                <c:pt idx="21761">
                  <c:v>94.755167556558334</c:v>
                </c:pt>
                <c:pt idx="21762">
                  <c:v>94.756000407366344</c:v>
                </c:pt>
                <c:pt idx="21763">
                  <c:v>94.756833220115595</c:v>
                </c:pt>
                <c:pt idx="21764">
                  <c:v>94.757665994809557</c:v>
                </c:pt>
                <c:pt idx="21765">
                  <c:v>94.758498731451724</c:v>
                </c:pt>
                <c:pt idx="21766">
                  <c:v>94.759331430045648</c:v>
                </c:pt>
                <c:pt idx="21767">
                  <c:v>94.760164090594714</c:v>
                </c:pt>
                <c:pt idx="21768">
                  <c:v>94.760996713102401</c:v>
                </c:pt>
                <c:pt idx="21769">
                  <c:v>94.761829297572248</c:v>
                </c:pt>
                <c:pt idx="21770">
                  <c:v>94.762661844007667</c:v>
                </c:pt>
                <c:pt idx="21771">
                  <c:v>94.763494352412152</c:v>
                </c:pt>
                <c:pt idx="21772">
                  <c:v>94.764326822789172</c:v>
                </c:pt>
                <c:pt idx="21773">
                  <c:v>94.765159255142308</c:v>
                </c:pt>
                <c:pt idx="21774">
                  <c:v>94.765991649474842</c:v>
                </c:pt>
                <c:pt idx="21775">
                  <c:v>94.766824005790369</c:v>
                </c:pt>
                <c:pt idx="21776">
                  <c:v>94.767656324092329</c:v>
                </c:pt>
                <c:pt idx="21777">
                  <c:v>94.768488604384189</c:v>
                </c:pt>
                <c:pt idx="21778">
                  <c:v>94.769320846669473</c:v>
                </c:pt>
                <c:pt idx="21779">
                  <c:v>94.770153050951578</c:v>
                </c:pt>
                <c:pt idx="21780">
                  <c:v>94.770985217234028</c:v>
                </c:pt>
                <c:pt idx="21781">
                  <c:v>94.771817345520262</c:v>
                </c:pt>
                <c:pt idx="21782">
                  <c:v>94.772649435813776</c:v>
                </c:pt>
                <c:pt idx="21783">
                  <c:v>94.773481488118023</c:v>
                </c:pt>
                <c:pt idx="21784">
                  <c:v>94.774313502436456</c:v>
                </c:pt>
                <c:pt idx="21785">
                  <c:v>94.775145478772572</c:v>
                </c:pt>
                <c:pt idx="21786">
                  <c:v>94.775977417129781</c:v>
                </c:pt>
                <c:pt idx="21787">
                  <c:v>94.776809317511635</c:v>
                </c:pt>
                <c:pt idx="21788">
                  <c:v>94.777641179921559</c:v>
                </c:pt>
                <c:pt idx="21789">
                  <c:v>94.77847300436305</c:v>
                </c:pt>
                <c:pt idx="21790">
                  <c:v>94.779304790839518</c:v>
                </c:pt>
                <c:pt idx="21791">
                  <c:v>94.780136539354459</c:v>
                </c:pt>
                <c:pt idx="21792">
                  <c:v>94.780968249911353</c:v>
                </c:pt>
                <c:pt idx="21793">
                  <c:v>94.781799922513628</c:v>
                </c:pt>
                <c:pt idx="21794">
                  <c:v>94.782631557164734</c:v>
                </c:pt>
                <c:pt idx="21795">
                  <c:v>94.783463153868198</c:v>
                </c:pt>
                <c:pt idx="21796">
                  <c:v>94.784294712627442</c:v>
                </c:pt>
                <c:pt idx="21797">
                  <c:v>94.785126233445951</c:v>
                </c:pt>
                <c:pt idx="21798">
                  <c:v>94.785957716327189</c:v>
                </c:pt>
                <c:pt idx="21799">
                  <c:v>94.786789161274569</c:v>
                </c:pt>
                <c:pt idx="21800">
                  <c:v>94.787620568291615</c:v>
                </c:pt>
                <c:pt idx="21801">
                  <c:v>94.788451937381737</c:v>
                </c:pt>
                <c:pt idx="21802">
                  <c:v>94.789283268548417</c:v>
                </c:pt>
                <c:pt idx="21803">
                  <c:v>94.790114561795122</c:v>
                </c:pt>
                <c:pt idx="21804">
                  <c:v>94.790945817125262</c:v>
                </c:pt>
                <c:pt idx="21805">
                  <c:v>94.791777034542392</c:v>
                </c:pt>
                <c:pt idx="21806">
                  <c:v>94.792608214049892</c:v>
                </c:pt>
                <c:pt idx="21807">
                  <c:v>94.793439355651259</c:v>
                </c:pt>
                <c:pt idx="21808">
                  <c:v>94.794270459349946</c:v>
                </c:pt>
                <c:pt idx="21809">
                  <c:v>94.795101525149363</c:v>
                </c:pt>
                <c:pt idx="21810">
                  <c:v>94.795932553052992</c:v>
                </c:pt>
                <c:pt idx="21811">
                  <c:v>94.79676354306433</c:v>
                </c:pt>
                <c:pt idx="21812">
                  <c:v>94.797594495186786</c:v>
                </c:pt>
                <c:pt idx="21813">
                  <c:v>94.798425409423842</c:v>
                </c:pt>
                <c:pt idx="21814">
                  <c:v>94.799256285778938</c:v>
                </c:pt>
                <c:pt idx="21815">
                  <c:v>94.800087124255484</c:v>
                </c:pt>
                <c:pt idx="21816">
                  <c:v>94.800917924857046</c:v>
                </c:pt>
                <c:pt idx="21817">
                  <c:v>94.801748687586965</c:v>
                </c:pt>
                <c:pt idx="21818">
                  <c:v>94.802579412448708</c:v>
                </c:pt>
                <c:pt idx="21819">
                  <c:v>94.803410099445856</c:v>
                </c:pt>
                <c:pt idx="21820">
                  <c:v>94.804240748581691</c:v>
                </c:pt>
                <c:pt idx="21821">
                  <c:v>94.805071359859724</c:v>
                </c:pt>
                <c:pt idx="21822">
                  <c:v>94.805901933283494</c:v>
                </c:pt>
                <c:pt idx="21823">
                  <c:v>94.806732468856296</c:v>
                </c:pt>
                <c:pt idx="21824">
                  <c:v>94.807562966581685</c:v>
                </c:pt>
                <c:pt idx="21825">
                  <c:v>94.808393426463098</c:v>
                </c:pt>
                <c:pt idx="21826">
                  <c:v>94.809223848503976</c:v>
                </c:pt>
                <c:pt idx="21827">
                  <c:v>94.810054232707756</c:v>
                </c:pt>
                <c:pt idx="21828">
                  <c:v>94.810884579077864</c:v>
                </c:pt>
                <c:pt idx="21829">
                  <c:v>94.811714887617825</c:v>
                </c:pt>
                <c:pt idx="21830">
                  <c:v>94.812545158330963</c:v>
                </c:pt>
                <c:pt idx="21831">
                  <c:v>94.813375391220816</c:v>
                </c:pt>
                <c:pt idx="21832">
                  <c:v>94.814205586290882</c:v>
                </c:pt>
                <c:pt idx="21833">
                  <c:v>94.815035743544442</c:v>
                </c:pt>
                <c:pt idx="21834">
                  <c:v>94.815865862985049</c:v>
                </c:pt>
                <c:pt idx="21835">
                  <c:v>94.8166959446162</c:v>
                </c:pt>
                <c:pt idx="21836">
                  <c:v>94.817525988441218</c:v>
                </c:pt>
                <c:pt idx="21837">
                  <c:v>94.818355994463602</c:v>
                </c:pt>
                <c:pt idx="21838">
                  <c:v>94.819185962686788</c:v>
                </c:pt>
                <c:pt idx="21839">
                  <c:v>94.820015893114217</c:v>
                </c:pt>
                <c:pt idx="21840">
                  <c:v>94.82084578574937</c:v>
                </c:pt>
                <c:pt idx="21841">
                  <c:v>94.821675640595643</c:v>
                </c:pt>
                <c:pt idx="21842">
                  <c:v>94.822505457656462</c:v>
                </c:pt>
                <c:pt idx="21843">
                  <c:v>94.823335236935336</c:v>
                </c:pt>
                <c:pt idx="21844">
                  <c:v>94.824164978435661</c:v>
                </c:pt>
                <c:pt idx="21845">
                  <c:v>94.824994682160877</c:v>
                </c:pt>
                <c:pt idx="21846">
                  <c:v>94.825824348114409</c:v>
                </c:pt>
                <c:pt idx="21847">
                  <c:v>94.82665397629971</c:v>
                </c:pt>
                <c:pt idx="21848">
                  <c:v>94.827483566720247</c:v>
                </c:pt>
                <c:pt idx="21849">
                  <c:v>94.828313119379416</c:v>
                </c:pt>
                <c:pt idx="21850">
                  <c:v>94.829142634280714</c:v>
                </c:pt>
                <c:pt idx="21851">
                  <c:v>94.82997211142748</c:v>
                </c:pt>
                <c:pt idx="21852">
                  <c:v>94.830801550823239</c:v>
                </c:pt>
                <c:pt idx="21853">
                  <c:v>94.831630952471414</c:v>
                </c:pt>
                <c:pt idx="21854">
                  <c:v>94.832460316375389</c:v>
                </c:pt>
                <c:pt idx="21855">
                  <c:v>94.833289642538674</c:v>
                </c:pt>
                <c:pt idx="21856">
                  <c:v>94.834118930964621</c:v>
                </c:pt>
                <c:pt idx="21857">
                  <c:v>94.834948181656685</c:v>
                </c:pt>
                <c:pt idx="21858">
                  <c:v>94.835777394618361</c:v>
                </c:pt>
                <c:pt idx="21859">
                  <c:v>94.836606569853046</c:v>
                </c:pt>
                <c:pt idx="21860">
                  <c:v>94.837435707364151</c:v>
                </c:pt>
                <c:pt idx="21861">
                  <c:v>94.838264807155142</c:v>
                </c:pt>
                <c:pt idx="21862">
                  <c:v>94.839093869229416</c:v>
                </c:pt>
                <c:pt idx="21863">
                  <c:v>94.839922893590398</c:v>
                </c:pt>
                <c:pt idx="21864">
                  <c:v>94.840751880241598</c:v>
                </c:pt>
                <c:pt idx="21865">
                  <c:v>94.841580829186356</c:v>
                </c:pt>
                <c:pt idx="21866">
                  <c:v>94.842409740428138</c:v>
                </c:pt>
                <c:pt idx="21867">
                  <c:v>94.843238613970399</c:v>
                </c:pt>
                <c:pt idx="21868">
                  <c:v>94.844067449816535</c:v>
                </c:pt>
                <c:pt idx="21869">
                  <c:v>94.844896247969956</c:v>
                </c:pt>
                <c:pt idx="21870">
                  <c:v>94.845725008434115</c:v>
                </c:pt>
                <c:pt idx="21871">
                  <c:v>94.846553731212509</c:v>
                </c:pt>
                <c:pt idx="21872">
                  <c:v>94.847382416308392</c:v>
                </c:pt>
                <c:pt idx="21873">
                  <c:v>94.848211063725373</c:v>
                </c:pt>
                <c:pt idx="21874">
                  <c:v>94.849039673466763</c:v>
                </c:pt>
                <c:pt idx="21875">
                  <c:v>94.849868245536072</c:v>
                </c:pt>
                <c:pt idx="21876">
                  <c:v>94.850696779936612</c:v>
                </c:pt>
                <c:pt idx="21877">
                  <c:v>94.851525276671907</c:v>
                </c:pt>
                <c:pt idx="21878">
                  <c:v>94.852353735745368</c:v>
                </c:pt>
                <c:pt idx="21879">
                  <c:v>94.853182157160376</c:v>
                </c:pt>
                <c:pt idx="21880">
                  <c:v>94.854010540920385</c:v>
                </c:pt>
                <c:pt idx="21881">
                  <c:v>94.854838887028805</c:v>
                </c:pt>
                <c:pt idx="21882">
                  <c:v>94.855667195489062</c:v>
                </c:pt>
                <c:pt idx="21883">
                  <c:v>94.856495466304608</c:v>
                </c:pt>
                <c:pt idx="21884">
                  <c:v>94.857323699478854</c:v>
                </c:pt>
                <c:pt idx="21885">
                  <c:v>94.858151895015141</c:v>
                </c:pt>
                <c:pt idx="21886">
                  <c:v>94.858980052916991</c:v>
                </c:pt>
                <c:pt idx="21887">
                  <c:v>94.859808173187758</c:v>
                </c:pt>
                <c:pt idx="21888">
                  <c:v>94.860636255830954</c:v>
                </c:pt>
                <c:pt idx="21889">
                  <c:v>94.861464300849903</c:v>
                </c:pt>
                <c:pt idx="21890">
                  <c:v>94.862292308248016</c:v>
                </c:pt>
                <c:pt idx="21891">
                  <c:v>94.863120278028802</c:v>
                </c:pt>
                <c:pt idx="21892">
                  <c:v>94.863948210195588</c:v>
                </c:pt>
                <c:pt idx="21893">
                  <c:v>94.864776104751812</c:v>
                </c:pt>
                <c:pt idx="21894">
                  <c:v>94.865603961701012</c:v>
                </c:pt>
                <c:pt idx="21895">
                  <c:v>94.866431781046401</c:v>
                </c:pt>
                <c:pt idx="21896">
                  <c:v>94.867259562791546</c:v>
                </c:pt>
                <c:pt idx="21897">
                  <c:v>94.868087306939785</c:v>
                </c:pt>
                <c:pt idx="21898">
                  <c:v>94.868915013494558</c:v>
                </c:pt>
                <c:pt idx="21899">
                  <c:v>94.869742682459304</c:v>
                </c:pt>
                <c:pt idx="21900">
                  <c:v>94.870570313837419</c:v>
                </c:pt>
                <c:pt idx="21901">
                  <c:v>94.871397907632314</c:v>
                </c:pt>
                <c:pt idx="21902">
                  <c:v>94.872225463847457</c:v>
                </c:pt>
                <c:pt idx="21903">
                  <c:v>94.873052982486072</c:v>
                </c:pt>
                <c:pt idx="21904">
                  <c:v>94.873880463551785</c:v>
                </c:pt>
                <c:pt idx="21905">
                  <c:v>94.87470790704792</c:v>
                </c:pt>
                <c:pt idx="21906">
                  <c:v>94.875535312977888</c:v>
                </c:pt>
                <c:pt idx="21907">
                  <c:v>94.876362681345142</c:v>
                </c:pt>
                <c:pt idx="21908">
                  <c:v>94.877190012152994</c:v>
                </c:pt>
                <c:pt idx="21909">
                  <c:v>94.878017305404953</c:v>
                </c:pt>
                <c:pt idx="21910">
                  <c:v>94.878844561104387</c:v>
                </c:pt>
                <c:pt idx="21911">
                  <c:v>94.879671779254707</c:v>
                </c:pt>
                <c:pt idx="21912">
                  <c:v>94.880498959859338</c:v>
                </c:pt>
                <c:pt idx="21913">
                  <c:v>94.881326102921676</c:v>
                </c:pt>
                <c:pt idx="21914">
                  <c:v>94.882153208445146</c:v>
                </c:pt>
                <c:pt idx="21915">
                  <c:v>94.882980276433102</c:v>
                </c:pt>
                <c:pt idx="21916">
                  <c:v>94.883807306889011</c:v>
                </c:pt>
                <c:pt idx="21917">
                  <c:v>94.88463429981627</c:v>
                </c:pt>
                <c:pt idx="21918">
                  <c:v>94.885461255218232</c:v>
                </c:pt>
                <c:pt idx="21919">
                  <c:v>94.886288173098364</c:v>
                </c:pt>
                <c:pt idx="21920">
                  <c:v>94.887115053460022</c:v>
                </c:pt>
                <c:pt idx="21921">
                  <c:v>94.887941896306643</c:v>
                </c:pt>
                <c:pt idx="21922">
                  <c:v>94.888768701641624</c:v>
                </c:pt>
                <c:pt idx="21923">
                  <c:v>94.889595469468375</c:v>
                </c:pt>
                <c:pt idx="21924">
                  <c:v>94.890422199790279</c:v>
                </c:pt>
                <c:pt idx="21925">
                  <c:v>94.891248892610761</c:v>
                </c:pt>
                <c:pt idx="21926">
                  <c:v>94.892075547933231</c:v>
                </c:pt>
                <c:pt idx="21927">
                  <c:v>94.892902165761058</c:v>
                </c:pt>
                <c:pt idx="21928">
                  <c:v>94.893728746097651</c:v>
                </c:pt>
                <c:pt idx="21929">
                  <c:v>94.894555288946435</c:v>
                </c:pt>
                <c:pt idx="21930">
                  <c:v>94.895381794310751</c:v>
                </c:pt>
                <c:pt idx="21931">
                  <c:v>94.896208262194079</c:v>
                </c:pt>
                <c:pt idx="21932">
                  <c:v>94.89703469259976</c:v>
                </c:pt>
                <c:pt idx="21933">
                  <c:v>94.897861085531247</c:v>
                </c:pt>
                <c:pt idx="21934">
                  <c:v>94.89868744099185</c:v>
                </c:pt>
                <c:pt idx="21935">
                  <c:v>94.899513758985066</c:v>
                </c:pt>
                <c:pt idx="21936">
                  <c:v>94.900340039514177</c:v>
                </c:pt>
                <c:pt idx="21937">
                  <c:v>94.901166282582764</c:v>
                </c:pt>
                <c:pt idx="21938">
                  <c:v>94.901992488194026</c:v>
                </c:pt>
                <c:pt idx="21939">
                  <c:v>94.902818656351442</c:v>
                </c:pt>
                <c:pt idx="21940">
                  <c:v>94.903644787058468</c:v>
                </c:pt>
                <c:pt idx="21941">
                  <c:v>94.904470880318414</c:v>
                </c:pt>
                <c:pt idx="21942">
                  <c:v>94.905296936134633</c:v>
                </c:pt>
                <c:pt idx="21943">
                  <c:v>94.906122954510693</c:v>
                </c:pt>
                <c:pt idx="21944">
                  <c:v>94.90694893544979</c:v>
                </c:pt>
                <c:pt idx="21945">
                  <c:v>94.907774878955451</c:v>
                </c:pt>
                <c:pt idx="21946">
                  <c:v>94.908600785031027</c:v>
                </c:pt>
                <c:pt idx="21947">
                  <c:v>94.909426653679887</c:v>
                </c:pt>
                <c:pt idx="21948">
                  <c:v>94.910252484905499</c:v>
                </c:pt>
                <c:pt idx="21949">
                  <c:v>94.91107827871113</c:v>
                </c:pt>
                <c:pt idx="21950">
                  <c:v>94.911904035100306</c:v>
                </c:pt>
                <c:pt idx="21951">
                  <c:v>94.912729754076295</c:v>
                </c:pt>
                <c:pt idx="21952">
                  <c:v>94.913555435642579</c:v>
                </c:pt>
                <c:pt idx="21953">
                  <c:v>94.914381079802496</c:v>
                </c:pt>
                <c:pt idx="21954">
                  <c:v>94.915206686559472</c:v>
                </c:pt>
                <c:pt idx="21955">
                  <c:v>94.916032255916861</c:v>
                </c:pt>
                <c:pt idx="21956">
                  <c:v>94.916857787878115</c:v>
                </c:pt>
                <c:pt idx="21957">
                  <c:v>94.917683282446518</c:v>
                </c:pt>
                <c:pt idx="21958">
                  <c:v>94.918508739625508</c:v>
                </c:pt>
                <c:pt idx="21959">
                  <c:v>94.919334159418483</c:v>
                </c:pt>
                <c:pt idx="21960">
                  <c:v>94.920159541828866</c:v>
                </c:pt>
                <c:pt idx="21961">
                  <c:v>94.920984886859941</c:v>
                </c:pt>
                <c:pt idx="21962">
                  <c:v>94.921810194515203</c:v>
                </c:pt>
                <c:pt idx="21963">
                  <c:v>94.922635464797963</c:v>
                </c:pt>
                <c:pt idx="21964">
                  <c:v>94.923460697711633</c:v>
                </c:pt>
                <c:pt idx="21965">
                  <c:v>94.924285893259579</c:v>
                </c:pt>
                <c:pt idx="21966">
                  <c:v>94.925111051445228</c:v>
                </c:pt>
                <c:pt idx="21967">
                  <c:v>94.925936172271904</c:v>
                </c:pt>
                <c:pt idx="21968">
                  <c:v>94.926761255743045</c:v>
                </c:pt>
                <c:pt idx="21969">
                  <c:v>94.927586301861979</c:v>
                </c:pt>
                <c:pt idx="21970">
                  <c:v>94.928411310632129</c:v>
                </c:pt>
                <c:pt idx="21971">
                  <c:v>94.929236282056877</c:v>
                </c:pt>
                <c:pt idx="21972">
                  <c:v>94.930061216139578</c:v>
                </c:pt>
                <c:pt idx="21973">
                  <c:v>94.930886112883613</c:v>
                </c:pt>
                <c:pt idx="21974">
                  <c:v>94.931710972292422</c:v>
                </c:pt>
                <c:pt idx="21975">
                  <c:v>94.932535794369301</c:v>
                </c:pt>
                <c:pt idx="21976">
                  <c:v>94.933360579117689</c:v>
                </c:pt>
                <c:pt idx="21977">
                  <c:v>94.934185326540899</c:v>
                </c:pt>
                <c:pt idx="21978">
                  <c:v>94.935010036642382</c:v>
                </c:pt>
                <c:pt idx="21979">
                  <c:v>94.93583470942545</c:v>
                </c:pt>
                <c:pt idx="21980">
                  <c:v>94.936659344893556</c:v>
                </c:pt>
                <c:pt idx="21981">
                  <c:v>94.937483943050026</c:v>
                </c:pt>
                <c:pt idx="21982">
                  <c:v>94.938308503898199</c:v>
                </c:pt>
                <c:pt idx="21983">
                  <c:v>94.939133027441542</c:v>
                </c:pt>
                <c:pt idx="21984">
                  <c:v>94.939957513683353</c:v>
                </c:pt>
                <c:pt idx="21985">
                  <c:v>94.940781962627085</c:v>
                </c:pt>
                <c:pt idx="21986">
                  <c:v>94.941606374276049</c:v>
                </c:pt>
                <c:pt idx="21987">
                  <c:v>94.942430748633598</c:v>
                </c:pt>
                <c:pt idx="21988">
                  <c:v>94.943255085703228</c:v>
                </c:pt>
                <c:pt idx="21989">
                  <c:v>94.944079385488124</c:v>
                </c:pt>
                <c:pt idx="21990">
                  <c:v>94.944903647991836</c:v>
                </c:pt>
                <c:pt idx="21991">
                  <c:v>94.945727873217621</c:v>
                </c:pt>
                <c:pt idx="21992">
                  <c:v>94.946552061168958</c:v>
                </c:pt>
                <c:pt idx="21993">
                  <c:v>94.947376211849061</c:v>
                </c:pt>
                <c:pt idx="21994">
                  <c:v>94.948200325261453</c:v>
                </c:pt>
                <c:pt idx="21995">
                  <c:v>94.949024401409432</c:v>
                </c:pt>
                <c:pt idx="21996">
                  <c:v>94.949848440296392</c:v>
                </c:pt>
                <c:pt idx="21997">
                  <c:v>94.950672441925647</c:v>
                </c:pt>
                <c:pt idx="21998">
                  <c:v>94.951496406300663</c:v>
                </c:pt>
                <c:pt idx="21999">
                  <c:v>94.95232033342468</c:v>
                </c:pt>
                <c:pt idx="22000">
                  <c:v>94.953144223301223</c:v>
                </c:pt>
                <c:pt idx="22001">
                  <c:v>94.953968075933531</c:v>
                </c:pt>
                <c:pt idx="22002">
                  <c:v>94.954791891325016</c:v>
                </c:pt>
                <c:pt idx="22003">
                  <c:v>94.955615669479101</c:v>
                </c:pt>
                <c:pt idx="22004">
                  <c:v>94.956439410399042</c:v>
                </c:pt>
                <c:pt idx="22005">
                  <c:v>94.957263114088263</c:v>
                </c:pt>
                <c:pt idx="22006">
                  <c:v>94.958086780550133</c:v>
                </c:pt>
                <c:pt idx="22007">
                  <c:v>94.958910409788032</c:v>
                </c:pt>
                <c:pt idx="22008">
                  <c:v>94.959734001805273</c:v>
                </c:pt>
                <c:pt idx="22009">
                  <c:v>94.960557556605238</c:v>
                </c:pt>
                <c:pt idx="22010">
                  <c:v>94.961381074191323</c:v>
                </c:pt>
                <c:pt idx="22011">
                  <c:v>94.962204554566853</c:v>
                </c:pt>
                <c:pt idx="22012">
                  <c:v>94.963027997735267</c:v>
                </c:pt>
                <c:pt idx="22013">
                  <c:v>94.963851403699806</c:v>
                </c:pt>
                <c:pt idx="22014">
                  <c:v>94.964674772463908</c:v>
                </c:pt>
                <c:pt idx="22015">
                  <c:v>94.965498104030914</c:v>
                </c:pt>
                <c:pt idx="22016">
                  <c:v>94.966321398404219</c:v>
                </c:pt>
                <c:pt idx="22017">
                  <c:v>94.96714465558712</c:v>
                </c:pt>
                <c:pt idx="22018">
                  <c:v>94.967967875583028</c:v>
                </c:pt>
                <c:pt idx="22019">
                  <c:v>94.968791058395283</c:v>
                </c:pt>
                <c:pt idx="22020">
                  <c:v>94.969614204027266</c:v>
                </c:pt>
                <c:pt idx="22021">
                  <c:v>94.970437312482218</c:v>
                </c:pt>
                <c:pt idx="22022">
                  <c:v>94.971260383763735</c:v>
                </c:pt>
                <c:pt idx="22023">
                  <c:v>94.972083417874956</c:v>
                </c:pt>
                <c:pt idx="22024">
                  <c:v>94.972906414819306</c:v>
                </c:pt>
                <c:pt idx="22025">
                  <c:v>94.973729374600211</c:v>
                </c:pt>
                <c:pt idx="22026">
                  <c:v>94.974552297220953</c:v>
                </c:pt>
                <c:pt idx="22027">
                  <c:v>94.975375182684814</c:v>
                </c:pt>
                <c:pt idx="22028">
                  <c:v>94.976198030995349</c:v>
                </c:pt>
                <c:pt idx="22029">
                  <c:v>94.977020842155781</c:v>
                </c:pt>
                <c:pt idx="22030">
                  <c:v>94.977843616169423</c:v>
                </c:pt>
                <c:pt idx="22031">
                  <c:v>94.978666353039756</c:v>
                </c:pt>
                <c:pt idx="22032">
                  <c:v>94.979489052770049</c:v>
                </c:pt>
                <c:pt idx="22033">
                  <c:v>94.980311715363669</c:v>
                </c:pt>
                <c:pt idx="22034">
                  <c:v>94.981134340823985</c:v>
                </c:pt>
                <c:pt idx="22035">
                  <c:v>94.981956929154336</c:v>
                </c:pt>
                <c:pt idx="22036">
                  <c:v>94.982779480358062</c:v>
                </c:pt>
                <c:pt idx="22037">
                  <c:v>94.983601994438544</c:v>
                </c:pt>
                <c:pt idx="22038">
                  <c:v>94.984424471399137</c:v>
                </c:pt>
                <c:pt idx="22039">
                  <c:v>94.985246911243124</c:v>
                </c:pt>
                <c:pt idx="22040">
                  <c:v>94.986069313973928</c:v>
                </c:pt>
                <c:pt idx="22041">
                  <c:v>94.986891679594848</c:v>
                </c:pt>
                <c:pt idx="22042">
                  <c:v>94.987714008109265</c:v>
                </c:pt>
                <c:pt idx="22043">
                  <c:v>94.988536299520533</c:v>
                </c:pt>
                <c:pt idx="22044">
                  <c:v>94.989358553831991</c:v>
                </c:pt>
                <c:pt idx="22045">
                  <c:v>94.990180771046994</c:v>
                </c:pt>
                <c:pt idx="22046">
                  <c:v>94.991002951168866</c:v>
                </c:pt>
                <c:pt idx="22047">
                  <c:v>94.991825094200976</c:v>
                </c:pt>
                <c:pt idx="22048">
                  <c:v>94.992647200146621</c:v>
                </c:pt>
                <c:pt idx="22049">
                  <c:v>94.993469269009211</c:v>
                </c:pt>
                <c:pt idx="22050">
                  <c:v>94.994291300792071</c:v>
                </c:pt>
                <c:pt idx="22051">
                  <c:v>94.995113295498513</c:v>
                </c:pt>
                <c:pt idx="22052">
                  <c:v>94.995935253131918</c:v>
                </c:pt>
                <c:pt idx="22053">
                  <c:v>94.996757173695599</c:v>
                </c:pt>
                <c:pt idx="22054">
                  <c:v>94.997579057192993</c:v>
                </c:pt>
                <c:pt idx="22055">
                  <c:v>94.998400903627299</c:v>
                </c:pt>
                <c:pt idx="22056">
                  <c:v>94.999222713001984</c:v>
                </c:pt>
                <c:pt idx="22057">
                  <c:v>95.000044485320331</c:v>
                </c:pt>
                <c:pt idx="22058">
                  <c:v>95.00086622058565</c:v>
                </c:pt>
                <c:pt idx="22059">
                  <c:v>95.001687918801352</c:v>
                </c:pt>
                <c:pt idx="22060">
                  <c:v>95.00250957997072</c:v>
                </c:pt>
                <c:pt idx="22061">
                  <c:v>95.003331204097151</c:v>
                </c:pt>
                <c:pt idx="22062">
                  <c:v>95.004152791183941</c:v>
                </c:pt>
                <c:pt idx="22063">
                  <c:v>95.004974341234444</c:v>
                </c:pt>
                <c:pt idx="22064">
                  <c:v>95.005795854251957</c:v>
                </c:pt>
                <c:pt idx="22065">
                  <c:v>95.006617330239919</c:v>
                </c:pt>
                <c:pt idx="22066">
                  <c:v>95.007438769201613</c:v>
                </c:pt>
                <c:pt idx="22067">
                  <c:v>95.008260171140364</c:v>
                </c:pt>
                <c:pt idx="22068">
                  <c:v>95.009081536059441</c:v>
                </c:pt>
                <c:pt idx="22069">
                  <c:v>95.009902863962353</c:v>
                </c:pt>
                <c:pt idx="22070">
                  <c:v>95.010724154852298</c:v>
                </c:pt>
                <c:pt idx="22071">
                  <c:v>95.011545408732701</c:v>
                </c:pt>
                <c:pt idx="22072">
                  <c:v>95.012366625606802</c:v>
                </c:pt>
                <c:pt idx="22073">
                  <c:v>95.013187805477955</c:v>
                </c:pt>
                <c:pt idx="22074">
                  <c:v>95.014008948349598</c:v>
                </c:pt>
                <c:pt idx="22075">
                  <c:v>95.01483005422493</c:v>
                </c:pt>
                <c:pt idx="22076">
                  <c:v>95.015651123107375</c:v>
                </c:pt>
                <c:pt idx="22077">
                  <c:v>95.016472155000216</c:v>
                </c:pt>
                <c:pt idx="22078">
                  <c:v>95.017293149906848</c:v>
                </c:pt>
                <c:pt idx="22079">
                  <c:v>95.018114107830513</c:v>
                </c:pt>
                <c:pt idx="22080">
                  <c:v>95.018935028774607</c:v>
                </c:pt>
                <c:pt idx="22081">
                  <c:v>95.019755912742468</c:v>
                </c:pt>
                <c:pt idx="22082">
                  <c:v>95.020576759737409</c:v>
                </c:pt>
                <c:pt idx="22083">
                  <c:v>95.021397569762712</c:v>
                </c:pt>
                <c:pt idx="22084">
                  <c:v>95.022218342821745</c:v>
                </c:pt>
                <c:pt idx="22085">
                  <c:v>95.023039078917904</c:v>
                </c:pt>
                <c:pt idx="22086">
                  <c:v>95.023859778054415</c:v>
                </c:pt>
                <c:pt idx="22087">
                  <c:v>95.024680440234675</c:v>
                </c:pt>
                <c:pt idx="22088">
                  <c:v>95.025501065461938</c:v>
                </c:pt>
                <c:pt idx="22089">
                  <c:v>95.026321653739615</c:v>
                </c:pt>
                <c:pt idx="22090">
                  <c:v>95.027142205071016</c:v>
                </c:pt>
                <c:pt idx="22091">
                  <c:v>95.027962719459424</c:v>
                </c:pt>
                <c:pt idx="22092">
                  <c:v>95.028783196908165</c:v>
                </c:pt>
                <c:pt idx="22093">
                  <c:v>95.029603637420621</c:v>
                </c:pt>
                <c:pt idx="22094">
                  <c:v>95.030424041000131</c:v>
                </c:pt>
                <c:pt idx="22095">
                  <c:v>95.031244407649922</c:v>
                </c:pt>
                <c:pt idx="22096">
                  <c:v>95.032064737373361</c:v>
                </c:pt>
                <c:pt idx="22097">
                  <c:v>95.032885030173787</c:v>
                </c:pt>
                <c:pt idx="22098">
                  <c:v>95.033705286054555</c:v>
                </c:pt>
                <c:pt idx="22099">
                  <c:v>95.034525505018948</c:v>
                </c:pt>
                <c:pt idx="22100">
                  <c:v>95.035345687070276</c:v>
                </c:pt>
                <c:pt idx="22101">
                  <c:v>95.036165832211893</c:v>
                </c:pt>
                <c:pt idx="22102">
                  <c:v>95.036985940447124</c:v>
                </c:pt>
                <c:pt idx="22103">
                  <c:v>95.03780601177921</c:v>
                </c:pt>
                <c:pt idx="22104">
                  <c:v>95.038626046211604</c:v>
                </c:pt>
                <c:pt idx="22105">
                  <c:v>95.039446043747546</c:v>
                </c:pt>
                <c:pt idx="22106">
                  <c:v>95.040266004390347</c:v>
                </c:pt>
                <c:pt idx="22107">
                  <c:v>95.041085928143374</c:v>
                </c:pt>
                <c:pt idx="22108">
                  <c:v>95.041905815009869</c:v>
                </c:pt>
                <c:pt idx="22109">
                  <c:v>95.042725664993256</c:v>
                </c:pt>
                <c:pt idx="22110">
                  <c:v>95.043545478096803</c:v>
                </c:pt>
                <c:pt idx="22111">
                  <c:v>95.044365254323793</c:v>
                </c:pt>
                <c:pt idx="22112">
                  <c:v>95.045184993677594</c:v>
                </c:pt>
                <c:pt idx="22113">
                  <c:v>95.046004696161475</c:v>
                </c:pt>
                <c:pt idx="22114">
                  <c:v>95.046824361778818</c:v>
                </c:pt>
                <c:pt idx="22115">
                  <c:v>95.047643990532876</c:v>
                </c:pt>
                <c:pt idx="22116">
                  <c:v>95.048463582426976</c:v>
                </c:pt>
                <c:pt idx="22117">
                  <c:v>95.049283137464471</c:v>
                </c:pt>
                <c:pt idx="22118">
                  <c:v>95.050102655648672</c:v>
                </c:pt>
                <c:pt idx="22119">
                  <c:v>95.050922136982805</c:v>
                </c:pt>
                <c:pt idx="22120">
                  <c:v>95.051741581470338</c:v>
                </c:pt>
                <c:pt idx="22121">
                  <c:v>95.052560989114482</c:v>
                </c:pt>
                <c:pt idx="22122">
                  <c:v>95.053380359918549</c:v>
                </c:pt>
                <c:pt idx="22123">
                  <c:v>95.054199693885863</c:v>
                </c:pt>
                <c:pt idx="22124">
                  <c:v>95.055018991019722</c:v>
                </c:pt>
                <c:pt idx="22125">
                  <c:v>95.055838251323465</c:v>
                </c:pt>
                <c:pt idx="22126">
                  <c:v>95.05665747480046</c:v>
                </c:pt>
                <c:pt idx="22127">
                  <c:v>95.05747666145389</c:v>
                </c:pt>
                <c:pt idx="22128">
                  <c:v>95.058295811287181</c:v>
                </c:pt>
                <c:pt idx="22129">
                  <c:v>95.059114924303572</c:v>
                </c:pt>
                <c:pt idx="22130">
                  <c:v>95.059934000506331</c:v>
                </c:pt>
                <c:pt idx="22131">
                  <c:v>95.060753039898898</c:v>
                </c:pt>
                <c:pt idx="22132">
                  <c:v>95.061572042484471</c:v>
                </c:pt>
                <c:pt idx="22133">
                  <c:v>95.062391008266431</c:v>
                </c:pt>
                <c:pt idx="22134">
                  <c:v>95.063209937248047</c:v>
                </c:pt>
                <c:pt idx="22135">
                  <c:v>95.064028829432587</c:v>
                </c:pt>
                <c:pt idx="22136">
                  <c:v>95.064847684823434</c:v>
                </c:pt>
                <c:pt idx="22137">
                  <c:v>95.065666503423842</c:v>
                </c:pt>
                <c:pt idx="22138">
                  <c:v>95.066485285237206</c:v>
                </c:pt>
                <c:pt idx="22139">
                  <c:v>95.067304030266683</c:v>
                </c:pt>
                <c:pt idx="22140">
                  <c:v>95.068122738515683</c:v>
                </c:pt>
                <c:pt idx="22141">
                  <c:v>95.068941409987502</c:v>
                </c:pt>
                <c:pt idx="22142">
                  <c:v>95.06976004468541</c:v>
                </c:pt>
                <c:pt idx="22143">
                  <c:v>95.070578642612716</c:v>
                </c:pt>
                <c:pt idx="22144">
                  <c:v>95.071397203772747</c:v>
                </c:pt>
                <c:pt idx="22145">
                  <c:v>95.072215728168814</c:v>
                </c:pt>
                <c:pt idx="22146">
                  <c:v>95.073034215804157</c:v>
                </c:pt>
                <c:pt idx="22147">
                  <c:v>95.073852666682143</c:v>
                </c:pt>
                <c:pt idx="22148">
                  <c:v>95.07467108080607</c:v>
                </c:pt>
                <c:pt idx="22149">
                  <c:v>95.075489458179177</c:v>
                </c:pt>
                <c:pt idx="22150">
                  <c:v>95.076307798804791</c:v>
                </c:pt>
                <c:pt idx="22151">
                  <c:v>95.077126102686265</c:v>
                </c:pt>
                <c:pt idx="22152">
                  <c:v>95.077944369826852</c:v>
                </c:pt>
                <c:pt idx="22153">
                  <c:v>95.078762600229865</c:v>
                </c:pt>
                <c:pt idx="22154">
                  <c:v>95.079580793898572</c:v>
                </c:pt>
                <c:pt idx="22155">
                  <c:v>95.080398950836354</c:v>
                </c:pt>
                <c:pt idx="22156">
                  <c:v>95.081217071046424</c:v>
                </c:pt>
                <c:pt idx="22157">
                  <c:v>95.082035154532065</c:v>
                </c:pt>
                <c:pt idx="22158">
                  <c:v>95.082853201296643</c:v>
                </c:pt>
                <c:pt idx="22159">
                  <c:v>95.083671211343429</c:v>
                </c:pt>
                <c:pt idx="22160">
                  <c:v>95.084489184675732</c:v>
                </c:pt>
                <c:pt idx="22161">
                  <c:v>95.085307121296765</c:v>
                </c:pt>
                <c:pt idx="22162">
                  <c:v>95.086125021209966</c:v>
                </c:pt>
                <c:pt idx="22163">
                  <c:v>95.086942884418519</c:v>
                </c:pt>
                <c:pt idx="22164">
                  <c:v>95.08776071092575</c:v>
                </c:pt>
                <c:pt idx="22165">
                  <c:v>95.088578500734954</c:v>
                </c:pt>
                <c:pt idx="22166">
                  <c:v>95.089396253849458</c:v>
                </c:pt>
                <c:pt idx="22167">
                  <c:v>95.090213970272544</c:v>
                </c:pt>
                <c:pt idx="22168">
                  <c:v>95.091031650007423</c:v>
                </c:pt>
                <c:pt idx="22169">
                  <c:v>95.091849293057436</c:v>
                </c:pt>
                <c:pt idx="22170">
                  <c:v>95.092666899425922</c:v>
                </c:pt>
                <c:pt idx="22171">
                  <c:v>95.093484469116149</c:v>
                </c:pt>
                <c:pt idx="22172">
                  <c:v>95.094302002131343</c:v>
                </c:pt>
                <c:pt idx="22173">
                  <c:v>95.095119498474901</c:v>
                </c:pt>
                <c:pt idx="22174">
                  <c:v>95.095936958149991</c:v>
                </c:pt>
                <c:pt idx="22175">
                  <c:v>95.096754381160025</c:v>
                </c:pt>
                <c:pt idx="22176">
                  <c:v>95.097571767508228</c:v>
                </c:pt>
                <c:pt idx="22177">
                  <c:v>95.098389117197897</c:v>
                </c:pt>
                <c:pt idx="22178">
                  <c:v>95.099206430232329</c:v>
                </c:pt>
                <c:pt idx="22179">
                  <c:v>95.100023706614749</c:v>
                </c:pt>
                <c:pt idx="22180">
                  <c:v>95.100840946348569</c:v>
                </c:pt>
                <c:pt idx="22181">
                  <c:v>95.101658149436915</c:v>
                </c:pt>
                <c:pt idx="22182">
                  <c:v>95.10247531588324</c:v>
                </c:pt>
                <c:pt idx="22183">
                  <c:v>95.103292445690712</c:v>
                </c:pt>
                <c:pt idx="22184">
                  <c:v>95.104109538862673</c:v>
                </c:pt>
                <c:pt idx="22185">
                  <c:v>95.104926595402404</c:v>
                </c:pt>
                <c:pt idx="22186">
                  <c:v>95.105743615313173</c:v>
                </c:pt>
                <c:pt idx="22187">
                  <c:v>95.10656059859825</c:v>
                </c:pt>
                <c:pt idx="22188">
                  <c:v>95.107377545260917</c:v>
                </c:pt>
                <c:pt idx="22189">
                  <c:v>95.108194455304499</c:v>
                </c:pt>
                <c:pt idx="22190">
                  <c:v>95.109011328732279</c:v>
                </c:pt>
                <c:pt idx="22191">
                  <c:v>95.109828165547469</c:v>
                </c:pt>
                <c:pt idx="22192">
                  <c:v>95.110644965753423</c:v>
                </c:pt>
                <c:pt idx="22193">
                  <c:v>95.111461729353394</c:v>
                </c:pt>
                <c:pt idx="22194">
                  <c:v>95.112278456350637</c:v>
                </c:pt>
                <c:pt idx="22195">
                  <c:v>95.113095146748506</c:v>
                </c:pt>
                <c:pt idx="22196">
                  <c:v>95.113911800550241</c:v>
                </c:pt>
                <c:pt idx="22197">
                  <c:v>95.114728417759096</c:v>
                </c:pt>
                <c:pt idx="22198">
                  <c:v>95.115544998378397</c:v>
                </c:pt>
                <c:pt idx="22199">
                  <c:v>95.116361542411354</c:v>
                </c:pt>
                <c:pt idx="22200">
                  <c:v>95.117178049861309</c:v>
                </c:pt>
                <c:pt idx="22201">
                  <c:v>95.117994520731557</c:v>
                </c:pt>
                <c:pt idx="22202">
                  <c:v>95.118810955025282</c:v>
                </c:pt>
                <c:pt idx="22203">
                  <c:v>95.119627352745809</c:v>
                </c:pt>
                <c:pt idx="22204">
                  <c:v>95.120443713896464</c:v>
                </c:pt>
                <c:pt idx="22205">
                  <c:v>95.121260038480486</c:v>
                </c:pt>
                <c:pt idx="22206">
                  <c:v>95.122076326501087</c:v>
                </c:pt>
                <c:pt idx="22207">
                  <c:v>95.12289257796165</c:v>
                </c:pt>
                <c:pt idx="22208">
                  <c:v>95.123708792865401</c:v>
                </c:pt>
                <c:pt idx="22209">
                  <c:v>95.124524971215649</c:v>
                </c:pt>
                <c:pt idx="22210">
                  <c:v>95.125341113015523</c:v>
                </c:pt>
                <c:pt idx="22211">
                  <c:v>95.126157218268503</c:v>
                </c:pt>
                <c:pt idx="22212">
                  <c:v>95.126973286977773</c:v>
                </c:pt>
                <c:pt idx="22213">
                  <c:v>95.12778931914653</c:v>
                </c:pt>
                <c:pt idx="22214">
                  <c:v>95.12860531477817</c:v>
                </c:pt>
                <c:pt idx="22215">
                  <c:v>95.129421273875877</c:v>
                </c:pt>
                <c:pt idx="22216">
                  <c:v>95.130237196442962</c:v>
                </c:pt>
                <c:pt idx="22217">
                  <c:v>95.131053082482708</c:v>
                </c:pt>
                <c:pt idx="22218">
                  <c:v>95.131868931998369</c:v>
                </c:pt>
                <c:pt idx="22219">
                  <c:v>95.132684744993185</c:v>
                </c:pt>
                <c:pt idx="22220">
                  <c:v>95.133500521470452</c:v>
                </c:pt>
                <c:pt idx="22221">
                  <c:v>95.134316261433455</c:v>
                </c:pt>
                <c:pt idx="22222">
                  <c:v>95.135131964885446</c:v>
                </c:pt>
                <c:pt idx="22223">
                  <c:v>95.135947631829637</c:v>
                </c:pt>
                <c:pt idx="22224">
                  <c:v>95.136763262269469</c:v>
                </c:pt>
                <c:pt idx="22225">
                  <c:v>95.137578856207995</c:v>
                </c:pt>
                <c:pt idx="22226">
                  <c:v>95.138394413648598</c:v>
                </c:pt>
                <c:pt idx="22227">
                  <c:v>95.139209934594561</c:v>
                </c:pt>
                <c:pt idx="22228">
                  <c:v>95.140025419049095</c:v>
                </c:pt>
                <c:pt idx="22229">
                  <c:v>95.140840867015513</c:v>
                </c:pt>
                <c:pt idx="22230">
                  <c:v>95.141656278496981</c:v>
                </c:pt>
                <c:pt idx="22231">
                  <c:v>95.142471653496884</c:v>
                </c:pt>
                <c:pt idx="22232">
                  <c:v>95.14328699201846</c:v>
                </c:pt>
                <c:pt idx="22233">
                  <c:v>95.144102294064922</c:v>
                </c:pt>
                <c:pt idx="22234">
                  <c:v>95.144917559639552</c:v>
                </c:pt>
                <c:pt idx="22235">
                  <c:v>95.145732788745633</c:v>
                </c:pt>
                <c:pt idx="22236">
                  <c:v>95.146547981386433</c:v>
                </c:pt>
                <c:pt idx="22237">
                  <c:v>95.147363137565208</c:v>
                </c:pt>
                <c:pt idx="22238">
                  <c:v>95.148178257285167</c:v>
                </c:pt>
                <c:pt idx="22239">
                  <c:v>95.148993340549623</c:v>
                </c:pt>
                <c:pt idx="22240">
                  <c:v>95.149808387361858</c:v>
                </c:pt>
                <c:pt idx="22241">
                  <c:v>95.150623397725099</c:v>
                </c:pt>
                <c:pt idx="22242">
                  <c:v>95.151438371642584</c:v>
                </c:pt>
                <c:pt idx="22243">
                  <c:v>95.152253309117626</c:v>
                </c:pt>
                <c:pt idx="22244">
                  <c:v>95.153068210153435</c:v>
                </c:pt>
                <c:pt idx="22245">
                  <c:v>95.153883074753267</c:v>
                </c:pt>
                <c:pt idx="22246">
                  <c:v>95.154697902920432</c:v>
                </c:pt>
                <c:pt idx="22247">
                  <c:v>95.155512694658157</c:v>
                </c:pt>
                <c:pt idx="22248">
                  <c:v>95.156327449969709</c:v>
                </c:pt>
                <c:pt idx="22249">
                  <c:v>95.157142168858343</c:v>
                </c:pt>
                <c:pt idx="22250">
                  <c:v>95.157956851327313</c:v>
                </c:pt>
                <c:pt idx="22251">
                  <c:v>95.158771497379817</c:v>
                </c:pt>
                <c:pt idx="22252">
                  <c:v>95.159586107019209</c:v>
                </c:pt>
                <c:pt idx="22253">
                  <c:v>95.160400680248756</c:v>
                </c:pt>
                <c:pt idx="22254">
                  <c:v>95.161215217071586</c:v>
                </c:pt>
                <c:pt idx="22255">
                  <c:v>95.162029717490995</c:v>
                </c:pt>
                <c:pt idx="22256">
                  <c:v>95.162844181510309</c:v>
                </c:pt>
                <c:pt idx="22257">
                  <c:v>95.163658609132753</c:v>
                </c:pt>
                <c:pt idx="22258">
                  <c:v>95.164473000361539</c:v>
                </c:pt>
                <c:pt idx="22259">
                  <c:v>95.165287355199908</c:v>
                </c:pt>
                <c:pt idx="22260">
                  <c:v>95.166101673651241</c:v>
                </c:pt>
                <c:pt idx="22261">
                  <c:v>95.166915955718622</c:v>
                </c:pt>
                <c:pt idx="22262">
                  <c:v>95.167730201405391</c:v>
                </c:pt>
                <c:pt idx="22263">
                  <c:v>95.16854441071483</c:v>
                </c:pt>
                <c:pt idx="22264">
                  <c:v>95.169358583650094</c:v>
                </c:pt>
                <c:pt idx="22265">
                  <c:v>95.170172720214495</c:v>
                </c:pt>
                <c:pt idx="22266">
                  <c:v>95.170986820411287</c:v>
                </c:pt>
                <c:pt idx="22267">
                  <c:v>95.171800884243709</c:v>
                </c:pt>
                <c:pt idx="22268">
                  <c:v>95.172614911714973</c:v>
                </c:pt>
                <c:pt idx="22269">
                  <c:v>95.173428902828348</c:v>
                </c:pt>
                <c:pt idx="22270">
                  <c:v>95.174242857587132</c:v>
                </c:pt>
                <c:pt idx="22271">
                  <c:v>95.175056775994506</c:v>
                </c:pt>
                <c:pt idx="22272">
                  <c:v>95.175870658053753</c:v>
                </c:pt>
                <c:pt idx="22273">
                  <c:v>95.176684503768129</c:v>
                </c:pt>
                <c:pt idx="22274">
                  <c:v>95.177498313140845</c:v>
                </c:pt>
                <c:pt idx="22275">
                  <c:v>95.178312086175168</c:v>
                </c:pt>
                <c:pt idx="22276">
                  <c:v>95.179125822874298</c:v>
                </c:pt>
                <c:pt idx="22277">
                  <c:v>95.179939523241529</c:v>
                </c:pt>
                <c:pt idx="22278">
                  <c:v>95.180753187280132</c:v>
                </c:pt>
                <c:pt idx="22279">
                  <c:v>95.181566814993289</c:v>
                </c:pt>
                <c:pt idx="22280">
                  <c:v>95.18238040638424</c:v>
                </c:pt>
                <c:pt idx="22281">
                  <c:v>95.183193961456311</c:v>
                </c:pt>
                <c:pt idx="22282">
                  <c:v>95.184007480212642</c:v>
                </c:pt>
                <c:pt idx="22283">
                  <c:v>95.184820962656516</c:v>
                </c:pt>
                <c:pt idx="22284">
                  <c:v>95.185634408791216</c:v>
                </c:pt>
                <c:pt idx="22285">
                  <c:v>95.186447818619882</c:v>
                </c:pt>
                <c:pt idx="22286">
                  <c:v>95.187261192145911</c:v>
                </c:pt>
                <c:pt idx="22287">
                  <c:v>95.188074529372415</c:v>
                </c:pt>
                <c:pt idx="22288">
                  <c:v>95.188887830302633</c:v>
                </c:pt>
                <c:pt idx="22289">
                  <c:v>95.189701094939878</c:v>
                </c:pt>
                <c:pt idx="22290">
                  <c:v>95.190514323287374</c:v>
                </c:pt>
                <c:pt idx="22291">
                  <c:v>95.191327515348291</c:v>
                </c:pt>
                <c:pt idx="22292">
                  <c:v>95.192140671125941</c:v>
                </c:pt>
                <c:pt idx="22293">
                  <c:v>95.19295379062352</c:v>
                </c:pt>
                <c:pt idx="22294">
                  <c:v>95.193766873844297</c:v>
                </c:pt>
                <c:pt idx="22295">
                  <c:v>95.194579920791483</c:v>
                </c:pt>
                <c:pt idx="22296">
                  <c:v>95.195392931468305</c:v>
                </c:pt>
                <c:pt idx="22297">
                  <c:v>95.19620590587806</c:v>
                </c:pt>
                <c:pt idx="22298">
                  <c:v>95.197018844023901</c:v>
                </c:pt>
                <c:pt idx="22299">
                  <c:v>95.197831745909113</c:v>
                </c:pt>
                <c:pt idx="22300">
                  <c:v>95.198644611536906</c:v>
                </c:pt>
                <c:pt idx="22301">
                  <c:v>95.199457440910592</c:v>
                </c:pt>
                <c:pt idx="22302">
                  <c:v>95.200270234033283</c:v>
                </c:pt>
                <c:pt idx="22303">
                  <c:v>95.201082990908304</c:v>
                </c:pt>
                <c:pt idx="22304">
                  <c:v>95.20189571153881</c:v>
                </c:pt>
                <c:pt idx="22305">
                  <c:v>95.202708395928084</c:v>
                </c:pt>
                <c:pt idx="22306">
                  <c:v>95.203521044079395</c:v>
                </c:pt>
                <c:pt idx="22307">
                  <c:v>95.204333655995924</c:v>
                </c:pt>
                <c:pt idx="22308">
                  <c:v>95.205146231680885</c:v>
                </c:pt>
                <c:pt idx="22309">
                  <c:v>95.205958771137531</c:v>
                </c:pt>
                <c:pt idx="22310">
                  <c:v>95.206771274369089</c:v>
                </c:pt>
                <c:pt idx="22311">
                  <c:v>95.207583741378869</c:v>
                </c:pt>
                <c:pt idx="22312">
                  <c:v>95.208396172169927</c:v>
                </c:pt>
                <c:pt idx="22313">
                  <c:v>95.209208566745644</c:v>
                </c:pt>
                <c:pt idx="22314">
                  <c:v>95.210020925109234</c:v>
                </c:pt>
                <c:pt idx="22315">
                  <c:v>95.210833247263807</c:v>
                </c:pt>
                <c:pt idx="22316">
                  <c:v>95.211645533212732</c:v>
                </c:pt>
                <c:pt idx="22317">
                  <c:v>95.212457782959106</c:v>
                </c:pt>
                <c:pt idx="22318">
                  <c:v>95.213269996506313</c:v>
                </c:pt>
                <c:pt idx="22319">
                  <c:v>95.214082173857392</c:v>
                </c:pt>
                <c:pt idx="22320">
                  <c:v>95.214894315015769</c:v>
                </c:pt>
                <c:pt idx="22321">
                  <c:v>95.215706419984471</c:v>
                </c:pt>
                <c:pt idx="22322">
                  <c:v>95.216518488766894</c:v>
                </c:pt>
                <c:pt idx="22323">
                  <c:v>95.217330521366165</c:v>
                </c:pt>
                <c:pt idx="22324">
                  <c:v>95.218142517785495</c:v>
                </c:pt>
                <c:pt idx="22325">
                  <c:v>95.218954478028223</c:v>
                </c:pt>
                <c:pt idx="22326">
                  <c:v>95.219766402097463</c:v>
                </c:pt>
                <c:pt idx="22327">
                  <c:v>95.220578289996453</c:v>
                </c:pt>
                <c:pt idx="22328">
                  <c:v>95.221390141728449</c:v>
                </c:pt>
                <c:pt idx="22329">
                  <c:v>95.222201957296633</c:v>
                </c:pt>
                <c:pt idx="22330">
                  <c:v>95.223013736704289</c:v>
                </c:pt>
                <c:pt idx="22331">
                  <c:v>95.22382547995457</c:v>
                </c:pt>
                <c:pt idx="22332">
                  <c:v>95.224637187050718</c:v>
                </c:pt>
                <c:pt idx="22333">
                  <c:v>95.225448857995985</c:v>
                </c:pt>
                <c:pt idx="22334">
                  <c:v>95.226260492793571</c:v>
                </c:pt>
                <c:pt idx="22335">
                  <c:v>95.227072091446686</c:v>
                </c:pt>
                <c:pt idx="22336">
                  <c:v>95.227883653958571</c:v>
                </c:pt>
                <c:pt idx="22337">
                  <c:v>95.228695180332394</c:v>
                </c:pt>
                <c:pt idx="22338">
                  <c:v>95.229506670571411</c:v>
                </c:pt>
                <c:pt idx="22339">
                  <c:v>95.230318124678845</c:v>
                </c:pt>
                <c:pt idx="22340">
                  <c:v>95.231129542657925</c:v>
                </c:pt>
                <c:pt idx="22341">
                  <c:v>95.231940924511832</c:v>
                </c:pt>
                <c:pt idx="22342">
                  <c:v>95.232752270243807</c:v>
                </c:pt>
                <c:pt idx="22343">
                  <c:v>95.233563579857091</c:v>
                </c:pt>
                <c:pt idx="22344">
                  <c:v>95.234374853354794</c:v>
                </c:pt>
                <c:pt idx="22345">
                  <c:v>95.235186090740243</c:v>
                </c:pt>
                <c:pt idx="22346">
                  <c:v>95.23599729201662</c:v>
                </c:pt>
                <c:pt idx="22347">
                  <c:v>95.236808457187109</c:v>
                </c:pt>
                <c:pt idx="22348">
                  <c:v>95.237619586254965</c:v>
                </c:pt>
                <c:pt idx="22349">
                  <c:v>95.238430679223384</c:v>
                </c:pt>
                <c:pt idx="22350">
                  <c:v>95.239241736095579</c:v>
                </c:pt>
                <c:pt idx="22351">
                  <c:v>95.240052756874761</c:v>
                </c:pt>
                <c:pt idx="22352">
                  <c:v>95.240863741564169</c:v>
                </c:pt>
                <c:pt idx="22353">
                  <c:v>95.24167469016696</c:v>
                </c:pt>
                <c:pt idx="22354">
                  <c:v>95.242485602686358</c:v>
                </c:pt>
                <c:pt idx="22355">
                  <c:v>95.243296479125618</c:v>
                </c:pt>
                <c:pt idx="22356">
                  <c:v>95.244107319487938</c:v>
                </c:pt>
                <c:pt idx="22357">
                  <c:v>95.244918123776486</c:v>
                </c:pt>
                <c:pt idx="22358">
                  <c:v>95.245728891994503</c:v>
                </c:pt>
                <c:pt idx="22359">
                  <c:v>95.246539624145228</c:v>
                </c:pt>
                <c:pt idx="22360">
                  <c:v>95.247350320231774</c:v>
                </c:pt>
                <c:pt idx="22361">
                  <c:v>95.248160980257509</c:v>
                </c:pt>
                <c:pt idx="22362">
                  <c:v>95.248971604225446</c:v>
                </c:pt>
                <c:pt idx="22363">
                  <c:v>95.249782192138909</c:v>
                </c:pt>
                <c:pt idx="22364">
                  <c:v>95.250592744001139</c:v>
                </c:pt>
                <c:pt idx="22365">
                  <c:v>95.251403259815277</c:v>
                </c:pt>
                <c:pt idx="22366">
                  <c:v>95.252213739584462</c:v>
                </c:pt>
                <c:pt idx="22367">
                  <c:v>95.253024183312107</c:v>
                </c:pt>
                <c:pt idx="22368">
                  <c:v>95.25383459100118</c:v>
                </c:pt>
                <c:pt idx="22369">
                  <c:v>95.254644962655064</c:v>
                </c:pt>
                <c:pt idx="22370">
                  <c:v>95.255455298276871</c:v>
                </c:pt>
                <c:pt idx="22371">
                  <c:v>95.256265597869813</c:v>
                </c:pt>
                <c:pt idx="22372">
                  <c:v>95.257075861437173</c:v>
                </c:pt>
                <c:pt idx="22373">
                  <c:v>95.257886088982033</c:v>
                </c:pt>
                <c:pt idx="22374">
                  <c:v>95.258696280507692</c:v>
                </c:pt>
                <c:pt idx="22375">
                  <c:v>95.259506436017261</c:v>
                </c:pt>
                <c:pt idx="22376">
                  <c:v>95.260316555514052</c:v>
                </c:pt>
                <c:pt idx="22377">
                  <c:v>95.261126639001205</c:v>
                </c:pt>
                <c:pt idx="22378">
                  <c:v>95.261936686481889</c:v>
                </c:pt>
                <c:pt idx="22379">
                  <c:v>95.262746697959372</c:v>
                </c:pt>
                <c:pt idx="22380">
                  <c:v>95.26355667343681</c:v>
                </c:pt>
                <c:pt idx="22381">
                  <c:v>95.26436661291747</c:v>
                </c:pt>
                <c:pt idx="22382">
                  <c:v>95.265176516404381</c:v>
                </c:pt>
                <c:pt idx="22383">
                  <c:v>95.26598638390098</c:v>
                </c:pt>
                <c:pt idx="22384">
                  <c:v>95.266796215410309</c:v>
                </c:pt>
                <c:pt idx="22385">
                  <c:v>95.267606010935594</c:v>
                </c:pt>
                <c:pt idx="22386">
                  <c:v>95.268415770480019</c:v>
                </c:pt>
                <c:pt idx="22387">
                  <c:v>95.269225494046879</c:v>
                </c:pt>
                <c:pt idx="22388">
                  <c:v>95.270035181639201</c:v>
                </c:pt>
                <c:pt idx="22389">
                  <c:v>95.270844833260327</c:v>
                </c:pt>
                <c:pt idx="22390">
                  <c:v>95.271654448913409</c:v>
                </c:pt>
                <c:pt idx="22391">
                  <c:v>95.27246402860159</c:v>
                </c:pt>
                <c:pt idx="22392">
                  <c:v>95.273273572328151</c:v>
                </c:pt>
                <c:pt idx="22393">
                  <c:v>95.274083080096233</c:v>
                </c:pt>
                <c:pt idx="22394">
                  <c:v>95.274892551909062</c:v>
                </c:pt>
                <c:pt idx="22395">
                  <c:v>95.275701987769764</c:v>
                </c:pt>
                <c:pt idx="22396">
                  <c:v>95.276511387681609</c:v>
                </c:pt>
                <c:pt idx="22397">
                  <c:v>95.277320751647807</c:v>
                </c:pt>
                <c:pt idx="22398">
                  <c:v>95.278130079671456</c:v>
                </c:pt>
                <c:pt idx="22399">
                  <c:v>95.278939371755797</c:v>
                </c:pt>
                <c:pt idx="22400">
                  <c:v>95.279748627904041</c:v>
                </c:pt>
                <c:pt idx="22401">
                  <c:v>95.280557848119372</c:v>
                </c:pt>
                <c:pt idx="22402">
                  <c:v>95.281367032404944</c:v>
                </c:pt>
                <c:pt idx="22403">
                  <c:v>95.282176180763969</c:v>
                </c:pt>
                <c:pt idx="22404">
                  <c:v>95.282985293199673</c:v>
                </c:pt>
                <c:pt idx="22405">
                  <c:v>95.283794369715253</c:v>
                </c:pt>
                <c:pt idx="22406">
                  <c:v>95.284603410313807</c:v>
                </c:pt>
                <c:pt idx="22407">
                  <c:v>95.285412414998547</c:v>
                </c:pt>
                <c:pt idx="22408">
                  <c:v>95.286221383772727</c:v>
                </c:pt>
                <c:pt idx="22409">
                  <c:v>95.287030316639445</c:v>
                </c:pt>
                <c:pt idx="22410">
                  <c:v>95.287839213602012</c:v>
                </c:pt>
                <c:pt idx="22411">
                  <c:v>95.288648074663527</c:v>
                </c:pt>
                <c:pt idx="22412">
                  <c:v>95.289456899827215</c:v>
                </c:pt>
                <c:pt idx="22413">
                  <c:v>95.290265689096231</c:v>
                </c:pt>
                <c:pt idx="22414">
                  <c:v>95.291074442473743</c:v>
                </c:pt>
                <c:pt idx="22415">
                  <c:v>95.291883159962993</c:v>
                </c:pt>
                <c:pt idx="22416">
                  <c:v>95.29269184156712</c:v>
                </c:pt>
                <c:pt idx="22417">
                  <c:v>95.293500487289322</c:v>
                </c:pt>
                <c:pt idx="22418">
                  <c:v>95.294309097132796</c:v>
                </c:pt>
                <c:pt idx="22419">
                  <c:v>95.295117671100726</c:v>
                </c:pt>
                <c:pt idx="22420">
                  <c:v>95.295926209196296</c:v>
                </c:pt>
                <c:pt idx="22421">
                  <c:v>95.296734711422616</c:v>
                </c:pt>
                <c:pt idx="22422">
                  <c:v>95.297543177783012</c:v>
                </c:pt>
                <c:pt idx="22423">
                  <c:v>95.298351608280555</c:v>
                </c:pt>
                <c:pt idx="22424">
                  <c:v>95.29916000291847</c:v>
                </c:pt>
                <c:pt idx="22425">
                  <c:v>95.299968361699882</c:v>
                </c:pt>
                <c:pt idx="22426">
                  <c:v>95.300776684628048</c:v>
                </c:pt>
                <c:pt idx="22427">
                  <c:v>95.30158497170612</c:v>
                </c:pt>
                <c:pt idx="22428">
                  <c:v>95.302393222937269</c:v>
                </c:pt>
                <c:pt idx="22429">
                  <c:v>95.303201438324649</c:v>
                </c:pt>
                <c:pt idx="22430">
                  <c:v>95.3040096178715</c:v>
                </c:pt>
                <c:pt idx="22431">
                  <c:v>95.304817761580978</c:v>
                </c:pt>
                <c:pt idx="22432">
                  <c:v>95.305625869456208</c:v>
                </c:pt>
                <c:pt idx="22433">
                  <c:v>95.306433941500472</c:v>
                </c:pt>
                <c:pt idx="22434">
                  <c:v>95.307241977716842</c:v>
                </c:pt>
                <c:pt idx="22435">
                  <c:v>95.308049978108542</c:v>
                </c:pt>
                <c:pt idx="22436">
                  <c:v>95.308857942678785</c:v>
                </c:pt>
                <c:pt idx="22437">
                  <c:v>95.309665871430653</c:v>
                </c:pt>
                <c:pt idx="22438">
                  <c:v>95.310473764367444</c:v>
                </c:pt>
                <c:pt idx="22439">
                  <c:v>95.311281621492228</c:v>
                </c:pt>
                <c:pt idx="22440">
                  <c:v>95.312089442808215</c:v>
                </c:pt>
                <c:pt idx="22441">
                  <c:v>95.312897228318576</c:v>
                </c:pt>
                <c:pt idx="22442">
                  <c:v>95.313704978026493</c:v>
                </c:pt>
                <c:pt idx="22443">
                  <c:v>95.314512691935207</c:v>
                </c:pt>
                <c:pt idx="22444">
                  <c:v>95.315320370047729</c:v>
                </c:pt>
                <c:pt idx="22445">
                  <c:v>95.316128012367372</c:v>
                </c:pt>
                <c:pt idx="22446">
                  <c:v>95.316935618897233</c:v>
                </c:pt>
                <c:pt idx="22447">
                  <c:v>95.317743189640524</c:v>
                </c:pt>
                <c:pt idx="22448">
                  <c:v>95.318550724600428</c:v>
                </c:pt>
                <c:pt idx="22449">
                  <c:v>95.319358223780043</c:v>
                </c:pt>
                <c:pt idx="22450">
                  <c:v>95.320165687182666</c:v>
                </c:pt>
                <c:pt idx="22451">
                  <c:v>95.320973114811295</c:v>
                </c:pt>
                <c:pt idx="22452">
                  <c:v>95.321780506669228</c:v>
                </c:pt>
                <c:pt idx="22453">
                  <c:v>95.322587862759619</c:v>
                </c:pt>
                <c:pt idx="22454">
                  <c:v>95.323395183085665</c:v>
                </c:pt>
                <c:pt idx="22455">
                  <c:v>95.324202467650423</c:v>
                </c:pt>
                <c:pt idx="22456">
                  <c:v>95.325009716457174</c:v>
                </c:pt>
                <c:pt idx="22457">
                  <c:v>95.325816929509003</c:v>
                </c:pt>
                <c:pt idx="22458">
                  <c:v>95.326624106809106</c:v>
                </c:pt>
                <c:pt idx="22459">
                  <c:v>95.327431248360682</c:v>
                </c:pt>
                <c:pt idx="22460">
                  <c:v>95.328238354166828</c:v>
                </c:pt>
                <c:pt idx="22461">
                  <c:v>95.329045424230813</c:v>
                </c:pt>
                <c:pt idx="22462">
                  <c:v>95.329852458555678</c:v>
                </c:pt>
                <c:pt idx="22463">
                  <c:v>95.330659457144733</c:v>
                </c:pt>
                <c:pt idx="22464">
                  <c:v>95.331466420000993</c:v>
                </c:pt>
                <c:pt idx="22465">
                  <c:v>95.33227334712771</c:v>
                </c:pt>
                <c:pt idx="22466">
                  <c:v>95.333080238528041</c:v>
                </c:pt>
                <c:pt idx="22467">
                  <c:v>95.333887094205139</c:v>
                </c:pt>
                <c:pt idx="22468">
                  <c:v>95.334693914162202</c:v>
                </c:pt>
                <c:pt idx="22469">
                  <c:v>95.335500698402299</c:v>
                </c:pt>
                <c:pt idx="22470">
                  <c:v>95.336307446928629</c:v>
                </c:pt>
                <c:pt idx="22471">
                  <c:v>95.337114159744445</c:v>
                </c:pt>
                <c:pt idx="22472">
                  <c:v>95.337920836852788</c:v>
                </c:pt>
                <c:pt idx="22473">
                  <c:v>95.338727478256871</c:v>
                </c:pt>
                <c:pt idx="22474">
                  <c:v>95.339534083959876</c:v>
                </c:pt>
                <c:pt idx="22475">
                  <c:v>95.340340653964958</c:v>
                </c:pt>
                <c:pt idx="22476">
                  <c:v>95.341147188275244</c:v>
                </c:pt>
                <c:pt idx="22477">
                  <c:v>95.341953686893888</c:v>
                </c:pt>
                <c:pt idx="22478">
                  <c:v>95.342760149824031</c:v>
                </c:pt>
                <c:pt idx="22479">
                  <c:v>95.343566577068913</c:v>
                </c:pt>
                <c:pt idx="22480">
                  <c:v>95.34437296863166</c:v>
                </c:pt>
                <c:pt idx="22481">
                  <c:v>95.345179324515428</c:v>
                </c:pt>
                <c:pt idx="22482">
                  <c:v>95.345985644723328</c:v>
                </c:pt>
                <c:pt idx="22483">
                  <c:v>95.346791929258544</c:v>
                </c:pt>
                <c:pt idx="22484">
                  <c:v>95.347598178124258</c:v>
                </c:pt>
                <c:pt idx="22485">
                  <c:v>95.348404391323612</c:v>
                </c:pt>
                <c:pt idx="22486">
                  <c:v>95.349210568859746</c:v>
                </c:pt>
                <c:pt idx="22487">
                  <c:v>95.350016710735829</c:v>
                </c:pt>
                <c:pt idx="22488">
                  <c:v>95.35082281695496</c:v>
                </c:pt>
                <c:pt idx="22489">
                  <c:v>95.351628887520448</c:v>
                </c:pt>
                <c:pt idx="22490">
                  <c:v>95.352434922435265</c:v>
                </c:pt>
                <c:pt idx="22491">
                  <c:v>95.353240921702721</c:v>
                </c:pt>
                <c:pt idx="22492">
                  <c:v>95.354046885325843</c:v>
                </c:pt>
                <c:pt idx="22493">
                  <c:v>95.354852813307815</c:v>
                </c:pt>
                <c:pt idx="22494">
                  <c:v>95.355658705651834</c:v>
                </c:pt>
                <c:pt idx="22495">
                  <c:v>95.356464562361012</c:v>
                </c:pt>
                <c:pt idx="22496">
                  <c:v>95.357270383438532</c:v>
                </c:pt>
                <c:pt idx="22497">
                  <c:v>95.358076168887465</c:v>
                </c:pt>
                <c:pt idx="22498">
                  <c:v>95.358881918711091</c:v>
                </c:pt>
                <c:pt idx="22499">
                  <c:v>95.359687632912483</c:v>
                </c:pt>
                <c:pt idx="22500">
                  <c:v>95.360493311494764</c:v>
                </c:pt>
                <c:pt idx="22501">
                  <c:v>95.361298954461148</c:v>
                </c:pt>
                <c:pt idx="22502">
                  <c:v>95.362104561814746</c:v>
                </c:pt>
                <c:pt idx="22503">
                  <c:v>95.362910133558685</c:v>
                </c:pt>
                <c:pt idx="22504">
                  <c:v>95.363715669696234</c:v>
                </c:pt>
                <c:pt idx="22505">
                  <c:v>95.364521170230347</c:v>
                </c:pt>
                <c:pt idx="22506">
                  <c:v>95.365326635164308</c:v>
                </c:pt>
                <c:pt idx="22507">
                  <c:v>95.366132064501201</c:v>
                </c:pt>
                <c:pt idx="22508">
                  <c:v>95.366937458244252</c:v>
                </c:pt>
                <c:pt idx="22509">
                  <c:v>95.367742816396472</c:v>
                </c:pt>
                <c:pt idx="22510">
                  <c:v>95.368548138961174</c:v>
                </c:pt>
                <c:pt idx="22511">
                  <c:v>95.369353425941398</c:v>
                </c:pt>
                <c:pt idx="22512">
                  <c:v>95.370158677340271</c:v>
                </c:pt>
                <c:pt idx="22513">
                  <c:v>95.37096389316099</c:v>
                </c:pt>
                <c:pt idx="22514">
                  <c:v>95.371769073406668</c:v>
                </c:pt>
                <c:pt idx="22515">
                  <c:v>95.372574218080473</c:v>
                </c:pt>
                <c:pt idx="22516">
                  <c:v>95.373379327185575</c:v>
                </c:pt>
                <c:pt idx="22517">
                  <c:v>95.374184400725056</c:v>
                </c:pt>
                <c:pt idx="22518">
                  <c:v>95.374989438702073</c:v>
                </c:pt>
                <c:pt idx="22519">
                  <c:v>95.37579444111978</c:v>
                </c:pt>
                <c:pt idx="22520">
                  <c:v>95.376599407981317</c:v>
                </c:pt>
                <c:pt idx="22521">
                  <c:v>95.377404339289797</c:v>
                </c:pt>
                <c:pt idx="22522">
                  <c:v>95.378209235048431</c:v>
                </c:pt>
                <c:pt idx="22523">
                  <c:v>95.379014095260302</c:v>
                </c:pt>
                <c:pt idx="22524">
                  <c:v>95.379818919928496</c:v>
                </c:pt>
                <c:pt idx="22525">
                  <c:v>95.380623709056323</c:v>
                </c:pt>
                <c:pt idx="22526">
                  <c:v>95.381428462646753</c:v>
                </c:pt>
                <c:pt idx="22527">
                  <c:v>95.382233180703011</c:v>
                </c:pt>
                <c:pt idx="22528">
                  <c:v>95.383037863228154</c:v>
                </c:pt>
                <c:pt idx="22529">
                  <c:v>95.383842510225435</c:v>
                </c:pt>
                <c:pt idx="22530">
                  <c:v>95.38464712169791</c:v>
                </c:pt>
                <c:pt idx="22531">
                  <c:v>95.385451697648762</c:v>
                </c:pt>
                <c:pt idx="22532">
                  <c:v>95.386256238081089</c:v>
                </c:pt>
                <c:pt idx="22533">
                  <c:v>95.387060742998074</c:v>
                </c:pt>
                <c:pt idx="22534">
                  <c:v>95.387865212402758</c:v>
                </c:pt>
                <c:pt idx="22535">
                  <c:v>95.388669646298396</c:v>
                </c:pt>
                <c:pt idx="22536">
                  <c:v>95.389474044688001</c:v>
                </c:pt>
                <c:pt idx="22537">
                  <c:v>95.390278407574797</c:v>
                </c:pt>
                <c:pt idx="22538">
                  <c:v>95.391082734961898</c:v>
                </c:pt>
                <c:pt idx="22539">
                  <c:v>95.391887026852459</c:v>
                </c:pt>
                <c:pt idx="22540">
                  <c:v>95.392691283249547</c:v>
                </c:pt>
                <c:pt idx="22541">
                  <c:v>95.393495504156348</c:v>
                </c:pt>
                <c:pt idx="22542">
                  <c:v>95.39429968957603</c:v>
                </c:pt>
                <c:pt idx="22543">
                  <c:v>95.395103839511549</c:v>
                </c:pt>
                <c:pt idx="22544">
                  <c:v>95.39590795396623</c:v>
                </c:pt>
                <c:pt idx="22545">
                  <c:v>95.396712032943142</c:v>
                </c:pt>
                <c:pt idx="22546">
                  <c:v>95.397516076445385</c:v>
                </c:pt>
                <c:pt idx="22547">
                  <c:v>95.398320084476154</c:v>
                </c:pt>
                <c:pt idx="22548">
                  <c:v>95.399124057038506</c:v>
                </c:pt>
                <c:pt idx="22549">
                  <c:v>95.399927994135624</c:v>
                </c:pt>
                <c:pt idx="22550">
                  <c:v>95.400731895770548</c:v>
                </c:pt>
                <c:pt idx="22551">
                  <c:v>95.401535761946548</c:v>
                </c:pt>
                <c:pt idx="22552">
                  <c:v>95.402339592666593</c:v>
                </c:pt>
                <c:pt idx="22553">
                  <c:v>95.403143387933994</c:v>
                </c:pt>
                <c:pt idx="22554">
                  <c:v>95.403947147751666</c:v>
                </c:pt>
                <c:pt idx="22555">
                  <c:v>95.404750872122932</c:v>
                </c:pt>
                <c:pt idx="22556">
                  <c:v>95.405554561050806</c:v>
                </c:pt>
                <c:pt idx="22557">
                  <c:v>95.406358214538415</c:v>
                </c:pt>
                <c:pt idx="22558">
                  <c:v>95.407161832588955</c:v>
                </c:pt>
                <c:pt idx="22559">
                  <c:v>95.407965415205538</c:v>
                </c:pt>
                <c:pt idx="22560">
                  <c:v>95.40876896239115</c:v>
                </c:pt>
                <c:pt idx="22561">
                  <c:v>95.409572474149115</c:v>
                </c:pt>
                <c:pt idx="22562">
                  <c:v>95.41037595048239</c:v>
                </c:pt>
                <c:pt idx="22563">
                  <c:v>95.411179391394256</c:v>
                </c:pt>
                <c:pt idx="22564">
                  <c:v>95.411982796887713</c:v>
                </c:pt>
                <c:pt idx="22565">
                  <c:v>95.412786166965901</c:v>
                </c:pt>
                <c:pt idx="22566">
                  <c:v>95.413589501632018</c:v>
                </c:pt>
                <c:pt idx="22567">
                  <c:v>95.414392800889061</c:v>
                </c:pt>
                <c:pt idx="22568">
                  <c:v>95.415196064740286</c:v>
                </c:pt>
                <c:pt idx="22569">
                  <c:v>95.415999293188705</c:v>
                </c:pt>
                <c:pt idx="22570">
                  <c:v>95.416802486237529</c:v>
                </c:pt>
                <c:pt idx="22571">
                  <c:v>95.417605643889814</c:v>
                </c:pt>
                <c:pt idx="22572">
                  <c:v>95.418408766148673</c:v>
                </c:pt>
                <c:pt idx="22573">
                  <c:v>95.419211853017288</c:v>
                </c:pt>
                <c:pt idx="22574">
                  <c:v>95.4200149044987</c:v>
                </c:pt>
                <c:pt idx="22575">
                  <c:v>95.420817920596093</c:v>
                </c:pt>
                <c:pt idx="22576">
                  <c:v>95.421620901312593</c:v>
                </c:pt>
                <c:pt idx="22577">
                  <c:v>95.422423846651199</c:v>
                </c:pt>
                <c:pt idx="22578">
                  <c:v>95.423226756615207</c:v>
                </c:pt>
                <c:pt idx="22579">
                  <c:v>95.424029631207631</c:v>
                </c:pt>
                <c:pt idx="22580">
                  <c:v>95.424832470431497</c:v>
                </c:pt>
                <c:pt idx="22581">
                  <c:v>95.42563527429013</c:v>
                </c:pt>
                <c:pt idx="22582">
                  <c:v>95.426438042786458</c:v>
                </c:pt>
                <c:pt idx="22583">
                  <c:v>95.427240775923792</c:v>
                </c:pt>
                <c:pt idx="22584">
                  <c:v>95.428043473705017</c:v>
                </c:pt>
                <c:pt idx="22585">
                  <c:v>95.428846136133359</c:v>
                </c:pt>
                <c:pt idx="22586">
                  <c:v>95.429648763212043</c:v>
                </c:pt>
                <c:pt idx="22587">
                  <c:v>95.430451354943983</c:v>
                </c:pt>
                <c:pt idx="22588">
                  <c:v>95.431253911332419</c:v>
                </c:pt>
                <c:pt idx="22589">
                  <c:v>95.432056432380406</c:v>
                </c:pt>
                <c:pt idx="22590">
                  <c:v>95.432858918091071</c:v>
                </c:pt>
                <c:pt idx="22591">
                  <c:v>95.433661368467568</c:v>
                </c:pt>
                <c:pt idx="22592">
                  <c:v>95.434463783512967</c:v>
                </c:pt>
                <c:pt idx="22593">
                  <c:v>95.435266163230324</c:v>
                </c:pt>
                <c:pt idx="22594">
                  <c:v>95.436068507622821</c:v>
                </c:pt>
                <c:pt idx="22595">
                  <c:v>95.436870816693585</c:v>
                </c:pt>
                <c:pt idx="22596">
                  <c:v>95.43767309044577</c:v>
                </c:pt>
                <c:pt idx="22597">
                  <c:v>95.438475328882291</c:v>
                </c:pt>
                <c:pt idx="22598">
                  <c:v>95.439277532006443</c:v>
                </c:pt>
                <c:pt idx="22599">
                  <c:v>95.440079699821283</c:v>
                </c:pt>
                <c:pt idx="22600">
                  <c:v>95.440881832329865</c:v>
                </c:pt>
                <c:pt idx="22601">
                  <c:v>95.441683929535372</c:v>
                </c:pt>
                <c:pt idx="22602">
                  <c:v>95.442485991440861</c:v>
                </c:pt>
                <c:pt idx="22603">
                  <c:v>95.443288018049472</c:v>
                </c:pt>
                <c:pt idx="22604">
                  <c:v>95.444090009364288</c:v>
                </c:pt>
                <c:pt idx="22605">
                  <c:v>95.444891965388408</c:v>
                </c:pt>
                <c:pt idx="22606">
                  <c:v>95.445693886124957</c:v>
                </c:pt>
                <c:pt idx="22607">
                  <c:v>95.446495771577034</c:v>
                </c:pt>
                <c:pt idx="22608">
                  <c:v>95.447297621747794</c:v>
                </c:pt>
                <c:pt idx="22609">
                  <c:v>95.448099436640206</c:v>
                </c:pt>
                <c:pt idx="22610">
                  <c:v>95.448901216257511</c:v>
                </c:pt>
                <c:pt idx="22611">
                  <c:v>95.449702960602764</c:v>
                </c:pt>
                <c:pt idx="22612">
                  <c:v>95.450504669679077</c:v>
                </c:pt>
                <c:pt idx="22613">
                  <c:v>95.451306343489492</c:v>
                </c:pt>
                <c:pt idx="22614">
                  <c:v>95.452107982037234</c:v>
                </c:pt>
                <c:pt idx="22615">
                  <c:v>95.452909585325301</c:v>
                </c:pt>
                <c:pt idx="22616">
                  <c:v>95.453711153356778</c:v>
                </c:pt>
                <c:pt idx="22617">
                  <c:v>95.45451268613489</c:v>
                </c:pt>
                <c:pt idx="22618">
                  <c:v>95.455314183662622</c:v>
                </c:pt>
                <c:pt idx="22619">
                  <c:v>95.456115645943186</c:v>
                </c:pt>
                <c:pt idx="22620">
                  <c:v>95.456917072979508</c:v>
                </c:pt>
                <c:pt idx="22621">
                  <c:v>95.457718464774857</c:v>
                </c:pt>
                <c:pt idx="22622">
                  <c:v>95.45851982133226</c:v>
                </c:pt>
                <c:pt idx="22623">
                  <c:v>95.459321142654773</c:v>
                </c:pt>
                <c:pt idx="22624">
                  <c:v>95.460122428745606</c:v>
                </c:pt>
                <c:pt idx="22625">
                  <c:v>95.460923679607802</c:v>
                </c:pt>
                <c:pt idx="22626">
                  <c:v>95.461724895244416</c:v>
                </c:pt>
                <c:pt idx="22627">
                  <c:v>95.462526075658545</c:v>
                </c:pt>
                <c:pt idx="22628">
                  <c:v>95.463327220853373</c:v>
                </c:pt>
                <c:pt idx="22629">
                  <c:v>95.464128330831912</c:v>
                </c:pt>
                <c:pt idx="22630">
                  <c:v>95.464929405597346</c:v>
                </c:pt>
                <c:pt idx="22631">
                  <c:v>95.465730445152644</c:v>
                </c:pt>
                <c:pt idx="22632">
                  <c:v>95.466531449501005</c:v>
                </c:pt>
                <c:pt idx="22633">
                  <c:v>95.467332418645483</c:v>
                </c:pt>
                <c:pt idx="22634">
                  <c:v>95.468133352589177</c:v>
                </c:pt>
                <c:pt idx="22635">
                  <c:v>95.468934251335199</c:v>
                </c:pt>
                <c:pt idx="22636">
                  <c:v>95.469735114886603</c:v>
                </c:pt>
                <c:pt idx="22637">
                  <c:v>95.470535943246546</c:v>
                </c:pt>
                <c:pt idx="22638">
                  <c:v>95.471336736418024</c:v>
                </c:pt>
                <c:pt idx="22639">
                  <c:v>95.472137494404208</c:v>
                </c:pt>
                <c:pt idx="22640">
                  <c:v>95.472938217208196</c:v>
                </c:pt>
                <c:pt idx="22641">
                  <c:v>95.473738904832999</c:v>
                </c:pt>
                <c:pt idx="22642">
                  <c:v>95.474539557281815</c:v>
                </c:pt>
                <c:pt idx="22643">
                  <c:v>95.475340174557658</c:v>
                </c:pt>
                <c:pt idx="22644">
                  <c:v>95.476140756663654</c:v>
                </c:pt>
                <c:pt idx="22645">
                  <c:v>95.476941303602857</c:v>
                </c:pt>
                <c:pt idx="22646">
                  <c:v>95.477741815378408</c:v>
                </c:pt>
                <c:pt idx="22647">
                  <c:v>95.478542291993321</c:v>
                </c:pt>
                <c:pt idx="22648">
                  <c:v>95.479342733450721</c:v>
                </c:pt>
                <c:pt idx="22649">
                  <c:v>95.48014313975375</c:v>
                </c:pt>
                <c:pt idx="22650">
                  <c:v>95.480943510905433</c:v>
                </c:pt>
                <c:pt idx="22651">
                  <c:v>95.48174384690887</c:v>
                </c:pt>
                <c:pt idx="22652">
                  <c:v>95.482544147767172</c:v>
                </c:pt>
                <c:pt idx="22653">
                  <c:v>95.483344413483366</c:v>
                </c:pt>
                <c:pt idx="22654">
                  <c:v>95.484144644060649</c:v>
                </c:pt>
                <c:pt idx="22655">
                  <c:v>95.484944839501949</c:v>
                </c:pt>
                <c:pt idx="22656">
                  <c:v>95.485744999810493</c:v>
                </c:pt>
                <c:pt idx="22657">
                  <c:v>95.486545124989291</c:v>
                </c:pt>
                <c:pt idx="22658">
                  <c:v>95.487345215041472</c:v>
                </c:pt>
                <c:pt idx="22659">
                  <c:v>95.48814526997009</c:v>
                </c:pt>
                <c:pt idx="22660">
                  <c:v>95.488945289778201</c:v>
                </c:pt>
                <c:pt idx="22661">
                  <c:v>95.489745274468916</c:v>
                </c:pt>
                <c:pt idx="22662">
                  <c:v>95.490545224045391</c:v>
                </c:pt>
                <c:pt idx="22663">
                  <c:v>95.491345138510582</c:v>
                </c:pt>
                <c:pt idx="22664">
                  <c:v>95.492145017867657</c:v>
                </c:pt>
                <c:pt idx="22665">
                  <c:v>95.492944862119643</c:v>
                </c:pt>
                <c:pt idx="22666">
                  <c:v>95.493744671269695</c:v>
                </c:pt>
                <c:pt idx="22667">
                  <c:v>95.494544445320813</c:v>
                </c:pt>
                <c:pt idx="22668">
                  <c:v>95.495344184276092</c:v>
                </c:pt>
                <c:pt idx="22669">
                  <c:v>95.496143888138661</c:v>
                </c:pt>
                <c:pt idx="22670">
                  <c:v>95.496943556911575</c:v>
                </c:pt>
                <c:pt idx="22671">
                  <c:v>95.497743190597873</c:v>
                </c:pt>
                <c:pt idx="22672">
                  <c:v>95.498542789200727</c:v>
                </c:pt>
                <c:pt idx="22673">
                  <c:v>95.499342352723076</c:v>
                </c:pt>
                <c:pt idx="22674">
                  <c:v>95.500141881168162</c:v>
                </c:pt>
                <c:pt idx="22675">
                  <c:v>95.500941374538954</c:v>
                </c:pt>
                <c:pt idx="22676">
                  <c:v>95.501740832838536</c:v>
                </c:pt>
                <c:pt idx="22677">
                  <c:v>95.502540256070006</c:v>
                </c:pt>
                <c:pt idx="22678">
                  <c:v>95.50333964423649</c:v>
                </c:pt>
                <c:pt idx="22679">
                  <c:v>95.504138997341002</c:v>
                </c:pt>
                <c:pt idx="22680">
                  <c:v>95.504938315386568</c:v>
                </c:pt>
                <c:pt idx="22681">
                  <c:v>95.505737598376371</c:v>
                </c:pt>
                <c:pt idx="22682">
                  <c:v>95.506536846313409</c:v>
                </c:pt>
                <c:pt idx="22683">
                  <c:v>95.507336059200838</c:v>
                </c:pt>
                <c:pt idx="22684">
                  <c:v>95.508135237041628</c:v>
                </c:pt>
                <c:pt idx="22685">
                  <c:v>95.508934379838919</c:v>
                </c:pt>
                <c:pt idx="22686">
                  <c:v>95.509733487595781</c:v>
                </c:pt>
                <c:pt idx="22687">
                  <c:v>95.510532560315283</c:v>
                </c:pt>
                <c:pt idx="22688">
                  <c:v>95.511331598000453</c:v>
                </c:pt>
                <c:pt idx="22689">
                  <c:v>95.512130600654416</c:v>
                </c:pt>
                <c:pt idx="22690">
                  <c:v>95.512929568280271</c:v>
                </c:pt>
                <c:pt idx="22691">
                  <c:v>95.513728500880958</c:v>
                </c:pt>
                <c:pt idx="22692">
                  <c:v>95.514527398459691</c:v>
                </c:pt>
                <c:pt idx="22693">
                  <c:v>95.515326261019496</c:v>
                </c:pt>
                <c:pt idx="22694">
                  <c:v>95.516125088563427</c:v>
                </c:pt>
                <c:pt idx="22695">
                  <c:v>95.516923881094527</c:v>
                </c:pt>
                <c:pt idx="22696">
                  <c:v>95.517722638615922</c:v>
                </c:pt>
                <c:pt idx="22697">
                  <c:v>95.518521361130652</c:v>
                </c:pt>
                <c:pt idx="22698">
                  <c:v>95.519320048641745</c:v>
                </c:pt>
                <c:pt idx="22699">
                  <c:v>95.520118701152356</c:v>
                </c:pt>
                <c:pt idx="22700">
                  <c:v>95.520917318665468</c:v>
                </c:pt>
                <c:pt idx="22701">
                  <c:v>95.521715901184251</c:v>
                </c:pt>
                <c:pt idx="22702">
                  <c:v>95.522514448711647</c:v>
                </c:pt>
                <c:pt idx="22703">
                  <c:v>95.523312961250809</c:v>
                </c:pt>
                <c:pt idx="22704">
                  <c:v>95.524111438804781</c:v>
                </c:pt>
                <c:pt idx="22705">
                  <c:v>95.524909881376686</c:v>
                </c:pt>
                <c:pt idx="22706">
                  <c:v>95.525708288969398</c:v>
                </c:pt>
                <c:pt idx="22707">
                  <c:v>95.526506661586211</c:v>
                </c:pt>
                <c:pt idx="22708">
                  <c:v>95.527304999230083</c:v>
                </c:pt>
                <c:pt idx="22709">
                  <c:v>95.528103301904039</c:v>
                </c:pt>
                <c:pt idx="22710">
                  <c:v>95.528901569611222</c:v>
                </c:pt>
                <c:pt idx="22711">
                  <c:v>95.529699802354656</c:v>
                </c:pt>
                <c:pt idx="22712">
                  <c:v>95.530498000137413</c:v>
                </c:pt>
                <c:pt idx="22713">
                  <c:v>95.531296162962562</c:v>
                </c:pt>
                <c:pt idx="22714">
                  <c:v>95.532094290833129</c:v>
                </c:pt>
                <c:pt idx="22715">
                  <c:v>95.532892383752184</c:v>
                </c:pt>
                <c:pt idx="22716">
                  <c:v>95.533690441722868</c:v>
                </c:pt>
                <c:pt idx="22717">
                  <c:v>95.534488464748136</c:v>
                </c:pt>
                <c:pt idx="22718">
                  <c:v>95.535286452831073</c:v>
                </c:pt>
                <c:pt idx="22719">
                  <c:v>95.536084405974805</c:v>
                </c:pt>
                <c:pt idx="22720">
                  <c:v>95.536882324182315</c:v>
                </c:pt>
                <c:pt idx="22721">
                  <c:v>95.537680207456688</c:v>
                </c:pt>
                <c:pt idx="22722">
                  <c:v>95.538478055800994</c:v>
                </c:pt>
                <c:pt idx="22723">
                  <c:v>95.539275869218329</c:v>
                </c:pt>
                <c:pt idx="22724">
                  <c:v>95.540073647711623</c:v>
                </c:pt>
                <c:pt idx="22725">
                  <c:v>95.540871391284028</c:v>
                </c:pt>
                <c:pt idx="22726">
                  <c:v>95.541669099938659</c:v>
                </c:pt>
                <c:pt idx="22727">
                  <c:v>95.542466773678413</c:v>
                </c:pt>
                <c:pt idx="22728">
                  <c:v>95.543264412506502</c:v>
                </c:pt>
                <c:pt idx="22729">
                  <c:v>95.544062016425841</c:v>
                </c:pt>
                <c:pt idx="22730">
                  <c:v>95.544859585439625</c:v>
                </c:pt>
                <c:pt idx="22731">
                  <c:v>95.545657119550796</c:v>
                </c:pt>
                <c:pt idx="22732">
                  <c:v>95.546454618762525</c:v>
                </c:pt>
                <c:pt idx="22733">
                  <c:v>95.547252083077737</c:v>
                </c:pt>
                <c:pt idx="22734">
                  <c:v>95.548049512499531</c:v>
                </c:pt>
                <c:pt idx="22735">
                  <c:v>95.548846907031006</c:v>
                </c:pt>
                <c:pt idx="22736">
                  <c:v>95.549644266675216</c:v>
                </c:pt>
                <c:pt idx="22737">
                  <c:v>95.550441591435089</c:v>
                </c:pt>
                <c:pt idx="22738">
                  <c:v>95.551238881313893</c:v>
                </c:pt>
                <c:pt idx="22739">
                  <c:v>95.552036136314413</c:v>
                </c:pt>
                <c:pt idx="22740">
                  <c:v>95.552833356439905</c:v>
                </c:pt>
                <c:pt idx="22741">
                  <c:v>95.553630541693451</c:v>
                </c:pt>
                <c:pt idx="22742">
                  <c:v>95.554427692077923</c:v>
                </c:pt>
                <c:pt idx="22743">
                  <c:v>95.555224807596431</c:v>
                </c:pt>
                <c:pt idx="22744">
                  <c:v>95.556021888252133</c:v>
                </c:pt>
                <c:pt idx="22745">
                  <c:v>95.556818934047911</c:v>
                </c:pt>
                <c:pt idx="22746">
                  <c:v>95.557615944986992</c:v>
                </c:pt>
                <c:pt idx="22747">
                  <c:v>95.558412921072247</c:v>
                </c:pt>
                <c:pt idx="22748">
                  <c:v>95.559209862306872</c:v>
                </c:pt>
                <c:pt idx="22749">
                  <c:v>95.56000676869381</c:v>
                </c:pt>
                <c:pt idx="22750">
                  <c:v>95.560803640236188</c:v>
                </c:pt>
                <c:pt idx="22751">
                  <c:v>95.561600476936945</c:v>
                </c:pt>
                <c:pt idx="22752">
                  <c:v>95.562397278799239</c:v>
                </c:pt>
                <c:pt idx="22753">
                  <c:v>95.563194045826123</c:v>
                </c:pt>
                <c:pt idx="22754">
                  <c:v>95.563990778020553</c:v>
                </c:pt>
                <c:pt idx="22755">
                  <c:v>95.5647874753856</c:v>
                </c:pt>
                <c:pt idx="22756">
                  <c:v>95.565584137924318</c:v>
                </c:pt>
                <c:pt idx="22757">
                  <c:v>95.566380765639806</c:v>
                </c:pt>
                <c:pt idx="22758">
                  <c:v>95.567177358535048</c:v>
                </c:pt>
                <c:pt idx="22759">
                  <c:v>95.567973916613113</c:v>
                </c:pt>
                <c:pt idx="22760">
                  <c:v>95.568770439876985</c:v>
                </c:pt>
                <c:pt idx="22761">
                  <c:v>95.569566928329834</c:v>
                </c:pt>
                <c:pt idx="22762">
                  <c:v>95.570363381974573</c:v>
                </c:pt>
                <c:pt idx="22763">
                  <c:v>95.571159800814272</c:v>
                </c:pt>
                <c:pt idx="22764">
                  <c:v>95.571956184852041</c:v>
                </c:pt>
                <c:pt idx="22765">
                  <c:v>95.57275253409081</c:v>
                </c:pt>
                <c:pt idx="22766">
                  <c:v>95.573548848533761</c:v>
                </c:pt>
                <c:pt idx="22767">
                  <c:v>95.574345128183836</c:v>
                </c:pt>
                <c:pt idx="22768">
                  <c:v>95.575141373044104</c:v>
                </c:pt>
                <c:pt idx="22769">
                  <c:v>95.575937583117607</c:v>
                </c:pt>
                <c:pt idx="22770">
                  <c:v>95.576733758407343</c:v>
                </c:pt>
                <c:pt idx="22771">
                  <c:v>95.577529898916467</c:v>
                </c:pt>
                <c:pt idx="22772">
                  <c:v>95.578326004647849</c:v>
                </c:pt>
                <c:pt idx="22773">
                  <c:v>95.579122075604602</c:v>
                </c:pt>
                <c:pt idx="22774">
                  <c:v>95.579918111789823</c:v>
                </c:pt>
                <c:pt idx="22775">
                  <c:v>95.580714113206497</c:v>
                </c:pt>
                <c:pt idx="22776">
                  <c:v>95.581510079857722</c:v>
                </c:pt>
                <c:pt idx="22777">
                  <c:v>95.582306011746368</c:v>
                </c:pt>
                <c:pt idx="22778">
                  <c:v>95.583101908875662</c:v>
                </c:pt>
                <c:pt idx="22779">
                  <c:v>95.58389777124853</c:v>
                </c:pt>
                <c:pt idx="22780">
                  <c:v>95.584693598868071</c:v>
                </c:pt>
                <c:pt idx="22781">
                  <c:v>95.585489391737241</c:v>
                </c:pt>
                <c:pt idx="22782">
                  <c:v>95.586285149859108</c:v>
                </c:pt>
                <c:pt idx="22783">
                  <c:v>95.587080873236758</c:v>
                </c:pt>
                <c:pt idx="22784">
                  <c:v>95.587876561873202</c:v>
                </c:pt>
                <c:pt idx="22785">
                  <c:v>95.588672215771396</c:v>
                </c:pt>
                <c:pt idx="22786">
                  <c:v>95.589467834934496</c:v>
                </c:pt>
                <c:pt idx="22787">
                  <c:v>95.590263419365456</c:v>
                </c:pt>
                <c:pt idx="22788">
                  <c:v>95.591058969067319</c:v>
                </c:pt>
                <c:pt idx="22789">
                  <c:v>95.591854484043111</c:v>
                </c:pt>
                <c:pt idx="22790">
                  <c:v>95.592649964295887</c:v>
                </c:pt>
                <c:pt idx="22791">
                  <c:v>95.593445409828632</c:v>
                </c:pt>
                <c:pt idx="22792">
                  <c:v>95.594240820644472</c:v>
                </c:pt>
                <c:pt idx="22793">
                  <c:v>95.595036196746335</c:v>
                </c:pt>
                <c:pt idx="22794">
                  <c:v>95.59583153813729</c:v>
                </c:pt>
                <c:pt idx="22795">
                  <c:v>95.596626844820392</c:v>
                </c:pt>
                <c:pt idx="22796">
                  <c:v>95.597422116798626</c:v>
                </c:pt>
                <c:pt idx="22797">
                  <c:v>95.598217354075103</c:v>
                </c:pt>
                <c:pt idx="22798">
                  <c:v>95.599012556652696</c:v>
                </c:pt>
                <c:pt idx="22799">
                  <c:v>95.599807724534571</c:v>
                </c:pt>
                <c:pt idx="22800">
                  <c:v>95.600602857723715</c:v>
                </c:pt>
                <c:pt idx="22801">
                  <c:v>95.601397956223167</c:v>
                </c:pt>
                <c:pt idx="22802">
                  <c:v>95.602193020035941</c:v>
                </c:pt>
                <c:pt idx="22803">
                  <c:v>95.602988049165006</c:v>
                </c:pt>
                <c:pt idx="22804">
                  <c:v>95.603783043613475</c:v>
                </c:pt>
                <c:pt idx="22805">
                  <c:v>95.604578003384347</c:v>
                </c:pt>
                <c:pt idx="22806">
                  <c:v>95.60537292848062</c:v>
                </c:pt>
                <c:pt idx="22807">
                  <c:v>95.606167818905391</c:v>
                </c:pt>
                <c:pt idx="22808">
                  <c:v>95.606962674661602</c:v>
                </c:pt>
                <c:pt idx="22809">
                  <c:v>95.60775749575231</c:v>
                </c:pt>
                <c:pt idx="22810">
                  <c:v>95.60855228218054</c:v>
                </c:pt>
                <c:pt idx="22811">
                  <c:v>95.609347033949277</c:v>
                </c:pt>
                <c:pt idx="22812">
                  <c:v>95.610141751061633</c:v>
                </c:pt>
                <c:pt idx="22813">
                  <c:v>95.610936433520536</c:v>
                </c:pt>
                <c:pt idx="22814">
                  <c:v>95.611731081329083</c:v>
                </c:pt>
                <c:pt idx="22815">
                  <c:v>95.612525694490245</c:v>
                </c:pt>
                <c:pt idx="22816">
                  <c:v>95.613320273007062</c:v>
                </c:pt>
                <c:pt idx="22817">
                  <c:v>95.614114816882505</c:v>
                </c:pt>
                <c:pt idx="22818">
                  <c:v>95.614909326119715</c:v>
                </c:pt>
                <c:pt idx="22819">
                  <c:v>95.615703800721562</c:v>
                </c:pt>
                <c:pt idx="22820">
                  <c:v>95.6164982406912</c:v>
                </c:pt>
                <c:pt idx="22821">
                  <c:v>95.617292646031586</c:v>
                </c:pt>
                <c:pt idx="22822">
                  <c:v>95.618087016745719</c:v>
                </c:pt>
                <c:pt idx="22823">
                  <c:v>95.618881352836652</c:v>
                </c:pt>
                <c:pt idx="22824">
                  <c:v>95.619675654307443</c:v>
                </c:pt>
                <c:pt idx="22825">
                  <c:v>95.620469921161003</c:v>
                </c:pt>
                <c:pt idx="22826">
                  <c:v>95.621264153400389</c:v>
                </c:pt>
                <c:pt idx="22827">
                  <c:v>95.622058351028642</c:v>
                </c:pt>
                <c:pt idx="22828">
                  <c:v>95.622852514048787</c:v>
                </c:pt>
                <c:pt idx="22829">
                  <c:v>95.623646642463797</c:v>
                </c:pt>
                <c:pt idx="22830">
                  <c:v>95.624440736276739</c:v>
                </c:pt>
                <c:pt idx="22831">
                  <c:v>95.625234795490627</c:v>
                </c:pt>
                <c:pt idx="22832">
                  <c:v>95.626028820108417</c:v>
                </c:pt>
                <c:pt idx="22833">
                  <c:v>95.626822810133149</c:v>
                </c:pt>
                <c:pt idx="22834">
                  <c:v>95.627616765567893</c:v>
                </c:pt>
                <c:pt idx="22835">
                  <c:v>95.628410686415577</c:v>
                </c:pt>
                <c:pt idx="22836">
                  <c:v>95.629204572679285</c:v>
                </c:pt>
                <c:pt idx="22837">
                  <c:v>95.629998424361972</c:v>
                </c:pt>
                <c:pt idx="22838">
                  <c:v>95.630792241466665</c:v>
                </c:pt>
                <c:pt idx="22839">
                  <c:v>95.631586023996419</c:v>
                </c:pt>
                <c:pt idx="22840">
                  <c:v>95.632379771954177</c:v>
                </c:pt>
                <c:pt idx="22841">
                  <c:v>95.63317348534305</c:v>
                </c:pt>
                <c:pt idx="22842">
                  <c:v>95.633967164165938</c:v>
                </c:pt>
                <c:pt idx="22843">
                  <c:v>95.634760808425895</c:v>
                </c:pt>
                <c:pt idx="22844">
                  <c:v>95.635554418125963</c:v>
                </c:pt>
                <c:pt idx="22845">
                  <c:v>95.636347993269098</c:v>
                </c:pt>
                <c:pt idx="22846">
                  <c:v>95.637141533858397</c:v>
                </c:pt>
                <c:pt idx="22847">
                  <c:v>95.637935039896789</c:v>
                </c:pt>
                <c:pt idx="22848">
                  <c:v>95.638728511387257</c:v>
                </c:pt>
                <c:pt idx="22849">
                  <c:v>95.639521948332927</c:v>
                </c:pt>
                <c:pt idx="22850">
                  <c:v>95.640315350736657</c:v>
                </c:pt>
                <c:pt idx="22851">
                  <c:v>95.641108718601558</c:v>
                </c:pt>
                <c:pt idx="22852">
                  <c:v>95.641902051930629</c:v>
                </c:pt>
                <c:pt idx="22853">
                  <c:v>95.642695350726825</c:v>
                </c:pt>
                <c:pt idx="22854">
                  <c:v>95.643488614993203</c:v>
                </c:pt>
                <c:pt idx="22855">
                  <c:v>95.64428184473276</c:v>
                </c:pt>
                <c:pt idx="22856">
                  <c:v>95.64507503994848</c:v>
                </c:pt>
                <c:pt idx="22857">
                  <c:v>95.645868200643378</c:v>
                </c:pt>
                <c:pt idx="22858">
                  <c:v>95.646661326820478</c:v>
                </c:pt>
                <c:pt idx="22859">
                  <c:v>95.647454418482781</c:v>
                </c:pt>
                <c:pt idx="22860">
                  <c:v>95.648247475633241</c:v>
                </c:pt>
                <c:pt idx="22861">
                  <c:v>95.649040498274928</c:v>
                </c:pt>
                <c:pt idx="22862">
                  <c:v>95.649833486410799</c:v>
                </c:pt>
                <c:pt idx="22863">
                  <c:v>95.650626440043894</c:v>
                </c:pt>
                <c:pt idx="22864">
                  <c:v>95.651419359177169</c:v>
                </c:pt>
                <c:pt idx="22865">
                  <c:v>95.652212243813608</c:v>
                </c:pt>
                <c:pt idx="22866">
                  <c:v>95.653005093956324</c:v>
                </c:pt>
                <c:pt idx="22867">
                  <c:v>95.653797909608258</c:v>
                </c:pt>
                <c:pt idx="22868">
                  <c:v>95.654590690772395</c:v>
                </c:pt>
                <c:pt idx="22869">
                  <c:v>95.655383437451647</c:v>
                </c:pt>
                <c:pt idx="22870">
                  <c:v>95.656176149649241</c:v>
                </c:pt>
                <c:pt idx="22871">
                  <c:v>95.656968827367976</c:v>
                </c:pt>
                <c:pt idx="22872">
                  <c:v>95.657761470610922</c:v>
                </c:pt>
                <c:pt idx="22873">
                  <c:v>95.658554079381119</c:v>
                </c:pt>
                <c:pt idx="22874">
                  <c:v>95.659346653681453</c:v>
                </c:pt>
                <c:pt idx="22875">
                  <c:v>95.660139193515079</c:v>
                </c:pt>
                <c:pt idx="22876">
                  <c:v>95.660931698884824</c:v>
                </c:pt>
                <c:pt idx="22877">
                  <c:v>95.661724169793843</c:v>
                </c:pt>
                <c:pt idx="22878">
                  <c:v>95.662516606244978</c:v>
                </c:pt>
                <c:pt idx="22879">
                  <c:v>95.663309008241399</c:v>
                </c:pt>
                <c:pt idx="22880">
                  <c:v>95.664101375785933</c:v>
                </c:pt>
                <c:pt idx="22881">
                  <c:v>95.66489370888165</c:v>
                </c:pt>
                <c:pt idx="22882">
                  <c:v>95.665686007531605</c:v>
                </c:pt>
                <c:pt idx="22883">
                  <c:v>95.666478271738697</c:v>
                </c:pt>
                <c:pt idx="22884">
                  <c:v>95.667270501505953</c:v>
                </c:pt>
                <c:pt idx="22885">
                  <c:v>95.668062696836387</c:v>
                </c:pt>
                <c:pt idx="22886">
                  <c:v>95.668854857732967</c:v>
                </c:pt>
                <c:pt idx="22887">
                  <c:v>95.669646984198735</c:v>
                </c:pt>
                <c:pt idx="22888">
                  <c:v>95.670439076236562</c:v>
                </c:pt>
                <c:pt idx="22889">
                  <c:v>95.671231133849588</c:v>
                </c:pt>
                <c:pt idx="22890">
                  <c:v>95.672023157040726</c:v>
                </c:pt>
                <c:pt idx="22891">
                  <c:v>95.672815145812976</c:v>
                </c:pt>
                <c:pt idx="22892">
                  <c:v>95.673607100169335</c:v>
                </c:pt>
                <c:pt idx="22893">
                  <c:v>95.674399020112844</c:v>
                </c:pt>
                <c:pt idx="22894">
                  <c:v>95.675190905646403</c:v>
                </c:pt>
                <c:pt idx="22895">
                  <c:v>95.675982756773024</c:v>
                </c:pt>
                <c:pt idx="22896">
                  <c:v>95.67677457349572</c:v>
                </c:pt>
                <c:pt idx="22897">
                  <c:v>95.677566355817547</c:v>
                </c:pt>
                <c:pt idx="22898">
                  <c:v>95.67835810374136</c:v>
                </c:pt>
                <c:pt idx="22899">
                  <c:v>95.679149817270229</c:v>
                </c:pt>
                <c:pt idx="22900">
                  <c:v>95.679941496407125</c:v>
                </c:pt>
                <c:pt idx="22901">
                  <c:v>95.680733141155059</c:v>
                </c:pt>
                <c:pt idx="22902">
                  <c:v>95.681524751516974</c:v>
                </c:pt>
                <c:pt idx="22903">
                  <c:v>95.68231632749584</c:v>
                </c:pt>
                <c:pt idx="22904">
                  <c:v>95.683107869094755</c:v>
                </c:pt>
                <c:pt idx="22905">
                  <c:v>95.683899376316589</c:v>
                </c:pt>
                <c:pt idx="22906">
                  <c:v>95.684690849164383</c:v>
                </c:pt>
                <c:pt idx="22907">
                  <c:v>95.685482287641065</c:v>
                </c:pt>
                <c:pt idx="22908">
                  <c:v>95.686273691749761</c:v>
                </c:pt>
                <c:pt idx="22909">
                  <c:v>95.6870650614933</c:v>
                </c:pt>
                <c:pt idx="22910">
                  <c:v>95.687856396874693</c:v>
                </c:pt>
                <c:pt idx="22911">
                  <c:v>95.688647697897053</c:v>
                </c:pt>
                <c:pt idx="22912">
                  <c:v>95.689438964563166</c:v>
                </c:pt>
                <c:pt idx="22913">
                  <c:v>95.690230196876215</c:v>
                </c:pt>
                <c:pt idx="22914">
                  <c:v>95.691021394839055</c:v>
                </c:pt>
                <c:pt idx="22915">
                  <c:v>95.691812558454643</c:v>
                </c:pt>
                <c:pt idx="22916">
                  <c:v>95.692603687726063</c:v>
                </c:pt>
                <c:pt idx="22917">
                  <c:v>95.693394782656256</c:v>
                </c:pt>
                <c:pt idx="22918">
                  <c:v>95.694185843248206</c:v>
                </c:pt>
                <c:pt idx="22919">
                  <c:v>95.694976869504856</c:v>
                </c:pt>
                <c:pt idx="22920">
                  <c:v>95.695767861429204</c:v>
                </c:pt>
                <c:pt idx="22921">
                  <c:v>95.696558819024276</c:v>
                </c:pt>
                <c:pt idx="22922">
                  <c:v>95.697349742293014</c:v>
                </c:pt>
                <c:pt idx="22923">
                  <c:v>95.698140631238402</c:v>
                </c:pt>
                <c:pt idx="22924">
                  <c:v>95.698931485863412</c:v>
                </c:pt>
                <c:pt idx="22925">
                  <c:v>95.699722306170997</c:v>
                </c:pt>
                <c:pt idx="22926">
                  <c:v>95.700513092164215</c:v>
                </c:pt>
                <c:pt idx="22927">
                  <c:v>95.701303843845992</c:v>
                </c:pt>
                <c:pt idx="22928">
                  <c:v>95.702094561219297</c:v>
                </c:pt>
                <c:pt idx="22929">
                  <c:v>95.702885244287103</c:v>
                </c:pt>
                <c:pt idx="22930">
                  <c:v>95.70367589305242</c:v>
                </c:pt>
                <c:pt idx="22931">
                  <c:v>95.704466507518191</c:v>
                </c:pt>
                <c:pt idx="22932">
                  <c:v>95.705257087687428</c:v>
                </c:pt>
                <c:pt idx="22933">
                  <c:v>95.706047633563088</c:v>
                </c:pt>
                <c:pt idx="22934">
                  <c:v>95.706838145148112</c:v>
                </c:pt>
                <c:pt idx="22935">
                  <c:v>95.707628622445569</c:v>
                </c:pt>
                <c:pt idx="22936">
                  <c:v>95.708419065458301</c:v>
                </c:pt>
                <c:pt idx="22937">
                  <c:v>95.709209474189393</c:v>
                </c:pt>
                <c:pt idx="22938">
                  <c:v>95.709999848641772</c:v>
                </c:pt>
                <c:pt idx="22939">
                  <c:v>95.710790188818393</c:v>
                </c:pt>
                <c:pt idx="22940">
                  <c:v>95.71158049472227</c:v>
                </c:pt>
                <c:pt idx="22941">
                  <c:v>95.712370766356329</c:v>
                </c:pt>
                <c:pt idx="22942">
                  <c:v>95.713161003723613</c:v>
                </c:pt>
                <c:pt idx="22943">
                  <c:v>95.713951206827034</c:v>
                </c:pt>
                <c:pt idx="22944">
                  <c:v>95.714741375669561</c:v>
                </c:pt>
                <c:pt idx="22945">
                  <c:v>95.715531510254166</c:v>
                </c:pt>
                <c:pt idx="22946">
                  <c:v>95.71632161058389</c:v>
                </c:pt>
                <c:pt idx="22947">
                  <c:v>95.717111676661673</c:v>
                </c:pt>
                <c:pt idx="22948">
                  <c:v>95.717901708490402</c:v>
                </c:pt>
                <c:pt idx="22949">
                  <c:v>95.718691706073116</c:v>
                </c:pt>
                <c:pt idx="22950">
                  <c:v>95.719481669412815</c:v>
                </c:pt>
                <c:pt idx="22951">
                  <c:v>95.720271598512369</c:v>
                </c:pt>
                <c:pt idx="22952">
                  <c:v>95.721061493374805</c:v>
                </c:pt>
                <c:pt idx="22953">
                  <c:v>95.721851354003093</c:v>
                </c:pt>
                <c:pt idx="22954">
                  <c:v>95.722641180400217</c:v>
                </c:pt>
                <c:pt idx="22955">
                  <c:v>95.723430972569133</c:v>
                </c:pt>
                <c:pt idx="22956">
                  <c:v>95.724220730512798</c:v>
                </c:pt>
                <c:pt idx="22957">
                  <c:v>95.725010454234152</c:v>
                </c:pt>
                <c:pt idx="22958">
                  <c:v>95.725800143736194</c:v>
                </c:pt>
                <c:pt idx="22959">
                  <c:v>95.726589799021909</c:v>
                </c:pt>
                <c:pt idx="22960">
                  <c:v>95.727379420094209</c:v>
                </c:pt>
                <c:pt idx="22961">
                  <c:v>95.72816900695608</c:v>
                </c:pt>
                <c:pt idx="22962">
                  <c:v>95.72895855961049</c:v>
                </c:pt>
                <c:pt idx="22963">
                  <c:v>95.729748078060396</c:v>
                </c:pt>
                <c:pt idx="22964">
                  <c:v>95.730537562308783</c:v>
                </c:pt>
                <c:pt idx="22965">
                  <c:v>95.731327012358619</c:v>
                </c:pt>
                <c:pt idx="22966">
                  <c:v>95.732116428212848</c:v>
                </c:pt>
                <c:pt idx="22967">
                  <c:v>95.732905809874381</c:v>
                </c:pt>
                <c:pt idx="22968">
                  <c:v>95.733695157346276</c:v>
                </c:pt>
                <c:pt idx="22969">
                  <c:v>95.734484470631457</c:v>
                </c:pt>
                <c:pt idx="22970">
                  <c:v>95.735273749732869</c:v>
                </c:pt>
                <c:pt idx="22971">
                  <c:v>95.736062994653423</c:v>
                </c:pt>
                <c:pt idx="22972">
                  <c:v>95.736852205396232</c:v>
                </c:pt>
                <c:pt idx="22973">
                  <c:v>95.737641381964096</c:v>
                </c:pt>
                <c:pt idx="22974">
                  <c:v>95.738430524360069</c:v>
                </c:pt>
                <c:pt idx="22975">
                  <c:v>95.739219632587066</c:v>
                </c:pt>
                <c:pt idx="22976">
                  <c:v>95.740008706648055</c:v>
                </c:pt>
                <c:pt idx="22977">
                  <c:v>95.740797746546008</c:v>
                </c:pt>
                <c:pt idx="22978">
                  <c:v>95.741586752283879</c:v>
                </c:pt>
                <c:pt idx="22979">
                  <c:v>95.742375723864626</c:v>
                </c:pt>
                <c:pt idx="22980">
                  <c:v>95.743164661291232</c:v>
                </c:pt>
                <c:pt idx="22981">
                  <c:v>95.743953564566567</c:v>
                </c:pt>
                <c:pt idx="22982">
                  <c:v>95.744742433693659</c:v>
                </c:pt>
                <c:pt idx="22983">
                  <c:v>95.745531268675464</c:v>
                </c:pt>
                <c:pt idx="22984">
                  <c:v>95.746320069514923</c:v>
                </c:pt>
                <c:pt idx="22985">
                  <c:v>95.747108836215006</c:v>
                </c:pt>
                <c:pt idx="22986">
                  <c:v>95.747897568778626</c:v>
                </c:pt>
                <c:pt idx="22987">
                  <c:v>95.748686267208797</c:v>
                </c:pt>
                <c:pt idx="22988">
                  <c:v>95.749474931508402</c:v>
                </c:pt>
                <c:pt idx="22989">
                  <c:v>95.75026356168047</c:v>
                </c:pt>
                <c:pt idx="22990">
                  <c:v>95.751052157727898</c:v>
                </c:pt>
                <c:pt idx="22991">
                  <c:v>95.751840719653657</c:v>
                </c:pt>
                <c:pt idx="22992">
                  <c:v>95.752629247460746</c:v>
                </c:pt>
                <c:pt idx="22993">
                  <c:v>95.75341774115202</c:v>
                </c:pt>
                <c:pt idx="22994">
                  <c:v>95.754206200730536</c:v>
                </c:pt>
                <c:pt idx="22995">
                  <c:v>95.754994626199135</c:v>
                </c:pt>
                <c:pt idx="22996">
                  <c:v>95.755783017560844</c:v>
                </c:pt>
                <c:pt idx="22997">
                  <c:v>95.756571374818648</c:v>
                </c:pt>
                <c:pt idx="22998">
                  <c:v>95.757359697975431</c:v>
                </c:pt>
                <c:pt idx="22999">
                  <c:v>95.758147987034121</c:v>
                </c:pt>
                <c:pt idx="23000">
                  <c:v>95.758936241997731</c:v>
                </c:pt>
                <c:pt idx="23001">
                  <c:v>95.759724462869187</c:v>
                </c:pt>
                <c:pt idx="23002">
                  <c:v>95.760512649651432</c:v>
                </c:pt>
                <c:pt idx="23003">
                  <c:v>95.761300802347421</c:v>
                </c:pt>
                <c:pt idx="23004">
                  <c:v>95.762088920960082</c:v>
                </c:pt>
                <c:pt idx="23005">
                  <c:v>95.762877005492399</c:v>
                </c:pt>
                <c:pt idx="23006">
                  <c:v>95.763665055947328</c:v>
                </c:pt>
                <c:pt idx="23007">
                  <c:v>95.764453072327726</c:v>
                </c:pt>
                <c:pt idx="23008">
                  <c:v>95.765241054636618</c:v>
                </c:pt>
                <c:pt idx="23009">
                  <c:v>95.766029002876934</c:v>
                </c:pt>
                <c:pt idx="23010">
                  <c:v>95.766816917051614</c:v>
                </c:pt>
                <c:pt idx="23011">
                  <c:v>95.767604797163671</c:v>
                </c:pt>
                <c:pt idx="23012">
                  <c:v>95.768392643215932</c:v>
                </c:pt>
                <c:pt idx="23013">
                  <c:v>95.769180455211455</c:v>
                </c:pt>
                <c:pt idx="23014">
                  <c:v>95.769968233153051</c:v>
                </c:pt>
                <c:pt idx="23015">
                  <c:v>95.770755977043748</c:v>
                </c:pt>
                <c:pt idx="23016">
                  <c:v>95.771543686886545</c:v>
                </c:pt>
                <c:pt idx="23017">
                  <c:v>95.772331362684227</c:v>
                </c:pt>
                <c:pt idx="23018">
                  <c:v>95.773119004439948</c:v>
                </c:pt>
                <c:pt idx="23019">
                  <c:v>95.773906612156438</c:v>
                </c:pt>
                <c:pt idx="23020">
                  <c:v>95.774694185836822</c:v>
                </c:pt>
                <c:pt idx="23021">
                  <c:v>95.775481725483871</c:v>
                </c:pt>
                <c:pt idx="23022">
                  <c:v>95.776269231100684</c:v>
                </c:pt>
                <c:pt idx="23023">
                  <c:v>95.777056702690089</c:v>
                </c:pt>
                <c:pt idx="23024">
                  <c:v>95.777844140255056</c:v>
                </c:pt>
                <c:pt idx="23025">
                  <c:v>95.778631543798497</c:v>
                </c:pt>
                <c:pt idx="23026">
                  <c:v>95.779418913323468</c:v>
                </c:pt>
                <c:pt idx="23027">
                  <c:v>95.780206248832798</c:v>
                </c:pt>
                <c:pt idx="23028">
                  <c:v>95.780993550329455</c:v>
                </c:pt>
                <c:pt idx="23029">
                  <c:v>95.781780817816369</c:v>
                </c:pt>
                <c:pt idx="23030">
                  <c:v>95.782568051296508</c:v>
                </c:pt>
                <c:pt idx="23031">
                  <c:v>95.783355250772772</c:v>
                </c:pt>
                <c:pt idx="23032">
                  <c:v>95.784142416248173</c:v>
                </c:pt>
                <c:pt idx="23033">
                  <c:v>95.784929547725497</c:v>
                </c:pt>
                <c:pt idx="23034">
                  <c:v>95.785716645207827</c:v>
                </c:pt>
                <c:pt idx="23035">
                  <c:v>95.786503708698064</c:v>
                </c:pt>
                <c:pt idx="23036">
                  <c:v>95.78729073819909</c:v>
                </c:pt>
                <c:pt idx="23037">
                  <c:v>95.788077733713905</c:v>
                </c:pt>
                <c:pt idx="23038">
                  <c:v>95.788864695245437</c:v>
                </c:pt>
                <c:pt idx="23039">
                  <c:v>95.789651622796555</c:v>
                </c:pt>
                <c:pt idx="23040">
                  <c:v>95.790438516370259</c:v>
                </c:pt>
                <c:pt idx="23041">
                  <c:v>95.791225375969461</c:v>
                </c:pt>
                <c:pt idx="23042">
                  <c:v>95.792012201597103</c:v>
                </c:pt>
                <c:pt idx="23043">
                  <c:v>95.792798993256099</c:v>
                </c:pt>
                <c:pt idx="23044">
                  <c:v>95.793585750949404</c:v>
                </c:pt>
                <c:pt idx="23045">
                  <c:v>95.794372474679932</c:v>
                </c:pt>
                <c:pt idx="23046">
                  <c:v>95.795159164450652</c:v>
                </c:pt>
                <c:pt idx="23047">
                  <c:v>95.795945820264478</c:v>
                </c:pt>
                <c:pt idx="23048">
                  <c:v>95.796732442124267</c:v>
                </c:pt>
                <c:pt idx="23049">
                  <c:v>95.797519030033087</c:v>
                </c:pt>
                <c:pt idx="23050">
                  <c:v>95.798305583993738</c:v>
                </c:pt>
                <c:pt idx="23051">
                  <c:v>95.799092104009233</c:v>
                </c:pt>
                <c:pt idx="23052">
                  <c:v>95.799878590082471</c:v>
                </c:pt>
                <c:pt idx="23053">
                  <c:v>95.800665042216423</c:v>
                </c:pt>
                <c:pt idx="23054">
                  <c:v>95.801451460413929</c:v>
                </c:pt>
                <c:pt idx="23055">
                  <c:v>95.80223784467799</c:v>
                </c:pt>
                <c:pt idx="23056">
                  <c:v>95.803024195011545</c:v>
                </c:pt>
                <c:pt idx="23057">
                  <c:v>95.803810511417481</c:v>
                </c:pt>
                <c:pt idx="23058">
                  <c:v>95.804596793898682</c:v>
                </c:pt>
                <c:pt idx="23059">
                  <c:v>95.805383042458175</c:v>
                </c:pt>
                <c:pt idx="23060">
                  <c:v>95.806169257098873</c:v>
                </c:pt>
                <c:pt idx="23061">
                  <c:v>95.806955437823618</c:v>
                </c:pt>
                <c:pt idx="23062">
                  <c:v>95.807741584635423</c:v>
                </c:pt>
                <c:pt idx="23063">
                  <c:v>95.808527697537187</c:v>
                </c:pt>
                <c:pt idx="23064">
                  <c:v>95.809313776531795</c:v>
                </c:pt>
                <c:pt idx="23065">
                  <c:v>95.810099821622231</c:v>
                </c:pt>
                <c:pt idx="23066">
                  <c:v>95.810885832811366</c:v>
                </c:pt>
                <c:pt idx="23067">
                  <c:v>95.811671810102183</c:v>
                </c:pt>
                <c:pt idx="23068">
                  <c:v>95.812457753497569</c:v>
                </c:pt>
                <c:pt idx="23069">
                  <c:v>95.813243663000478</c:v>
                </c:pt>
                <c:pt idx="23070">
                  <c:v>95.814029538613724</c:v>
                </c:pt>
                <c:pt idx="23071">
                  <c:v>95.814815380340406</c:v>
                </c:pt>
                <c:pt idx="23072">
                  <c:v>95.81560118818328</c:v>
                </c:pt>
                <c:pt idx="23073">
                  <c:v>95.816386962145373</c:v>
                </c:pt>
                <c:pt idx="23074">
                  <c:v>95.817172702229584</c:v>
                </c:pt>
                <c:pt idx="23075">
                  <c:v>95.817958408438813</c:v>
                </c:pt>
                <c:pt idx="23076">
                  <c:v>95.818744080776014</c:v>
                </c:pt>
                <c:pt idx="23077">
                  <c:v>95.819529719244088</c:v>
                </c:pt>
                <c:pt idx="23078">
                  <c:v>95.820315323845875</c:v>
                </c:pt>
                <c:pt idx="23079">
                  <c:v>95.821100894584447</c:v>
                </c:pt>
                <c:pt idx="23080">
                  <c:v>95.821886431462659</c:v>
                </c:pt>
                <c:pt idx="23081">
                  <c:v>95.822671934483381</c:v>
                </c:pt>
                <c:pt idx="23082">
                  <c:v>95.823457403649584</c:v>
                </c:pt>
                <c:pt idx="23083">
                  <c:v>95.824242838964167</c:v>
                </c:pt>
                <c:pt idx="23084">
                  <c:v>95.825028240430058</c:v>
                </c:pt>
                <c:pt idx="23085">
                  <c:v>95.825813608050183</c:v>
                </c:pt>
                <c:pt idx="23086">
                  <c:v>95.826598941827456</c:v>
                </c:pt>
                <c:pt idx="23087">
                  <c:v>95.827384241764747</c:v>
                </c:pt>
                <c:pt idx="23088">
                  <c:v>95.828169507865042</c:v>
                </c:pt>
                <c:pt idx="23089">
                  <c:v>95.828954740131181</c:v>
                </c:pt>
                <c:pt idx="23090">
                  <c:v>95.829739938566135</c:v>
                </c:pt>
                <c:pt idx="23091">
                  <c:v>95.83052510317286</c:v>
                </c:pt>
                <c:pt idx="23092">
                  <c:v>95.831310233954127</c:v>
                </c:pt>
                <c:pt idx="23093">
                  <c:v>95.832095330913006</c:v>
                </c:pt>
                <c:pt idx="23094">
                  <c:v>95.832880394052296</c:v>
                </c:pt>
                <c:pt idx="23095">
                  <c:v>95.833665423375038</c:v>
                </c:pt>
                <c:pt idx="23096">
                  <c:v>95.834450418883989</c:v>
                </c:pt>
                <c:pt idx="23097">
                  <c:v>95.835235380582148</c:v>
                </c:pt>
                <c:pt idx="23098">
                  <c:v>95.836020308472456</c:v>
                </c:pt>
                <c:pt idx="23099">
                  <c:v>95.83680520255777</c:v>
                </c:pt>
                <c:pt idx="23100">
                  <c:v>95.837590062841031</c:v>
                </c:pt>
                <c:pt idx="23101">
                  <c:v>95.83837488932511</c:v>
                </c:pt>
                <c:pt idx="23102">
                  <c:v>95.839159682012976</c:v>
                </c:pt>
                <c:pt idx="23103">
                  <c:v>95.839944440907487</c:v>
                </c:pt>
                <c:pt idx="23104">
                  <c:v>95.84072916601157</c:v>
                </c:pt>
                <c:pt idx="23105">
                  <c:v>95.841513857328152</c:v>
                </c:pt>
                <c:pt idx="23106">
                  <c:v>95.842298514860119</c:v>
                </c:pt>
                <c:pt idx="23107">
                  <c:v>95.84308313861041</c:v>
                </c:pt>
                <c:pt idx="23108">
                  <c:v>95.843867728581898</c:v>
                </c:pt>
                <c:pt idx="23109">
                  <c:v>95.844652284777581</c:v>
                </c:pt>
                <c:pt idx="23110">
                  <c:v>95.845436807200173</c:v>
                </c:pt>
                <c:pt idx="23111">
                  <c:v>95.846221295852814</c:v>
                </c:pt>
                <c:pt idx="23112">
                  <c:v>95.847005750738234</c:v>
                </c:pt>
                <c:pt idx="23113">
                  <c:v>95.84779017185943</c:v>
                </c:pt>
                <c:pt idx="23114">
                  <c:v>95.848574559219273</c:v>
                </c:pt>
                <c:pt idx="23115">
                  <c:v>95.849358912820705</c:v>
                </c:pt>
                <c:pt idx="23116">
                  <c:v>95.850143232666596</c:v>
                </c:pt>
                <c:pt idx="23117">
                  <c:v>95.850927518759832</c:v>
                </c:pt>
                <c:pt idx="23118">
                  <c:v>95.85171177110341</c:v>
                </c:pt>
                <c:pt idx="23119">
                  <c:v>95.852495989700131</c:v>
                </c:pt>
                <c:pt idx="23120">
                  <c:v>95.853280174552935</c:v>
                </c:pt>
                <c:pt idx="23121">
                  <c:v>95.854064325664751</c:v>
                </c:pt>
                <c:pt idx="23122">
                  <c:v>95.854848443038478</c:v>
                </c:pt>
                <c:pt idx="23123">
                  <c:v>95.85563252667697</c:v>
                </c:pt>
                <c:pt idx="23124">
                  <c:v>95.856416576583186</c:v>
                </c:pt>
                <c:pt idx="23125">
                  <c:v>95.857200592760023</c:v>
                </c:pt>
                <c:pt idx="23126">
                  <c:v>95.857984575210367</c:v>
                </c:pt>
                <c:pt idx="23127">
                  <c:v>95.858768523937101</c:v>
                </c:pt>
                <c:pt idx="23128">
                  <c:v>95.85955243894314</c:v>
                </c:pt>
                <c:pt idx="23129">
                  <c:v>95.860336320231397</c:v>
                </c:pt>
                <c:pt idx="23130">
                  <c:v>95.861120167804756</c:v>
                </c:pt>
                <c:pt idx="23131">
                  <c:v>95.861903981666146</c:v>
                </c:pt>
                <c:pt idx="23132">
                  <c:v>95.862687761818435</c:v>
                </c:pt>
                <c:pt idx="23133">
                  <c:v>95.863471508264496</c:v>
                </c:pt>
                <c:pt idx="23134">
                  <c:v>95.86425522100734</c:v>
                </c:pt>
                <c:pt idx="23135">
                  <c:v>95.86503890004974</c:v>
                </c:pt>
                <c:pt idx="23136">
                  <c:v>95.86582254539465</c:v>
                </c:pt>
                <c:pt idx="23137">
                  <c:v>95.866606157044956</c:v>
                </c:pt>
                <c:pt idx="23138">
                  <c:v>95.867389735003613</c:v>
                </c:pt>
                <c:pt idx="23139">
                  <c:v>95.868173279273421</c:v>
                </c:pt>
                <c:pt idx="23140">
                  <c:v>95.868956789857336</c:v>
                </c:pt>
                <c:pt idx="23141">
                  <c:v>95.869740266758242</c:v>
                </c:pt>
                <c:pt idx="23142">
                  <c:v>95.870523709979054</c:v>
                </c:pt>
                <c:pt idx="23143">
                  <c:v>95.871307119522584</c:v>
                </c:pt>
                <c:pt idx="23144">
                  <c:v>95.872090495391859</c:v>
                </c:pt>
                <c:pt idx="23145">
                  <c:v>95.872873837589637</c:v>
                </c:pt>
                <c:pt idx="23146">
                  <c:v>95.873657146118973</c:v>
                </c:pt>
                <c:pt idx="23147">
                  <c:v>95.874440420982609</c:v>
                </c:pt>
                <c:pt idx="23148">
                  <c:v>95.875223662183544</c:v>
                </c:pt>
                <c:pt idx="23149">
                  <c:v>95.876006869724549</c:v>
                </c:pt>
                <c:pt idx="23150">
                  <c:v>95.876790043608665</c:v>
                </c:pt>
                <c:pt idx="23151">
                  <c:v>95.877573183838692</c:v>
                </c:pt>
                <c:pt idx="23152">
                  <c:v>95.878356290417557</c:v>
                </c:pt>
                <c:pt idx="23153">
                  <c:v>95.879139363348145</c:v>
                </c:pt>
                <c:pt idx="23154">
                  <c:v>95.879922402633298</c:v>
                </c:pt>
                <c:pt idx="23155">
                  <c:v>95.880705408275986</c:v>
                </c:pt>
                <c:pt idx="23156">
                  <c:v>95.881488380279052</c:v>
                </c:pt>
                <c:pt idx="23157">
                  <c:v>95.882271318645394</c:v>
                </c:pt>
                <c:pt idx="23158">
                  <c:v>95.883054223377968</c:v>
                </c:pt>
                <c:pt idx="23159">
                  <c:v>95.883837094479475</c:v>
                </c:pt>
                <c:pt idx="23160">
                  <c:v>95.884619931953026</c:v>
                </c:pt>
                <c:pt idx="23161">
                  <c:v>95.885402735801392</c:v>
                </c:pt>
                <c:pt idx="23162">
                  <c:v>95.886185506027488</c:v>
                </c:pt>
                <c:pt idx="23163">
                  <c:v>95.886968242634197</c:v>
                </c:pt>
                <c:pt idx="23164">
                  <c:v>95.887750945624418</c:v>
                </c:pt>
                <c:pt idx="23165">
                  <c:v>95.888533615001023</c:v>
                </c:pt>
                <c:pt idx="23166">
                  <c:v>95.889316250766925</c:v>
                </c:pt>
                <c:pt idx="23167">
                  <c:v>95.890098852924922</c:v>
                </c:pt>
                <c:pt idx="23168">
                  <c:v>95.890881421478056</c:v>
                </c:pt>
                <c:pt idx="23169">
                  <c:v>95.89166395642907</c:v>
                </c:pt>
                <c:pt idx="23170">
                  <c:v>95.892446457780906</c:v>
                </c:pt>
                <c:pt idx="23171">
                  <c:v>95.893228925536491</c:v>
                </c:pt>
                <c:pt idx="23172">
                  <c:v>95.894011359698652</c:v>
                </c:pt>
                <c:pt idx="23173">
                  <c:v>95.894793760270289</c:v>
                </c:pt>
                <c:pt idx="23174">
                  <c:v>95.895576127254202</c:v>
                </c:pt>
                <c:pt idx="23175">
                  <c:v>95.896358460653488</c:v>
                </c:pt>
                <c:pt idx="23176">
                  <c:v>95.897140760470833</c:v>
                </c:pt>
                <c:pt idx="23177">
                  <c:v>95.897923026709194</c:v>
                </c:pt>
                <c:pt idx="23178">
                  <c:v>95.898705259371468</c:v>
                </c:pt>
                <c:pt idx="23179">
                  <c:v>95.899487458460456</c:v>
                </c:pt>
                <c:pt idx="23180">
                  <c:v>95.900269623979185</c:v>
                </c:pt>
                <c:pt idx="23181">
                  <c:v>95.901051755930396</c:v>
                </c:pt>
                <c:pt idx="23182">
                  <c:v>95.901833854317061</c:v>
                </c:pt>
                <c:pt idx="23183">
                  <c:v>95.902615919141994</c:v>
                </c:pt>
                <c:pt idx="23184">
                  <c:v>95.903397950408078</c:v>
                </c:pt>
                <c:pt idx="23185">
                  <c:v>95.904179948118298</c:v>
                </c:pt>
                <c:pt idx="23186">
                  <c:v>95.904961912275397</c:v>
                </c:pt>
                <c:pt idx="23187">
                  <c:v>95.905743842882316</c:v>
                </c:pt>
                <c:pt idx="23188">
                  <c:v>95.906525739941955</c:v>
                </c:pt>
                <c:pt idx="23189">
                  <c:v>95.907307603457156</c:v>
                </c:pt>
                <c:pt idx="23190">
                  <c:v>95.908089433430817</c:v>
                </c:pt>
                <c:pt idx="23191">
                  <c:v>95.908871229865809</c:v>
                </c:pt>
                <c:pt idx="23192">
                  <c:v>95.909652992765004</c:v>
                </c:pt>
                <c:pt idx="23193">
                  <c:v>95.910434722131313</c:v>
                </c:pt>
                <c:pt idx="23194">
                  <c:v>95.91121641796758</c:v>
                </c:pt>
                <c:pt idx="23195">
                  <c:v>95.911998080276646</c:v>
                </c:pt>
                <c:pt idx="23196">
                  <c:v>95.912779709061454</c:v>
                </c:pt>
                <c:pt idx="23197">
                  <c:v>95.91356130432483</c:v>
                </c:pt>
                <c:pt idx="23198">
                  <c:v>95.91434286606966</c:v>
                </c:pt>
                <c:pt idx="23199">
                  <c:v>95.915124394298871</c:v>
                </c:pt>
                <c:pt idx="23200">
                  <c:v>95.915905889015278</c:v>
                </c:pt>
                <c:pt idx="23201">
                  <c:v>95.91668735022175</c:v>
                </c:pt>
                <c:pt idx="23202">
                  <c:v>95.917468777921215</c:v>
                </c:pt>
                <c:pt idx="23203">
                  <c:v>95.918250172116529</c:v>
                </c:pt>
                <c:pt idx="23204">
                  <c:v>95.919031532810507</c:v>
                </c:pt>
                <c:pt idx="23205">
                  <c:v>95.919812860006076</c:v>
                </c:pt>
                <c:pt idx="23206">
                  <c:v>95.920594153706091</c:v>
                </c:pt>
                <c:pt idx="23207">
                  <c:v>95.921375413913452</c:v>
                </c:pt>
                <c:pt idx="23208">
                  <c:v>95.92215664063103</c:v>
                </c:pt>
                <c:pt idx="23209">
                  <c:v>95.92293783386161</c:v>
                </c:pt>
                <c:pt idx="23210">
                  <c:v>95.923718993608176</c:v>
                </c:pt>
                <c:pt idx="23211">
                  <c:v>95.924500119873557</c:v>
                </c:pt>
                <c:pt idx="23212">
                  <c:v>95.925281212660565</c:v>
                </c:pt>
                <c:pt idx="23213">
                  <c:v>95.926062271972171</c:v>
                </c:pt>
                <c:pt idx="23214">
                  <c:v>95.926843297811175</c:v>
                </c:pt>
                <c:pt idx="23215">
                  <c:v>95.927624290180489</c:v>
                </c:pt>
                <c:pt idx="23216">
                  <c:v>95.928405249082914</c:v>
                </c:pt>
                <c:pt idx="23217">
                  <c:v>95.929186174521334</c:v>
                </c:pt>
                <c:pt idx="23218">
                  <c:v>95.929967066498719</c:v>
                </c:pt>
                <c:pt idx="23219">
                  <c:v>95.930747925017855</c:v>
                </c:pt>
                <c:pt idx="23220">
                  <c:v>95.931528750081554</c:v>
                </c:pt>
                <c:pt idx="23221">
                  <c:v>95.932309541692774</c:v>
                </c:pt>
                <c:pt idx="23222">
                  <c:v>95.933090299854371</c:v>
                </c:pt>
                <c:pt idx="23223">
                  <c:v>95.933871024569157</c:v>
                </c:pt>
                <c:pt idx="23224">
                  <c:v>95.934651715840062</c:v>
                </c:pt>
                <c:pt idx="23225">
                  <c:v>95.935432373669855</c:v>
                </c:pt>
                <c:pt idx="23226">
                  <c:v>95.936212998061563</c:v>
                </c:pt>
                <c:pt idx="23227">
                  <c:v>95.936993589017931</c:v>
                </c:pt>
                <c:pt idx="23228">
                  <c:v>95.93777414654177</c:v>
                </c:pt>
                <c:pt idx="23229">
                  <c:v>95.938554670636094</c:v>
                </c:pt>
                <c:pt idx="23230">
                  <c:v>95.939335161303646</c:v>
                </c:pt>
                <c:pt idx="23231">
                  <c:v>95.940115618547381</c:v>
                </c:pt>
                <c:pt idx="23232">
                  <c:v>95.940896042370071</c:v>
                </c:pt>
                <c:pt idx="23233">
                  <c:v>95.941676432774642</c:v>
                </c:pt>
                <c:pt idx="23234">
                  <c:v>95.942456789763924</c:v>
                </c:pt>
                <c:pt idx="23235">
                  <c:v>95.9432371133408</c:v>
                </c:pt>
                <c:pt idx="23236">
                  <c:v>95.944017403508127</c:v>
                </c:pt>
                <c:pt idx="23237">
                  <c:v>95.944797660268776</c:v>
                </c:pt>
                <c:pt idx="23238">
                  <c:v>95.945577883625546</c:v>
                </c:pt>
                <c:pt idx="23239">
                  <c:v>95.946358073581337</c:v>
                </c:pt>
                <c:pt idx="23240">
                  <c:v>95.947138230139061</c:v>
                </c:pt>
                <c:pt idx="23241">
                  <c:v>95.947918353301546</c:v>
                </c:pt>
                <c:pt idx="23242">
                  <c:v>95.948698443071564</c:v>
                </c:pt>
                <c:pt idx="23243">
                  <c:v>95.949478499452098</c:v>
                </c:pt>
                <c:pt idx="23244">
                  <c:v>95.950258522445921</c:v>
                </c:pt>
                <c:pt idx="23245">
                  <c:v>95.951038512055945</c:v>
                </c:pt>
                <c:pt idx="23246">
                  <c:v>95.951818468285026</c:v>
                </c:pt>
                <c:pt idx="23247">
                  <c:v>95.952598391135979</c:v>
                </c:pt>
                <c:pt idx="23248">
                  <c:v>95.953378280611659</c:v>
                </c:pt>
                <c:pt idx="23249">
                  <c:v>95.954158136714966</c:v>
                </c:pt>
                <c:pt idx="23250">
                  <c:v>95.954937959448742</c:v>
                </c:pt>
                <c:pt idx="23251">
                  <c:v>95.955717748815843</c:v>
                </c:pt>
                <c:pt idx="23252">
                  <c:v>95.956497504819083</c:v>
                </c:pt>
                <c:pt idx="23253">
                  <c:v>95.957277227461361</c:v>
                </c:pt>
                <c:pt idx="23254">
                  <c:v>95.958056916745548</c:v>
                </c:pt>
                <c:pt idx="23255">
                  <c:v>95.958836572674429</c:v>
                </c:pt>
                <c:pt idx="23256">
                  <c:v>95.959616195250973</c:v>
                </c:pt>
                <c:pt idx="23257">
                  <c:v>95.960395784477896</c:v>
                </c:pt>
                <c:pt idx="23258">
                  <c:v>95.961175340358167</c:v>
                </c:pt>
                <c:pt idx="23259">
                  <c:v>95.961954862894544</c:v>
                </c:pt>
                <c:pt idx="23260">
                  <c:v>95.962734352089882</c:v>
                </c:pt>
                <c:pt idx="23261">
                  <c:v>95.963513807947209</c:v>
                </c:pt>
                <c:pt idx="23262">
                  <c:v>95.964293230469124</c:v>
                </c:pt>
                <c:pt idx="23263">
                  <c:v>95.965072619658628</c:v>
                </c:pt>
                <c:pt idx="23264">
                  <c:v>95.965851975518532</c:v>
                </c:pt>
                <c:pt idx="23265">
                  <c:v>95.966631298051709</c:v>
                </c:pt>
                <c:pt idx="23266">
                  <c:v>95.967410587261014</c:v>
                </c:pt>
                <c:pt idx="23267">
                  <c:v>95.968189843149247</c:v>
                </c:pt>
                <c:pt idx="23268">
                  <c:v>95.968969065719307</c:v>
                </c:pt>
                <c:pt idx="23269">
                  <c:v>95.969748254973979</c:v>
                </c:pt>
                <c:pt idx="23270">
                  <c:v>95.970527410916191</c:v>
                </c:pt>
                <c:pt idx="23271">
                  <c:v>95.971306533548727</c:v>
                </c:pt>
                <c:pt idx="23272">
                  <c:v>95.972085622874488</c:v>
                </c:pt>
                <c:pt idx="23273">
                  <c:v>95.972864678896315</c:v>
                </c:pt>
                <c:pt idx="23274">
                  <c:v>95.973643701617036</c:v>
                </c:pt>
                <c:pt idx="23275">
                  <c:v>95.974422691039493</c:v>
                </c:pt>
                <c:pt idx="23276">
                  <c:v>95.975201647166514</c:v>
                </c:pt>
                <c:pt idx="23277">
                  <c:v>95.975980570000985</c:v>
                </c:pt>
                <c:pt idx="23278">
                  <c:v>95.976759459545761</c:v>
                </c:pt>
                <c:pt idx="23279">
                  <c:v>95.977538315803599</c:v>
                </c:pt>
                <c:pt idx="23280">
                  <c:v>95.978317138777442</c:v>
                </c:pt>
                <c:pt idx="23281">
                  <c:v>95.979095928470144</c:v>
                </c:pt>
                <c:pt idx="23282">
                  <c:v>95.97987468488445</c:v>
                </c:pt>
                <c:pt idx="23283">
                  <c:v>95.980653408023301</c:v>
                </c:pt>
                <c:pt idx="23284">
                  <c:v>95.981432097889439</c:v>
                </c:pt>
                <c:pt idx="23285">
                  <c:v>95.98221075448582</c:v>
                </c:pt>
                <c:pt idx="23286">
                  <c:v>95.982989377815244</c:v>
                </c:pt>
                <c:pt idx="23287">
                  <c:v>95.98376796788051</c:v>
                </c:pt>
                <c:pt idx="23288">
                  <c:v>95.984546524684518</c:v>
                </c:pt>
                <c:pt idx="23289">
                  <c:v>95.985325048230067</c:v>
                </c:pt>
                <c:pt idx="23290">
                  <c:v>95.986103538520013</c:v>
                </c:pt>
                <c:pt idx="23291">
                  <c:v>95.986881995557241</c:v>
                </c:pt>
                <c:pt idx="23292">
                  <c:v>95.987660419344536</c:v>
                </c:pt>
                <c:pt idx="23293">
                  <c:v>95.988438809884684</c:v>
                </c:pt>
                <c:pt idx="23294">
                  <c:v>95.989217167180684</c:v>
                </c:pt>
                <c:pt idx="23295">
                  <c:v>95.989995491235277</c:v>
                </c:pt>
                <c:pt idx="23296">
                  <c:v>95.990773782051249</c:v>
                </c:pt>
                <c:pt idx="23297">
                  <c:v>95.991552039631571</c:v>
                </c:pt>
                <c:pt idx="23298">
                  <c:v>95.992330263978971</c:v>
                </c:pt>
                <c:pt idx="23299">
                  <c:v>95.993108455096362</c:v>
                </c:pt>
                <c:pt idx="23300">
                  <c:v>95.9938866129865</c:v>
                </c:pt>
                <c:pt idx="23301">
                  <c:v>95.994664737652315</c:v>
                </c:pt>
                <c:pt idx="23302">
                  <c:v>95.995442829096547</c:v>
                </c:pt>
                <c:pt idx="23303">
                  <c:v>95.996220887322181</c:v>
                </c:pt>
                <c:pt idx="23304">
                  <c:v>95.996998912331847</c:v>
                </c:pt>
                <c:pt idx="23305">
                  <c:v>95.997776904128557</c:v>
                </c:pt>
                <c:pt idx="23306">
                  <c:v>95.998554862715025</c:v>
                </c:pt>
                <c:pt idx="23307">
                  <c:v>95.999332788094179</c:v>
                </c:pt>
                <c:pt idx="23308">
                  <c:v>96.000110680268847</c:v>
                </c:pt>
                <c:pt idx="23309">
                  <c:v>96.000888539241771</c:v>
                </c:pt>
                <c:pt idx="23310">
                  <c:v>96.001666365015907</c:v>
                </c:pt>
                <c:pt idx="23311">
                  <c:v>96.002444157593956</c:v>
                </c:pt>
                <c:pt idx="23312">
                  <c:v>96.003221916978873</c:v>
                </c:pt>
                <c:pt idx="23313">
                  <c:v>96.003999643173444</c:v>
                </c:pt>
                <c:pt idx="23314">
                  <c:v>96.004777336180453</c:v>
                </c:pt>
                <c:pt idx="23315">
                  <c:v>96.005554996002857</c:v>
                </c:pt>
                <c:pt idx="23316">
                  <c:v>96.006332622643356</c:v>
                </c:pt>
                <c:pt idx="23317">
                  <c:v>96.007110216104849</c:v>
                </c:pt>
                <c:pt idx="23318">
                  <c:v>96.007887776390149</c:v>
                </c:pt>
                <c:pt idx="23319">
                  <c:v>96.008665303502099</c:v>
                </c:pt>
                <c:pt idx="23320">
                  <c:v>96.009442797443498</c:v>
                </c:pt>
                <c:pt idx="23321">
                  <c:v>96.010220258217274</c:v>
                </c:pt>
                <c:pt idx="23322">
                  <c:v>96.010997685826084</c:v>
                </c:pt>
                <c:pt idx="23323">
                  <c:v>96.011775080272898</c:v>
                </c:pt>
                <c:pt idx="23324">
                  <c:v>96.012552441560501</c:v>
                </c:pt>
                <c:pt idx="23325">
                  <c:v>96.013329769691765</c:v>
                </c:pt>
                <c:pt idx="23326">
                  <c:v>96.014107064669403</c:v>
                </c:pt>
                <c:pt idx="23327">
                  <c:v>96.014884326496329</c:v>
                </c:pt>
                <c:pt idx="23328">
                  <c:v>96.015661555175427</c:v>
                </c:pt>
                <c:pt idx="23329">
                  <c:v>96.016438750709369</c:v>
                </c:pt>
                <c:pt idx="23330">
                  <c:v>96.017215913101126</c:v>
                </c:pt>
                <c:pt idx="23331">
                  <c:v>96.017993042353453</c:v>
                </c:pt>
                <c:pt idx="23332">
                  <c:v>96.018770138469122</c:v>
                </c:pt>
                <c:pt idx="23333">
                  <c:v>96.019547201451132</c:v>
                </c:pt>
                <c:pt idx="23334">
                  <c:v>96.020324231302183</c:v>
                </c:pt>
                <c:pt idx="23335">
                  <c:v>96.021101228025103</c:v>
                </c:pt>
                <c:pt idx="23336">
                  <c:v>96.021878191622704</c:v>
                </c:pt>
                <c:pt idx="23337">
                  <c:v>96.022655122097859</c:v>
                </c:pt>
                <c:pt idx="23338">
                  <c:v>96.023432019453352</c:v>
                </c:pt>
                <c:pt idx="23339">
                  <c:v>96.024208883692083</c:v>
                </c:pt>
                <c:pt idx="23340">
                  <c:v>96.024985714816808</c:v>
                </c:pt>
                <c:pt idx="23341">
                  <c:v>96.025762512830326</c:v>
                </c:pt>
                <c:pt idx="23342">
                  <c:v>96.026539277735509</c:v>
                </c:pt>
                <c:pt idx="23343">
                  <c:v>96.027316009535184</c:v>
                </c:pt>
                <c:pt idx="23344">
                  <c:v>96.028092708232151</c:v>
                </c:pt>
                <c:pt idx="23345">
                  <c:v>96.028869373829195</c:v>
                </c:pt>
                <c:pt idx="23346">
                  <c:v>96.029646006329187</c:v>
                </c:pt>
                <c:pt idx="23347">
                  <c:v>96.030422605734998</c:v>
                </c:pt>
                <c:pt idx="23348">
                  <c:v>96.031199172049341</c:v>
                </c:pt>
                <c:pt idx="23349">
                  <c:v>96.031975705275087</c:v>
                </c:pt>
                <c:pt idx="23350">
                  <c:v>96.032752205415051</c:v>
                </c:pt>
                <c:pt idx="23351">
                  <c:v>96.033528672472073</c:v>
                </c:pt>
                <c:pt idx="23352">
                  <c:v>96.034305106448898</c:v>
                </c:pt>
                <c:pt idx="23353">
                  <c:v>96.035081507348423</c:v>
                </c:pt>
                <c:pt idx="23354">
                  <c:v>96.035857875173448</c:v>
                </c:pt>
                <c:pt idx="23355">
                  <c:v>96.036634209926802</c:v>
                </c:pt>
                <c:pt idx="23356">
                  <c:v>96.03741051161127</c:v>
                </c:pt>
                <c:pt idx="23357">
                  <c:v>96.03818678022968</c:v>
                </c:pt>
                <c:pt idx="23358">
                  <c:v>96.038963015784816</c:v>
                </c:pt>
                <c:pt idx="23359">
                  <c:v>96.039739218279578</c:v>
                </c:pt>
                <c:pt idx="23360">
                  <c:v>96.040515387716724</c:v>
                </c:pt>
                <c:pt idx="23361">
                  <c:v>96.041291524099123</c:v>
                </c:pt>
                <c:pt idx="23362">
                  <c:v>96.042067627429446</c:v>
                </c:pt>
                <c:pt idx="23363">
                  <c:v>96.042843697710694</c:v>
                </c:pt>
                <c:pt idx="23364">
                  <c:v>96.04361973494558</c:v>
                </c:pt>
                <c:pt idx="23365">
                  <c:v>96.044395739136931</c:v>
                </c:pt>
                <c:pt idx="23366">
                  <c:v>96.045171710287548</c:v>
                </c:pt>
                <c:pt idx="23367">
                  <c:v>96.045947648400272</c:v>
                </c:pt>
                <c:pt idx="23368">
                  <c:v>96.046723553477904</c:v>
                </c:pt>
                <c:pt idx="23369">
                  <c:v>96.04749942552327</c:v>
                </c:pt>
                <c:pt idx="23370">
                  <c:v>96.048275264539143</c:v>
                </c:pt>
                <c:pt idx="23371">
                  <c:v>96.04905107052835</c:v>
                </c:pt>
                <c:pt idx="23372">
                  <c:v>96.049826843493776</c:v>
                </c:pt>
                <c:pt idx="23373">
                  <c:v>96.050602583438149</c:v>
                </c:pt>
                <c:pt idx="23374">
                  <c:v>96.051378290364255</c:v>
                </c:pt>
                <c:pt idx="23375">
                  <c:v>96.052153964275078</c:v>
                </c:pt>
                <c:pt idx="23376">
                  <c:v>96.052929605173176</c:v>
                </c:pt>
                <c:pt idx="23377">
                  <c:v>96.053705213061505</c:v>
                </c:pt>
                <c:pt idx="23378">
                  <c:v>96.054480787942893</c:v>
                </c:pt>
                <c:pt idx="23379">
                  <c:v>96.055256329820082</c:v>
                </c:pt>
                <c:pt idx="23380">
                  <c:v>96.056031838695915</c:v>
                </c:pt>
                <c:pt idx="23381">
                  <c:v>96.056807314573206</c:v>
                </c:pt>
                <c:pt idx="23382">
                  <c:v>96.057582757454753</c:v>
                </c:pt>
                <c:pt idx="23383">
                  <c:v>96.058358167343386</c:v>
                </c:pt>
                <c:pt idx="23384">
                  <c:v>96.059133544241902</c:v>
                </c:pt>
                <c:pt idx="23385">
                  <c:v>96.059908888153018</c:v>
                </c:pt>
                <c:pt idx="23386">
                  <c:v>96.060684199079702</c:v>
                </c:pt>
                <c:pt idx="23387">
                  <c:v>96.061459477024599</c:v>
                </c:pt>
                <c:pt idx="23388">
                  <c:v>96.062234721990663</c:v>
                </c:pt>
                <c:pt idx="23389">
                  <c:v>96.063009933980553</c:v>
                </c:pt>
                <c:pt idx="23390">
                  <c:v>96.063785112997195</c:v>
                </c:pt>
                <c:pt idx="23391">
                  <c:v>96.06456025904339</c:v>
                </c:pt>
                <c:pt idx="23392">
                  <c:v>96.065335372121822</c:v>
                </c:pt>
                <c:pt idx="23393">
                  <c:v>96.066110452235463</c:v>
                </c:pt>
                <c:pt idx="23394">
                  <c:v>96.06688549938697</c:v>
                </c:pt>
                <c:pt idx="23395">
                  <c:v>96.067660513579199</c:v>
                </c:pt>
                <c:pt idx="23396">
                  <c:v>96.068435494814977</c:v>
                </c:pt>
                <c:pt idx="23397">
                  <c:v>96.069210443097134</c:v>
                </c:pt>
                <c:pt idx="23398">
                  <c:v>96.069985358428326</c:v>
                </c:pt>
                <c:pt idx="23399">
                  <c:v>96.070760240811552</c:v>
                </c:pt>
                <c:pt idx="23400">
                  <c:v>96.071535090249483</c:v>
                </c:pt>
                <c:pt idx="23401">
                  <c:v>96.072309906744934</c:v>
                </c:pt>
                <c:pt idx="23402">
                  <c:v>96.07308469030076</c:v>
                </c:pt>
                <c:pt idx="23403">
                  <c:v>96.073859440919733</c:v>
                </c:pt>
                <c:pt idx="23404">
                  <c:v>96.074634158604596</c:v>
                </c:pt>
                <c:pt idx="23405">
                  <c:v>96.075408843358247</c:v>
                </c:pt>
                <c:pt idx="23406">
                  <c:v>96.076183495183471</c:v>
                </c:pt>
                <c:pt idx="23407">
                  <c:v>96.07695811408297</c:v>
                </c:pt>
                <c:pt idx="23408">
                  <c:v>96.077732700059627</c:v>
                </c:pt>
                <c:pt idx="23409">
                  <c:v>96.078507253116257</c:v>
                </c:pt>
                <c:pt idx="23410">
                  <c:v>96.07928177325563</c:v>
                </c:pt>
                <c:pt idx="23411">
                  <c:v>96.080056260480532</c:v>
                </c:pt>
                <c:pt idx="23412">
                  <c:v>96.080830714793734</c:v>
                </c:pt>
                <c:pt idx="23413">
                  <c:v>96.081605136198078</c:v>
                </c:pt>
                <c:pt idx="23414">
                  <c:v>96.082379524696336</c:v>
                </c:pt>
                <c:pt idx="23415">
                  <c:v>96.083153880291363</c:v>
                </c:pt>
                <c:pt idx="23416">
                  <c:v>96.083928202985859</c:v>
                </c:pt>
                <c:pt idx="23417">
                  <c:v>96.084702492782668</c:v>
                </c:pt>
                <c:pt idx="23418">
                  <c:v>96.085476749684616</c:v>
                </c:pt>
                <c:pt idx="23419">
                  <c:v>96.08625097369449</c:v>
                </c:pt>
                <c:pt idx="23420">
                  <c:v>96.087025164815074</c:v>
                </c:pt>
                <c:pt idx="23421">
                  <c:v>96.087799323049069</c:v>
                </c:pt>
                <c:pt idx="23422">
                  <c:v>96.088573448399416</c:v>
                </c:pt>
                <c:pt idx="23423">
                  <c:v>96.0893475408688</c:v>
                </c:pt>
                <c:pt idx="23424">
                  <c:v>96.090121600460094</c:v>
                </c:pt>
                <c:pt idx="23425">
                  <c:v>96.090895627176067</c:v>
                </c:pt>
                <c:pt idx="23426">
                  <c:v>96.091669621019491</c:v>
                </c:pt>
                <c:pt idx="23427">
                  <c:v>96.092443581993123</c:v>
                </c:pt>
                <c:pt idx="23428">
                  <c:v>96.093217510099791</c:v>
                </c:pt>
                <c:pt idx="23429">
                  <c:v>96.093991405342337</c:v>
                </c:pt>
                <c:pt idx="23430">
                  <c:v>96.094765267723474</c:v>
                </c:pt>
                <c:pt idx="23431">
                  <c:v>96.095539097246061</c:v>
                </c:pt>
                <c:pt idx="23432">
                  <c:v>96.096312893912852</c:v>
                </c:pt>
                <c:pt idx="23433">
                  <c:v>96.097086657726592</c:v>
                </c:pt>
                <c:pt idx="23434">
                  <c:v>96.097860388690165</c:v>
                </c:pt>
                <c:pt idx="23435">
                  <c:v>96.098634086806328</c:v>
                </c:pt>
                <c:pt idx="23436">
                  <c:v>96.099407752077809</c:v>
                </c:pt>
                <c:pt idx="23437">
                  <c:v>96.100181384507422</c:v>
                </c:pt>
                <c:pt idx="23438">
                  <c:v>96.100954984098067</c:v>
                </c:pt>
                <c:pt idx="23439">
                  <c:v>96.101728550852343</c:v>
                </c:pt>
                <c:pt idx="23440">
                  <c:v>96.102502084773178</c:v>
                </c:pt>
                <c:pt idx="23441">
                  <c:v>96.103275585863329</c:v>
                </c:pt>
                <c:pt idx="23442">
                  <c:v>96.104049054125568</c:v>
                </c:pt>
                <c:pt idx="23443">
                  <c:v>96.104822489562665</c:v>
                </c:pt>
                <c:pt idx="23444">
                  <c:v>96.105595892177391</c:v>
                </c:pt>
                <c:pt idx="23445">
                  <c:v>96.106369261972631</c:v>
                </c:pt>
                <c:pt idx="23446">
                  <c:v>96.107142598951029</c:v>
                </c:pt>
                <c:pt idx="23447">
                  <c:v>96.107915903115497</c:v>
                </c:pt>
                <c:pt idx="23448">
                  <c:v>96.108689174468708</c:v>
                </c:pt>
                <c:pt idx="23449">
                  <c:v>96.109462413013588</c:v>
                </c:pt>
                <c:pt idx="23450">
                  <c:v>96.11023561875281</c:v>
                </c:pt>
                <c:pt idx="23451">
                  <c:v>96.111008791689159</c:v>
                </c:pt>
                <c:pt idx="23452">
                  <c:v>96.111781931825462</c:v>
                </c:pt>
                <c:pt idx="23453">
                  <c:v>96.112555039164477</c:v>
                </c:pt>
                <c:pt idx="23454">
                  <c:v>96.113328113709017</c:v>
                </c:pt>
                <c:pt idx="23455">
                  <c:v>96.114101155461796</c:v>
                </c:pt>
                <c:pt idx="23456">
                  <c:v>96.114874164425686</c:v>
                </c:pt>
                <c:pt idx="23457">
                  <c:v>96.115647140603414</c:v>
                </c:pt>
                <c:pt idx="23458">
                  <c:v>96.116420083997795</c:v>
                </c:pt>
                <c:pt idx="23459">
                  <c:v>96.117192994611528</c:v>
                </c:pt>
                <c:pt idx="23460">
                  <c:v>96.117965872447471</c:v>
                </c:pt>
                <c:pt idx="23461">
                  <c:v>96.118738717508364</c:v>
                </c:pt>
                <c:pt idx="23462">
                  <c:v>96.119511529797037</c:v>
                </c:pt>
                <c:pt idx="23463">
                  <c:v>96.120284309316261</c:v>
                </c:pt>
                <c:pt idx="23464">
                  <c:v>96.121057056068736</c:v>
                </c:pt>
                <c:pt idx="23465">
                  <c:v>96.121829770057317</c:v>
                </c:pt>
                <c:pt idx="23466">
                  <c:v>96.122602451284735</c:v>
                </c:pt>
                <c:pt idx="23467">
                  <c:v>96.123375099753844</c:v>
                </c:pt>
                <c:pt idx="23468">
                  <c:v>96.124147715467359</c:v>
                </c:pt>
                <c:pt idx="23469">
                  <c:v>96.12492029842808</c:v>
                </c:pt>
                <c:pt idx="23470">
                  <c:v>96.125692848638735</c:v>
                </c:pt>
                <c:pt idx="23471">
                  <c:v>96.126465366102181</c:v>
                </c:pt>
                <c:pt idx="23472">
                  <c:v>96.127237850821103</c:v>
                </c:pt>
                <c:pt idx="23473">
                  <c:v>96.128010302798359</c:v>
                </c:pt>
                <c:pt idx="23474">
                  <c:v>96.128782722036661</c:v>
                </c:pt>
                <c:pt idx="23475">
                  <c:v>96.129555108538867</c:v>
                </c:pt>
                <c:pt idx="23476">
                  <c:v>96.130327462307704</c:v>
                </c:pt>
                <c:pt idx="23477">
                  <c:v>96.13109978334596</c:v>
                </c:pt>
                <c:pt idx="23478">
                  <c:v>96.131872071656304</c:v>
                </c:pt>
                <c:pt idx="23479">
                  <c:v>96.13264432724165</c:v>
                </c:pt>
                <c:pt idx="23480">
                  <c:v>96.133416550104698</c:v>
                </c:pt>
                <c:pt idx="23481">
                  <c:v>96.134188740248234</c:v>
                </c:pt>
                <c:pt idx="23482">
                  <c:v>96.134960897675057</c:v>
                </c:pt>
                <c:pt idx="23483">
                  <c:v>96.135733022387896</c:v>
                </c:pt>
                <c:pt idx="23484">
                  <c:v>96.136505114389578</c:v>
                </c:pt>
                <c:pt idx="23485">
                  <c:v>96.137277173682833</c:v>
                </c:pt>
                <c:pt idx="23486">
                  <c:v>96.13804920027043</c:v>
                </c:pt>
                <c:pt idx="23487">
                  <c:v>96.13882119415517</c:v>
                </c:pt>
                <c:pt idx="23488">
                  <c:v>96.139593155339782</c:v>
                </c:pt>
                <c:pt idx="23489">
                  <c:v>96.140365083827092</c:v>
                </c:pt>
                <c:pt idx="23490">
                  <c:v>96.141136979619787</c:v>
                </c:pt>
                <c:pt idx="23491">
                  <c:v>96.141908842720696</c:v>
                </c:pt>
                <c:pt idx="23492">
                  <c:v>96.142680673132645</c:v>
                </c:pt>
                <c:pt idx="23493">
                  <c:v>96.143452470858279</c:v>
                </c:pt>
                <c:pt idx="23494">
                  <c:v>96.144224235900467</c:v>
                </c:pt>
                <c:pt idx="23495">
                  <c:v>96.144995968261867</c:v>
                </c:pt>
                <c:pt idx="23496">
                  <c:v>96.145767667945336</c:v>
                </c:pt>
                <c:pt idx="23497">
                  <c:v>96.14653933495363</c:v>
                </c:pt>
                <c:pt idx="23498">
                  <c:v>96.147310969289506</c:v>
                </c:pt>
                <c:pt idx="23499">
                  <c:v>96.148082570955694</c:v>
                </c:pt>
                <c:pt idx="23500">
                  <c:v>96.148854139955077</c:v>
                </c:pt>
                <c:pt idx="23501">
                  <c:v>96.14962567629027</c:v>
                </c:pt>
                <c:pt idx="23502">
                  <c:v>96.150397179964102</c:v>
                </c:pt>
                <c:pt idx="23503">
                  <c:v>96.151168650979415</c:v>
                </c:pt>
                <c:pt idx="23504">
                  <c:v>96.151940089338865</c:v>
                </c:pt>
                <c:pt idx="23505">
                  <c:v>96.15271149504521</c:v>
                </c:pt>
                <c:pt idx="23506">
                  <c:v>96.153482868101278</c:v>
                </c:pt>
                <c:pt idx="23507">
                  <c:v>96.154254208509855</c:v>
                </c:pt>
                <c:pt idx="23508">
                  <c:v>96.155025516273597</c:v>
                </c:pt>
                <c:pt idx="23509">
                  <c:v>96.155796791395389</c:v>
                </c:pt>
                <c:pt idx="23510">
                  <c:v>96.156568033877917</c:v>
                </c:pt>
                <c:pt idx="23511">
                  <c:v>96.157339243723996</c:v>
                </c:pt>
                <c:pt idx="23512">
                  <c:v>96.15811042093631</c:v>
                </c:pt>
                <c:pt idx="23513">
                  <c:v>96.158881565517689</c:v>
                </c:pt>
                <c:pt idx="23514">
                  <c:v>96.159652677470859</c:v>
                </c:pt>
                <c:pt idx="23515">
                  <c:v>96.160423756798608</c:v>
                </c:pt>
                <c:pt idx="23516">
                  <c:v>96.161194803503676</c:v>
                </c:pt>
                <c:pt idx="23517">
                  <c:v>96.161965817588836</c:v>
                </c:pt>
                <c:pt idx="23518">
                  <c:v>96.162736799056802</c:v>
                </c:pt>
                <c:pt idx="23519">
                  <c:v>96.163507747910415</c:v>
                </c:pt>
                <c:pt idx="23520">
                  <c:v>96.164278664152391</c:v>
                </c:pt>
                <c:pt idx="23521">
                  <c:v>96.165049547785486</c:v>
                </c:pt>
                <c:pt idx="23522">
                  <c:v>96.165820398812443</c:v>
                </c:pt>
                <c:pt idx="23523">
                  <c:v>96.166591217236061</c:v>
                </c:pt>
                <c:pt idx="23524">
                  <c:v>96.167362003059068</c:v>
                </c:pt>
                <c:pt idx="23525">
                  <c:v>96.16813275628418</c:v>
                </c:pt>
                <c:pt idx="23526">
                  <c:v>96.168903476914309</c:v>
                </c:pt>
                <c:pt idx="23527">
                  <c:v>96.169674164952056</c:v>
                </c:pt>
                <c:pt idx="23528">
                  <c:v>96.170444820400192</c:v>
                </c:pt>
                <c:pt idx="23529">
                  <c:v>96.171215443261602</c:v>
                </c:pt>
                <c:pt idx="23530">
                  <c:v>96.171986033538843</c:v>
                </c:pt>
                <c:pt idx="23531">
                  <c:v>96.172756591234844</c:v>
                </c:pt>
                <c:pt idx="23532">
                  <c:v>96.173527116352233</c:v>
                </c:pt>
                <c:pt idx="23533">
                  <c:v>96.17429760889388</c:v>
                </c:pt>
                <c:pt idx="23534">
                  <c:v>96.175068068862487</c:v>
                </c:pt>
                <c:pt idx="23535">
                  <c:v>96.175838496260752</c:v>
                </c:pt>
                <c:pt idx="23536">
                  <c:v>96.176608891091519</c:v>
                </c:pt>
                <c:pt idx="23537">
                  <c:v>96.1773792533575</c:v>
                </c:pt>
                <c:pt idx="23538">
                  <c:v>96.178149583061469</c:v>
                </c:pt>
                <c:pt idx="23539">
                  <c:v>96.178919880206152</c:v>
                </c:pt>
                <c:pt idx="23540">
                  <c:v>96.179690144794264</c:v>
                </c:pt>
                <c:pt idx="23541">
                  <c:v>96.180460376828634</c:v>
                </c:pt>
                <c:pt idx="23542">
                  <c:v>96.181230576312004</c:v>
                </c:pt>
                <c:pt idx="23543">
                  <c:v>96.182000743247116</c:v>
                </c:pt>
                <c:pt idx="23544">
                  <c:v>96.182770877636614</c:v>
                </c:pt>
                <c:pt idx="23545">
                  <c:v>96.183540979483439</c:v>
                </c:pt>
                <c:pt idx="23546">
                  <c:v>96.184311048790207</c:v>
                </c:pt>
                <c:pt idx="23547">
                  <c:v>96.185081085559744</c:v>
                </c:pt>
                <c:pt idx="23548">
                  <c:v>96.185851089794696</c:v>
                </c:pt>
                <c:pt idx="23549">
                  <c:v>96.186621061497931</c:v>
                </c:pt>
                <c:pt idx="23550">
                  <c:v>96.187391000672122</c:v>
                </c:pt>
                <c:pt idx="23551">
                  <c:v>96.188160907320082</c:v>
                </c:pt>
                <c:pt idx="23552">
                  <c:v>96.188930781444455</c:v>
                </c:pt>
                <c:pt idx="23553">
                  <c:v>96.189700623048068</c:v>
                </c:pt>
                <c:pt idx="23554">
                  <c:v>96.190470432133637</c:v>
                </c:pt>
                <c:pt idx="23555">
                  <c:v>96.19124020870396</c:v>
                </c:pt>
                <c:pt idx="23556">
                  <c:v>96.192009952761694</c:v>
                </c:pt>
                <c:pt idx="23557">
                  <c:v>96.192779664309711</c:v>
                </c:pt>
                <c:pt idx="23558">
                  <c:v>96.193549343350654</c:v>
                </c:pt>
                <c:pt idx="23559">
                  <c:v>96.194318989887293</c:v>
                </c:pt>
                <c:pt idx="23560">
                  <c:v>96.195088603922358</c:v>
                </c:pt>
                <c:pt idx="23561">
                  <c:v>96.195858185458604</c:v>
                </c:pt>
                <c:pt idx="23562">
                  <c:v>96.196627734498833</c:v>
                </c:pt>
                <c:pt idx="23563">
                  <c:v>96.197397251045743</c:v>
                </c:pt>
                <c:pt idx="23564">
                  <c:v>96.198166735102035</c:v>
                </c:pt>
                <c:pt idx="23565">
                  <c:v>96.198936186670494</c:v>
                </c:pt>
                <c:pt idx="23566">
                  <c:v>96.199705605753891</c:v>
                </c:pt>
                <c:pt idx="23567">
                  <c:v>96.200474992354955</c:v>
                </c:pt>
                <c:pt idx="23568">
                  <c:v>96.201244346476386</c:v>
                </c:pt>
                <c:pt idx="23569">
                  <c:v>96.202013668120998</c:v>
                </c:pt>
                <c:pt idx="23570">
                  <c:v>96.202782957291404</c:v>
                </c:pt>
                <c:pt idx="23571">
                  <c:v>96.20355221399052</c:v>
                </c:pt>
                <c:pt idx="23572">
                  <c:v>96.204321438220973</c:v>
                </c:pt>
                <c:pt idx="23573">
                  <c:v>96.20509062998552</c:v>
                </c:pt>
                <c:pt idx="23574">
                  <c:v>96.205859789286905</c:v>
                </c:pt>
                <c:pt idx="23575">
                  <c:v>96.206628916127869</c:v>
                </c:pt>
                <c:pt idx="23576">
                  <c:v>96.207398010511156</c:v>
                </c:pt>
                <c:pt idx="23577">
                  <c:v>96.208167072439508</c:v>
                </c:pt>
                <c:pt idx="23578">
                  <c:v>96.208936101915711</c:v>
                </c:pt>
                <c:pt idx="23579">
                  <c:v>96.209705098942422</c:v>
                </c:pt>
                <c:pt idx="23580">
                  <c:v>96.210474063522383</c:v>
                </c:pt>
                <c:pt idx="23581">
                  <c:v>96.211242995658395</c:v>
                </c:pt>
                <c:pt idx="23582">
                  <c:v>96.212011895353129</c:v>
                </c:pt>
                <c:pt idx="23583">
                  <c:v>96.212780762609356</c:v>
                </c:pt>
                <c:pt idx="23584">
                  <c:v>96.213549597429818</c:v>
                </c:pt>
                <c:pt idx="23585">
                  <c:v>96.214318399817287</c:v>
                </c:pt>
                <c:pt idx="23586">
                  <c:v>96.215087169774407</c:v>
                </c:pt>
                <c:pt idx="23587">
                  <c:v>96.215855907304004</c:v>
                </c:pt>
                <c:pt idx="23588">
                  <c:v>96.216624612408737</c:v>
                </c:pt>
                <c:pt idx="23589">
                  <c:v>96.217393285091418</c:v>
                </c:pt>
                <c:pt idx="23590">
                  <c:v>96.218161925354693</c:v>
                </c:pt>
                <c:pt idx="23591">
                  <c:v>96.218930533201373</c:v>
                </c:pt>
                <c:pt idx="23592">
                  <c:v>96.219699108634174</c:v>
                </c:pt>
                <c:pt idx="23593">
                  <c:v>96.22046765165581</c:v>
                </c:pt>
                <c:pt idx="23594">
                  <c:v>96.221236162269008</c:v>
                </c:pt>
                <c:pt idx="23595">
                  <c:v>96.222004640476541</c:v>
                </c:pt>
                <c:pt idx="23596">
                  <c:v>96.222773086281094</c:v>
                </c:pt>
                <c:pt idx="23597">
                  <c:v>96.223541499685453</c:v>
                </c:pt>
                <c:pt idx="23598">
                  <c:v>96.224309880692331</c:v>
                </c:pt>
                <c:pt idx="23599">
                  <c:v>96.225078229304387</c:v>
                </c:pt>
                <c:pt idx="23600">
                  <c:v>96.225846545524448</c:v>
                </c:pt>
                <c:pt idx="23601">
                  <c:v>96.22661482935527</c:v>
                </c:pt>
                <c:pt idx="23602">
                  <c:v>96.22738308079947</c:v>
                </c:pt>
                <c:pt idx="23603">
                  <c:v>96.228151299859846</c:v>
                </c:pt>
                <c:pt idx="23604">
                  <c:v>96.228919486539112</c:v>
                </c:pt>
                <c:pt idx="23605">
                  <c:v>96.229687640839998</c:v>
                </c:pt>
                <c:pt idx="23606">
                  <c:v>96.23045576276526</c:v>
                </c:pt>
                <c:pt idx="23607">
                  <c:v>96.231223852317598</c:v>
                </c:pt>
                <c:pt idx="23608">
                  <c:v>96.231991909499698</c:v>
                </c:pt>
                <c:pt idx="23609">
                  <c:v>96.232759934314387</c:v>
                </c:pt>
                <c:pt idx="23610">
                  <c:v>96.233527926764339</c:v>
                </c:pt>
                <c:pt idx="23611">
                  <c:v>96.234295886852294</c:v>
                </c:pt>
                <c:pt idx="23612">
                  <c:v>96.235063814580926</c:v>
                </c:pt>
                <c:pt idx="23613">
                  <c:v>96.235831709953047</c:v>
                </c:pt>
                <c:pt idx="23614">
                  <c:v>96.236599572971329</c:v>
                </c:pt>
                <c:pt idx="23615">
                  <c:v>96.237367403638501</c:v>
                </c:pt>
                <c:pt idx="23616">
                  <c:v>96.23813520195732</c:v>
                </c:pt>
                <c:pt idx="23617">
                  <c:v>96.238902967930514</c:v>
                </c:pt>
                <c:pt idx="23618">
                  <c:v>96.239670701560755</c:v>
                </c:pt>
                <c:pt idx="23619">
                  <c:v>96.240438402850785</c:v>
                </c:pt>
                <c:pt idx="23620">
                  <c:v>96.24120607180339</c:v>
                </c:pt>
                <c:pt idx="23621">
                  <c:v>96.241973708421241</c:v>
                </c:pt>
                <c:pt idx="23622">
                  <c:v>96.242741312707025</c:v>
                </c:pt>
                <c:pt idx="23623">
                  <c:v>96.243508884663513</c:v>
                </c:pt>
                <c:pt idx="23624">
                  <c:v>96.244276424293489</c:v>
                </c:pt>
                <c:pt idx="23625">
                  <c:v>96.24504393159954</c:v>
                </c:pt>
                <c:pt idx="23626">
                  <c:v>96.245811406584437</c:v>
                </c:pt>
                <c:pt idx="23627">
                  <c:v>96.24657884925098</c:v>
                </c:pt>
                <c:pt idx="23628">
                  <c:v>96.247346259601855</c:v>
                </c:pt>
                <c:pt idx="23629">
                  <c:v>96.248113637639733</c:v>
                </c:pt>
                <c:pt idx="23630">
                  <c:v>96.248880983367343</c:v>
                </c:pt>
                <c:pt idx="23631">
                  <c:v>96.249648296787441</c:v>
                </c:pt>
                <c:pt idx="23632">
                  <c:v>96.250415577902743</c:v>
                </c:pt>
                <c:pt idx="23633">
                  <c:v>96.251182826715961</c:v>
                </c:pt>
                <c:pt idx="23634">
                  <c:v>96.251950043229812</c:v>
                </c:pt>
                <c:pt idx="23635">
                  <c:v>96.252717227447008</c:v>
                </c:pt>
                <c:pt idx="23636">
                  <c:v>96.253484379370292</c:v>
                </c:pt>
                <c:pt idx="23637">
                  <c:v>96.254251499002379</c:v>
                </c:pt>
                <c:pt idx="23638">
                  <c:v>96.25501858634594</c:v>
                </c:pt>
                <c:pt idx="23639">
                  <c:v>96.255785641403733</c:v>
                </c:pt>
                <c:pt idx="23640">
                  <c:v>96.256552664178514</c:v>
                </c:pt>
                <c:pt idx="23641">
                  <c:v>96.257319654672926</c:v>
                </c:pt>
                <c:pt idx="23642">
                  <c:v>96.258086612889684</c:v>
                </c:pt>
                <c:pt idx="23643">
                  <c:v>96.258853538831602</c:v>
                </c:pt>
                <c:pt idx="23644">
                  <c:v>96.259620432501308</c:v>
                </c:pt>
                <c:pt idx="23645">
                  <c:v>96.26038729390153</c:v>
                </c:pt>
                <c:pt idx="23646">
                  <c:v>96.261154123035027</c:v>
                </c:pt>
                <c:pt idx="23647">
                  <c:v>96.261920919904469</c:v>
                </c:pt>
                <c:pt idx="23648">
                  <c:v>96.262687684512557</c:v>
                </c:pt>
                <c:pt idx="23649">
                  <c:v>96.263454416862032</c:v>
                </c:pt>
                <c:pt idx="23650">
                  <c:v>96.264221116955653</c:v>
                </c:pt>
                <c:pt idx="23651">
                  <c:v>96.264987784796077</c:v>
                </c:pt>
                <c:pt idx="23652">
                  <c:v>96.265754420386003</c:v>
                </c:pt>
                <c:pt idx="23653">
                  <c:v>96.266521023728203</c:v>
                </c:pt>
                <c:pt idx="23654">
                  <c:v>96.267287594825362</c:v>
                </c:pt>
                <c:pt idx="23655">
                  <c:v>96.268054133680138</c:v>
                </c:pt>
                <c:pt idx="23656">
                  <c:v>96.268820640295388</c:v>
                </c:pt>
                <c:pt idx="23657">
                  <c:v>96.269587114673655</c:v>
                </c:pt>
                <c:pt idx="23658">
                  <c:v>96.270353556817739</c:v>
                </c:pt>
                <c:pt idx="23659">
                  <c:v>96.271119966730367</c:v>
                </c:pt>
                <c:pt idx="23660">
                  <c:v>96.27188634441417</c:v>
                </c:pt>
                <c:pt idx="23661">
                  <c:v>96.272652689871947</c:v>
                </c:pt>
                <c:pt idx="23662">
                  <c:v>96.273419003106369</c:v>
                </c:pt>
                <c:pt idx="23663">
                  <c:v>96.274185284120165</c:v>
                </c:pt>
                <c:pt idx="23664">
                  <c:v>96.274951532915978</c:v>
                </c:pt>
                <c:pt idx="23665">
                  <c:v>96.275717749496579</c:v>
                </c:pt>
                <c:pt idx="23666">
                  <c:v>96.276483933864668</c:v>
                </c:pt>
                <c:pt idx="23667">
                  <c:v>96.277250086023017</c:v>
                </c:pt>
                <c:pt idx="23668">
                  <c:v>96.278016205974211</c:v>
                </c:pt>
                <c:pt idx="23669">
                  <c:v>96.278782293720951</c:v>
                </c:pt>
                <c:pt idx="23670">
                  <c:v>96.279548349266079</c:v>
                </c:pt>
                <c:pt idx="23671">
                  <c:v>96.280314372612239</c:v>
                </c:pt>
                <c:pt idx="23672">
                  <c:v>96.281080363762101</c:v>
                </c:pt>
                <c:pt idx="23673">
                  <c:v>96.281846322718408</c:v>
                </c:pt>
                <c:pt idx="23674">
                  <c:v>96.282612249483833</c:v>
                </c:pt>
                <c:pt idx="23675">
                  <c:v>96.283378144061103</c:v>
                </c:pt>
                <c:pt idx="23676">
                  <c:v>96.284144006452962</c:v>
                </c:pt>
                <c:pt idx="23677">
                  <c:v>96.284909836662052</c:v>
                </c:pt>
                <c:pt idx="23678">
                  <c:v>96.285675634691117</c:v>
                </c:pt>
                <c:pt idx="23679">
                  <c:v>96.286441400542842</c:v>
                </c:pt>
                <c:pt idx="23680">
                  <c:v>96.287207134219912</c:v>
                </c:pt>
                <c:pt idx="23681">
                  <c:v>96.287972835725114</c:v>
                </c:pt>
                <c:pt idx="23682">
                  <c:v>96.288738505061005</c:v>
                </c:pt>
                <c:pt idx="23683">
                  <c:v>96.28950414223047</c:v>
                </c:pt>
                <c:pt idx="23684">
                  <c:v>96.290269747236081</c:v>
                </c:pt>
                <c:pt idx="23685">
                  <c:v>96.291035320080553</c:v>
                </c:pt>
                <c:pt idx="23686">
                  <c:v>96.291800860766642</c:v>
                </c:pt>
                <c:pt idx="23687">
                  <c:v>96.292566369296992</c:v>
                </c:pt>
                <c:pt idx="23688">
                  <c:v>96.293331845674317</c:v>
                </c:pt>
                <c:pt idx="23689">
                  <c:v>96.294097289901401</c:v>
                </c:pt>
                <c:pt idx="23690">
                  <c:v>96.294862701980804</c:v>
                </c:pt>
                <c:pt idx="23691">
                  <c:v>96.295628081915339</c:v>
                </c:pt>
                <c:pt idx="23692">
                  <c:v>96.296393429707678</c:v>
                </c:pt>
                <c:pt idx="23693">
                  <c:v>96.297158745360477</c:v>
                </c:pt>
                <c:pt idx="23694">
                  <c:v>96.29792402887648</c:v>
                </c:pt>
                <c:pt idx="23695">
                  <c:v>96.298689280258344</c:v>
                </c:pt>
                <c:pt idx="23696">
                  <c:v>96.299454499508826</c:v>
                </c:pt>
                <c:pt idx="23697">
                  <c:v>96.30021968663057</c:v>
                </c:pt>
                <c:pt idx="23698">
                  <c:v>96.30098484162626</c:v>
                </c:pt>
                <c:pt idx="23699">
                  <c:v>96.301749964498711</c:v>
                </c:pt>
                <c:pt idx="23700">
                  <c:v>96.30251505525051</c:v>
                </c:pt>
                <c:pt idx="23701">
                  <c:v>96.303280113884327</c:v>
                </c:pt>
                <c:pt idx="23702">
                  <c:v>96.304045140402991</c:v>
                </c:pt>
                <c:pt idx="23703">
                  <c:v>96.304810134809088</c:v>
                </c:pt>
                <c:pt idx="23704">
                  <c:v>96.305575097105347</c:v>
                </c:pt>
                <c:pt idx="23705">
                  <c:v>96.306340027294468</c:v>
                </c:pt>
                <c:pt idx="23706">
                  <c:v>96.307104925379207</c:v>
                </c:pt>
                <c:pt idx="23707">
                  <c:v>96.307869791362108</c:v>
                </c:pt>
                <c:pt idx="23708">
                  <c:v>96.308634625245986</c:v>
                </c:pt>
                <c:pt idx="23709">
                  <c:v>96.309399427033441</c:v>
                </c:pt>
                <c:pt idx="23710">
                  <c:v>96.310164196727285</c:v>
                </c:pt>
                <c:pt idx="23711">
                  <c:v>96.310928934330164</c:v>
                </c:pt>
                <c:pt idx="23712">
                  <c:v>96.311693639844705</c:v>
                </c:pt>
                <c:pt idx="23713">
                  <c:v>96.312458313273666</c:v>
                </c:pt>
                <c:pt idx="23714">
                  <c:v>96.313222954619761</c:v>
                </c:pt>
                <c:pt idx="23715">
                  <c:v>96.313987563885647</c:v>
                </c:pt>
                <c:pt idx="23716">
                  <c:v>96.314752141073981</c:v>
                </c:pt>
                <c:pt idx="23717">
                  <c:v>96.315516686187536</c:v>
                </c:pt>
                <c:pt idx="23718">
                  <c:v>96.316281199228939</c:v>
                </c:pt>
                <c:pt idx="23719">
                  <c:v>96.317045680200906</c:v>
                </c:pt>
                <c:pt idx="23720">
                  <c:v>96.317810129106107</c:v>
                </c:pt>
                <c:pt idx="23721">
                  <c:v>96.318574545947286</c:v>
                </c:pt>
                <c:pt idx="23722">
                  <c:v>96.319338930727042</c:v>
                </c:pt>
                <c:pt idx="23723">
                  <c:v>96.320103283448162</c:v>
                </c:pt>
                <c:pt idx="23724">
                  <c:v>96.320867604113232</c:v>
                </c:pt>
                <c:pt idx="23725">
                  <c:v>96.321631892725037</c:v>
                </c:pt>
                <c:pt idx="23726">
                  <c:v>96.322396149286192</c:v>
                </c:pt>
                <c:pt idx="23727">
                  <c:v>96.323160373799439</c:v>
                </c:pt>
                <c:pt idx="23728">
                  <c:v>96.323924566267493</c:v>
                </c:pt>
                <c:pt idx="23729">
                  <c:v>96.324688726692955</c:v>
                </c:pt>
                <c:pt idx="23730">
                  <c:v>96.325452855078524</c:v>
                </c:pt>
                <c:pt idx="23731">
                  <c:v>96.326216951426943</c:v>
                </c:pt>
                <c:pt idx="23732">
                  <c:v>96.326981015740856</c:v>
                </c:pt>
                <c:pt idx="23733">
                  <c:v>96.327745048022962</c:v>
                </c:pt>
                <c:pt idx="23734">
                  <c:v>96.328509048275961</c:v>
                </c:pt>
                <c:pt idx="23735">
                  <c:v>96.329273016502498</c:v>
                </c:pt>
                <c:pt idx="23736">
                  <c:v>96.330036952705314</c:v>
                </c:pt>
                <c:pt idx="23737">
                  <c:v>96.330800856887038</c:v>
                </c:pt>
                <c:pt idx="23738">
                  <c:v>96.331564729050427</c:v>
                </c:pt>
                <c:pt idx="23739">
                  <c:v>96.332328569198054</c:v>
                </c:pt>
                <c:pt idx="23740">
                  <c:v>96.33309237733269</c:v>
                </c:pt>
                <c:pt idx="23741">
                  <c:v>96.333856153456978</c:v>
                </c:pt>
                <c:pt idx="23742">
                  <c:v>96.334619897573674</c:v>
                </c:pt>
                <c:pt idx="23743">
                  <c:v>96.335383609685351</c:v>
                </c:pt>
                <c:pt idx="23744">
                  <c:v>96.336147289794752</c:v>
                </c:pt>
                <c:pt idx="23745">
                  <c:v>96.336910937904548</c:v>
                </c:pt>
                <c:pt idx="23746">
                  <c:v>96.337674554017468</c:v>
                </c:pt>
                <c:pt idx="23747">
                  <c:v>96.338438138136041</c:v>
                </c:pt>
                <c:pt idx="23748">
                  <c:v>96.339201690263195</c:v>
                </c:pt>
                <c:pt idx="23749">
                  <c:v>96.33996521040136</c:v>
                </c:pt>
                <c:pt idx="23750">
                  <c:v>96.340728698553377</c:v>
                </c:pt>
                <c:pt idx="23751">
                  <c:v>96.341492154721848</c:v>
                </c:pt>
                <c:pt idx="23752">
                  <c:v>96.342255578909544</c:v>
                </c:pt>
                <c:pt idx="23753">
                  <c:v>96.343018971119037</c:v>
                </c:pt>
                <c:pt idx="23754">
                  <c:v>96.343782331352998</c:v>
                </c:pt>
                <c:pt idx="23755">
                  <c:v>96.344545659614269</c:v>
                </c:pt>
                <c:pt idx="23756">
                  <c:v>96.34530895590531</c:v>
                </c:pt>
                <c:pt idx="23757">
                  <c:v>96.346072220228976</c:v>
                </c:pt>
                <c:pt idx="23758">
                  <c:v>96.34683545258784</c:v>
                </c:pt>
                <c:pt idx="23759">
                  <c:v>96.34759865298463</c:v>
                </c:pt>
                <c:pt idx="23760">
                  <c:v>96.348361821421989</c:v>
                </c:pt>
                <c:pt idx="23761">
                  <c:v>96.34912495790266</c:v>
                </c:pt>
                <c:pt idx="23762">
                  <c:v>96.349888062429173</c:v>
                </c:pt>
                <c:pt idx="23763">
                  <c:v>96.350651135004355</c:v>
                </c:pt>
                <c:pt idx="23764">
                  <c:v>96.351414175630879</c:v>
                </c:pt>
                <c:pt idx="23765">
                  <c:v>96.352177184311287</c:v>
                </c:pt>
                <c:pt idx="23766">
                  <c:v>96.352940161048352</c:v>
                </c:pt>
                <c:pt idx="23767">
                  <c:v>96.353703105844758</c:v>
                </c:pt>
                <c:pt idx="23768">
                  <c:v>96.35446601870315</c:v>
                </c:pt>
                <c:pt idx="23769">
                  <c:v>96.355228899626184</c:v>
                </c:pt>
                <c:pt idx="23770">
                  <c:v>96.355991748616589</c:v>
                </c:pt>
                <c:pt idx="23771">
                  <c:v>96.356754565676951</c:v>
                </c:pt>
                <c:pt idx="23772">
                  <c:v>96.357517350810028</c:v>
                </c:pt>
                <c:pt idx="23773">
                  <c:v>96.358280104018448</c:v>
                </c:pt>
                <c:pt idx="23774">
                  <c:v>96.359042825304897</c:v>
                </c:pt>
                <c:pt idx="23775">
                  <c:v>96.359805514672061</c:v>
                </c:pt>
                <c:pt idx="23776">
                  <c:v>96.360568172122584</c:v>
                </c:pt>
                <c:pt idx="23777">
                  <c:v>96.361330797659136</c:v>
                </c:pt>
                <c:pt idx="23778">
                  <c:v>96.362093391284418</c:v>
                </c:pt>
                <c:pt idx="23779">
                  <c:v>96.362855953001088</c:v>
                </c:pt>
                <c:pt idx="23780">
                  <c:v>96.363618482811802</c:v>
                </c:pt>
                <c:pt idx="23781">
                  <c:v>96.364380980719233</c:v>
                </c:pt>
                <c:pt idx="23782">
                  <c:v>96.365143446726051</c:v>
                </c:pt>
                <c:pt idx="23783">
                  <c:v>96.36590588083493</c:v>
                </c:pt>
                <c:pt idx="23784">
                  <c:v>96.366668283048583</c:v>
                </c:pt>
                <c:pt idx="23785">
                  <c:v>96.367430653369553</c:v>
                </c:pt>
                <c:pt idx="23786">
                  <c:v>96.36819299180064</c:v>
                </c:pt>
                <c:pt idx="23787">
                  <c:v>96.368955298344446</c:v>
                </c:pt>
                <c:pt idx="23788">
                  <c:v>96.369717573003655</c:v>
                </c:pt>
                <c:pt idx="23789">
                  <c:v>96.370479815780925</c:v>
                </c:pt>
                <c:pt idx="23790">
                  <c:v>96.371242026678942</c:v>
                </c:pt>
                <c:pt idx="23791">
                  <c:v>96.372004205700378</c:v>
                </c:pt>
                <c:pt idx="23792">
                  <c:v>96.372766352847862</c:v>
                </c:pt>
                <c:pt idx="23793">
                  <c:v>96.373528468124078</c:v>
                </c:pt>
                <c:pt idx="23794">
                  <c:v>96.374290551531701</c:v>
                </c:pt>
                <c:pt idx="23795">
                  <c:v>96.375052603073385</c:v>
                </c:pt>
                <c:pt idx="23796">
                  <c:v>96.375814622751776</c:v>
                </c:pt>
                <c:pt idx="23797">
                  <c:v>96.3765766105696</c:v>
                </c:pt>
                <c:pt idx="23798">
                  <c:v>96.37733856652946</c:v>
                </c:pt>
                <c:pt idx="23799">
                  <c:v>96.378100490634068</c:v>
                </c:pt>
                <c:pt idx="23800">
                  <c:v>96.378862382886027</c:v>
                </c:pt>
                <c:pt idx="23801">
                  <c:v>96.379624243288092</c:v>
                </c:pt>
                <c:pt idx="23802">
                  <c:v>96.380386071842779</c:v>
                </c:pt>
                <c:pt idx="23803">
                  <c:v>96.381147868552887</c:v>
                </c:pt>
                <c:pt idx="23804">
                  <c:v>96.381909633421031</c:v>
                </c:pt>
                <c:pt idx="23805">
                  <c:v>96.382671366449856</c:v>
                </c:pt>
                <c:pt idx="23806">
                  <c:v>96.383433067642102</c:v>
                </c:pt>
                <c:pt idx="23807">
                  <c:v>96.3841947370003</c:v>
                </c:pt>
                <c:pt idx="23808">
                  <c:v>96.384956374527206</c:v>
                </c:pt>
                <c:pt idx="23809">
                  <c:v>96.385717980225451</c:v>
                </c:pt>
                <c:pt idx="23810">
                  <c:v>96.386479554097676</c:v>
                </c:pt>
                <c:pt idx="23811">
                  <c:v>96.387241096146582</c:v>
                </c:pt>
                <c:pt idx="23812">
                  <c:v>96.388002606374783</c:v>
                </c:pt>
                <c:pt idx="23813">
                  <c:v>96.388764084785009</c:v>
                </c:pt>
                <c:pt idx="23814">
                  <c:v>96.389525531379832</c:v>
                </c:pt>
                <c:pt idx="23815">
                  <c:v>96.390286946161979</c:v>
                </c:pt>
                <c:pt idx="23816">
                  <c:v>96.39104832913408</c:v>
                </c:pt>
                <c:pt idx="23817">
                  <c:v>96.391809680298778</c:v>
                </c:pt>
                <c:pt idx="23818">
                  <c:v>96.392570999658759</c:v>
                </c:pt>
                <c:pt idx="23819">
                  <c:v>96.393332287216651</c:v>
                </c:pt>
                <c:pt idx="23820">
                  <c:v>96.394093542975142</c:v>
                </c:pt>
                <c:pt idx="23821">
                  <c:v>96.394854766936874</c:v>
                </c:pt>
                <c:pt idx="23822">
                  <c:v>96.395615959104504</c:v>
                </c:pt>
                <c:pt idx="23823">
                  <c:v>96.396377119480618</c:v>
                </c:pt>
                <c:pt idx="23824">
                  <c:v>96.39713824806806</c:v>
                </c:pt>
                <c:pt idx="23825">
                  <c:v>96.397899344869302</c:v>
                </c:pt>
                <c:pt idx="23826">
                  <c:v>96.398660409887071</c:v>
                </c:pt>
                <c:pt idx="23827">
                  <c:v>96.399421443123984</c:v>
                </c:pt>
                <c:pt idx="23828">
                  <c:v>96.400182444582754</c:v>
                </c:pt>
                <c:pt idx="23829">
                  <c:v>96.400943414265996</c:v>
                </c:pt>
                <c:pt idx="23830">
                  <c:v>96.401704352176381</c:v>
                </c:pt>
                <c:pt idx="23831">
                  <c:v>96.402465258316553</c:v>
                </c:pt>
                <c:pt idx="23832">
                  <c:v>96.403226132689127</c:v>
                </c:pt>
                <c:pt idx="23833">
                  <c:v>96.403986975296846</c:v>
                </c:pt>
                <c:pt idx="23834">
                  <c:v>96.404747786142266</c:v>
                </c:pt>
                <c:pt idx="23835">
                  <c:v>96.405508565228104</c:v>
                </c:pt>
                <c:pt idx="23836">
                  <c:v>96.406269312557001</c:v>
                </c:pt>
                <c:pt idx="23837">
                  <c:v>96.407030028131572</c:v>
                </c:pt>
                <c:pt idx="23838">
                  <c:v>96.40779071195449</c:v>
                </c:pt>
                <c:pt idx="23839">
                  <c:v>96.408551364028412</c:v>
                </c:pt>
                <c:pt idx="23840">
                  <c:v>96.409311984356023</c:v>
                </c:pt>
                <c:pt idx="23841">
                  <c:v>96.410072572939868</c:v>
                </c:pt>
                <c:pt idx="23842">
                  <c:v>96.410833129782716</c:v>
                </c:pt>
                <c:pt idx="23843">
                  <c:v>96.411593654887156</c:v>
                </c:pt>
                <c:pt idx="23844">
                  <c:v>96.412354148255787</c:v>
                </c:pt>
                <c:pt idx="23845">
                  <c:v>96.41311460989138</c:v>
                </c:pt>
                <c:pt idx="23846">
                  <c:v>96.41387503979648</c:v>
                </c:pt>
                <c:pt idx="23847">
                  <c:v>96.4146354379738</c:v>
                </c:pt>
                <c:pt idx="23848">
                  <c:v>96.415395804425899</c:v>
                </c:pt>
                <c:pt idx="23849">
                  <c:v>96.416156139155547</c:v>
                </c:pt>
                <c:pt idx="23850">
                  <c:v>96.416916442165331</c:v>
                </c:pt>
                <c:pt idx="23851">
                  <c:v>96.417676713457851</c:v>
                </c:pt>
                <c:pt idx="23852">
                  <c:v>96.418436953035823</c:v>
                </c:pt>
                <c:pt idx="23853">
                  <c:v>96.419197160901845</c:v>
                </c:pt>
                <c:pt idx="23854">
                  <c:v>96.419957337058619</c:v>
                </c:pt>
                <c:pt idx="23855">
                  <c:v>96.420717481508717</c:v>
                </c:pt>
                <c:pt idx="23856">
                  <c:v>96.421477594254839</c:v>
                </c:pt>
                <c:pt idx="23857">
                  <c:v>96.422237675299641</c:v>
                </c:pt>
                <c:pt idx="23858">
                  <c:v>96.422997724645683</c:v>
                </c:pt>
                <c:pt idx="23859">
                  <c:v>96.423757742295692</c:v>
                </c:pt>
                <c:pt idx="23860">
                  <c:v>96.424517728252297</c:v>
                </c:pt>
                <c:pt idx="23861">
                  <c:v>96.425277682518129</c:v>
                </c:pt>
                <c:pt idx="23862">
                  <c:v>96.426037605095814</c:v>
                </c:pt>
                <c:pt idx="23863">
                  <c:v>96.426797495988012</c:v>
                </c:pt>
                <c:pt idx="23864">
                  <c:v>96.427557355197365</c:v>
                </c:pt>
                <c:pt idx="23865">
                  <c:v>96.428317182726474</c:v>
                </c:pt>
                <c:pt idx="23866">
                  <c:v>96.429076978578081</c:v>
                </c:pt>
                <c:pt idx="23867">
                  <c:v>96.429836742754702</c:v>
                </c:pt>
                <c:pt idx="23868">
                  <c:v>96.430596475259136</c:v>
                </c:pt>
                <c:pt idx="23869">
                  <c:v>96.431356176093843</c:v>
                </c:pt>
                <c:pt idx="23870">
                  <c:v>96.43211584526162</c:v>
                </c:pt>
                <c:pt idx="23871">
                  <c:v>96.432875482764985</c:v>
                </c:pt>
                <c:pt idx="23872">
                  <c:v>96.433635088606664</c:v>
                </c:pt>
                <c:pt idx="23873">
                  <c:v>96.434394662789217</c:v>
                </c:pt>
                <c:pt idx="23874">
                  <c:v>96.435154205315385</c:v>
                </c:pt>
                <c:pt idx="23875">
                  <c:v>96.435913716187699</c:v>
                </c:pt>
                <c:pt idx="23876">
                  <c:v>96.436673195408872</c:v>
                </c:pt>
                <c:pt idx="23877">
                  <c:v>96.437432642981491</c:v>
                </c:pt>
                <c:pt idx="23878">
                  <c:v>96.438192058908257</c:v>
                </c:pt>
                <c:pt idx="23879">
                  <c:v>96.438951443191741</c:v>
                </c:pt>
                <c:pt idx="23880">
                  <c:v>96.439710795834628</c:v>
                </c:pt>
                <c:pt idx="23881">
                  <c:v>96.440470116839492</c:v>
                </c:pt>
                <c:pt idx="23882">
                  <c:v>96.441229406209104</c:v>
                </c:pt>
                <c:pt idx="23883">
                  <c:v>96.441988663945935</c:v>
                </c:pt>
                <c:pt idx="23884">
                  <c:v>96.442747890052686</c:v>
                </c:pt>
                <c:pt idx="23885">
                  <c:v>96.443507084532058</c:v>
                </c:pt>
                <c:pt idx="23886">
                  <c:v>96.444266247386579</c:v>
                </c:pt>
                <c:pt idx="23887">
                  <c:v>96.445025378618936</c:v>
                </c:pt>
                <c:pt idx="23888">
                  <c:v>96.445784478231786</c:v>
                </c:pt>
                <c:pt idx="23889">
                  <c:v>96.44654354622773</c:v>
                </c:pt>
                <c:pt idx="23890">
                  <c:v>96.447302582609368</c:v>
                </c:pt>
                <c:pt idx="23891">
                  <c:v>96.448061587379442</c:v>
                </c:pt>
                <c:pt idx="23892">
                  <c:v>96.448820560540469</c:v>
                </c:pt>
                <c:pt idx="23893">
                  <c:v>96.449579502095133</c:v>
                </c:pt>
                <c:pt idx="23894">
                  <c:v>96.450338412046065</c:v>
                </c:pt>
                <c:pt idx="23895">
                  <c:v>96.451097290395921</c:v>
                </c:pt>
                <c:pt idx="23896">
                  <c:v>96.451856137147303</c:v>
                </c:pt>
                <c:pt idx="23897">
                  <c:v>96.452614952302824</c:v>
                </c:pt>
                <c:pt idx="23898">
                  <c:v>96.453373735865128</c:v>
                </c:pt>
                <c:pt idx="23899">
                  <c:v>96.454132487836901</c:v>
                </c:pt>
                <c:pt idx="23900">
                  <c:v>96.454891208220687</c:v>
                </c:pt>
                <c:pt idx="23901">
                  <c:v>96.455649897019129</c:v>
                </c:pt>
                <c:pt idx="23902">
                  <c:v>96.456408554234898</c:v>
                </c:pt>
                <c:pt idx="23903">
                  <c:v>96.457167179870694</c:v>
                </c:pt>
                <c:pt idx="23904">
                  <c:v>96.457925773928963</c:v>
                </c:pt>
                <c:pt idx="23905">
                  <c:v>96.45868433641246</c:v>
                </c:pt>
                <c:pt idx="23906">
                  <c:v>96.459442867323801</c:v>
                </c:pt>
                <c:pt idx="23907">
                  <c:v>96.460201366665601</c:v>
                </c:pt>
                <c:pt idx="23908">
                  <c:v>96.460959834440445</c:v>
                </c:pt>
                <c:pt idx="23909">
                  <c:v>96.461718270651019</c:v>
                </c:pt>
                <c:pt idx="23910">
                  <c:v>96.462476675299939</c:v>
                </c:pt>
                <c:pt idx="23911">
                  <c:v>96.463235048389834</c:v>
                </c:pt>
                <c:pt idx="23912">
                  <c:v>96.463993389923317</c:v>
                </c:pt>
                <c:pt idx="23913">
                  <c:v>96.464751699903005</c:v>
                </c:pt>
                <c:pt idx="23914">
                  <c:v>96.465509978331525</c:v>
                </c:pt>
                <c:pt idx="23915">
                  <c:v>96.466268225211536</c:v>
                </c:pt>
                <c:pt idx="23916">
                  <c:v>96.467026440545638</c:v>
                </c:pt>
                <c:pt idx="23917">
                  <c:v>96.467784624336446</c:v>
                </c:pt>
                <c:pt idx="23918">
                  <c:v>96.468542776586531</c:v>
                </c:pt>
                <c:pt idx="23919">
                  <c:v>96.469300897298709</c:v>
                </c:pt>
                <c:pt idx="23920">
                  <c:v>96.470058986475408</c:v>
                </c:pt>
                <c:pt idx="23921">
                  <c:v>96.470817044119343</c:v>
                </c:pt>
                <c:pt idx="23922">
                  <c:v>96.471575070233101</c:v>
                </c:pt>
                <c:pt idx="23923">
                  <c:v>96.47233306481931</c:v>
                </c:pt>
                <c:pt idx="23924">
                  <c:v>96.473091027880599</c:v>
                </c:pt>
                <c:pt idx="23925">
                  <c:v>96.473848959419598</c:v>
                </c:pt>
                <c:pt idx="23926">
                  <c:v>96.47460685943895</c:v>
                </c:pt>
                <c:pt idx="23927">
                  <c:v>96.475364727941212</c:v>
                </c:pt>
                <c:pt idx="23928">
                  <c:v>96.476122564929085</c:v>
                </c:pt>
                <c:pt idx="23929">
                  <c:v>96.476880370405098</c:v>
                </c:pt>
                <c:pt idx="23930">
                  <c:v>96.477638144371952</c:v>
                </c:pt>
                <c:pt idx="23931">
                  <c:v>96.478395886832232</c:v>
                </c:pt>
                <c:pt idx="23932">
                  <c:v>96.479153597788553</c:v>
                </c:pt>
                <c:pt idx="23933">
                  <c:v>96.479911277243573</c:v>
                </c:pt>
                <c:pt idx="23934">
                  <c:v>96.480668925199836</c:v>
                </c:pt>
                <c:pt idx="23935">
                  <c:v>96.481426541660042</c:v>
                </c:pt>
                <c:pt idx="23936">
                  <c:v>96.482184126626734</c:v>
                </c:pt>
                <c:pt idx="23937">
                  <c:v>96.482941680102613</c:v>
                </c:pt>
                <c:pt idx="23938">
                  <c:v>96.483699202090264</c:v>
                </c:pt>
                <c:pt idx="23939">
                  <c:v>96.484456692592232</c:v>
                </c:pt>
                <c:pt idx="23940">
                  <c:v>96.485214151611245</c:v>
                </c:pt>
                <c:pt idx="23941">
                  <c:v>96.485971579149847</c:v>
                </c:pt>
                <c:pt idx="23942">
                  <c:v>96.486728975210696</c:v>
                </c:pt>
                <c:pt idx="23943">
                  <c:v>96.487486339796362</c:v>
                </c:pt>
                <c:pt idx="23944">
                  <c:v>96.488243672909533</c:v>
                </c:pt>
                <c:pt idx="23945">
                  <c:v>96.489000974552752</c:v>
                </c:pt>
                <c:pt idx="23946">
                  <c:v>96.489758244728691</c:v>
                </c:pt>
                <c:pt idx="23947">
                  <c:v>96.490515483439921</c:v>
                </c:pt>
                <c:pt idx="23948">
                  <c:v>96.491272690689087</c:v>
                </c:pt>
                <c:pt idx="23949">
                  <c:v>96.492029866478774</c:v>
                </c:pt>
                <c:pt idx="23950">
                  <c:v>96.492787010811597</c:v>
                </c:pt>
                <c:pt idx="23951">
                  <c:v>96.493544123690228</c:v>
                </c:pt>
                <c:pt idx="23952">
                  <c:v>96.494301205117239</c:v>
                </c:pt>
                <c:pt idx="23953">
                  <c:v>96.495058255095202</c:v>
                </c:pt>
                <c:pt idx="23954">
                  <c:v>96.495815273626761</c:v>
                </c:pt>
                <c:pt idx="23955">
                  <c:v>96.496572260714572</c:v>
                </c:pt>
                <c:pt idx="23956">
                  <c:v>96.497329216361194</c:v>
                </c:pt>
                <c:pt idx="23957">
                  <c:v>96.498086140569256</c:v>
                </c:pt>
                <c:pt idx="23958">
                  <c:v>96.498843033341373</c:v>
                </c:pt>
                <c:pt idx="23959">
                  <c:v>96.499599894680173</c:v>
                </c:pt>
                <c:pt idx="23960">
                  <c:v>96.500356724588187</c:v>
                </c:pt>
                <c:pt idx="23961">
                  <c:v>96.50111352306817</c:v>
                </c:pt>
                <c:pt idx="23962">
                  <c:v>96.501870290122568</c:v>
                </c:pt>
                <c:pt idx="23963">
                  <c:v>96.502627025754109</c:v>
                </c:pt>
                <c:pt idx="23964">
                  <c:v>96.503383729965336</c:v>
                </c:pt>
                <c:pt idx="23965">
                  <c:v>96.504140402758892</c:v>
                </c:pt>
                <c:pt idx="23966">
                  <c:v>96.504897044137422</c:v>
                </c:pt>
                <c:pt idx="23967">
                  <c:v>96.505653654103469</c:v>
                </c:pt>
                <c:pt idx="23968">
                  <c:v>96.506410232659576</c:v>
                </c:pt>
                <c:pt idx="23969">
                  <c:v>96.507166779808571</c:v>
                </c:pt>
                <c:pt idx="23970">
                  <c:v>96.507923295552885</c:v>
                </c:pt>
                <c:pt idx="23971">
                  <c:v>96.508679779895132</c:v>
                </c:pt>
                <c:pt idx="23972">
                  <c:v>96.509436232837942</c:v>
                </c:pt>
                <c:pt idx="23973">
                  <c:v>96.510192654383985</c:v>
                </c:pt>
                <c:pt idx="23974">
                  <c:v>96.510949044535792</c:v>
                </c:pt>
                <c:pt idx="23975">
                  <c:v>96.511705403296006</c:v>
                </c:pt>
                <c:pt idx="23976">
                  <c:v>96.512461730667212</c:v>
                </c:pt>
                <c:pt idx="23977">
                  <c:v>96.513218026652012</c:v>
                </c:pt>
                <c:pt idx="23978">
                  <c:v>96.513974291253035</c:v>
                </c:pt>
                <c:pt idx="23979">
                  <c:v>96.514730524472881</c:v>
                </c:pt>
                <c:pt idx="23980">
                  <c:v>96.515486726314151</c:v>
                </c:pt>
                <c:pt idx="23981">
                  <c:v>96.516242896779403</c:v>
                </c:pt>
                <c:pt idx="23982">
                  <c:v>96.516999035871336</c:v>
                </c:pt>
                <c:pt idx="23983">
                  <c:v>96.517755143592453</c:v>
                </c:pt>
                <c:pt idx="23984">
                  <c:v>96.518511219945452</c:v>
                </c:pt>
                <c:pt idx="23985">
                  <c:v>96.51926726493285</c:v>
                </c:pt>
                <c:pt idx="23986">
                  <c:v>96.520023278557275</c:v>
                </c:pt>
                <c:pt idx="23987">
                  <c:v>96.520779260821357</c:v>
                </c:pt>
                <c:pt idx="23988">
                  <c:v>96.521535211727681</c:v>
                </c:pt>
                <c:pt idx="23989">
                  <c:v>96.522291131278848</c:v>
                </c:pt>
                <c:pt idx="23990">
                  <c:v>96.523047019477445</c:v>
                </c:pt>
                <c:pt idx="23991">
                  <c:v>96.523802876326073</c:v>
                </c:pt>
                <c:pt idx="23992">
                  <c:v>96.524558701827402</c:v>
                </c:pt>
                <c:pt idx="23993">
                  <c:v>96.525314495983906</c:v>
                </c:pt>
                <c:pt idx="23994">
                  <c:v>96.526070258798271</c:v>
                </c:pt>
                <c:pt idx="23995">
                  <c:v>96.526825990273124</c:v>
                </c:pt>
                <c:pt idx="23996">
                  <c:v>96.527581690410983</c:v>
                </c:pt>
                <c:pt idx="23997">
                  <c:v>96.528337359214504</c:v>
                </c:pt>
                <c:pt idx="23998">
                  <c:v>96.529092996686245</c:v>
                </c:pt>
                <c:pt idx="23999">
                  <c:v>96.529848602828835</c:v>
                </c:pt>
                <c:pt idx="24000">
                  <c:v>96.530604177644832</c:v>
                </c:pt>
                <c:pt idx="24001">
                  <c:v>96.531359721136923</c:v>
                </c:pt>
                <c:pt idx="24002">
                  <c:v>96.532115233307593</c:v>
                </c:pt>
                <c:pt idx="24003">
                  <c:v>96.532870714159458</c:v>
                </c:pt>
                <c:pt idx="24004">
                  <c:v>96.533626163695246</c:v>
                </c:pt>
                <c:pt idx="24005">
                  <c:v>96.534381581917387</c:v>
                </c:pt>
                <c:pt idx="24006">
                  <c:v>96.535136968828553</c:v>
                </c:pt>
                <c:pt idx="24007">
                  <c:v>96.535892324431302</c:v>
                </c:pt>
                <c:pt idx="24008">
                  <c:v>96.536647648728291</c:v>
                </c:pt>
                <c:pt idx="24009">
                  <c:v>96.537402941722092</c:v>
                </c:pt>
                <c:pt idx="24010">
                  <c:v>96.53815820341525</c:v>
                </c:pt>
                <c:pt idx="24011">
                  <c:v>96.538913433810407</c:v>
                </c:pt>
                <c:pt idx="24012">
                  <c:v>96.539668632910164</c:v>
                </c:pt>
                <c:pt idx="24013">
                  <c:v>96.540423800717107</c:v>
                </c:pt>
                <c:pt idx="24014">
                  <c:v>96.541178937233809</c:v>
                </c:pt>
                <c:pt idx="24015">
                  <c:v>96.541934042462842</c:v>
                </c:pt>
                <c:pt idx="24016">
                  <c:v>96.542689116406834</c:v>
                </c:pt>
                <c:pt idx="24017">
                  <c:v>96.543444159068429</c:v>
                </c:pt>
                <c:pt idx="24018">
                  <c:v>96.544199170450113</c:v>
                </c:pt>
                <c:pt idx="24019">
                  <c:v>96.544954150554531</c:v>
                </c:pt>
                <c:pt idx="24020">
                  <c:v>96.545709099384283</c:v>
                </c:pt>
                <c:pt idx="24021">
                  <c:v>96.54646401694194</c:v>
                </c:pt>
                <c:pt idx="24022">
                  <c:v>96.547218903230132</c:v>
                </c:pt>
                <c:pt idx="24023">
                  <c:v>96.547973758251402</c:v>
                </c:pt>
                <c:pt idx="24024">
                  <c:v>96.548728582008309</c:v>
                </c:pt>
                <c:pt idx="24025">
                  <c:v>96.549483374503552</c:v>
                </c:pt>
                <c:pt idx="24026">
                  <c:v>96.550238135739619</c:v>
                </c:pt>
                <c:pt idx="24027">
                  <c:v>96.550992865719152</c:v>
                </c:pt>
                <c:pt idx="24028">
                  <c:v>96.551747564444725</c:v>
                </c:pt>
                <c:pt idx="24029">
                  <c:v>96.55250223191895</c:v>
                </c:pt>
                <c:pt idx="24030">
                  <c:v>96.553256868144373</c:v>
                </c:pt>
                <c:pt idx="24031">
                  <c:v>96.55401147312358</c:v>
                </c:pt>
                <c:pt idx="24032">
                  <c:v>96.5547660468592</c:v>
                </c:pt>
                <c:pt idx="24033">
                  <c:v>96.555520589353833</c:v>
                </c:pt>
                <c:pt idx="24034">
                  <c:v>96.556275100609966</c:v>
                </c:pt>
                <c:pt idx="24035">
                  <c:v>96.557029580630314</c:v>
                </c:pt>
                <c:pt idx="24036">
                  <c:v>96.557784029417363</c:v>
                </c:pt>
                <c:pt idx="24037">
                  <c:v>96.558538446973742</c:v>
                </c:pt>
                <c:pt idx="24038">
                  <c:v>96.55929283330201</c:v>
                </c:pt>
                <c:pt idx="24039">
                  <c:v>96.560047188404837</c:v>
                </c:pt>
                <c:pt idx="24040">
                  <c:v>96.560801512284669</c:v>
                </c:pt>
                <c:pt idx="24041">
                  <c:v>96.561555804944263</c:v>
                </c:pt>
                <c:pt idx="24042">
                  <c:v>96.562310066386019</c:v>
                </c:pt>
                <c:pt idx="24043">
                  <c:v>96.563064296612637</c:v>
                </c:pt>
                <c:pt idx="24044">
                  <c:v>96.563818495626649</c:v>
                </c:pt>
                <c:pt idx="24045">
                  <c:v>96.564572663430681</c:v>
                </c:pt>
                <c:pt idx="24046">
                  <c:v>96.565326800027321</c:v>
                </c:pt>
                <c:pt idx="24047">
                  <c:v>96.566080905419099</c:v>
                </c:pt>
                <c:pt idx="24048">
                  <c:v>96.566834979608657</c:v>
                </c:pt>
                <c:pt idx="24049">
                  <c:v>96.567589022598511</c:v>
                </c:pt>
                <c:pt idx="24050">
                  <c:v>96.568343034391248</c:v>
                </c:pt>
                <c:pt idx="24051">
                  <c:v>96.569097014989495</c:v>
                </c:pt>
                <c:pt idx="24052">
                  <c:v>96.569850964395897</c:v>
                </c:pt>
                <c:pt idx="24053">
                  <c:v>96.570604882612855</c:v>
                </c:pt>
                <c:pt idx="24054">
                  <c:v>96.571358769643084</c:v>
                </c:pt>
                <c:pt idx="24055">
                  <c:v>96.572112625489098</c:v>
                </c:pt>
                <c:pt idx="24056">
                  <c:v>96.572866450153569</c:v>
                </c:pt>
                <c:pt idx="24057">
                  <c:v>96.57362024363897</c:v>
                </c:pt>
                <c:pt idx="24058">
                  <c:v>96.574374005947945</c:v>
                </c:pt>
                <c:pt idx="24059">
                  <c:v>96.575127737083037</c:v>
                </c:pt>
                <c:pt idx="24060">
                  <c:v>96.575881437046817</c:v>
                </c:pt>
                <c:pt idx="24061">
                  <c:v>96.57663510584193</c:v>
                </c:pt>
                <c:pt idx="24062">
                  <c:v>96.577388743470877</c:v>
                </c:pt>
                <c:pt idx="24063">
                  <c:v>96.578142349936286</c:v>
                </c:pt>
                <c:pt idx="24064">
                  <c:v>96.57889592524073</c:v>
                </c:pt>
                <c:pt idx="24065">
                  <c:v>96.579649469386737</c:v>
                </c:pt>
                <c:pt idx="24066">
                  <c:v>96.580402982376953</c:v>
                </c:pt>
                <c:pt idx="24067">
                  <c:v>96.581156464213905</c:v>
                </c:pt>
                <c:pt idx="24068">
                  <c:v>96.581909914900166</c:v>
                </c:pt>
                <c:pt idx="24069">
                  <c:v>96.582663334438351</c:v>
                </c:pt>
                <c:pt idx="24070">
                  <c:v>96.583416722831018</c:v>
                </c:pt>
                <c:pt idx="24071">
                  <c:v>96.58417008008071</c:v>
                </c:pt>
                <c:pt idx="24072">
                  <c:v>96.584923406190072</c:v>
                </c:pt>
                <c:pt idx="24073">
                  <c:v>96.585676701161589</c:v>
                </c:pt>
                <c:pt idx="24074">
                  <c:v>96.586429964997919</c:v>
                </c:pt>
                <c:pt idx="24075">
                  <c:v>96.587183197701549</c:v>
                </c:pt>
                <c:pt idx="24076">
                  <c:v>96.587936399275137</c:v>
                </c:pt>
                <c:pt idx="24077">
                  <c:v>96.588689569721211</c:v>
                </c:pt>
                <c:pt idx="24078">
                  <c:v>96.589442709042345</c:v>
                </c:pt>
                <c:pt idx="24079">
                  <c:v>96.590195817241138</c:v>
                </c:pt>
                <c:pt idx="24080">
                  <c:v>96.590948894320107</c:v>
                </c:pt>
                <c:pt idx="24081">
                  <c:v>96.591701940281908</c:v>
                </c:pt>
                <c:pt idx="24082">
                  <c:v>96.592454955129057</c:v>
                </c:pt>
                <c:pt idx="24083">
                  <c:v>96.593207938864083</c:v>
                </c:pt>
                <c:pt idx="24084">
                  <c:v>96.593960891489658</c:v>
                </c:pt>
                <c:pt idx="24085">
                  <c:v>96.594713813008283</c:v>
                </c:pt>
                <c:pt idx="24086">
                  <c:v>96.595466703422531</c:v>
                </c:pt>
                <c:pt idx="24087">
                  <c:v>96.596219562735058</c:v>
                </c:pt>
                <c:pt idx="24088">
                  <c:v>96.596972390948252</c:v>
                </c:pt>
                <c:pt idx="24089">
                  <c:v>96.597725188064885</c:v>
                </c:pt>
                <c:pt idx="24090">
                  <c:v>96.598477954087372</c:v>
                </c:pt>
                <c:pt idx="24091">
                  <c:v>96.599230689018412</c:v>
                </c:pt>
                <c:pt idx="24092">
                  <c:v>96.599983392860409</c:v>
                </c:pt>
                <c:pt idx="24093">
                  <c:v>96.60073606561609</c:v>
                </c:pt>
                <c:pt idx="24094">
                  <c:v>96.601488707287942</c:v>
                </c:pt>
                <c:pt idx="24095">
                  <c:v>96.602241317878537</c:v>
                </c:pt>
                <c:pt idx="24096">
                  <c:v>96.60299389739049</c:v>
                </c:pt>
                <c:pt idx="24097">
                  <c:v>96.603746445826317</c:v>
                </c:pt>
                <c:pt idx="24098">
                  <c:v>96.604498963188576</c:v>
                </c:pt>
                <c:pt idx="24099">
                  <c:v>96.60525144947988</c:v>
                </c:pt>
                <c:pt idx="24100">
                  <c:v>96.606003904702803</c:v>
                </c:pt>
                <c:pt idx="24101">
                  <c:v>96.606756328859774</c:v>
                </c:pt>
                <c:pt idx="24102">
                  <c:v>96.607508721953579</c:v>
                </c:pt>
                <c:pt idx="24103">
                  <c:v>96.608261083986619</c:v>
                </c:pt>
                <c:pt idx="24104">
                  <c:v>96.609013414961481</c:v>
                </c:pt>
                <c:pt idx="24105">
                  <c:v>96.609765714880766</c:v>
                </c:pt>
                <c:pt idx="24106">
                  <c:v>96.610517983747044</c:v>
                </c:pt>
                <c:pt idx="24107">
                  <c:v>96.611270221562833</c:v>
                </c:pt>
                <c:pt idx="24108">
                  <c:v>96.612022428330746</c:v>
                </c:pt>
                <c:pt idx="24109">
                  <c:v>96.612774604053286</c:v>
                </c:pt>
                <c:pt idx="24110">
                  <c:v>96.613526748733122</c:v>
                </c:pt>
                <c:pt idx="24111">
                  <c:v>96.6142788623727</c:v>
                </c:pt>
                <c:pt idx="24112">
                  <c:v>96.615030944974606</c:v>
                </c:pt>
                <c:pt idx="24113">
                  <c:v>96.615782996541455</c:v>
                </c:pt>
                <c:pt idx="24114">
                  <c:v>96.616535017075776</c:v>
                </c:pt>
                <c:pt idx="24115">
                  <c:v>96.617287006580128</c:v>
                </c:pt>
                <c:pt idx="24116">
                  <c:v>96.618038965057053</c:v>
                </c:pt>
                <c:pt idx="24117">
                  <c:v>96.618790892509153</c:v>
                </c:pt>
                <c:pt idx="24118">
                  <c:v>96.619542788939</c:v>
                </c:pt>
                <c:pt idx="24119">
                  <c:v>96.620294654349124</c:v>
                </c:pt>
                <c:pt idx="24120">
                  <c:v>96.621046488742024</c:v>
                </c:pt>
                <c:pt idx="24121">
                  <c:v>96.621798292120317</c:v>
                </c:pt>
                <c:pt idx="24122">
                  <c:v>96.622550064486575</c:v>
                </c:pt>
                <c:pt idx="24123">
                  <c:v>96.623301805843354</c:v>
                </c:pt>
                <c:pt idx="24124">
                  <c:v>96.624053516193214</c:v>
                </c:pt>
                <c:pt idx="24125">
                  <c:v>96.62480519553867</c:v>
                </c:pt>
                <c:pt idx="24126">
                  <c:v>96.625556843882336</c:v>
                </c:pt>
                <c:pt idx="24127">
                  <c:v>96.626308461226742</c:v>
                </c:pt>
                <c:pt idx="24128">
                  <c:v>96.627060047574446</c:v>
                </c:pt>
                <c:pt idx="24129">
                  <c:v>96.627811602927991</c:v>
                </c:pt>
                <c:pt idx="24130">
                  <c:v>96.628563127289937</c:v>
                </c:pt>
                <c:pt idx="24131">
                  <c:v>96.629314620662882</c:v>
                </c:pt>
                <c:pt idx="24132">
                  <c:v>96.630066083049343</c:v>
                </c:pt>
                <c:pt idx="24133">
                  <c:v>96.630817514451792</c:v>
                </c:pt>
                <c:pt idx="24134">
                  <c:v>96.631568914873</c:v>
                </c:pt>
                <c:pt idx="24135">
                  <c:v>96.632320284315384</c:v>
                </c:pt>
                <c:pt idx="24136">
                  <c:v>96.633071622781415</c:v>
                </c:pt>
                <c:pt idx="24137">
                  <c:v>96.633822930273809</c:v>
                </c:pt>
                <c:pt idx="24138">
                  <c:v>96.634574206795023</c:v>
                </c:pt>
                <c:pt idx="24139">
                  <c:v>96.635325452347672</c:v>
                </c:pt>
                <c:pt idx="24140">
                  <c:v>96.63607666693423</c:v>
                </c:pt>
                <c:pt idx="24141">
                  <c:v>96.636827850557296</c:v>
                </c:pt>
                <c:pt idx="24142">
                  <c:v>96.637579003219471</c:v>
                </c:pt>
                <c:pt idx="24143">
                  <c:v>96.638330124923201</c:v>
                </c:pt>
                <c:pt idx="24144">
                  <c:v>96.639081215671126</c:v>
                </c:pt>
                <c:pt idx="24145">
                  <c:v>96.639832275465764</c:v>
                </c:pt>
                <c:pt idx="24146">
                  <c:v>96.640583304309686</c:v>
                </c:pt>
                <c:pt idx="24147">
                  <c:v>96.641334302205408</c:v>
                </c:pt>
                <c:pt idx="24148">
                  <c:v>96.642085269155487</c:v>
                </c:pt>
                <c:pt idx="24149">
                  <c:v>96.642836205162482</c:v>
                </c:pt>
                <c:pt idx="24150">
                  <c:v>96.643587110228964</c:v>
                </c:pt>
                <c:pt idx="24151">
                  <c:v>96.644337984357463</c:v>
                </c:pt>
                <c:pt idx="24152">
                  <c:v>96.645088827550481</c:v>
                </c:pt>
                <c:pt idx="24153">
                  <c:v>96.645839639810703</c:v>
                </c:pt>
                <c:pt idx="24154">
                  <c:v>96.646590421140544</c:v>
                </c:pt>
                <c:pt idx="24155">
                  <c:v>96.64734117154255</c:v>
                </c:pt>
                <c:pt idx="24156">
                  <c:v>96.648091891019362</c:v>
                </c:pt>
                <c:pt idx="24157">
                  <c:v>96.648842579573468</c:v>
                </c:pt>
                <c:pt idx="24158">
                  <c:v>96.649593237207483</c:v>
                </c:pt>
                <c:pt idx="24159">
                  <c:v>96.650343863923794</c:v>
                </c:pt>
                <c:pt idx="24160">
                  <c:v>96.651094459725144</c:v>
                </c:pt>
                <c:pt idx="24161">
                  <c:v>96.651845024613948</c:v>
                </c:pt>
                <c:pt idx="24162">
                  <c:v>96.652595558592793</c:v>
                </c:pt>
                <c:pt idx="24163">
                  <c:v>96.653346061664266</c:v>
                </c:pt>
                <c:pt idx="24164">
                  <c:v>96.654096533830838</c:v>
                </c:pt>
                <c:pt idx="24165">
                  <c:v>96.654846975095111</c:v>
                </c:pt>
                <c:pt idx="24166">
                  <c:v>96.655597385459558</c:v>
                </c:pt>
                <c:pt idx="24167">
                  <c:v>96.656347764926792</c:v>
                </c:pt>
                <c:pt idx="24168">
                  <c:v>96.657098113499359</c:v>
                </c:pt>
                <c:pt idx="24169">
                  <c:v>96.657848431179772</c:v>
                </c:pt>
                <c:pt idx="24170">
                  <c:v>96.658598717970577</c:v>
                </c:pt>
                <c:pt idx="24171">
                  <c:v>96.659348973874316</c:v>
                </c:pt>
                <c:pt idx="24172">
                  <c:v>96.66009919889359</c:v>
                </c:pt>
                <c:pt idx="24173">
                  <c:v>96.660849393030858</c:v>
                </c:pt>
                <c:pt idx="24174">
                  <c:v>96.661599556288678</c:v>
                </c:pt>
                <c:pt idx="24175">
                  <c:v>96.662349688669607</c:v>
                </c:pt>
                <c:pt idx="24176">
                  <c:v>96.663099790176233</c:v>
                </c:pt>
                <c:pt idx="24177">
                  <c:v>96.663849860811013</c:v>
                </c:pt>
                <c:pt idx="24178">
                  <c:v>96.664599900576562</c:v>
                </c:pt>
                <c:pt idx="24179">
                  <c:v>96.665349909475381</c:v>
                </c:pt>
                <c:pt idx="24180">
                  <c:v>96.666099887509972</c:v>
                </c:pt>
                <c:pt idx="24181">
                  <c:v>96.666849834682935</c:v>
                </c:pt>
                <c:pt idx="24182">
                  <c:v>96.667599750996871</c:v>
                </c:pt>
                <c:pt idx="24183">
                  <c:v>96.668349636454153</c:v>
                </c:pt>
                <c:pt idx="24184">
                  <c:v>96.669099491057466</c:v>
                </c:pt>
                <c:pt idx="24185">
                  <c:v>96.669849314809255</c:v>
                </c:pt>
                <c:pt idx="24186">
                  <c:v>96.670599107712121</c:v>
                </c:pt>
                <c:pt idx="24187">
                  <c:v>96.671348869768565</c:v>
                </c:pt>
                <c:pt idx="24188">
                  <c:v>96.672098600981144</c:v>
                </c:pt>
                <c:pt idx="24189">
                  <c:v>96.672848301352388</c:v>
                </c:pt>
                <c:pt idx="24190">
                  <c:v>96.673597970884828</c:v>
                </c:pt>
                <c:pt idx="24191">
                  <c:v>96.674347609581034</c:v>
                </c:pt>
                <c:pt idx="24192">
                  <c:v>96.675097217443479</c:v>
                </c:pt>
                <c:pt idx="24193">
                  <c:v>96.675846794474779</c:v>
                </c:pt>
                <c:pt idx="24194">
                  <c:v>96.676596340677449</c:v>
                </c:pt>
                <c:pt idx="24195">
                  <c:v>96.677345856053918</c:v>
                </c:pt>
                <c:pt idx="24196">
                  <c:v>96.678095340606902</c:v>
                </c:pt>
                <c:pt idx="24197">
                  <c:v>96.678844794338815</c:v>
                </c:pt>
                <c:pt idx="24198">
                  <c:v>96.679594217252202</c:v>
                </c:pt>
                <c:pt idx="24199">
                  <c:v>96.680343609349634</c:v>
                </c:pt>
                <c:pt idx="24200">
                  <c:v>96.6810929706336</c:v>
                </c:pt>
                <c:pt idx="24201">
                  <c:v>96.681842301106684</c:v>
                </c:pt>
                <c:pt idx="24202">
                  <c:v>96.682591600771389</c:v>
                </c:pt>
                <c:pt idx="24203">
                  <c:v>96.683340869630257</c:v>
                </c:pt>
                <c:pt idx="24204">
                  <c:v>96.684090107685805</c:v>
                </c:pt>
                <c:pt idx="24205">
                  <c:v>96.684839314940618</c:v>
                </c:pt>
                <c:pt idx="24206">
                  <c:v>96.685588491397141</c:v>
                </c:pt>
                <c:pt idx="24207">
                  <c:v>96.686337637057974</c:v>
                </c:pt>
                <c:pt idx="24208">
                  <c:v>96.687086751925619</c:v>
                </c:pt>
                <c:pt idx="24209">
                  <c:v>96.687835836002634</c:v>
                </c:pt>
                <c:pt idx="24210">
                  <c:v>96.688584889291519</c:v>
                </c:pt>
                <c:pt idx="24211">
                  <c:v>96.689333911794833</c:v>
                </c:pt>
                <c:pt idx="24212">
                  <c:v>96.690082903515076</c:v>
                </c:pt>
                <c:pt idx="24213">
                  <c:v>96.690831864454793</c:v>
                </c:pt>
                <c:pt idx="24214">
                  <c:v>96.691580794616598</c:v>
                </c:pt>
                <c:pt idx="24215">
                  <c:v>96.692329694002837</c:v>
                </c:pt>
                <c:pt idx="24216">
                  <c:v>96.693078562616165</c:v>
                </c:pt>
                <c:pt idx="24217">
                  <c:v>96.693827400459099</c:v>
                </c:pt>
                <c:pt idx="24218">
                  <c:v>96.694576207534169</c:v>
                </c:pt>
                <c:pt idx="24219">
                  <c:v>96.695324983843904</c:v>
                </c:pt>
                <c:pt idx="24220">
                  <c:v>96.696073729390775</c:v>
                </c:pt>
                <c:pt idx="24221">
                  <c:v>96.696822444177371</c:v>
                </c:pt>
                <c:pt idx="24222">
                  <c:v>96.697571128206178</c:v>
                </c:pt>
                <c:pt idx="24223">
                  <c:v>96.698319781479753</c:v>
                </c:pt>
                <c:pt idx="24224">
                  <c:v>96.699068404000641</c:v>
                </c:pt>
                <c:pt idx="24225">
                  <c:v>96.6998169957713</c:v>
                </c:pt>
                <c:pt idx="24226">
                  <c:v>96.700565556794331</c:v>
                </c:pt>
                <c:pt idx="24227">
                  <c:v>96.70131408707222</c:v>
                </c:pt>
                <c:pt idx="24228">
                  <c:v>96.702062586607511</c:v>
                </c:pt>
                <c:pt idx="24229">
                  <c:v>96.702811055402677</c:v>
                </c:pt>
                <c:pt idx="24230">
                  <c:v>96.703559493460332</c:v>
                </c:pt>
                <c:pt idx="24231">
                  <c:v>96.704307900782908</c:v>
                </c:pt>
                <c:pt idx="24232">
                  <c:v>96.705056277373004</c:v>
                </c:pt>
                <c:pt idx="24233">
                  <c:v>96.705804623233092</c:v>
                </c:pt>
                <c:pt idx="24234">
                  <c:v>96.706552938365746</c:v>
                </c:pt>
                <c:pt idx="24235">
                  <c:v>96.707301222773452</c:v>
                </c:pt>
                <c:pt idx="24236">
                  <c:v>96.708049476458726</c:v>
                </c:pt>
                <c:pt idx="24237">
                  <c:v>96.708797699424068</c:v>
                </c:pt>
                <c:pt idx="24238">
                  <c:v>96.709545891672136</c:v>
                </c:pt>
                <c:pt idx="24239">
                  <c:v>96.710294053205288</c:v>
                </c:pt>
                <c:pt idx="24240">
                  <c:v>96.711042184026113</c:v>
                </c:pt>
                <c:pt idx="24241">
                  <c:v>96.711790284137166</c:v>
                </c:pt>
                <c:pt idx="24242">
                  <c:v>96.712538353540879</c:v>
                </c:pt>
                <c:pt idx="24243">
                  <c:v>96.713286392239851</c:v>
                </c:pt>
                <c:pt idx="24244">
                  <c:v>96.714034400236613</c:v>
                </c:pt>
                <c:pt idx="24245">
                  <c:v>96.714782377533595</c:v>
                </c:pt>
                <c:pt idx="24246">
                  <c:v>96.715530324133383</c:v>
                </c:pt>
                <c:pt idx="24247">
                  <c:v>96.716278240038562</c:v>
                </c:pt>
                <c:pt idx="24248">
                  <c:v>96.717026125251493</c:v>
                </c:pt>
                <c:pt idx="24249">
                  <c:v>96.717773979774762</c:v>
                </c:pt>
                <c:pt idx="24250">
                  <c:v>96.71852180361094</c:v>
                </c:pt>
                <c:pt idx="24251">
                  <c:v>96.719269596762544</c:v>
                </c:pt>
                <c:pt idx="24252">
                  <c:v>96.720017359232003</c:v>
                </c:pt>
                <c:pt idx="24253">
                  <c:v>96.720765091021889</c:v>
                </c:pt>
                <c:pt idx="24254">
                  <c:v>96.721512792134746</c:v>
                </c:pt>
                <c:pt idx="24255">
                  <c:v>96.722260462573047</c:v>
                </c:pt>
                <c:pt idx="24256">
                  <c:v>96.723008102339335</c:v>
                </c:pt>
                <c:pt idx="24257">
                  <c:v>96.72375571143607</c:v>
                </c:pt>
                <c:pt idx="24258">
                  <c:v>96.724503289865908</c:v>
                </c:pt>
                <c:pt idx="24259">
                  <c:v>96.725250837631194</c:v>
                </c:pt>
                <c:pt idx="24260">
                  <c:v>96.725998354734529</c:v>
                </c:pt>
                <c:pt idx="24261">
                  <c:v>96.726745841178456</c:v>
                </c:pt>
                <c:pt idx="24262">
                  <c:v>96.72749329696542</c:v>
                </c:pt>
                <c:pt idx="24263">
                  <c:v>96.728240722097979</c:v>
                </c:pt>
                <c:pt idx="24264">
                  <c:v>96.72898811657862</c:v>
                </c:pt>
                <c:pt idx="24265">
                  <c:v>96.7297354804099</c:v>
                </c:pt>
                <c:pt idx="24266">
                  <c:v>96.730482813594264</c:v>
                </c:pt>
                <c:pt idx="24267">
                  <c:v>96.73123011613437</c:v>
                </c:pt>
                <c:pt idx="24268">
                  <c:v>96.731977388032547</c:v>
                </c:pt>
                <c:pt idx="24269">
                  <c:v>96.732724629291425</c:v>
                </c:pt>
                <c:pt idx="24270">
                  <c:v>96.733471839913463</c:v>
                </c:pt>
                <c:pt idx="24271">
                  <c:v>96.734219019901204</c:v>
                </c:pt>
                <c:pt idx="24272">
                  <c:v>96.734966169257177</c:v>
                </c:pt>
                <c:pt idx="24273">
                  <c:v>96.735713287983785</c:v>
                </c:pt>
                <c:pt idx="24274">
                  <c:v>96.736460376083642</c:v>
                </c:pt>
                <c:pt idx="24275">
                  <c:v>96.737207433559263</c:v>
                </c:pt>
                <c:pt idx="24276">
                  <c:v>96.737954460413135</c:v>
                </c:pt>
                <c:pt idx="24277">
                  <c:v>96.738701456647732</c:v>
                </c:pt>
                <c:pt idx="24278">
                  <c:v>96.73944842226561</c:v>
                </c:pt>
                <c:pt idx="24279">
                  <c:v>96.7401953572693</c:v>
                </c:pt>
                <c:pt idx="24280">
                  <c:v>96.740942261661232</c:v>
                </c:pt>
                <c:pt idx="24281">
                  <c:v>96.741689135443991</c:v>
                </c:pt>
                <c:pt idx="24282">
                  <c:v>96.742435978620009</c:v>
                </c:pt>
                <c:pt idx="24283">
                  <c:v>96.743182791191856</c:v>
                </c:pt>
                <c:pt idx="24284">
                  <c:v>96.743929573162077</c:v>
                </c:pt>
                <c:pt idx="24285">
                  <c:v>96.74467632453306</c:v>
                </c:pt>
                <c:pt idx="24286">
                  <c:v>96.745423045307433</c:v>
                </c:pt>
                <c:pt idx="24287">
                  <c:v>96.746169735487584</c:v>
                </c:pt>
                <c:pt idx="24288">
                  <c:v>96.746916395076113</c:v>
                </c:pt>
                <c:pt idx="24289">
                  <c:v>96.747663024075521</c:v>
                </c:pt>
                <c:pt idx="24290">
                  <c:v>96.748409622488239</c:v>
                </c:pt>
                <c:pt idx="24291">
                  <c:v>96.749156190316867</c:v>
                </c:pt>
                <c:pt idx="24292">
                  <c:v>96.74990272756385</c:v>
                </c:pt>
                <c:pt idx="24293">
                  <c:v>96.750649234231744</c:v>
                </c:pt>
                <c:pt idx="24294">
                  <c:v>96.751395710322981</c:v>
                </c:pt>
                <c:pt idx="24295">
                  <c:v>96.752142155840133</c:v>
                </c:pt>
                <c:pt idx="24296">
                  <c:v>96.752888570785657</c:v>
                </c:pt>
                <c:pt idx="24297">
                  <c:v>96.753634955162113</c:v>
                </c:pt>
                <c:pt idx="24298">
                  <c:v>96.754381308971929</c:v>
                </c:pt>
                <c:pt idx="24299">
                  <c:v>96.755127632217693</c:v>
                </c:pt>
                <c:pt idx="24300">
                  <c:v>96.755873924901849</c:v>
                </c:pt>
                <c:pt idx="24301">
                  <c:v>96.756620187026883</c:v>
                </c:pt>
                <c:pt idx="24302">
                  <c:v>96.757366418595353</c:v>
                </c:pt>
                <c:pt idx="24303">
                  <c:v>96.758112619609747</c:v>
                </c:pt>
                <c:pt idx="24304">
                  <c:v>96.75885879007258</c:v>
                </c:pt>
                <c:pt idx="24305">
                  <c:v>96.759604929986324</c:v>
                </c:pt>
                <c:pt idx="24306">
                  <c:v>96.760351039353452</c:v>
                </c:pt>
                <c:pt idx="24307">
                  <c:v>96.761097118176508</c:v>
                </c:pt>
                <c:pt idx="24308">
                  <c:v>96.761843166458007</c:v>
                </c:pt>
                <c:pt idx="24309">
                  <c:v>96.762589184200436</c:v>
                </c:pt>
                <c:pt idx="24310">
                  <c:v>96.763335171406254</c:v>
                </c:pt>
                <c:pt idx="24311">
                  <c:v>96.764081128078033</c:v>
                </c:pt>
                <c:pt idx="24312">
                  <c:v>96.76482705421823</c:v>
                </c:pt>
                <c:pt idx="24313">
                  <c:v>96.765572949829306</c:v>
                </c:pt>
                <c:pt idx="24314">
                  <c:v>96.766318814913859</c:v>
                </c:pt>
                <c:pt idx="24315">
                  <c:v>96.767064649474307</c:v>
                </c:pt>
                <c:pt idx="24316">
                  <c:v>96.767810453513164</c:v>
                </c:pt>
                <c:pt idx="24317">
                  <c:v>96.768556227032917</c:v>
                </c:pt>
                <c:pt idx="24318">
                  <c:v>96.769301970036082</c:v>
                </c:pt>
                <c:pt idx="24319">
                  <c:v>96.770047682525188</c:v>
                </c:pt>
                <c:pt idx="24320">
                  <c:v>96.77079336450268</c:v>
                </c:pt>
                <c:pt idx="24321">
                  <c:v>96.771539015971101</c:v>
                </c:pt>
                <c:pt idx="24322">
                  <c:v>96.772284636932909</c:v>
                </c:pt>
                <c:pt idx="24323">
                  <c:v>96.773030227390592</c:v>
                </c:pt>
                <c:pt idx="24324">
                  <c:v>96.773775787346707</c:v>
                </c:pt>
                <c:pt idx="24325">
                  <c:v>96.774521316803671</c:v>
                </c:pt>
                <c:pt idx="24326">
                  <c:v>96.775266815764041</c:v>
                </c:pt>
                <c:pt idx="24327">
                  <c:v>96.776012284230291</c:v>
                </c:pt>
                <c:pt idx="24328">
                  <c:v>96.776757722204877</c:v>
                </c:pt>
                <c:pt idx="24329">
                  <c:v>96.777503129690416</c:v>
                </c:pt>
                <c:pt idx="24330">
                  <c:v>96.778248506689224</c:v>
                </c:pt>
                <c:pt idx="24331">
                  <c:v>96.778993853203929</c:v>
                </c:pt>
                <c:pt idx="24332">
                  <c:v>96.779739169236947</c:v>
                </c:pt>
                <c:pt idx="24333">
                  <c:v>96.780484454790852</c:v>
                </c:pt>
                <c:pt idx="24334">
                  <c:v>96.7812297098681</c:v>
                </c:pt>
                <c:pt idx="24335">
                  <c:v>96.781974934471108</c:v>
                </c:pt>
                <c:pt idx="24336">
                  <c:v>96.782720128602463</c:v>
                </c:pt>
                <c:pt idx="24337">
                  <c:v>96.783465292264623</c:v>
                </c:pt>
                <c:pt idx="24338">
                  <c:v>96.784210425460117</c:v>
                </c:pt>
                <c:pt idx="24339">
                  <c:v>96.784955528191375</c:v>
                </c:pt>
                <c:pt idx="24340">
                  <c:v>96.785700600460899</c:v>
                </c:pt>
                <c:pt idx="24341">
                  <c:v>96.786445642271246</c:v>
                </c:pt>
                <c:pt idx="24342">
                  <c:v>96.787190653624819</c:v>
                </c:pt>
                <c:pt idx="24343">
                  <c:v>96.787935634524132</c:v>
                </c:pt>
                <c:pt idx="24344">
                  <c:v>96.788680584971743</c:v>
                </c:pt>
                <c:pt idx="24345">
                  <c:v>96.789425504970069</c:v>
                </c:pt>
                <c:pt idx="24346">
                  <c:v>96.790170394521567</c:v>
                </c:pt>
                <c:pt idx="24347">
                  <c:v>96.790915253628839</c:v>
                </c:pt>
                <c:pt idx="24348">
                  <c:v>96.791660082294314</c:v>
                </c:pt>
                <c:pt idx="24349">
                  <c:v>96.792404880520422</c:v>
                </c:pt>
                <c:pt idx="24350">
                  <c:v>96.793149648309736</c:v>
                </c:pt>
                <c:pt idx="24351">
                  <c:v>96.793894385664714</c:v>
                </c:pt>
                <c:pt idx="24352">
                  <c:v>96.794639092587843</c:v>
                </c:pt>
                <c:pt idx="24353">
                  <c:v>96.795383769081582</c:v>
                </c:pt>
                <c:pt idx="24354">
                  <c:v>96.796128415148488</c:v>
                </c:pt>
                <c:pt idx="24355">
                  <c:v>96.796873030790948</c:v>
                </c:pt>
                <c:pt idx="24356">
                  <c:v>96.797617616011564</c:v>
                </c:pt>
                <c:pt idx="24357">
                  <c:v>96.798362170812752</c:v>
                </c:pt>
                <c:pt idx="24358">
                  <c:v>96.799106695196983</c:v>
                </c:pt>
                <c:pt idx="24359">
                  <c:v>96.799851189166773</c:v>
                </c:pt>
                <c:pt idx="24360">
                  <c:v>96.800595652724567</c:v>
                </c:pt>
                <c:pt idx="24361">
                  <c:v>96.801340085872965</c:v>
                </c:pt>
                <c:pt idx="24362">
                  <c:v>96.802084488614312</c:v>
                </c:pt>
                <c:pt idx="24363">
                  <c:v>96.802828860951138</c:v>
                </c:pt>
                <c:pt idx="24364">
                  <c:v>96.803573202885971</c:v>
                </c:pt>
                <c:pt idx="24365">
                  <c:v>96.804317514421243</c:v>
                </c:pt>
                <c:pt idx="24366">
                  <c:v>96.805061795559467</c:v>
                </c:pt>
                <c:pt idx="24367">
                  <c:v>96.80580604630309</c:v>
                </c:pt>
                <c:pt idx="24368">
                  <c:v>96.806550266654639</c:v>
                </c:pt>
                <c:pt idx="24369">
                  <c:v>96.807294456616603</c:v>
                </c:pt>
                <c:pt idx="24370">
                  <c:v>96.808038616191354</c:v>
                </c:pt>
                <c:pt idx="24371">
                  <c:v>96.808782745381535</c:v>
                </c:pt>
                <c:pt idx="24372">
                  <c:v>96.80952684418952</c:v>
                </c:pt>
                <c:pt idx="24373">
                  <c:v>96.810270912617838</c:v>
                </c:pt>
                <c:pt idx="24374">
                  <c:v>96.811014950668905</c:v>
                </c:pt>
                <c:pt idx="24375">
                  <c:v>96.811758958345266</c:v>
                </c:pt>
                <c:pt idx="24376">
                  <c:v>96.812502935649377</c:v>
                </c:pt>
                <c:pt idx="24377">
                  <c:v>96.813246882583726</c:v>
                </c:pt>
                <c:pt idx="24378">
                  <c:v>96.813990799150801</c:v>
                </c:pt>
                <c:pt idx="24379">
                  <c:v>96.814734685353045</c:v>
                </c:pt>
                <c:pt idx="24380">
                  <c:v>96.815478541192931</c:v>
                </c:pt>
                <c:pt idx="24381">
                  <c:v>96.816222366673045</c:v>
                </c:pt>
                <c:pt idx="24382">
                  <c:v>96.816966161795733</c:v>
                </c:pt>
                <c:pt idx="24383">
                  <c:v>96.817709926563538</c:v>
                </c:pt>
                <c:pt idx="24384">
                  <c:v>96.818453660978918</c:v>
                </c:pt>
                <c:pt idx="24385">
                  <c:v>96.819197365044317</c:v>
                </c:pt>
                <c:pt idx="24386">
                  <c:v>96.819941038762309</c:v>
                </c:pt>
                <c:pt idx="24387">
                  <c:v>96.820684682135294</c:v>
                </c:pt>
                <c:pt idx="24388">
                  <c:v>96.821428295165774</c:v>
                </c:pt>
                <c:pt idx="24389">
                  <c:v>96.822171877856164</c:v>
                </c:pt>
                <c:pt idx="24390">
                  <c:v>96.822915430209051</c:v>
                </c:pt>
                <c:pt idx="24391">
                  <c:v>96.823658952226864</c:v>
                </c:pt>
                <c:pt idx="24392">
                  <c:v>96.824402443912064</c:v>
                </c:pt>
                <c:pt idx="24393">
                  <c:v>96.825145905267121</c:v>
                </c:pt>
                <c:pt idx="24394">
                  <c:v>96.825889336294452</c:v>
                </c:pt>
                <c:pt idx="24395">
                  <c:v>96.826632736996686</c:v>
                </c:pt>
                <c:pt idx="24396">
                  <c:v>96.827376107376196</c:v>
                </c:pt>
                <c:pt idx="24397">
                  <c:v>96.828119447435455</c:v>
                </c:pt>
                <c:pt idx="24398">
                  <c:v>96.828862757176935</c:v>
                </c:pt>
                <c:pt idx="24399">
                  <c:v>96.829606036603124</c:v>
                </c:pt>
                <c:pt idx="24400">
                  <c:v>96.830349285716522</c:v>
                </c:pt>
                <c:pt idx="24401">
                  <c:v>96.831092504519518</c:v>
                </c:pt>
                <c:pt idx="24402">
                  <c:v>96.83183569301471</c:v>
                </c:pt>
                <c:pt idx="24403">
                  <c:v>96.832578851204431</c:v>
                </c:pt>
                <c:pt idx="24404">
                  <c:v>96.833321979091281</c:v>
                </c:pt>
                <c:pt idx="24405">
                  <c:v>96.834065076677632</c:v>
                </c:pt>
                <c:pt idx="24406">
                  <c:v>96.834808143965972</c:v>
                </c:pt>
                <c:pt idx="24407">
                  <c:v>96.835551180958859</c:v>
                </c:pt>
                <c:pt idx="24408">
                  <c:v>96.836294187658638</c:v>
                </c:pt>
                <c:pt idx="24409">
                  <c:v>96.83703716406788</c:v>
                </c:pt>
                <c:pt idx="24410">
                  <c:v>96.837780110188987</c:v>
                </c:pt>
                <c:pt idx="24411">
                  <c:v>96.838523026024447</c:v>
                </c:pt>
                <c:pt idx="24412">
                  <c:v>96.839265911576774</c:v>
                </c:pt>
                <c:pt idx="24413">
                  <c:v>96.840008766848356</c:v>
                </c:pt>
                <c:pt idx="24414">
                  <c:v>96.840751591841723</c:v>
                </c:pt>
                <c:pt idx="24415">
                  <c:v>96.841494386559319</c:v>
                </c:pt>
                <c:pt idx="24416">
                  <c:v>96.84223715100363</c:v>
                </c:pt>
                <c:pt idx="24417">
                  <c:v>96.84297988517713</c:v>
                </c:pt>
                <c:pt idx="24418">
                  <c:v>96.843722589082233</c:v>
                </c:pt>
                <c:pt idx="24419">
                  <c:v>96.844465262721428</c:v>
                </c:pt>
                <c:pt idx="24420">
                  <c:v>96.84520790609723</c:v>
                </c:pt>
                <c:pt idx="24421">
                  <c:v>96.845950519212053</c:v>
                </c:pt>
                <c:pt idx="24422">
                  <c:v>96.846693102068343</c:v>
                </c:pt>
                <c:pt idx="24423">
                  <c:v>96.847435654668672</c:v>
                </c:pt>
                <c:pt idx="24424">
                  <c:v>96.848178177015384</c:v>
                </c:pt>
                <c:pt idx="24425">
                  <c:v>96.848920669111038</c:v>
                </c:pt>
                <c:pt idx="24426">
                  <c:v>96.849663130957993</c:v>
                </c:pt>
                <c:pt idx="24427">
                  <c:v>96.850405562558777</c:v>
                </c:pt>
                <c:pt idx="24428">
                  <c:v>96.851147963915935</c:v>
                </c:pt>
                <c:pt idx="24429">
                  <c:v>96.851890335031769</c:v>
                </c:pt>
                <c:pt idx="24430">
                  <c:v>96.852632675908851</c:v>
                </c:pt>
                <c:pt idx="24431">
                  <c:v>96.853374986549639</c:v>
                </c:pt>
                <c:pt idx="24432">
                  <c:v>96.854117266956578</c:v>
                </c:pt>
                <c:pt idx="24433">
                  <c:v>96.85485951713207</c:v>
                </c:pt>
                <c:pt idx="24434">
                  <c:v>96.855601737078686</c:v>
                </c:pt>
                <c:pt idx="24435">
                  <c:v>96.8563439267988</c:v>
                </c:pt>
                <c:pt idx="24436">
                  <c:v>96.857086086294942</c:v>
                </c:pt>
                <c:pt idx="24437">
                  <c:v>96.857828215569498</c:v>
                </c:pt>
                <c:pt idx="24438">
                  <c:v>96.858570314625013</c:v>
                </c:pt>
                <c:pt idx="24439">
                  <c:v>96.859312383463902</c:v>
                </c:pt>
                <c:pt idx="24440">
                  <c:v>96.860054422088609</c:v>
                </c:pt>
                <c:pt idx="24441">
                  <c:v>96.860796430501637</c:v>
                </c:pt>
                <c:pt idx="24442">
                  <c:v>96.861538408705428</c:v>
                </c:pt>
                <c:pt idx="24443">
                  <c:v>96.862280356702414</c:v>
                </c:pt>
                <c:pt idx="24444">
                  <c:v>96.863022274495108</c:v>
                </c:pt>
                <c:pt idx="24445">
                  <c:v>96.863764162085943</c:v>
                </c:pt>
                <c:pt idx="24446">
                  <c:v>96.864506019477346</c:v>
                </c:pt>
                <c:pt idx="24447">
                  <c:v>96.865247846671792</c:v>
                </c:pt>
                <c:pt idx="24448">
                  <c:v>96.86598964367181</c:v>
                </c:pt>
                <c:pt idx="24449">
                  <c:v>96.866731410479744</c:v>
                </c:pt>
                <c:pt idx="24450">
                  <c:v>96.867473147098153</c:v>
                </c:pt>
                <c:pt idx="24451">
                  <c:v>96.868214853529395</c:v>
                </c:pt>
                <c:pt idx="24452">
                  <c:v>96.868956529776057</c:v>
                </c:pt>
                <c:pt idx="24453">
                  <c:v>96.869698175840455</c:v>
                </c:pt>
                <c:pt idx="24454">
                  <c:v>96.870439791725119</c:v>
                </c:pt>
                <c:pt idx="24455">
                  <c:v>96.871181377432507</c:v>
                </c:pt>
                <c:pt idx="24456">
                  <c:v>96.871922932965063</c:v>
                </c:pt>
                <c:pt idx="24457">
                  <c:v>96.872664458325247</c:v>
                </c:pt>
                <c:pt idx="24458">
                  <c:v>96.873405953515515</c:v>
                </c:pt>
                <c:pt idx="24459">
                  <c:v>96.874147418538286</c:v>
                </c:pt>
                <c:pt idx="24460">
                  <c:v>96.874888853396044</c:v>
                </c:pt>
                <c:pt idx="24461">
                  <c:v>96.875630258091292</c:v>
                </c:pt>
                <c:pt idx="24462">
                  <c:v>96.876371632626402</c:v>
                </c:pt>
                <c:pt idx="24463">
                  <c:v>96.877112977003918</c:v>
                </c:pt>
                <c:pt idx="24464">
                  <c:v>96.877854291226186</c:v>
                </c:pt>
                <c:pt idx="24465">
                  <c:v>96.878595575295691</c:v>
                </c:pt>
                <c:pt idx="24466">
                  <c:v>96.879336829214964</c:v>
                </c:pt>
                <c:pt idx="24467">
                  <c:v>96.880078052986349</c:v>
                </c:pt>
                <c:pt idx="24468">
                  <c:v>96.880819246612404</c:v>
                </c:pt>
                <c:pt idx="24469">
                  <c:v>96.881560410095503</c:v>
                </c:pt>
                <c:pt idx="24470">
                  <c:v>96.882301543438075</c:v>
                </c:pt>
                <c:pt idx="24471">
                  <c:v>96.883042646642679</c:v>
                </c:pt>
                <c:pt idx="24472">
                  <c:v>96.883783719711658</c:v>
                </c:pt>
                <c:pt idx="24473">
                  <c:v>96.884524762647558</c:v>
                </c:pt>
                <c:pt idx="24474">
                  <c:v>96.885265775452751</c:v>
                </c:pt>
                <c:pt idx="24475">
                  <c:v>96.886006758129668</c:v>
                </c:pt>
                <c:pt idx="24476">
                  <c:v>96.886747710680851</c:v>
                </c:pt>
                <c:pt idx="24477">
                  <c:v>96.887488633108759</c:v>
                </c:pt>
                <c:pt idx="24478">
                  <c:v>96.888229525415753</c:v>
                </c:pt>
                <c:pt idx="24479">
                  <c:v>96.888970387604246</c:v>
                </c:pt>
                <c:pt idx="24480">
                  <c:v>96.889711219676826</c:v>
                </c:pt>
                <c:pt idx="24481">
                  <c:v>96.890452021635852</c:v>
                </c:pt>
                <c:pt idx="24482">
                  <c:v>96.891192793483796</c:v>
                </c:pt>
                <c:pt idx="24483">
                  <c:v>96.891933535223146</c:v>
                </c:pt>
                <c:pt idx="24484">
                  <c:v>96.892674246856231</c:v>
                </c:pt>
                <c:pt idx="24485">
                  <c:v>96.893414928385624</c:v>
                </c:pt>
                <c:pt idx="24486">
                  <c:v>96.894155579813699</c:v>
                </c:pt>
                <c:pt idx="24487">
                  <c:v>96.894896201142927</c:v>
                </c:pt>
                <c:pt idx="24488">
                  <c:v>96.895636792375754</c:v>
                </c:pt>
                <c:pt idx="24489">
                  <c:v>96.89637735351458</c:v>
                </c:pt>
                <c:pt idx="24490">
                  <c:v>96.897117884561951</c:v>
                </c:pt>
                <c:pt idx="24491">
                  <c:v>96.897858385520252</c:v>
                </c:pt>
                <c:pt idx="24492">
                  <c:v>96.898598856391885</c:v>
                </c:pt>
                <c:pt idx="24493">
                  <c:v>96.899339297179409</c:v>
                </c:pt>
                <c:pt idx="24494">
                  <c:v>96.900079707885183</c:v>
                </c:pt>
                <c:pt idx="24495">
                  <c:v>96.900820088511665</c:v>
                </c:pt>
                <c:pt idx="24496">
                  <c:v>96.901560439061271</c:v>
                </c:pt>
                <c:pt idx="24497">
                  <c:v>96.902300759536487</c:v>
                </c:pt>
                <c:pt idx="24498">
                  <c:v>96.903041049939773</c:v>
                </c:pt>
                <c:pt idx="24499">
                  <c:v>96.903781310273502</c:v>
                </c:pt>
                <c:pt idx="24500">
                  <c:v>96.904521540540216</c:v>
                </c:pt>
                <c:pt idx="24501">
                  <c:v>96.905261740742247</c:v>
                </c:pt>
                <c:pt idx="24502">
                  <c:v>96.906001910882111</c:v>
                </c:pt>
                <c:pt idx="24503">
                  <c:v>96.906742050962208</c:v>
                </c:pt>
                <c:pt idx="24504">
                  <c:v>96.90748216098504</c:v>
                </c:pt>
                <c:pt idx="24505">
                  <c:v>96.908222240952995</c:v>
                </c:pt>
                <c:pt idx="24506">
                  <c:v>96.90896229086853</c:v>
                </c:pt>
                <c:pt idx="24507">
                  <c:v>96.909702310734033</c:v>
                </c:pt>
                <c:pt idx="24508">
                  <c:v>96.910442300552049</c:v>
                </c:pt>
                <c:pt idx="24509">
                  <c:v>96.911182260324964</c:v>
                </c:pt>
                <c:pt idx="24510">
                  <c:v>96.911922190055193</c:v>
                </c:pt>
                <c:pt idx="24511">
                  <c:v>96.91266208974524</c:v>
                </c:pt>
                <c:pt idx="24512">
                  <c:v>96.913401959397461</c:v>
                </c:pt>
                <c:pt idx="24513">
                  <c:v>96.914141799014388</c:v>
                </c:pt>
                <c:pt idx="24514">
                  <c:v>96.914881608598336</c:v>
                </c:pt>
                <c:pt idx="24515">
                  <c:v>96.915621388151834</c:v>
                </c:pt>
                <c:pt idx="24516">
                  <c:v>96.916361137677342</c:v>
                </c:pt>
                <c:pt idx="24517">
                  <c:v>96.917100857177218</c:v>
                </c:pt>
                <c:pt idx="24518">
                  <c:v>96.917840546653949</c:v>
                </c:pt>
                <c:pt idx="24519">
                  <c:v>96.918580206109951</c:v>
                </c:pt>
                <c:pt idx="24520">
                  <c:v>96.919319835547725</c:v>
                </c:pt>
                <c:pt idx="24521">
                  <c:v>96.920059434969602</c:v>
                </c:pt>
                <c:pt idx="24522">
                  <c:v>96.920799004378125</c:v>
                </c:pt>
                <c:pt idx="24523">
                  <c:v>96.921538543775611</c:v>
                </c:pt>
                <c:pt idx="24524">
                  <c:v>96.922278053164547</c:v>
                </c:pt>
                <c:pt idx="24525">
                  <c:v>96.923017532547448</c:v>
                </c:pt>
                <c:pt idx="24526">
                  <c:v>96.923756981926672</c:v>
                </c:pt>
                <c:pt idx="24527">
                  <c:v>96.924496401304665</c:v>
                </c:pt>
                <c:pt idx="24528">
                  <c:v>96.925235790683786</c:v>
                </c:pt>
                <c:pt idx="24529">
                  <c:v>96.925975150066606</c:v>
                </c:pt>
                <c:pt idx="24530">
                  <c:v>96.926714479455484</c:v>
                </c:pt>
                <c:pt idx="24531">
                  <c:v>96.927453778852893</c:v>
                </c:pt>
                <c:pt idx="24532">
                  <c:v>96.928193048261207</c:v>
                </c:pt>
                <c:pt idx="24533">
                  <c:v>96.928932287682869</c:v>
                </c:pt>
                <c:pt idx="24534">
                  <c:v>96.929671497120353</c:v>
                </c:pt>
                <c:pt idx="24535">
                  <c:v>96.930410676576102</c:v>
                </c:pt>
                <c:pt idx="24536">
                  <c:v>96.93114982605249</c:v>
                </c:pt>
                <c:pt idx="24537">
                  <c:v>96.931888945552004</c:v>
                </c:pt>
                <c:pt idx="24538">
                  <c:v>96.932628035077016</c:v>
                </c:pt>
                <c:pt idx="24539">
                  <c:v>96.933367094629958</c:v>
                </c:pt>
                <c:pt idx="24540">
                  <c:v>96.934106124213386</c:v>
                </c:pt>
                <c:pt idx="24541">
                  <c:v>96.934845123829547</c:v>
                </c:pt>
                <c:pt idx="24542">
                  <c:v>96.935584093480955</c:v>
                </c:pt>
                <c:pt idx="24543">
                  <c:v>96.936323033170112</c:v>
                </c:pt>
                <c:pt idx="24544">
                  <c:v>96.937061942899334</c:v>
                </c:pt>
                <c:pt idx="24545">
                  <c:v>96.937800822671107</c:v>
                </c:pt>
                <c:pt idx="24546">
                  <c:v>96.938539672487821</c:v>
                </c:pt>
                <c:pt idx="24547">
                  <c:v>96.939278492352003</c:v>
                </c:pt>
                <c:pt idx="24548">
                  <c:v>96.940017282265984</c:v>
                </c:pt>
                <c:pt idx="24549">
                  <c:v>96.940756042232195</c:v>
                </c:pt>
                <c:pt idx="24550">
                  <c:v>96.941494772253094</c:v>
                </c:pt>
                <c:pt idx="24551">
                  <c:v>96.942233472331097</c:v>
                </c:pt>
                <c:pt idx="24552">
                  <c:v>96.942972142468633</c:v>
                </c:pt>
                <c:pt idx="24553">
                  <c:v>96.943710782668191</c:v>
                </c:pt>
                <c:pt idx="24554">
                  <c:v>96.944449392932071</c:v>
                </c:pt>
                <c:pt idx="24555">
                  <c:v>96.945187973262833</c:v>
                </c:pt>
                <c:pt idx="24556">
                  <c:v>96.945926523662777</c:v>
                </c:pt>
                <c:pt idx="24557">
                  <c:v>96.946665044134406</c:v>
                </c:pt>
                <c:pt idx="24558">
                  <c:v>96.94740353468012</c:v>
                </c:pt>
                <c:pt idx="24559">
                  <c:v>96.948141995302407</c:v>
                </c:pt>
                <c:pt idx="24560">
                  <c:v>96.948880426003569</c:v>
                </c:pt>
                <c:pt idx="24561">
                  <c:v>96.94961882678615</c:v>
                </c:pt>
                <c:pt idx="24562">
                  <c:v>96.950357197652494</c:v>
                </c:pt>
                <c:pt idx="24563">
                  <c:v>96.951095538605102</c:v>
                </c:pt>
                <c:pt idx="24564">
                  <c:v>96.951833849646292</c:v>
                </c:pt>
                <c:pt idx="24565">
                  <c:v>96.952572130778563</c:v>
                </c:pt>
                <c:pt idx="24566">
                  <c:v>96.953310382004332</c:v>
                </c:pt>
                <c:pt idx="24567">
                  <c:v>96.954048603326029</c:v>
                </c:pt>
                <c:pt idx="24568">
                  <c:v>96.954786794746056</c:v>
                </c:pt>
                <c:pt idx="24569">
                  <c:v>96.955524956266828</c:v>
                </c:pt>
                <c:pt idx="24570">
                  <c:v>96.95626308789079</c:v>
                </c:pt>
                <c:pt idx="24571">
                  <c:v>96.9570011896203</c:v>
                </c:pt>
                <c:pt idx="24572">
                  <c:v>96.95773926145786</c:v>
                </c:pt>
                <c:pt idx="24573">
                  <c:v>96.958477303405843</c:v>
                </c:pt>
                <c:pt idx="24574">
                  <c:v>96.959215315466722</c:v>
                </c:pt>
                <c:pt idx="24575">
                  <c:v>96.959953297642897</c:v>
                </c:pt>
                <c:pt idx="24576">
                  <c:v>96.960691249936787</c:v>
                </c:pt>
                <c:pt idx="24577">
                  <c:v>96.961429172350734</c:v>
                </c:pt>
                <c:pt idx="24578">
                  <c:v>96.962167064887282</c:v>
                </c:pt>
                <c:pt idx="24579">
                  <c:v>96.962904927548763</c:v>
                </c:pt>
                <c:pt idx="24580">
                  <c:v>96.963642760337606</c:v>
                </c:pt>
                <c:pt idx="24581">
                  <c:v>96.964380563256242</c:v>
                </c:pt>
                <c:pt idx="24582">
                  <c:v>96.965118336307142</c:v>
                </c:pt>
                <c:pt idx="24583">
                  <c:v>96.965856079492653</c:v>
                </c:pt>
                <c:pt idx="24584">
                  <c:v>96.966593792815218</c:v>
                </c:pt>
                <c:pt idx="24585">
                  <c:v>96.967331476277252</c:v>
                </c:pt>
                <c:pt idx="24586">
                  <c:v>96.968069129881172</c:v>
                </c:pt>
                <c:pt idx="24587">
                  <c:v>96.968806753629394</c:v>
                </c:pt>
                <c:pt idx="24588">
                  <c:v>96.969544347524348</c:v>
                </c:pt>
                <c:pt idx="24589">
                  <c:v>96.970281911568449</c:v>
                </c:pt>
                <c:pt idx="24590">
                  <c:v>96.971019445764114</c:v>
                </c:pt>
                <c:pt idx="24591">
                  <c:v>96.971756950113715</c:v>
                </c:pt>
                <c:pt idx="24592">
                  <c:v>96.97249442461974</c:v>
                </c:pt>
                <c:pt idx="24593">
                  <c:v>96.973231869284533</c:v>
                </c:pt>
                <c:pt idx="24594">
                  <c:v>96.973969284110581</c:v>
                </c:pt>
                <c:pt idx="24595">
                  <c:v>96.974706669100229</c:v>
                </c:pt>
                <c:pt idx="24596">
                  <c:v>96.975444024255879</c:v>
                </c:pt>
                <c:pt idx="24597">
                  <c:v>96.97618134958006</c:v>
                </c:pt>
                <c:pt idx="24598">
                  <c:v>96.976918645075116</c:v>
                </c:pt>
                <c:pt idx="24599">
                  <c:v>96.977655910743394</c:v>
                </c:pt>
                <c:pt idx="24600">
                  <c:v>96.978393146587393</c:v>
                </c:pt>
                <c:pt idx="24601">
                  <c:v>96.979130352609488</c:v>
                </c:pt>
                <c:pt idx="24602">
                  <c:v>96.979867528812164</c:v>
                </c:pt>
                <c:pt idx="24603">
                  <c:v>96.980604675197796</c:v>
                </c:pt>
                <c:pt idx="24604">
                  <c:v>96.981341791768685</c:v>
                </c:pt>
                <c:pt idx="24605">
                  <c:v>96.982078878527332</c:v>
                </c:pt>
                <c:pt idx="24606">
                  <c:v>96.982815935476268</c:v>
                </c:pt>
                <c:pt idx="24607">
                  <c:v>96.983552962617694</c:v>
                </c:pt>
                <c:pt idx="24608">
                  <c:v>96.984289959954168</c:v>
                </c:pt>
                <c:pt idx="24609">
                  <c:v>96.985026927487979</c:v>
                </c:pt>
                <c:pt idx="24610">
                  <c:v>96.985763865221628</c:v>
                </c:pt>
                <c:pt idx="24611">
                  <c:v>96.98650077315753</c:v>
                </c:pt>
                <c:pt idx="24612">
                  <c:v>96.987237651298045</c:v>
                </c:pt>
                <c:pt idx="24613">
                  <c:v>96.987974499645617</c:v>
                </c:pt>
                <c:pt idx="24614">
                  <c:v>96.988711318202618</c:v>
                </c:pt>
                <c:pt idx="24615">
                  <c:v>96.989448106971466</c:v>
                </c:pt>
                <c:pt idx="24616">
                  <c:v>96.990184865954632</c:v>
                </c:pt>
                <c:pt idx="24617">
                  <c:v>96.990921595154461</c:v>
                </c:pt>
                <c:pt idx="24618">
                  <c:v>96.991658294573384</c:v>
                </c:pt>
                <c:pt idx="24619">
                  <c:v>96.992394964213787</c:v>
                </c:pt>
                <c:pt idx="24620">
                  <c:v>96.993131604078087</c:v>
                </c:pt>
                <c:pt idx="24621">
                  <c:v>96.993868214168657</c:v>
                </c:pt>
                <c:pt idx="24622">
                  <c:v>96.994604794487984</c:v>
                </c:pt>
                <c:pt idx="24623">
                  <c:v>96.995341345038412</c:v>
                </c:pt>
                <c:pt idx="24624">
                  <c:v>96.9960778658224</c:v>
                </c:pt>
                <c:pt idx="24625">
                  <c:v>96.996814356842293</c:v>
                </c:pt>
                <c:pt idx="24626">
                  <c:v>96.997550818100535</c:v>
                </c:pt>
                <c:pt idx="24627">
                  <c:v>96.9982872495995</c:v>
                </c:pt>
                <c:pt idx="24628">
                  <c:v>96.999023651341659</c:v>
                </c:pt>
                <c:pt idx="24629">
                  <c:v>96.999760023329301</c:v>
                </c:pt>
                <c:pt idx="24630">
                  <c:v>97.000496365564942</c:v>
                </c:pt>
                <c:pt idx="24631">
                  <c:v>97.001232678050911</c:v>
                </c:pt>
                <c:pt idx="24632">
                  <c:v>97.001968960789711</c:v>
                </c:pt>
                <c:pt idx="24633">
                  <c:v>97.002705213783599</c:v>
                </c:pt>
                <c:pt idx="24634">
                  <c:v>97.00344143703515</c:v>
                </c:pt>
                <c:pt idx="24635">
                  <c:v>97.004177630546607</c:v>
                </c:pt>
                <c:pt idx="24636">
                  <c:v>97.004913794320501</c:v>
                </c:pt>
                <c:pt idx="24637">
                  <c:v>97.005649928359134</c:v>
                </c:pt>
                <c:pt idx="24638">
                  <c:v>97.006386032664878</c:v>
                </c:pt>
                <c:pt idx="24639">
                  <c:v>97.007122107240335</c:v>
                </c:pt>
                <c:pt idx="24640">
                  <c:v>97.007858152087692</c:v>
                </c:pt>
                <c:pt idx="24641">
                  <c:v>97.00859416720948</c:v>
                </c:pt>
                <c:pt idx="24642">
                  <c:v>97.009330152608044</c:v>
                </c:pt>
                <c:pt idx="24643">
                  <c:v>97.010066108285784</c:v>
                </c:pt>
                <c:pt idx="24644">
                  <c:v>97.010802034245117</c:v>
                </c:pt>
                <c:pt idx="24645">
                  <c:v>97.011537930488416</c:v>
                </c:pt>
                <c:pt idx="24646">
                  <c:v>97.012273797018167</c:v>
                </c:pt>
                <c:pt idx="24647">
                  <c:v>97.01300963383666</c:v>
                </c:pt>
                <c:pt idx="24648">
                  <c:v>97.013745440946323</c:v>
                </c:pt>
                <c:pt idx="24649">
                  <c:v>97.014481218349573</c:v>
                </c:pt>
                <c:pt idx="24650">
                  <c:v>97.015216966048854</c:v>
                </c:pt>
                <c:pt idx="24651">
                  <c:v>97.015952684046496</c:v>
                </c:pt>
                <c:pt idx="24652">
                  <c:v>97.016688372344859</c:v>
                </c:pt>
                <c:pt idx="24653">
                  <c:v>97.017424030946486</c:v>
                </c:pt>
                <c:pt idx="24654">
                  <c:v>97.018159659853623</c:v>
                </c:pt>
                <c:pt idx="24655">
                  <c:v>97.018895259068756</c:v>
                </c:pt>
                <c:pt idx="24656">
                  <c:v>97.019630828594259</c:v>
                </c:pt>
                <c:pt idx="24657">
                  <c:v>97.020366368432519</c:v>
                </c:pt>
                <c:pt idx="24658">
                  <c:v>97.021101878585938</c:v>
                </c:pt>
                <c:pt idx="24659">
                  <c:v>97.021837359056917</c:v>
                </c:pt>
                <c:pt idx="24660">
                  <c:v>97.022572809847858</c:v>
                </c:pt>
                <c:pt idx="24661">
                  <c:v>97.023308230961135</c:v>
                </c:pt>
                <c:pt idx="24662">
                  <c:v>97.024043622399233</c:v>
                </c:pt>
                <c:pt idx="24663">
                  <c:v>97.024778984164342</c:v>
                </c:pt>
                <c:pt idx="24664">
                  <c:v>97.025514316259063</c:v>
                </c:pt>
                <c:pt idx="24665">
                  <c:v>97.026249618685711</c:v>
                </c:pt>
                <c:pt idx="24666">
                  <c:v>97.026984891446631</c:v>
                </c:pt>
                <c:pt idx="24667">
                  <c:v>97.027720134544296</c:v>
                </c:pt>
                <c:pt idx="24668">
                  <c:v>97.028455347981037</c:v>
                </c:pt>
                <c:pt idx="24669">
                  <c:v>97.029190531759355</c:v>
                </c:pt>
                <c:pt idx="24670">
                  <c:v>97.029925685881523</c:v>
                </c:pt>
                <c:pt idx="24671">
                  <c:v>97.030660810349957</c:v>
                </c:pt>
                <c:pt idx="24672">
                  <c:v>97.031395905167116</c:v>
                </c:pt>
                <c:pt idx="24673">
                  <c:v>97.032130970335302</c:v>
                </c:pt>
                <c:pt idx="24674">
                  <c:v>97.032866005856945</c:v>
                </c:pt>
                <c:pt idx="24675">
                  <c:v>97.033601011734461</c:v>
                </c:pt>
                <c:pt idx="24676">
                  <c:v>97.034335987970223</c:v>
                </c:pt>
                <c:pt idx="24677">
                  <c:v>97.035070934566605</c:v>
                </c:pt>
                <c:pt idx="24678">
                  <c:v>97.035805851526035</c:v>
                </c:pt>
                <c:pt idx="24679">
                  <c:v>97.036540738850846</c:v>
                </c:pt>
                <c:pt idx="24680">
                  <c:v>97.037275596543509</c:v>
                </c:pt>
                <c:pt idx="24681">
                  <c:v>97.038010424606341</c:v>
                </c:pt>
                <c:pt idx="24682">
                  <c:v>97.038745223041758</c:v>
                </c:pt>
                <c:pt idx="24683">
                  <c:v>97.039479991852133</c:v>
                </c:pt>
                <c:pt idx="24684">
                  <c:v>97.040214731039896</c:v>
                </c:pt>
                <c:pt idx="24685">
                  <c:v>97.040949440607406</c:v>
                </c:pt>
                <c:pt idx="24686">
                  <c:v>97.041684120557036</c:v>
                </c:pt>
                <c:pt idx="24687">
                  <c:v>97.04241877089116</c:v>
                </c:pt>
                <c:pt idx="24688">
                  <c:v>97.043153391612279</c:v>
                </c:pt>
                <c:pt idx="24689">
                  <c:v>97.043887982722623</c:v>
                </c:pt>
                <c:pt idx="24690">
                  <c:v>97.044622544224723</c:v>
                </c:pt>
                <c:pt idx="24691">
                  <c:v>97.045357076120837</c:v>
                </c:pt>
                <c:pt idx="24692">
                  <c:v>97.046091578413439</c:v>
                </c:pt>
                <c:pt idx="24693">
                  <c:v>97.046826051104887</c:v>
                </c:pt>
                <c:pt idx="24694">
                  <c:v>97.047560494197612</c:v>
                </c:pt>
                <c:pt idx="24695">
                  <c:v>97.048294907693872</c:v>
                </c:pt>
                <c:pt idx="24696">
                  <c:v>97.049029291596199</c:v>
                </c:pt>
                <c:pt idx="24697">
                  <c:v>97.049763645906879</c:v>
                </c:pt>
                <c:pt idx="24698">
                  <c:v>97.050497970628328</c:v>
                </c:pt>
                <c:pt idx="24699">
                  <c:v>97.051232265762962</c:v>
                </c:pt>
                <c:pt idx="24700">
                  <c:v>97.051966531313113</c:v>
                </c:pt>
                <c:pt idx="24701">
                  <c:v>97.052700767281166</c:v>
                </c:pt>
                <c:pt idx="24702">
                  <c:v>97.053434973669596</c:v>
                </c:pt>
                <c:pt idx="24703">
                  <c:v>97.054169150480689</c:v>
                </c:pt>
                <c:pt idx="24704">
                  <c:v>97.054903297716834</c:v>
                </c:pt>
                <c:pt idx="24705">
                  <c:v>97.05563741538046</c:v>
                </c:pt>
                <c:pt idx="24706">
                  <c:v>97.056371503473883</c:v>
                </c:pt>
                <c:pt idx="24707">
                  <c:v>97.057105561999606</c:v>
                </c:pt>
                <c:pt idx="24708">
                  <c:v>97.057839590959901</c:v>
                </c:pt>
                <c:pt idx="24709">
                  <c:v>97.05857359035717</c:v>
                </c:pt>
                <c:pt idx="24710">
                  <c:v>97.059307560193801</c:v>
                </c:pt>
                <c:pt idx="24711">
                  <c:v>97.060041500472209</c:v>
                </c:pt>
                <c:pt idx="24712">
                  <c:v>97.060775411194669</c:v>
                </c:pt>
                <c:pt idx="24713">
                  <c:v>97.061509292363752</c:v>
                </c:pt>
                <c:pt idx="24714">
                  <c:v>97.062243143981632</c:v>
                </c:pt>
                <c:pt idx="24715">
                  <c:v>97.062976966050798</c:v>
                </c:pt>
                <c:pt idx="24716">
                  <c:v>97.06371075857362</c:v>
                </c:pt>
                <c:pt idx="24717">
                  <c:v>97.064444521552502</c:v>
                </c:pt>
                <c:pt idx="24718">
                  <c:v>97.065178254989732</c:v>
                </c:pt>
                <c:pt idx="24719">
                  <c:v>97.06591195888781</c:v>
                </c:pt>
                <c:pt idx="24720">
                  <c:v>97.066645633249024</c:v>
                </c:pt>
                <c:pt idx="24721">
                  <c:v>97.067379278075762</c:v>
                </c:pt>
                <c:pt idx="24722">
                  <c:v>97.068112893370412</c:v>
                </c:pt>
                <c:pt idx="24723">
                  <c:v>97.068846479135374</c:v>
                </c:pt>
                <c:pt idx="24724">
                  <c:v>97.069580035373022</c:v>
                </c:pt>
                <c:pt idx="24725">
                  <c:v>97.070313562085701</c:v>
                </c:pt>
                <c:pt idx="24726">
                  <c:v>97.071047059275841</c:v>
                </c:pt>
                <c:pt idx="24727">
                  <c:v>97.07178052694573</c:v>
                </c:pt>
                <c:pt idx="24728">
                  <c:v>97.072513965097826</c:v>
                </c:pt>
                <c:pt idx="24729">
                  <c:v>97.073247373734475</c:v>
                </c:pt>
                <c:pt idx="24730">
                  <c:v>97.073980752858034</c:v>
                </c:pt>
                <c:pt idx="24731">
                  <c:v>97.074714102470907</c:v>
                </c:pt>
                <c:pt idx="24732">
                  <c:v>97.075447422575493</c:v>
                </c:pt>
                <c:pt idx="24733">
                  <c:v>97.076180713174097</c:v>
                </c:pt>
                <c:pt idx="24734">
                  <c:v>97.076913974269203</c:v>
                </c:pt>
                <c:pt idx="24735">
                  <c:v>97.077647205863045</c:v>
                </c:pt>
                <c:pt idx="24736">
                  <c:v>97.078380407958036</c:v>
                </c:pt>
                <c:pt idx="24737">
                  <c:v>97.079113580556651</c:v>
                </c:pt>
                <c:pt idx="24738">
                  <c:v>97.079846723661134</c:v>
                </c:pt>
                <c:pt idx="24739">
                  <c:v>97.08057983727393</c:v>
                </c:pt>
                <c:pt idx="24740">
                  <c:v>97.081312921397426</c:v>
                </c:pt>
                <c:pt idx="24741">
                  <c:v>97.082045976033896</c:v>
                </c:pt>
                <c:pt idx="24742">
                  <c:v>97.082779001185841</c:v>
                </c:pt>
                <c:pt idx="24743">
                  <c:v>97.083511996855563</c:v>
                </c:pt>
                <c:pt idx="24744">
                  <c:v>97.084244963045435</c:v>
                </c:pt>
                <c:pt idx="24745">
                  <c:v>97.084977899757803</c:v>
                </c:pt>
                <c:pt idx="24746">
                  <c:v>97.085710806995067</c:v>
                </c:pt>
                <c:pt idx="24747">
                  <c:v>97.086443684759701</c:v>
                </c:pt>
                <c:pt idx="24748">
                  <c:v>97.087176533053864</c:v>
                </c:pt>
                <c:pt idx="24749">
                  <c:v>97.087909351880086</c:v>
                </c:pt>
                <c:pt idx="24750">
                  <c:v>97.088642141240683</c:v>
                </c:pt>
                <c:pt idx="24751">
                  <c:v>97.089374901138029</c:v>
                </c:pt>
                <c:pt idx="24752">
                  <c:v>97.090107631574483</c:v>
                </c:pt>
                <c:pt idx="24753">
                  <c:v>97.090840332552403</c:v>
                </c:pt>
                <c:pt idx="24754">
                  <c:v>97.091573004074235</c:v>
                </c:pt>
                <c:pt idx="24755">
                  <c:v>97.092305646142265</c:v>
                </c:pt>
                <c:pt idx="24756">
                  <c:v>97.093038258758838</c:v>
                </c:pt>
                <c:pt idx="24757">
                  <c:v>97.0937708419264</c:v>
                </c:pt>
                <c:pt idx="24758">
                  <c:v>97.094503395647337</c:v>
                </c:pt>
                <c:pt idx="24759">
                  <c:v>97.095235919923908</c:v>
                </c:pt>
                <c:pt idx="24760">
                  <c:v>97.095968414758559</c:v>
                </c:pt>
                <c:pt idx="24761">
                  <c:v>97.096700880153648</c:v>
                </c:pt>
                <c:pt idx="24762">
                  <c:v>97.09743331611152</c:v>
                </c:pt>
                <c:pt idx="24763">
                  <c:v>97.098165722634548</c:v>
                </c:pt>
                <c:pt idx="24764">
                  <c:v>97.098898099725119</c:v>
                </c:pt>
                <c:pt idx="24765">
                  <c:v>97.099630447385564</c:v>
                </c:pt>
                <c:pt idx="24766">
                  <c:v>97.1003627656183</c:v>
                </c:pt>
                <c:pt idx="24767">
                  <c:v>97.101095054425599</c:v>
                </c:pt>
                <c:pt idx="24768">
                  <c:v>97.101827313809906</c:v>
                </c:pt>
                <c:pt idx="24769">
                  <c:v>97.102559543773609</c:v>
                </c:pt>
                <c:pt idx="24770">
                  <c:v>97.103291744318994</c:v>
                </c:pt>
                <c:pt idx="24771">
                  <c:v>97.104023915448465</c:v>
                </c:pt>
                <c:pt idx="24772">
                  <c:v>97.104756057164309</c:v>
                </c:pt>
                <c:pt idx="24773">
                  <c:v>97.105488169469012</c:v>
                </c:pt>
                <c:pt idx="24774">
                  <c:v>97.106220252364906</c:v>
                </c:pt>
                <c:pt idx="24775">
                  <c:v>97.106952305854307</c:v>
                </c:pt>
                <c:pt idx="24776">
                  <c:v>97.107684329939616</c:v>
                </c:pt>
                <c:pt idx="24777">
                  <c:v>97.108416324623136</c:v>
                </c:pt>
                <c:pt idx="24778">
                  <c:v>97.109148289907324</c:v>
                </c:pt>
                <c:pt idx="24779">
                  <c:v>97.109880225794456</c:v>
                </c:pt>
                <c:pt idx="24780">
                  <c:v>97.110612132286917</c:v>
                </c:pt>
                <c:pt idx="24781">
                  <c:v>97.111344009387125</c:v>
                </c:pt>
                <c:pt idx="24782">
                  <c:v>97.112075857097338</c:v>
                </c:pt>
                <c:pt idx="24783">
                  <c:v>97.112807675420001</c:v>
                </c:pt>
                <c:pt idx="24784">
                  <c:v>97.113539464357459</c:v>
                </c:pt>
                <c:pt idx="24785">
                  <c:v>97.114271223912027</c:v>
                </c:pt>
                <c:pt idx="24786">
                  <c:v>97.115002954086094</c:v>
                </c:pt>
                <c:pt idx="24787">
                  <c:v>97.115734654882047</c:v>
                </c:pt>
                <c:pt idx="24788">
                  <c:v>97.116466326302216</c:v>
                </c:pt>
                <c:pt idx="24789">
                  <c:v>97.117197968348975</c:v>
                </c:pt>
                <c:pt idx="24790">
                  <c:v>97.117929581024626</c:v>
                </c:pt>
                <c:pt idx="24791">
                  <c:v>97.118661164331584</c:v>
                </c:pt>
                <c:pt idx="24792">
                  <c:v>97.119392718272152</c:v>
                </c:pt>
                <c:pt idx="24793">
                  <c:v>97.120124242848803</c:v>
                </c:pt>
                <c:pt idx="24794">
                  <c:v>97.120855738063767</c:v>
                </c:pt>
                <c:pt idx="24795">
                  <c:v>97.121587203919489</c:v>
                </c:pt>
                <c:pt idx="24796">
                  <c:v>97.122318640418271</c:v>
                </c:pt>
                <c:pt idx="24797">
                  <c:v>97.123050047562486</c:v>
                </c:pt>
                <c:pt idx="24798">
                  <c:v>97.123781425354466</c:v>
                </c:pt>
                <c:pt idx="24799">
                  <c:v>97.124512773796638</c:v>
                </c:pt>
                <c:pt idx="24800">
                  <c:v>97.125244092891293</c:v>
                </c:pt>
                <c:pt idx="24801">
                  <c:v>97.125975382640817</c:v>
                </c:pt>
                <c:pt idx="24802">
                  <c:v>97.126706643047584</c:v>
                </c:pt>
                <c:pt idx="24803">
                  <c:v>97.127437874113866</c:v>
                </c:pt>
                <c:pt idx="24804">
                  <c:v>97.128169075842123</c:v>
                </c:pt>
                <c:pt idx="24805">
                  <c:v>97.128900248234558</c:v>
                </c:pt>
                <c:pt idx="24806">
                  <c:v>97.129631391293714</c:v>
                </c:pt>
                <c:pt idx="24807">
                  <c:v>97.130362505021793</c:v>
                </c:pt>
                <c:pt idx="24808">
                  <c:v>97.131093589421283</c:v>
                </c:pt>
                <c:pt idx="24809">
                  <c:v>97.131824644494387</c:v>
                </c:pt>
                <c:pt idx="24810">
                  <c:v>97.13255567024359</c:v>
                </c:pt>
                <c:pt idx="24811">
                  <c:v>97.133286666671154</c:v>
                </c:pt>
                <c:pt idx="24812">
                  <c:v>97.13401763377945</c:v>
                </c:pt>
                <c:pt idx="24813">
                  <c:v>97.134748571570839</c:v>
                </c:pt>
                <c:pt idx="24814">
                  <c:v>97.135479480047763</c:v>
                </c:pt>
                <c:pt idx="24815">
                  <c:v>97.136210359212413</c:v>
                </c:pt>
                <c:pt idx="24816">
                  <c:v>97.136941209067203</c:v>
                </c:pt>
                <c:pt idx="24817">
                  <c:v>97.137672029614521</c:v>
                </c:pt>
                <c:pt idx="24818">
                  <c:v>97.138402820856683</c:v>
                </c:pt>
                <c:pt idx="24819">
                  <c:v>97.139133582796092</c:v>
                </c:pt>
                <c:pt idx="24820">
                  <c:v>97.139864315434991</c:v>
                </c:pt>
                <c:pt idx="24821">
                  <c:v>97.140595018775841</c:v>
                </c:pt>
                <c:pt idx="24822">
                  <c:v>97.141325692820942</c:v>
                </c:pt>
                <c:pt idx="24823">
                  <c:v>97.142056337572598</c:v>
                </c:pt>
                <c:pt idx="24824">
                  <c:v>97.142786953033209</c:v>
                </c:pt>
                <c:pt idx="24825">
                  <c:v>97.143517539205192</c:v>
                </c:pt>
                <c:pt idx="24826">
                  <c:v>97.14424809609072</c:v>
                </c:pt>
                <c:pt idx="24827">
                  <c:v>97.14497862369231</c:v>
                </c:pt>
                <c:pt idx="24828">
                  <c:v>97.145709122012249</c:v>
                </c:pt>
                <c:pt idx="24829">
                  <c:v>97.146439591052854</c:v>
                </c:pt>
                <c:pt idx="24830">
                  <c:v>97.147170030816483</c:v>
                </c:pt>
                <c:pt idx="24831">
                  <c:v>97.147900441305509</c:v>
                </c:pt>
                <c:pt idx="24832">
                  <c:v>97.148630822522236</c:v>
                </c:pt>
                <c:pt idx="24833">
                  <c:v>97.149361174469036</c:v>
                </c:pt>
                <c:pt idx="24834">
                  <c:v>97.15009149714831</c:v>
                </c:pt>
                <c:pt idx="24835">
                  <c:v>97.150821790562318</c:v>
                </c:pt>
                <c:pt idx="24836">
                  <c:v>97.151552054713449</c:v>
                </c:pt>
                <c:pt idx="24837">
                  <c:v>97.152282289604003</c:v>
                </c:pt>
                <c:pt idx="24838">
                  <c:v>97.15301249523641</c:v>
                </c:pt>
                <c:pt idx="24839">
                  <c:v>97.153742671612918</c:v>
                </c:pt>
                <c:pt idx="24840">
                  <c:v>97.154472818735925</c:v>
                </c:pt>
                <c:pt idx="24841">
                  <c:v>97.155202936607779</c:v>
                </c:pt>
                <c:pt idx="24842">
                  <c:v>97.155933025230851</c:v>
                </c:pt>
                <c:pt idx="24843">
                  <c:v>97.156663084607416</c:v>
                </c:pt>
                <c:pt idx="24844">
                  <c:v>97.157393114739776</c:v>
                </c:pt>
                <c:pt idx="24845">
                  <c:v>97.158123115630417</c:v>
                </c:pt>
                <c:pt idx="24846">
                  <c:v>97.158853087281585</c:v>
                </c:pt>
                <c:pt idx="24847">
                  <c:v>97.159583029695668</c:v>
                </c:pt>
                <c:pt idx="24848">
                  <c:v>97.160312942874938</c:v>
                </c:pt>
                <c:pt idx="24849">
                  <c:v>97.161042826821785</c:v>
                </c:pt>
                <c:pt idx="24850">
                  <c:v>97.161772681538608</c:v>
                </c:pt>
                <c:pt idx="24851">
                  <c:v>97.162502507027654</c:v>
                </c:pt>
                <c:pt idx="24852">
                  <c:v>97.163232303291295</c:v>
                </c:pt>
                <c:pt idx="24853">
                  <c:v>97.163962070331891</c:v>
                </c:pt>
                <c:pt idx="24854">
                  <c:v>97.164691808151758</c:v>
                </c:pt>
                <c:pt idx="24855">
                  <c:v>97.165421516753213</c:v>
                </c:pt>
                <c:pt idx="24856">
                  <c:v>97.166151196138685</c:v>
                </c:pt>
                <c:pt idx="24857">
                  <c:v>97.16688084631042</c:v>
                </c:pt>
                <c:pt idx="24858">
                  <c:v>97.167610467270848</c:v>
                </c:pt>
                <c:pt idx="24859">
                  <c:v>97.168340059022171</c:v>
                </c:pt>
                <c:pt idx="24860">
                  <c:v>97.169069621566862</c:v>
                </c:pt>
                <c:pt idx="24861">
                  <c:v>97.169799154907153</c:v>
                </c:pt>
                <c:pt idx="24862">
                  <c:v>97.170528659045473</c:v>
                </c:pt>
                <c:pt idx="24863">
                  <c:v>97.171258133984111</c:v>
                </c:pt>
                <c:pt idx="24864">
                  <c:v>97.171987579725439</c:v>
                </c:pt>
                <c:pt idx="24865">
                  <c:v>97.172716996271745</c:v>
                </c:pt>
                <c:pt idx="24866">
                  <c:v>97.173446383625375</c:v>
                </c:pt>
                <c:pt idx="24867">
                  <c:v>97.17417574178873</c:v>
                </c:pt>
                <c:pt idx="24868">
                  <c:v>97.174905070764098</c:v>
                </c:pt>
                <c:pt idx="24869">
                  <c:v>97.175634370553752</c:v>
                </c:pt>
                <c:pt idx="24870">
                  <c:v>97.176363641160194</c:v>
                </c:pt>
                <c:pt idx="24871">
                  <c:v>97.177092882585555</c:v>
                </c:pt>
                <c:pt idx="24872">
                  <c:v>97.177822094832322</c:v>
                </c:pt>
                <c:pt idx="24873">
                  <c:v>97.17855127790277</c:v>
                </c:pt>
                <c:pt idx="24874">
                  <c:v>97.179280431799228</c:v>
                </c:pt>
                <c:pt idx="24875">
                  <c:v>97.18000955652407</c:v>
                </c:pt>
                <c:pt idx="24876">
                  <c:v>97.180738652079583</c:v>
                </c:pt>
                <c:pt idx="24877">
                  <c:v>97.181467718468156</c:v>
                </c:pt>
                <c:pt idx="24878">
                  <c:v>97.182196755692075</c:v>
                </c:pt>
                <c:pt idx="24879">
                  <c:v>97.182925763753715</c:v>
                </c:pt>
                <c:pt idx="24880">
                  <c:v>97.183654742655349</c:v>
                </c:pt>
                <c:pt idx="24881">
                  <c:v>97.184383692399351</c:v>
                </c:pt>
                <c:pt idx="24882">
                  <c:v>97.185112612988007</c:v>
                </c:pt>
                <c:pt idx="24883">
                  <c:v>97.185841504423735</c:v>
                </c:pt>
                <c:pt idx="24884">
                  <c:v>97.186570366708807</c:v>
                </c:pt>
                <c:pt idx="24885">
                  <c:v>97.187299199845597</c:v>
                </c:pt>
                <c:pt idx="24886">
                  <c:v>97.188028003836365</c:v>
                </c:pt>
                <c:pt idx="24887">
                  <c:v>97.188756778683484</c:v>
                </c:pt>
                <c:pt idx="24888">
                  <c:v>97.189485524389298</c:v>
                </c:pt>
                <c:pt idx="24889">
                  <c:v>97.190214240956152</c:v>
                </c:pt>
                <c:pt idx="24890">
                  <c:v>97.190942928386278</c:v>
                </c:pt>
                <c:pt idx="24891">
                  <c:v>97.191671586682119</c:v>
                </c:pt>
                <c:pt idx="24892">
                  <c:v>97.192400215845979</c:v>
                </c:pt>
                <c:pt idx="24893">
                  <c:v>97.193128815880129</c:v>
                </c:pt>
                <c:pt idx="24894">
                  <c:v>97.193857386786945</c:v>
                </c:pt>
                <c:pt idx="24895">
                  <c:v>97.194585928568785</c:v>
                </c:pt>
                <c:pt idx="24896">
                  <c:v>97.195314441227922</c:v>
                </c:pt>
                <c:pt idx="24897">
                  <c:v>97.196042924766687</c:v>
                </c:pt>
                <c:pt idx="24898">
                  <c:v>97.196771379187439</c:v>
                </c:pt>
                <c:pt idx="24899">
                  <c:v>97.19749980449248</c:v>
                </c:pt>
                <c:pt idx="24900">
                  <c:v>97.19822820068417</c:v>
                </c:pt>
                <c:pt idx="24901">
                  <c:v>97.198956567764796</c:v>
                </c:pt>
                <c:pt idx="24902">
                  <c:v>97.199684905736717</c:v>
                </c:pt>
                <c:pt idx="24903">
                  <c:v>97.200413214602236</c:v>
                </c:pt>
                <c:pt idx="24904">
                  <c:v>97.201141494363725</c:v>
                </c:pt>
                <c:pt idx="24905">
                  <c:v>97.20186974502343</c:v>
                </c:pt>
                <c:pt idx="24906">
                  <c:v>97.202597966583696</c:v>
                </c:pt>
                <c:pt idx="24907">
                  <c:v>97.203326159046938</c:v>
                </c:pt>
                <c:pt idx="24908">
                  <c:v>97.204054322415374</c:v>
                </c:pt>
                <c:pt idx="24909">
                  <c:v>97.204782456691404</c:v>
                </c:pt>
                <c:pt idx="24910">
                  <c:v>97.205510561877318</c:v>
                </c:pt>
                <c:pt idx="24911">
                  <c:v>97.206238637975403</c:v>
                </c:pt>
                <c:pt idx="24912">
                  <c:v>97.206966684988117</c:v>
                </c:pt>
                <c:pt idx="24913">
                  <c:v>97.207694702917607</c:v>
                </c:pt>
                <c:pt idx="24914">
                  <c:v>97.208422691766273</c:v>
                </c:pt>
                <c:pt idx="24915">
                  <c:v>97.209150651536447</c:v>
                </c:pt>
                <c:pt idx="24916">
                  <c:v>97.209878582230431</c:v>
                </c:pt>
                <c:pt idx="24917">
                  <c:v>97.210606483850654</c:v>
                </c:pt>
                <c:pt idx="24918">
                  <c:v>97.211334356399263</c:v>
                </c:pt>
                <c:pt idx="24919">
                  <c:v>97.21206219987873</c:v>
                </c:pt>
                <c:pt idx="24920">
                  <c:v>97.212790014291258</c:v>
                </c:pt>
                <c:pt idx="24921">
                  <c:v>97.213517799639263</c:v>
                </c:pt>
                <c:pt idx="24922">
                  <c:v>97.214245555925046</c:v>
                </c:pt>
                <c:pt idx="24923">
                  <c:v>97.214973283150826</c:v>
                </c:pt>
                <c:pt idx="24924">
                  <c:v>97.215700981319074</c:v>
                </c:pt>
                <c:pt idx="24925">
                  <c:v>97.216428650432022</c:v>
                </c:pt>
                <c:pt idx="24926">
                  <c:v>97.217156290492028</c:v>
                </c:pt>
                <c:pt idx="24927">
                  <c:v>97.217883901501366</c:v>
                </c:pt>
                <c:pt idx="24928">
                  <c:v>97.218611483462425</c:v>
                </c:pt>
                <c:pt idx="24929">
                  <c:v>97.219339036377463</c:v>
                </c:pt>
                <c:pt idx="24930">
                  <c:v>97.220066560248796</c:v>
                </c:pt>
                <c:pt idx="24931">
                  <c:v>97.220794055078784</c:v>
                </c:pt>
                <c:pt idx="24932">
                  <c:v>97.221521520869757</c:v>
                </c:pt>
                <c:pt idx="24933">
                  <c:v>97.222248957623975</c:v>
                </c:pt>
                <c:pt idx="24934">
                  <c:v>97.222976365343811</c:v>
                </c:pt>
                <c:pt idx="24935">
                  <c:v>97.223703744031511</c:v>
                </c:pt>
                <c:pt idx="24936">
                  <c:v>97.224431093689432</c:v>
                </c:pt>
                <c:pt idx="24937">
                  <c:v>97.225158414319978</c:v>
                </c:pt>
                <c:pt idx="24938">
                  <c:v>97.225885705925322</c:v>
                </c:pt>
                <c:pt idx="24939">
                  <c:v>97.226612968507865</c:v>
                </c:pt>
                <c:pt idx="24940">
                  <c:v>97.227340202069925</c:v>
                </c:pt>
                <c:pt idx="24941">
                  <c:v>97.228067406613746</c:v>
                </c:pt>
                <c:pt idx="24942">
                  <c:v>97.228794582141717</c:v>
                </c:pt>
                <c:pt idx="24943">
                  <c:v>97.229521728656138</c:v>
                </c:pt>
                <c:pt idx="24944">
                  <c:v>97.230248846159284</c:v>
                </c:pt>
                <c:pt idx="24945">
                  <c:v>97.230975934653543</c:v>
                </c:pt>
                <c:pt idx="24946">
                  <c:v>97.231702994141173</c:v>
                </c:pt>
                <c:pt idx="24947">
                  <c:v>97.232430024624477</c:v>
                </c:pt>
                <c:pt idx="24948">
                  <c:v>97.233157026105829</c:v>
                </c:pt>
                <c:pt idx="24949">
                  <c:v>97.233883998587515</c:v>
                </c:pt>
                <c:pt idx="24950">
                  <c:v>97.234610942071825</c:v>
                </c:pt>
                <c:pt idx="24951">
                  <c:v>97.235337856561031</c:v>
                </c:pt>
                <c:pt idx="24952">
                  <c:v>97.236064742057607</c:v>
                </c:pt>
                <c:pt idx="24953">
                  <c:v>97.236791598563698</c:v>
                </c:pt>
                <c:pt idx="24954">
                  <c:v>97.237518426081706</c:v>
                </c:pt>
                <c:pt idx="24955">
                  <c:v>97.23824522461392</c:v>
                </c:pt>
                <c:pt idx="24956">
                  <c:v>97.238971994162654</c:v>
                </c:pt>
                <c:pt idx="24957">
                  <c:v>97.239698734730183</c:v>
                </c:pt>
                <c:pt idx="24958">
                  <c:v>97.240425446318909</c:v>
                </c:pt>
                <c:pt idx="24959">
                  <c:v>97.241152128931034</c:v>
                </c:pt>
                <c:pt idx="24960">
                  <c:v>97.241878782568918</c:v>
                </c:pt>
                <c:pt idx="24961">
                  <c:v>97.24260540723489</c:v>
                </c:pt>
                <c:pt idx="24962">
                  <c:v>97.24333200293124</c:v>
                </c:pt>
                <c:pt idx="24963">
                  <c:v>97.244058569660297</c:v>
                </c:pt>
                <c:pt idx="24964">
                  <c:v>97.244785107424292</c:v>
                </c:pt>
                <c:pt idx="24965">
                  <c:v>97.245511616225699</c:v>
                </c:pt>
                <c:pt idx="24966">
                  <c:v>97.246238096066648</c:v>
                </c:pt>
                <c:pt idx="24967">
                  <c:v>97.246964546949584</c:v>
                </c:pt>
                <c:pt idx="24968">
                  <c:v>97.247690968876711</c:v>
                </c:pt>
                <c:pt idx="24969">
                  <c:v>97.248417361850414</c:v>
                </c:pt>
                <c:pt idx="24970">
                  <c:v>97.249143725872941</c:v>
                </c:pt>
                <c:pt idx="24971">
                  <c:v>97.249870060946662</c:v>
                </c:pt>
                <c:pt idx="24972">
                  <c:v>97.250596367073783</c:v>
                </c:pt>
                <c:pt idx="24973">
                  <c:v>97.251322644256717</c:v>
                </c:pt>
                <c:pt idx="24974">
                  <c:v>97.252048892497726</c:v>
                </c:pt>
                <c:pt idx="24975">
                  <c:v>97.252775111799124</c:v>
                </c:pt>
                <c:pt idx="24976">
                  <c:v>97.253501302163258</c:v>
                </c:pt>
                <c:pt idx="24977">
                  <c:v>97.2542274635924</c:v>
                </c:pt>
                <c:pt idx="24978">
                  <c:v>97.254953596088782</c:v>
                </c:pt>
                <c:pt idx="24979">
                  <c:v>97.255679699654792</c:v>
                </c:pt>
                <c:pt idx="24980">
                  <c:v>97.256405774292745</c:v>
                </c:pt>
                <c:pt idx="24981">
                  <c:v>97.257131820004872</c:v>
                </c:pt>
                <c:pt idx="24982">
                  <c:v>97.257857836793548</c:v>
                </c:pt>
                <c:pt idx="24983">
                  <c:v>97.258583824661088</c:v>
                </c:pt>
                <c:pt idx="24984">
                  <c:v>97.259309783609751</c:v>
                </c:pt>
                <c:pt idx="24985">
                  <c:v>97.260035713641841</c:v>
                </c:pt>
                <c:pt idx="24986">
                  <c:v>97.260761614759673</c:v>
                </c:pt>
                <c:pt idx="24987">
                  <c:v>97.261487486965564</c:v>
                </c:pt>
                <c:pt idx="24988">
                  <c:v>97.262213330261787</c:v>
                </c:pt>
                <c:pt idx="24989">
                  <c:v>97.262939144650659</c:v>
                </c:pt>
                <c:pt idx="24990">
                  <c:v>97.263664930134496</c:v>
                </c:pt>
                <c:pt idx="24991">
                  <c:v>97.264390686715601</c:v>
                </c:pt>
                <c:pt idx="24992">
                  <c:v>97.265116414396203</c:v>
                </c:pt>
                <c:pt idx="24993">
                  <c:v>97.265842113178692</c:v>
                </c:pt>
                <c:pt idx="24994">
                  <c:v>97.266567783065398</c:v>
                </c:pt>
                <c:pt idx="24995">
                  <c:v>97.267293424058508</c:v>
                </c:pt>
                <c:pt idx="24996">
                  <c:v>97.268019036160382</c:v>
                </c:pt>
                <c:pt idx="24997">
                  <c:v>97.268744619373365</c:v>
                </c:pt>
                <c:pt idx="24998">
                  <c:v>97.269470173699645</c:v>
                </c:pt>
                <c:pt idx="24999">
                  <c:v>97.270195699141667</c:v>
                </c:pt>
                <c:pt idx="25000">
                  <c:v>97.270921195701547</c:v>
                </c:pt>
                <c:pt idx="25001">
                  <c:v>97.271646663381773</c:v>
                </c:pt>
                <c:pt idx="25002">
                  <c:v>97.272372102184505</c:v>
                </c:pt>
                <c:pt idx="25003">
                  <c:v>97.27309751211213</c:v>
                </c:pt>
                <c:pt idx="25004">
                  <c:v>97.273822893166908</c:v>
                </c:pt>
                <c:pt idx="25005">
                  <c:v>97.274548245351184</c:v>
                </c:pt>
                <c:pt idx="25006">
                  <c:v>97.27527356866716</c:v>
                </c:pt>
                <c:pt idx="25007">
                  <c:v>97.275998863117209</c:v>
                </c:pt>
                <c:pt idx="25008">
                  <c:v>97.276724128703606</c:v>
                </c:pt>
                <c:pt idx="25009">
                  <c:v>97.277449365428652</c:v>
                </c:pt>
                <c:pt idx="25010">
                  <c:v>97.278174573294606</c:v>
                </c:pt>
                <c:pt idx="25011">
                  <c:v>97.278899752303857</c:v>
                </c:pt>
                <c:pt idx="25012">
                  <c:v>97.279624902458607</c:v>
                </c:pt>
                <c:pt idx="25013">
                  <c:v>97.280350023761201</c:v>
                </c:pt>
                <c:pt idx="25014">
                  <c:v>97.281075116213955</c:v>
                </c:pt>
                <c:pt idx="25015">
                  <c:v>97.281800179819115</c:v>
                </c:pt>
                <c:pt idx="25016">
                  <c:v>97.282525214578968</c:v>
                </c:pt>
                <c:pt idx="25017">
                  <c:v>97.283250220495873</c:v>
                </c:pt>
                <c:pt idx="25018">
                  <c:v>97.283975197572076</c:v>
                </c:pt>
                <c:pt idx="25019">
                  <c:v>97.28470014580985</c:v>
                </c:pt>
                <c:pt idx="25020">
                  <c:v>97.285425065211598</c:v>
                </c:pt>
                <c:pt idx="25021">
                  <c:v>97.286149955779493</c:v>
                </c:pt>
                <c:pt idx="25022">
                  <c:v>97.286874817515837</c:v>
                </c:pt>
                <c:pt idx="25023">
                  <c:v>97.287599650423033</c:v>
                </c:pt>
                <c:pt idx="25024">
                  <c:v>97.288324454503254</c:v>
                </c:pt>
                <c:pt idx="25025">
                  <c:v>97.289049229758845</c:v>
                </c:pt>
                <c:pt idx="25026">
                  <c:v>97.289773976192109</c:v>
                </c:pt>
                <c:pt idx="25027">
                  <c:v>97.290498693805333</c:v>
                </c:pt>
                <c:pt idx="25028">
                  <c:v>97.291223382600776</c:v>
                </c:pt>
                <c:pt idx="25029">
                  <c:v>97.291948042580742</c:v>
                </c:pt>
                <c:pt idx="25030">
                  <c:v>97.292672673747575</c:v>
                </c:pt>
                <c:pt idx="25031">
                  <c:v>97.293397276103491</c:v>
                </c:pt>
                <c:pt idx="25032">
                  <c:v>97.294121849650821</c:v>
                </c:pt>
                <c:pt idx="25033">
                  <c:v>97.294846394391882</c:v>
                </c:pt>
                <c:pt idx="25034">
                  <c:v>97.295570910328891</c:v>
                </c:pt>
                <c:pt idx="25035">
                  <c:v>97.296295397464178</c:v>
                </c:pt>
                <c:pt idx="25036">
                  <c:v>97.297019855800059</c:v>
                </c:pt>
                <c:pt idx="25037">
                  <c:v>97.297744285338808</c:v>
                </c:pt>
                <c:pt idx="25038">
                  <c:v>97.298468686082657</c:v>
                </c:pt>
                <c:pt idx="25039">
                  <c:v>97.299193058033964</c:v>
                </c:pt>
                <c:pt idx="25040">
                  <c:v>97.299917401195032</c:v>
                </c:pt>
                <c:pt idx="25041">
                  <c:v>97.300641715568048</c:v>
                </c:pt>
                <c:pt idx="25042">
                  <c:v>97.301366001155415</c:v>
                </c:pt>
                <c:pt idx="25043">
                  <c:v>97.302090257959335</c:v>
                </c:pt>
                <c:pt idx="25044">
                  <c:v>97.302814485982196</c:v>
                </c:pt>
                <c:pt idx="25045">
                  <c:v>97.303538685226144</c:v>
                </c:pt>
                <c:pt idx="25046">
                  <c:v>97.304262855693608</c:v>
                </c:pt>
                <c:pt idx="25047">
                  <c:v>97.304986997386749</c:v>
                </c:pt>
                <c:pt idx="25048">
                  <c:v>97.305711110307954</c:v>
                </c:pt>
                <c:pt idx="25049">
                  <c:v>97.306435194459439</c:v>
                </c:pt>
                <c:pt idx="25050">
                  <c:v>97.307159249843608</c:v>
                </c:pt>
                <c:pt idx="25051">
                  <c:v>97.307883276462562</c:v>
                </c:pt>
                <c:pt idx="25052">
                  <c:v>97.308607274318746</c:v>
                </c:pt>
                <c:pt idx="25053">
                  <c:v>97.309331243414334</c:v>
                </c:pt>
                <c:pt idx="25054">
                  <c:v>97.3100551837517</c:v>
                </c:pt>
                <c:pt idx="25055">
                  <c:v>97.310779095333061</c:v>
                </c:pt>
                <c:pt idx="25056">
                  <c:v>97.311502978160746</c:v>
                </c:pt>
                <c:pt idx="25057">
                  <c:v>97.31222683223703</c:v>
                </c:pt>
                <c:pt idx="25058">
                  <c:v>97.312950657564173</c:v>
                </c:pt>
                <c:pt idx="25059">
                  <c:v>97.313674454144532</c:v>
                </c:pt>
                <c:pt idx="25060">
                  <c:v>97.314398221980255</c:v>
                </c:pt>
                <c:pt idx="25061">
                  <c:v>97.315121961073743</c:v>
                </c:pt>
                <c:pt idx="25062">
                  <c:v>97.315845671427212</c:v>
                </c:pt>
                <c:pt idx="25063">
                  <c:v>97.316569353042993</c:v>
                </c:pt>
                <c:pt idx="25064">
                  <c:v>97.317293005923375</c:v>
                </c:pt>
                <c:pt idx="25065">
                  <c:v>97.318016630070574</c:v>
                </c:pt>
                <c:pt idx="25066">
                  <c:v>97.318740225486877</c:v>
                </c:pt>
                <c:pt idx="25067">
                  <c:v>97.319463792174645</c:v>
                </c:pt>
                <c:pt idx="25068">
                  <c:v>97.320187330136093</c:v>
                </c:pt>
                <c:pt idx="25069">
                  <c:v>97.320910839373539</c:v>
                </c:pt>
                <c:pt idx="25070">
                  <c:v>97.321634319889256</c:v>
                </c:pt>
                <c:pt idx="25071">
                  <c:v>97.322357771685475</c:v>
                </c:pt>
                <c:pt idx="25072">
                  <c:v>97.323081194764526</c:v>
                </c:pt>
                <c:pt idx="25073">
                  <c:v>97.323804589128699</c:v>
                </c:pt>
                <c:pt idx="25074">
                  <c:v>97.324527954780251</c:v>
                </c:pt>
                <c:pt idx="25075">
                  <c:v>97.325251291721457</c:v>
                </c:pt>
                <c:pt idx="25076">
                  <c:v>97.325974599954563</c:v>
                </c:pt>
                <c:pt idx="25077">
                  <c:v>97.326697879481912</c:v>
                </c:pt>
                <c:pt idx="25078">
                  <c:v>97.327421130305808</c:v>
                </c:pt>
                <c:pt idx="25079">
                  <c:v>97.328144352428382</c:v>
                </c:pt>
                <c:pt idx="25080">
                  <c:v>97.328867545852077</c:v>
                </c:pt>
                <c:pt idx="25081">
                  <c:v>97.329590710579097</c:v>
                </c:pt>
                <c:pt idx="25082">
                  <c:v>97.330313846611702</c:v>
                </c:pt>
                <c:pt idx="25083">
                  <c:v>97.331036953952179</c:v>
                </c:pt>
                <c:pt idx="25084">
                  <c:v>97.331760032602858</c:v>
                </c:pt>
                <c:pt idx="25085">
                  <c:v>97.332483082565915</c:v>
                </c:pt>
                <c:pt idx="25086">
                  <c:v>97.33320610384375</c:v>
                </c:pt>
                <c:pt idx="25087">
                  <c:v>97.33392909643851</c:v>
                </c:pt>
                <c:pt idx="25088">
                  <c:v>97.334652060352596</c:v>
                </c:pt>
                <c:pt idx="25089">
                  <c:v>97.335374995588154</c:v>
                </c:pt>
                <c:pt idx="25090">
                  <c:v>97.336097902147586</c:v>
                </c:pt>
                <c:pt idx="25091">
                  <c:v>97.336820780033094</c:v>
                </c:pt>
                <c:pt idx="25092">
                  <c:v>97.337543629246952</c:v>
                </c:pt>
                <c:pt idx="25093">
                  <c:v>97.338266449791462</c:v>
                </c:pt>
                <c:pt idx="25094">
                  <c:v>97.338989241668855</c:v>
                </c:pt>
                <c:pt idx="25095">
                  <c:v>97.339712004881434</c:v>
                </c:pt>
                <c:pt idx="25096">
                  <c:v>97.340434739431501</c:v>
                </c:pt>
                <c:pt idx="25097">
                  <c:v>97.341157445321301</c:v>
                </c:pt>
                <c:pt idx="25098">
                  <c:v>97.341880122553064</c:v>
                </c:pt>
                <c:pt idx="25099">
                  <c:v>97.342602771129151</c:v>
                </c:pt>
                <c:pt idx="25100">
                  <c:v>97.343325391051792</c:v>
                </c:pt>
                <c:pt idx="25101">
                  <c:v>97.344047982323232</c:v>
                </c:pt>
                <c:pt idx="25102">
                  <c:v>97.344770544945803</c:v>
                </c:pt>
                <c:pt idx="25103">
                  <c:v>97.345493078921692</c:v>
                </c:pt>
                <c:pt idx="25104">
                  <c:v>97.346215584253287</c:v>
                </c:pt>
                <c:pt idx="25105">
                  <c:v>97.346938060942705</c:v>
                </c:pt>
                <c:pt idx="25106">
                  <c:v>97.347660508992348</c:v>
                </c:pt>
                <c:pt idx="25107">
                  <c:v>97.348382928404405</c:v>
                </c:pt>
                <c:pt idx="25108">
                  <c:v>97.349105319181248</c:v>
                </c:pt>
                <c:pt idx="25109">
                  <c:v>97.349827681325038</c:v>
                </c:pt>
                <c:pt idx="25110">
                  <c:v>97.350550014838092</c:v>
                </c:pt>
                <c:pt idx="25111">
                  <c:v>97.351272319722696</c:v>
                </c:pt>
                <c:pt idx="25112">
                  <c:v>97.351994595981083</c:v>
                </c:pt>
                <c:pt idx="25113">
                  <c:v>97.352716843615553</c:v>
                </c:pt>
                <c:pt idx="25114">
                  <c:v>97.35343906262834</c:v>
                </c:pt>
                <c:pt idx="25115">
                  <c:v>97.354161253021729</c:v>
                </c:pt>
                <c:pt idx="25116">
                  <c:v>97.35488341479801</c:v>
                </c:pt>
                <c:pt idx="25117">
                  <c:v>97.355605547959428</c:v>
                </c:pt>
                <c:pt idx="25118">
                  <c:v>97.356327652508256</c:v>
                </c:pt>
                <c:pt idx="25119">
                  <c:v>97.357049728446782</c:v>
                </c:pt>
                <c:pt idx="25120">
                  <c:v>97.357771775777209</c:v>
                </c:pt>
                <c:pt idx="25121">
                  <c:v>97.358493794501868</c:v>
                </c:pt>
                <c:pt idx="25122">
                  <c:v>97.359215784623004</c:v>
                </c:pt>
                <c:pt idx="25123">
                  <c:v>97.359937746142876</c:v>
                </c:pt>
                <c:pt idx="25124">
                  <c:v>97.360659679063787</c:v>
                </c:pt>
                <c:pt idx="25125">
                  <c:v>97.36138158338791</c:v>
                </c:pt>
                <c:pt idx="25126">
                  <c:v>97.36210345911762</c:v>
                </c:pt>
                <c:pt idx="25127">
                  <c:v>97.362825306255118</c:v>
                </c:pt>
                <c:pt idx="25128">
                  <c:v>97.363547124802679</c:v>
                </c:pt>
                <c:pt idx="25129">
                  <c:v>97.364268914762562</c:v>
                </c:pt>
                <c:pt idx="25130">
                  <c:v>97.364990676137083</c:v>
                </c:pt>
                <c:pt idx="25131">
                  <c:v>97.365712408928459</c:v>
                </c:pt>
                <c:pt idx="25132">
                  <c:v>97.366434113138936</c:v>
                </c:pt>
                <c:pt idx="25133">
                  <c:v>97.36715578877083</c:v>
                </c:pt>
                <c:pt idx="25134">
                  <c:v>97.367877435826358</c:v>
                </c:pt>
                <c:pt idx="25135">
                  <c:v>97.368599054307822</c:v>
                </c:pt>
                <c:pt idx="25136">
                  <c:v>97.369320644217439</c:v>
                </c:pt>
                <c:pt idx="25137">
                  <c:v>97.370042205557468</c:v>
                </c:pt>
                <c:pt idx="25138">
                  <c:v>97.370763738330282</c:v>
                </c:pt>
                <c:pt idx="25139">
                  <c:v>97.371485242538029</c:v>
                </c:pt>
                <c:pt idx="25140">
                  <c:v>97.372206718182966</c:v>
                </c:pt>
                <c:pt idx="25141">
                  <c:v>97.372928165267453</c:v>
                </c:pt>
                <c:pt idx="25142">
                  <c:v>97.37364958379365</c:v>
                </c:pt>
                <c:pt idx="25143">
                  <c:v>97.374370973763845</c:v>
                </c:pt>
                <c:pt idx="25144">
                  <c:v>97.375092335180341</c:v>
                </c:pt>
                <c:pt idx="25145">
                  <c:v>97.375813668045396</c:v>
                </c:pt>
                <c:pt idx="25146">
                  <c:v>97.376534972361185</c:v>
                </c:pt>
                <c:pt idx="25147">
                  <c:v>97.377256248130067</c:v>
                </c:pt>
                <c:pt idx="25148">
                  <c:v>97.37797749535423</c:v>
                </c:pt>
                <c:pt idx="25149">
                  <c:v>97.378698714035963</c:v>
                </c:pt>
                <c:pt idx="25150">
                  <c:v>97.379419904177553</c:v>
                </c:pt>
                <c:pt idx="25151">
                  <c:v>97.380141065781203</c:v>
                </c:pt>
                <c:pt idx="25152">
                  <c:v>97.380862198849229</c:v>
                </c:pt>
                <c:pt idx="25153">
                  <c:v>97.38158330338382</c:v>
                </c:pt>
                <c:pt idx="25154">
                  <c:v>97.382304379387293</c:v>
                </c:pt>
                <c:pt idx="25155">
                  <c:v>97.383025426861892</c:v>
                </c:pt>
                <c:pt idx="25156">
                  <c:v>97.383746445809848</c:v>
                </c:pt>
                <c:pt idx="25157">
                  <c:v>97.384467436233479</c:v>
                </c:pt>
                <c:pt idx="25158">
                  <c:v>97.385188398134943</c:v>
                </c:pt>
                <c:pt idx="25159">
                  <c:v>97.385909331516586</c:v>
                </c:pt>
                <c:pt idx="25160">
                  <c:v>97.386630236380668</c:v>
                </c:pt>
                <c:pt idx="25161">
                  <c:v>97.387351112729334</c:v>
                </c:pt>
                <c:pt idx="25162">
                  <c:v>97.388071960564986</c:v>
                </c:pt>
                <c:pt idx="25163">
                  <c:v>97.388792779889755</c:v>
                </c:pt>
                <c:pt idx="25164">
                  <c:v>97.389513570706029</c:v>
                </c:pt>
                <c:pt idx="25165">
                  <c:v>97.39023433301594</c:v>
                </c:pt>
                <c:pt idx="25166">
                  <c:v>97.390955066821746</c:v>
                </c:pt>
                <c:pt idx="25167">
                  <c:v>97.39167577212578</c:v>
                </c:pt>
                <c:pt idx="25168">
                  <c:v>97.39239644893027</c:v>
                </c:pt>
                <c:pt idx="25169">
                  <c:v>97.393117097237464</c:v>
                </c:pt>
                <c:pt idx="25170">
                  <c:v>97.393837717049564</c:v>
                </c:pt>
                <c:pt idx="25171">
                  <c:v>97.3945583083689</c:v>
                </c:pt>
                <c:pt idx="25172">
                  <c:v>97.395278871197689</c:v>
                </c:pt>
                <c:pt idx="25173">
                  <c:v>97.395999405538205</c:v>
                </c:pt>
                <c:pt idx="25174">
                  <c:v>97.396719911392665</c:v>
                </c:pt>
                <c:pt idx="25175">
                  <c:v>97.397440388763329</c:v>
                </c:pt>
                <c:pt idx="25176">
                  <c:v>97.398160837652469</c:v>
                </c:pt>
                <c:pt idx="25177">
                  <c:v>97.398881258062346</c:v>
                </c:pt>
                <c:pt idx="25178">
                  <c:v>97.399601649995219</c:v>
                </c:pt>
                <c:pt idx="25179">
                  <c:v>97.400322013453234</c:v>
                </c:pt>
                <c:pt idx="25180">
                  <c:v>97.401042348438807</c:v>
                </c:pt>
                <c:pt idx="25181">
                  <c:v>97.401762654954055</c:v>
                </c:pt>
                <c:pt idx="25182">
                  <c:v>97.402482933001266</c:v>
                </c:pt>
                <c:pt idx="25183">
                  <c:v>97.403203182582743</c:v>
                </c:pt>
                <c:pt idx="25184">
                  <c:v>97.403923403700716</c:v>
                </c:pt>
                <c:pt idx="25185">
                  <c:v>97.404643596357388</c:v>
                </c:pt>
                <c:pt idx="25186">
                  <c:v>97.405363760555005</c:v>
                </c:pt>
                <c:pt idx="25187">
                  <c:v>97.406083896295854</c:v>
                </c:pt>
                <c:pt idx="25188">
                  <c:v>97.406804003582153</c:v>
                </c:pt>
                <c:pt idx="25189">
                  <c:v>97.407524082416231</c:v>
                </c:pt>
                <c:pt idx="25190">
                  <c:v>97.408244132800249</c:v>
                </c:pt>
                <c:pt idx="25191">
                  <c:v>97.408964154736452</c:v>
                </c:pt>
                <c:pt idx="25192">
                  <c:v>97.409684148227186</c:v>
                </c:pt>
                <c:pt idx="25193">
                  <c:v>97.410404113274581</c:v>
                </c:pt>
                <c:pt idx="25194">
                  <c:v>97.411124049880968</c:v>
                </c:pt>
                <c:pt idx="25195">
                  <c:v>97.411843958048536</c:v>
                </c:pt>
                <c:pt idx="25196">
                  <c:v>97.412563837779572</c:v>
                </c:pt>
                <c:pt idx="25197">
                  <c:v>97.413283689076295</c:v>
                </c:pt>
                <c:pt idx="25198">
                  <c:v>97.414003511940976</c:v>
                </c:pt>
                <c:pt idx="25199">
                  <c:v>97.414723306375848</c:v>
                </c:pt>
                <c:pt idx="25200">
                  <c:v>97.415443072383113</c:v>
                </c:pt>
                <c:pt idx="25201">
                  <c:v>97.416162809965115</c:v>
                </c:pt>
                <c:pt idx="25202">
                  <c:v>97.416882519123988</c:v>
                </c:pt>
                <c:pt idx="25203">
                  <c:v>97.417602199862088</c:v>
                </c:pt>
                <c:pt idx="25204">
                  <c:v>97.418321852181563</c:v>
                </c:pt>
                <c:pt idx="25205">
                  <c:v>97.419041476084715</c:v>
                </c:pt>
                <c:pt idx="25206">
                  <c:v>97.419761071573802</c:v>
                </c:pt>
                <c:pt idx="25207">
                  <c:v>97.420480638651</c:v>
                </c:pt>
                <c:pt idx="25208">
                  <c:v>97.421200177318596</c:v>
                </c:pt>
                <c:pt idx="25209">
                  <c:v>97.421919687578836</c:v>
                </c:pt>
                <c:pt idx="25210">
                  <c:v>97.42263916943395</c:v>
                </c:pt>
                <c:pt idx="25211">
                  <c:v>97.423358622886184</c:v>
                </c:pt>
                <c:pt idx="25212">
                  <c:v>97.424078047937769</c:v>
                </c:pt>
                <c:pt idx="25213">
                  <c:v>97.424797444590979</c:v>
                </c:pt>
                <c:pt idx="25214">
                  <c:v>97.425516812848002</c:v>
                </c:pt>
                <c:pt idx="25215">
                  <c:v>97.426236152711155</c:v>
                </c:pt>
                <c:pt idx="25216">
                  <c:v>97.426955464182669</c:v>
                </c:pt>
                <c:pt idx="25217">
                  <c:v>97.427674747264675</c:v>
                </c:pt>
                <c:pt idx="25218">
                  <c:v>97.428394001959518</c:v>
                </c:pt>
                <c:pt idx="25219">
                  <c:v>97.429113228269458</c:v>
                </c:pt>
                <c:pt idx="25220">
                  <c:v>97.42983242619664</c:v>
                </c:pt>
                <c:pt idx="25221">
                  <c:v>97.430551595743395</c:v>
                </c:pt>
                <c:pt idx="25222">
                  <c:v>97.431270736911884</c:v>
                </c:pt>
                <c:pt idx="25223">
                  <c:v>97.431989849704394</c:v>
                </c:pt>
                <c:pt idx="25224">
                  <c:v>97.432708934123156</c:v>
                </c:pt>
                <c:pt idx="25225">
                  <c:v>97.433427990170443</c:v>
                </c:pt>
                <c:pt idx="25226">
                  <c:v>97.434147017848403</c:v>
                </c:pt>
                <c:pt idx="25227">
                  <c:v>97.434866017159351</c:v>
                </c:pt>
                <c:pt idx="25228">
                  <c:v>97.43558498810556</c:v>
                </c:pt>
                <c:pt idx="25229">
                  <c:v>97.436303930689121</c:v>
                </c:pt>
                <c:pt idx="25230">
                  <c:v>97.437022844912434</c:v>
                </c:pt>
                <c:pt idx="25231">
                  <c:v>97.437741730777631</c:v>
                </c:pt>
                <c:pt idx="25232">
                  <c:v>97.438460588286986</c:v>
                </c:pt>
                <c:pt idx="25233">
                  <c:v>97.43917941744273</c:v>
                </c:pt>
                <c:pt idx="25234">
                  <c:v>97.439898218247137</c:v>
                </c:pt>
                <c:pt idx="25235">
                  <c:v>97.440616990702381</c:v>
                </c:pt>
                <c:pt idx="25236">
                  <c:v>97.441335734810735</c:v>
                </c:pt>
                <c:pt idx="25237">
                  <c:v>97.442054450574432</c:v>
                </c:pt>
                <c:pt idx="25238">
                  <c:v>97.442773137995673</c:v>
                </c:pt>
                <c:pt idx="25239">
                  <c:v>97.44349179707676</c:v>
                </c:pt>
                <c:pt idx="25240">
                  <c:v>97.444210427819897</c:v>
                </c:pt>
                <c:pt idx="25241">
                  <c:v>97.444929030227271</c:v>
                </c:pt>
                <c:pt idx="25242">
                  <c:v>97.445647604301186</c:v>
                </c:pt>
                <c:pt idx="25243">
                  <c:v>97.446366150043801</c:v>
                </c:pt>
                <c:pt idx="25244">
                  <c:v>97.44708466745746</c:v>
                </c:pt>
                <c:pt idx="25245">
                  <c:v>97.447803156544282</c:v>
                </c:pt>
                <c:pt idx="25246">
                  <c:v>97.448521617306582</c:v>
                </c:pt>
                <c:pt idx="25247">
                  <c:v>97.449240049746578</c:v>
                </c:pt>
                <c:pt idx="25248">
                  <c:v>97.449958453866429</c:v>
                </c:pt>
                <c:pt idx="25249">
                  <c:v>97.450676829668481</c:v>
                </c:pt>
                <c:pt idx="25250">
                  <c:v>97.451395177154865</c:v>
                </c:pt>
                <c:pt idx="25251">
                  <c:v>97.452113496327925</c:v>
                </c:pt>
                <c:pt idx="25252">
                  <c:v>97.452831787189766</c:v>
                </c:pt>
                <c:pt idx="25253">
                  <c:v>97.453550049742731</c:v>
                </c:pt>
                <c:pt idx="25254">
                  <c:v>97.454268283988966</c:v>
                </c:pt>
                <c:pt idx="25255">
                  <c:v>97.454986489930761</c:v>
                </c:pt>
                <c:pt idx="25256">
                  <c:v>97.455704667570316</c:v>
                </c:pt>
                <c:pt idx="25257">
                  <c:v>97.456422816909836</c:v>
                </c:pt>
                <c:pt idx="25258">
                  <c:v>97.45714093795165</c:v>
                </c:pt>
                <c:pt idx="25259">
                  <c:v>97.457859030697904</c:v>
                </c:pt>
                <c:pt idx="25260">
                  <c:v>97.458577095150801</c:v>
                </c:pt>
                <c:pt idx="25261">
                  <c:v>97.459295131312686</c:v>
                </c:pt>
                <c:pt idx="25262">
                  <c:v>97.460013139185662</c:v>
                </c:pt>
                <c:pt idx="25263">
                  <c:v>97.460731118771989</c:v>
                </c:pt>
                <c:pt idx="25264">
                  <c:v>97.461449070073996</c:v>
                </c:pt>
                <c:pt idx="25265">
                  <c:v>97.462166993093774</c:v>
                </c:pt>
                <c:pt idx="25266">
                  <c:v>97.462884887833653</c:v>
                </c:pt>
                <c:pt idx="25267">
                  <c:v>97.463602754295792</c:v>
                </c:pt>
                <c:pt idx="25268">
                  <c:v>97.46432059248248</c:v>
                </c:pt>
                <c:pt idx="25269">
                  <c:v>97.465038402395876</c:v>
                </c:pt>
                <c:pt idx="25270">
                  <c:v>97.46575618403827</c:v>
                </c:pt>
                <c:pt idx="25271">
                  <c:v>97.466473937411848</c:v>
                </c:pt>
                <c:pt idx="25272">
                  <c:v>97.467191662518857</c:v>
                </c:pt>
                <c:pt idx="25273">
                  <c:v>97.467909359361528</c:v>
                </c:pt>
                <c:pt idx="25274">
                  <c:v>97.468627027942077</c:v>
                </c:pt>
                <c:pt idx="25275">
                  <c:v>97.469344668262679</c:v>
                </c:pt>
                <c:pt idx="25276">
                  <c:v>97.470062280325635</c:v>
                </c:pt>
                <c:pt idx="25277">
                  <c:v>97.470779864133121</c:v>
                </c:pt>
                <c:pt idx="25278">
                  <c:v>97.47149741968741</c:v>
                </c:pt>
                <c:pt idx="25279">
                  <c:v>97.472214946990732</c:v>
                </c:pt>
                <c:pt idx="25280">
                  <c:v>97.472932446045249</c:v>
                </c:pt>
                <c:pt idx="25281">
                  <c:v>97.473649916853219</c:v>
                </c:pt>
                <c:pt idx="25282">
                  <c:v>97.47436735941686</c:v>
                </c:pt>
                <c:pt idx="25283">
                  <c:v>97.475084773738388</c:v>
                </c:pt>
                <c:pt idx="25284">
                  <c:v>97.475802159820049</c:v>
                </c:pt>
                <c:pt idx="25285">
                  <c:v>97.476519517664101</c:v>
                </c:pt>
                <c:pt idx="25286">
                  <c:v>97.477236847272692</c:v>
                </c:pt>
                <c:pt idx="25287">
                  <c:v>97.477954148648067</c:v>
                </c:pt>
                <c:pt idx="25288">
                  <c:v>97.478671421792455</c:v>
                </c:pt>
                <c:pt idx="25289">
                  <c:v>97.479388666708061</c:v>
                </c:pt>
                <c:pt idx="25290">
                  <c:v>97.480105883397187</c:v>
                </c:pt>
                <c:pt idx="25291">
                  <c:v>97.480823071861906</c:v>
                </c:pt>
                <c:pt idx="25292">
                  <c:v>97.481540232104592</c:v>
                </c:pt>
                <c:pt idx="25293">
                  <c:v>97.482257364127364</c:v>
                </c:pt>
                <c:pt idx="25294">
                  <c:v>97.482974467932507</c:v>
                </c:pt>
                <c:pt idx="25295">
                  <c:v>97.48369154352217</c:v>
                </c:pt>
                <c:pt idx="25296">
                  <c:v>97.484408590898653</c:v>
                </c:pt>
                <c:pt idx="25297">
                  <c:v>97.485125610064117</c:v>
                </c:pt>
                <c:pt idx="25298">
                  <c:v>97.485842601020806</c:v>
                </c:pt>
                <c:pt idx="25299">
                  <c:v>97.486559563770967</c:v>
                </c:pt>
                <c:pt idx="25300">
                  <c:v>97.487276498316774</c:v>
                </c:pt>
                <c:pt idx="25301">
                  <c:v>97.487993404660457</c:v>
                </c:pt>
                <c:pt idx="25302">
                  <c:v>97.488710282804206</c:v>
                </c:pt>
                <c:pt idx="25303">
                  <c:v>97.489427132750293</c:v>
                </c:pt>
                <c:pt idx="25304">
                  <c:v>97.490143954500937</c:v>
                </c:pt>
                <c:pt idx="25305">
                  <c:v>97.490860748058324</c:v>
                </c:pt>
                <c:pt idx="25306">
                  <c:v>97.491577513424659</c:v>
                </c:pt>
                <c:pt idx="25307">
                  <c:v>97.492294250602228</c:v>
                </c:pt>
                <c:pt idx="25308">
                  <c:v>97.493010959593192</c:v>
                </c:pt>
                <c:pt idx="25309">
                  <c:v>97.493727640399754</c:v>
                </c:pt>
                <c:pt idx="25310">
                  <c:v>97.494444293024145</c:v>
                </c:pt>
                <c:pt idx="25311">
                  <c:v>97.49516091746861</c:v>
                </c:pt>
                <c:pt idx="25312">
                  <c:v>97.495877513735337</c:v>
                </c:pt>
                <c:pt idx="25313">
                  <c:v>97.496594081826601</c:v>
                </c:pt>
                <c:pt idx="25314">
                  <c:v>97.497310621744518</c:v>
                </c:pt>
                <c:pt idx="25315">
                  <c:v>97.498027133491348</c:v>
                </c:pt>
                <c:pt idx="25316">
                  <c:v>97.498743617069351</c:v>
                </c:pt>
                <c:pt idx="25317">
                  <c:v>97.499460072480659</c:v>
                </c:pt>
                <c:pt idx="25318">
                  <c:v>97.500176499727573</c:v>
                </c:pt>
                <c:pt idx="25319">
                  <c:v>97.500892898812211</c:v>
                </c:pt>
                <c:pt idx="25320">
                  <c:v>97.501609269736917</c:v>
                </c:pt>
                <c:pt idx="25321">
                  <c:v>97.502325612503725</c:v>
                </c:pt>
                <c:pt idx="25322">
                  <c:v>97.503041927115035</c:v>
                </c:pt>
                <c:pt idx="25323">
                  <c:v>97.503758213572937</c:v>
                </c:pt>
                <c:pt idx="25324">
                  <c:v>97.504474471879675</c:v>
                </c:pt>
                <c:pt idx="25325">
                  <c:v>97.50519070203751</c:v>
                </c:pt>
                <c:pt idx="25326">
                  <c:v>97.505906904048572</c:v>
                </c:pt>
                <c:pt idx="25327">
                  <c:v>97.506623077915179</c:v>
                </c:pt>
                <c:pt idx="25328">
                  <c:v>97.507339223639391</c:v>
                </c:pt>
                <c:pt idx="25329">
                  <c:v>97.508055341223582</c:v>
                </c:pt>
                <c:pt idx="25330">
                  <c:v>97.508771430669825</c:v>
                </c:pt>
                <c:pt idx="25331">
                  <c:v>97.509487491980408</c:v>
                </c:pt>
                <c:pt idx="25332">
                  <c:v>97.510203525157607</c:v>
                </c:pt>
                <c:pt idx="25333">
                  <c:v>97.510919530203495</c:v>
                </c:pt>
                <c:pt idx="25334">
                  <c:v>97.511635507120346</c:v>
                </c:pt>
                <c:pt idx="25335">
                  <c:v>97.512351455910334</c:v>
                </c:pt>
                <c:pt idx="25336">
                  <c:v>97.513067376575719</c:v>
                </c:pt>
                <c:pt idx="25337">
                  <c:v>97.513783269118747</c:v>
                </c:pt>
                <c:pt idx="25338">
                  <c:v>97.514499133541491</c:v>
                </c:pt>
                <c:pt idx="25339">
                  <c:v>97.51521496984634</c:v>
                </c:pt>
                <c:pt idx="25340">
                  <c:v>97.515930778035312</c:v>
                </c:pt>
                <c:pt idx="25341">
                  <c:v>97.516646558110736</c:v>
                </c:pt>
                <c:pt idx="25342">
                  <c:v>97.517362310074802</c:v>
                </c:pt>
                <c:pt idx="25343">
                  <c:v>97.518078033929683</c:v>
                </c:pt>
                <c:pt idx="25344">
                  <c:v>97.518793729677668</c:v>
                </c:pt>
                <c:pt idx="25345">
                  <c:v>97.519509397320874</c:v>
                </c:pt>
                <c:pt idx="25346">
                  <c:v>97.520225036861518</c:v>
                </c:pt>
                <c:pt idx="25347">
                  <c:v>97.520940648301874</c:v>
                </c:pt>
                <c:pt idx="25348">
                  <c:v>97.521656231644116</c:v>
                </c:pt>
                <c:pt idx="25349">
                  <c:v>97.522371786890375</c:v>
                </c:pt>
                <c:pt idx="25350">
                  <c:v>97.523087314042968</c:v>
                </c:pt>
                <c:pt idx="25351">
                  <c:v>97.523802813104055</c:v>
                </c:pt>
                <c:pt idx="25352">
                  <c:v>97.524518284075867</c:v>
                </c:pt>
                <c:pt idx="25353">
                  <c:v>97.525233726960522</c:v>
                </c:pt>
                <c:pt idx="25354">
                  <c:v>97.525949141760321</c:v>
                </c:pt>
                <c:pt idx="25355">
                  <c:v>97.526664528477468</c:v>
                </c:pt>
                <c:pt idx="25356">
                  <c:v>97.52737988711408</c:v>
                </c:pt>
                <c:pt idx="25357">
                  <c:v>97.52809521767243</c:v>
                </c:pt>
                <c:pt idx="25358">
                  <c:v>97.528810520154735</c:v>
                </c:pt>
                <c:pt idx="25359">
                  <c:v>97.529525794563185</c:v>
                </c:pt>
                <c:pt idx="25360">
                  <c:v>97.530241040899952</c:v>
                </c:pt>
                <c:pt idx="25361">
                  <c:v>97.530956259167226</c:v>
                </c:pt>
                <c:pt idx="25362">
                  <c:v>97.531671449367309</c:v>
                </c:pt>
                <c:pt idx="25363">
                  <c:v>97.532386611502247</c:v>
                </c:pt>
                <c:pt idx="25364">
                  <c:v>97.533101745574399</c:v>
                </c:pt>
                <c:pt idx="25365">
                  <c:v>97.533816851585868</c:v>
                </c:pt>
                <c:pt idx="25366">
                  <c:v>97.534531929538929</c:v>
                </c:pt>
                <c:pt idx="25367">
                  <c:v>97.535246979435712</c:v>
                </c:pt>
                <c:pt idx="25368">
                  <c:v>97.535962001278492</c:v>
                </c:pt>
                <c:pt idx="25369">
                  <c:v>97.536676995069371</c:v>
                </c:pt>
                <c:pt idx="25370">
                  <c:v>97.537391960810666</c:v>
                </c:pt>
                <c:pt idx="25371">
                  <c:v>97.538106898504466</c:v>
                </c:pt>
                <c:pt idx="25372">
                  <c:v>97.538821808153045</c:v>
                </c:pt>
                <c:pt idx="25373">
                  <c:v>97.539536689758577</c:v>
                </c:pt>
                <c:pt idx="25374">
                  <c:v>97.540251543323294</c:v>
                </c:pt>
                <c:pt idx="25375">
                  <c:v>97.540966368849368</c:v>
                </c:pt>
                <c:pt idx="25376">
                  <c:v>97.541681166339004</c:v>
                </c:pt>
                <c:pt idx="25377">
                  <c:v>97.542395935794332</c:v>
                </c:pt>
                <c:pt idx="25378">
                  <c:v>97.543110677217712</c:v>
                </c:pt>
                <c:pt idx="25379">
                  <c:v>97.543825390611175</c:v>
                </c:pt>
                <c:pt idx="25380">
                  <c:v>97.544540075977039</c:v>
                </c:pt>
                <c:pt idx="25381">
                  <c:v>97.545254733317407</c:v>
                </c:pt>
                <c:pt idx="25382">
                  <c:v>97.545969362634523</c:v>
                </c:pt>
                <c:pt idx="25383">
                  <c:v>97.546683963930661</c:v>
                </c:pt>
                <c:pt idx="25384">
                  <c:v>97.547398537207869</c:v>
                </c:pt>
                <c:pt idx="25385">
                  <c:v>97.548113082468461</c:v>
                </c:pt>
                <c:pt idx="25386">
                  <c:v>97.548827599714571</c:v>
                </c:pt>
                <c:pt idx="25387">
                  <c:v>97.549542088948442</c:v>
                </c:pt>
                <c:pt idx="25388">
                  <c:v>97.550256550172193</c:v>
                </c:pt>
                <c:pt idx="25389">
                  <c:v>97.550970983388112</c:v>
                </c:pt>
                <c:pt idx="25390">
                  <c:v>97.551685388598344</c:v>
                </c:pt>
                <c:pt idx="25391">
                  <c:v>97.552399765805092</c:v>
                </c:pt>
                <c:pt idx="25392">
                  <c:v>97.55311411501053</c:v>
                </c:pt>
                <c:pt idx="25393">
                  <c:v>97.553828436216918</c:v>
                </c:pt>
                <c:pt idx="25394">
                  <c:v>97.554542729426387</c:v>
                </c:pt>
                <c:pt idx="25395">
                  <c:v>97.555256994641155</c:v>
                </c:pt>
                <c:pt idx="25396">
                  <c:v>97.555971231863396</c:v>
                </c:pt>
                <c:pt idx="25397">
                  <c:v>97.556685441095397</c:v>
                </c:pt>
                <c:pt idx="25398">
                  <c:v>97.557399622339233</c:v>
                </c:pt>
                <c:pt idx="25399">
                  <c:v>97.558113775597164</c:v>
                </c:pt>
                <c:pt idx="25400">
                  <c:v>97.558827900871293</c:v>
                </c:pt>
                <c:pt idx="25401">
                  <c:v>97.559541998163951</c:v>
                </c:pt>
                <c:pt idx="25402">
                  <c:v>97.560256067477255</c:v>
                </c:pt>
                <c:pt idx="25403">
                  <c:v>97.560970108813351</c:v>
                </c:pt>
                <c:pt idx="25404">
                  <c:v>97.561684122174555</c:v>
                </c:pt>
                <c:pt idx="25405">
                  <c:v>97.562398107562913</c:v>
                </c:pt>
                <c:pt idx="25406">
                  <c:v>97.563112064980771</c:v>
                </c:pt>
                <c:pt idx="25407">
                  <c:v>97.563825994430204</c:v>
                </c:pt>
                <c:pt idx="25408">
                  <c:v>97.564539895913455</c:v>
                </c:pt>
                <c:pt idx="25409">
                  <c:v>97.565253769432687</c:v>
                </c:pt>
                <c:pt idx="25410">
                  <c:v>97.565967614990086</c:v>
                </c:pt>
                <c:pt idx="25411">
                  <c:v>97.566681432587885</c:v>
                </c:pt>
                <c:pt idx="25412">
                  <c:v>97.567395222228257</c:v>
                </c:pt>
                <c:pt idx="25413">
                  <c:v>97.568108983913376</c:v>
                </c:pt>
                <c:pt idx="25414">
                  <c:v>97.568822717645389</c:v>
                </c:pt>
                <c:pt idx="25415">
                  <c:v>97.569536423426598</c:v>
                </c:pt>
                <c:pt idx="25416">
                  <c:v>97.57025010125912</c:v>
                </c:pt>
                <c:pt idx="25417">
                  <c:v>97.570963751145186</c:v>
                </c:pt>
                <c:pt idx="25418">
                  <c:v>97.571677373086885</c:v>
                </c:pt>
                <c:pt idx="25419">
                  <c:v>97.572390967086505</c:v>
                </c:pt>
                <c:pt idx="25420">
                  <c:v>97.573104533146207</c:v>
                </c:pt>
                <c:pt idx="25421">
                  <c:v>97.573818071268192</c:v>
                </c:pt>
                <c:pt idx="25422">
                  <c:v>97.574531581454579</c:v>
                </c:pt>
                <c:pt idx="25423">
                  <c:v>97.575245063707655</c:v>
                </c:pt>
                <c:pt idx="25424">
                  <c:v>97.575958518029495</c:v>
                </c:pt>
                <c:pt idx="25425">
                  <c:v>97.576671944422458</c:v>
                </c:pt>
                <c:pt idx="25426">
                  <c:v>97.577385342888533</c:v>
                </c:pt>
                <c:pt idx="25427">
                  <c:v>97.578098713429995</c:v>
                </c:pt>
                <c:pt idx="25428">
                  <c:v>97.578812056049074</c:v>
                </c:pt>
                <c:pt idx="25429">
                  <c:v>97.579525370747916</c:v>
                </c:pt>
                <c:pt idx="25430">
                  <c:v>97.580238657528668</c:v>
                </c:pt>
                <c:pt idx="25431">
                  <c:v>97.580951916393559</c:v>
                </c:pt>
                <c:pt idx="25432">
                  <c:v>97.581665147344793</c:v>
                </c:pt>
                <c:pt idx="25433">
                  <c:v>97.582378350384431</c:v>
                </c:pt>
                <c:pt idx="25434">
                  <c:v>97.58309152551486</c:v>
                </c:pt>
                <c:pt idx="25435">
                  <c:v>97.58380467273814</c:v>
                </c:pt>
                <c:pt idx="25436">
                  <c:v>97.584517792056459</c:v>
                </c:pt>
                <c:pt idx="25437">
                  <c:v>97.585230883472008</c:v>
                </c:pt>
                <c:pt idx="25438">
                  <c:v>97.585943946986959</c:v>
                </c:pt>
                <c:pt idx="25439">
                  <c:v>97.586656982603543</c:v>
                </c:pt>
                <c:pt idx="25440">
                  <c:v>97.587369990323907</c:v>
                </c:pt>
                <c:pt idx="25441">
                  <c:v>97.588082970150197</c:v>
                </c:pt>
                <c:pt idx="25442">
                  <c:v>97.588795922084671</c:v>
                </c:pt>
                <c:pt idx="25443">
                  <c:v>97.589508846129462</c:v>
                </c:pt>
                <c:pt idx="25444">
                  <c:v>97.590221742286801</c:v>
                </c:pt>
                <c:pt idx="25445">
                  <c:v>97.590934610558818</c:v>
                </c:pt>
                <c:pt idx="25446">
                  <c:v>97.591647450947747</c:v>
                </c:pt>
                <c:pt idx="25447">
                  <c:v>97.592360263455646</c:v>
                </c:pt>
                <c:pt idx="25448">
                  <c:v>97.593073048084847</c:v>
                </c:pt>
                <c:pt idx="25449">
                  <c:v>97.593785804837481</c:v>
                </c:pt>
                <c:pt idx="25450">
                  <c:v>97.594498533715651</c:v>
                </c:pt>
                <c:pt idx="25451">
                  <c:v>97.595211234721646</c:v>
                </c:pt>
                <c:pt idx="25452">
                  <c:v>97.595923907857653</c:v>
                </c:pt>
                <c:pt idx="25453">
                  <c:v>97.596636553125705</c:v>
                </c:pt>
                <c:pt idx="25454">
                  <c:v>97.597349170528148</c:v>
                </c:pt>
                <c:pt idx="25455">
                  <c:v>97.598061760067054</c:v>
                </c:pt>
                <c:pt idx="25456">
                  <c:v>97.598774321744614</c:v>
                </c:pt>
                <c:pt idx="25457">
                  <c:v>97.599486855563072</c:v>
                </c:pt>
                <c:pt idx="25458">
                  <c:v>97.600199361524545</c:v>
                </c:pt>
                <c:pt idx="25459">
                  <c:v>97.600911839631209</c:v>
                </c:pt>
                <c:pt idx="25460">
                  <c:v>97.601624289885379</c:v>
                </c:pt>
                <c:pt idx="25461">
                  <c:v>97.60233671228896</c:v>
                </c:pt>
                <c:pt idx="25462">
                  <c:v>97.603049106844367</c:v>
                </c:pt>
                <c:pt idx="25463">
                  <c:v>97.603761473553703</c:v>
                </c:pt>
                <c:pt idx="25464">
                  <c:v>97.604473812419101</c:v>
                </c:pt>
                <c:pt idx="25465">
                  <c:v>97.605186123442792</c:v>
                </c:pt>
                <c:pt idx="25466">
                  <c:v>97.60589840662692</c:v>
                </c:pt>
                <c:pt idx="25467">
                  <c:v>97.606610661973761</c:v>
                </c:pt>
                <c:pt idx="25468">
                  <c:v>97.607322889485317</c:v>
                </c:pt>
                <c:pt idx="25469">
                  <c:v>97.608035089163877</c:v>
                </c:pt>
                <c:pt idx="25470">
                  <c:v>97.608747261011587</c:v>
                </c:pt>
                <c:pt idx="25471">
                  <c:v>97.609459405030634</c:v>
                </c:pt>
                <c:pt idx="25472">
                  <c:v>97.61017152122318</c:v>
                </c:pt>
                <c:pt idx="25473">
                  <c:v>97.610883609591411</c:v>
                </c:pt>
                <c:pt idx="25474">
                  <c:v>97.611595670137518</c:v>
                </c:pt>
                <c:pt idx="25475">
                  <c:v>97.612307702863589</c:v>
                </c:pt>
                <c:pt idx="25476">
                  <c:v>97.613019707771912</c:v>
                </c:pt>
                <c:pt idx="25477">
                  <c:v>97.613731684864575</c:v>
                </c:pt>
                <c:pt idx="25478">
                  <c:v>97.614443634143854</c:v>
                </c:pt>
                <c:pt idx="25479">
                  <c:v>97.615155555611778</c:v>
                </c:pt>
                <c:pt idx="25480">
                  <c:v>97.615867449270652</c:v>
                </c:pt>
                <c:pt idx="25481">
                  <c:v>97.61657931512255</c:v>
                </c:pt>
                <c:pt idx="25482">
                  <c:v>97.61729115316966</c:v>
                </c:pt>
                <c:pt idx="25483">
                  <c:v>97.618002963414256</c:v>
                </c:pt>
                <c:pt idx="25484">
                  <c:v>97.618714745858384</c:v>
                </c:pt>
                <c:pt idx="25485">
                  <c:v>97.619426500504289</c:v>
                </c:pt>
                <c:pt idx="25486">
                  <c:v>97.620138227354104</c:v>
                </c:pt>
                <c:pt idx="25487">
                  <c:v>97.620849926410003</c:v>
                </c:pt>
                <c:pt idx="25488">
                  <c:v>97.621561597674201</c:v>
                </c:pt>
                <c:pt idx="25489">
                  <c:v>97.622273241148832</c:v>
                </c:pt>
                <c:pt idx="25490">
                  <c:v>97.622984856836013</c:v>
                </c:pt>
                <c:pt idx="25491">
                  <c:v>97.623696444738044</c:v>
                </c:pt>
                <c:pt idx="25492">
                  <c:v>97.624408004857003</c:v>
                </c:pt>
                <c:pt idx="25493">
                  <c:v>97.625119537195033</c:v>
                </c:pt>
                <c:pt idx="25494">
                  <c:v>97.625831041754381</c:v>
                </c:pt>
                <c:pt idx="25495">
                  <c:v>97.626542518537178</c:v>
                </c:pt>
                <c:pt idx="25496">
                  <c:v>97.627253967545656</c:v>
                </c:pt>
                <c:pt idx="25497">
                  <c:v>97.627965388781845</c:v>
                </c:pt>
                <c:pt idx="25498">
                  <c:v>97.628676782248021</c:v>
                </c:pt>
                <c:pt idx="25499">
                  <c:v>97.629388147946315</c:v>
                </c:pt>
                <c:pt idx="25500">
                  <c:v>97.630099485878929</c:v>
                </c:pt>
                <c:pt idx="25501">
                  <c:v>97.63081079604801</c:v>
                </c:pt>
                <c:pt idx="25502">
                  <c:v>97.631522078455689</c:v>
                </c:pt>
                <c:pt idx="25503">
                  <c:v>97.632233333104153</c:v>
                </c:pt>
                <c:pt idx="25504">
                  <c:v>97.632944559995607</c:v>
                </c:pt>
                <c:pt idx="25505">
                  <c:v>97.633655759132225</c:v>
                </c:pt>
                <c:pt idx="25506">
                  <c:v>97.634366930516052</c:v>
                </c:pt>
                <c:pt idx="25507">
                  <c:v>97.635078074149362</c:v>
                </c:pt>
                <c:pt idx="25508">
                  <c:v>97.635789190034316</c:v>
                </c:pt>
                <c:pt idx="25509">
                  <c:v>97.636500278173131</c:v>
                </c:pt>
                <c:pt idx="25510">
                  <c:v>97.637211338567838</c:v>
                </c:pt>
                <c:pt idx="25511">
                  <c:v>97.637922371220682</c:v>
                </c:pt>
                <c:pt idx="25512">
                  <c:v>97.638633376133768</c:v>
                </c:pt>
                <c:pt idx="25513">
                  <c:v>97.63934435330934</c:v>
                </c:pt>
                <c:pt idx="25514">
                  <c:v>97.640055302749516</c:v>
                </c:pt>
                <c:pt idx="25515">
                  <c:v>97.640766224456499</c:v>
                </c:pt>
                <c:pt idx="25516">
                  <c:v>97.641477118432363</c:v>
                </c:pt>
                <c:pt idx="25517">
                  <c:v>97.642187984679381</c:v>
                </c:pt>
                <c:pt idx="25518">
                  <c:v>97.642898823199658</c:v>
                </c:pt>
                <c:pt idx="25519">
                  <c:v>97.643609633995425</c:v>
                </c:pt>
                <c:pt idx="25520">
                  <c:v>97.644320417068712</c:v>
                </c:pt>
                <c:pt idx="25521">
                  <c:v>97.645031172421739</c:v>
                </c:pt>
                <c:pt idx="25522">
                  <c:v>97.645741900056748</c:v>
                </c:pt>
                <c:pt idx="25523">
                  <c:v>97.646452599975831</c:v>
                </c:pt>
                <c:pt idx="25524">
                  <c:v>97.647163272181132</c:v>
                </c:pt>
                <c:pt idx="25525">
                  <c:v>97.647873916674826</c:v>
                </c:pt>
                <c:pt idx="25526">
                  <c:v>97.6485845334591</c:v>
                </c:pt>
                <c:pt idx="25527">
                  <c:v>97.649295122536117</c:v>
                </c:pt>
                <c:pt idx="25528">
                  <c:v>97.65000568390802</c:v>
                </c:pt>
                <c:pt idx="25529">
                  <c:v>97.6507162175769</c:v>
                </c:pt>
                <c:pt idx="25530">
                  <c:v>97.651426723545086</c:v>
                </c:pt>
                <c:pt idx="25531">
                  <c:v>97.652137201814568</c:v>
                </c:pt>
                <c:pt idx="25532">
                  <c:v>97.652847652387564</c:v>
                </c:pt>
                <c:pt idx="25533">
                  <c:v>97.653558075266318</c:v>
                </c:pt>
                <c:pt idx="25534">
                  <c:v>97.654268470452891</c:v>
                </c:pt>
                <c:pt idx="25535">
                  <c:v>97.654978837949415</c:v>
                </c:pt>
                <c:pt idx="25536">
                  <c:v>97.655689177758134</c:v>
                </c:pt>
                <c:pt idx="25537">
                  <c:v>97.65639948988121</c:v>
                </c:pt>
                <c:pt idx="25538">
                  <c:v>97.657109774320716</c:v>
                </c:pt>
                <c:pt idx="25539">
                  <c:v>97.657820031078884</c:v>
                </c:pt>
                <c:pt idx="25540">
                  <c:v>97.658530260157818</c:v>
                </c:pt>
                <c:pt idx="25541">
                  <c:v>97.659240461559719</c:v>
                </c:pt>
                <c:pt idx="25542">
                  <c:v>97.659950635286748</c:v>
                </c:pt>
                <c:pt idx="25543">
                  <c:v>97.660660781341036</c:v>
                </c:pt>
                <c:pt idx="25544">
                  <c:v>97.661370899724659</c:v>
                </c:pt>
                <c:pt idx="25545">
                  <c:v>97.662080990439947</c:v>
                </c:pt>
                <c:pt idx="25546">
                  <c:v>97.662791053488931</c:v>
                </c:pt>
                <c:pt idx="25547">
                  <c:v>97.663501088873844</c:v>
                </c:pt>
                <c:pt idx="25548">
                  <c:v>97.664211096596773</c:v>
                </c:pt>
                <c:pt idx="25549">
                  <c:v>97.664921076659894</c:v>
                </c:pt>
                <c:pt idx="25550">
                  <c:v>97.665631029065381</c:v>
                </c:pt>
                <c:pt idx="25551">
                  <c:v>97.666340953815379</c:v>
                </c:pt>
                <c:pt idx="25552">
                  <c:v>97.667050850912034</c:v>
                </c:pt>
                <c:pt idx="25553">
                  <c:v>97.667760720357506</c:v>
                </c:pt>
                <c:pt idx="25554">
                  <c:v>97.668470562153956</c:v>
                </c:pt>
                <c:pt idx="25555">
                  <c:v>97.66918037630353</c:v>
                </c:pt>
                <c:pt idx="25556">
                  <c:v>97.669890162808372</c:v>
                </c:pt>
                <c:pt idx="25557">
                  <c:v>97.670599921670672</c:v>
                </c:pt>
                <c:pt idx="25558">
                  <c:v>97.671309652892546</c:v>
                </c:pt>
                <c:pt idx="25559">
                  <c:v>97.672019356476127</c:v>
                </c:pt>
                <c:pt idx="25560">
                  <c:v>97.672729032423618</c:v>
                </c:pt>
                <c:pt idx="25561">
                  <c:v>97.673438680737178</c:v>
                </c:pt>
                <c:pt idx="25562">
                  <c:v>97.674148301418896</c:v>
                </c:pt>
                <c:pt idx="25563">
                  <c:v>97.674857894471003</c:v>
                </c:pt>
                <c:pt idx="25564">
                  <c:v>97.675567459895589</c:v>
                </c:pt>
                <c:pt idx="25565">
                  <c:v>97.676276997694799</c:v>
                </c:pt>
                <c:pt idx="25566">
                  <c:v>97.676986507870836</c:v>
                </c:pt>
                <c:pt idx="25567">
                  <c:v>97.677695990425818</c:v>
                </c:pt>
                <c:pt idx="25568">
                  <c:v>97.678405445361918</c:v>
                </c:pt>
                <c:pt idx="25569">
                  <c:v>97.679114872681225</c:v>
                </c:pt>
                <c:pt idx="25570">
                  <c:v>97.679824272385972</c:v>
                </c:pt>
                <c:pt idx="25571">
                  <c:v>97.680533644478302</c:v>
                </c:pt>
                <c:pt idx="25572">
                  <c:v>97.681242988960264</c:v>
                </c:pt>
                <c:pt idx="25573">
                  <c:v>97.681952305834088</c:v>
                </c:pt>
                <c:pt idx="25574">
                  <c:v>97.682661595101891</c:v>
                </c:pt>
                <c:pt idx="25575">
                  <c:v>97.683370856765848</c:v>
                </c:pt>
                <c:pt idx="25576">
                  <c:v>97.684080090828189</c:v>
                </c:pt>
                <c:pt idx="25577">
                  <c:v>97.684789297290877</c:v>
                </c:pt>
                <c:pt idx="25578">
                  <c:v>97.685498476156184</c:v>
                </c:pt>
                <c:pt idx="25579">
                  <c:v>97.686207627426242</c:v>
                </c:pt>
                <c:pt idx="25580">
                  <c:v>97.686916751103212</c:v>
                </c:pt>
                <c:pt idx="25581">
                  <c:v>97.687625847189182</c:v>
                </c:pt>
                <c:pt idx="25582">
                  <c:v>97.688334915686312</c:v>
                </c:pt>
                <c:pt idx="25583">
                  <c:v>97.689043956596834</c:v>
                </c:pt>
                <c:pt idx="25584">
                  <c:v>97.689752969922793</c:v>
                </c:pt>
                <c:pt idx="25585">
                  <c:v>97.690461955666379</c:v>
                </c:pt>
                <c:pt idx="25586">
                  <c:v>97.691170913829708</c:v>
                </c:pt>
                <c:pt idx="25587">
                  <c:v>97.69187984441497</c:v>
                </c:pt>
                <c:pt idx="25588">
                  <c:v>97.692588747424281</c:v>
                </c:pt>
                <c:pt idx="25589">
                  <c:v>97.693297622859831</c:v>
                </c:pt>
                <c:pt idx="25590">
                  <c:v>97.694006470723707</c:v>
                </c:pt>
                <c:pt idx="25591">
                  <c:v>97.694715291018085</c:v>
                </c:pt>
                <c:pt idx="25592">
                  <c:v>97.695424083745095</c:v>
                </c:pt>
                <c:pt idx="25593">
                  <c:v>97.696132848906871</c:v>
                </c:pt>
                <c:pt idx="25594">
                  <c:v>97.69684158650557</c:v>
                </c:pt>
                <c:pt idx="25595">
                  <c:v>97.697550296543383</c:v>
                </c:pt>
                <c:pt idx="25596">
                  <c:v>97.698258979022356</c:v>
                </c:pt>
                <c:pt idx="25597">
                  <c:v>97.69896763394469</c:v>
                </c:pt>
                <c:pt idx="25598">
                  <c:v>97.699676261312561</c:v>
                </c:pt>
                <c:pt idx="25599">
                  <c:v>97.700384861128043</c:v>
                </c:pt>
                <c:pt idx="25600">
                  <c:v>97.701093433393297</c:v>
                </c:pt>
                <c:pt idx="25601">
                  <c:v>97.701801978110524</c:v>
                </c:pt>
                <c:pt idx="25602">
                  <c:v>97.702510495281786</c:v>
                </c:pt>
                <c:pt idx="25603">
                  <c:v>97.703218984909284</c:v>
                </c:pt>
                <c:pt idx="25604">
                  <c:v>97.703927446995095</c:v>
                </c:pt>
                <c:pt idx="25605">
                  <c:v>97.704635881541421</c:v>
                </c:pt>
                <c:pt idx="25606">
                  <c:v>97.70534428855035</c:v>
                </c:pt>
                <c:pt idx="25607">
                  <c:v>97.7060526680241</c:v>
                </c:pt>
                <c:pt idx="25608">
                  <c:v>97.706761019964731</c:v>
                </c:pt>
                <c:pt idx="25609">
                  <c:v>97.707469344374459</c:v>
                </c:pt>
                <c:pt idx="25610">
                  <c:v>97.708177641255347</c:v>
                </c:pt>
                <c:pt idx="25611">
                  <c:v>97.708885910609538</c:v>
                </c:pt>
                <c:pt idx="25612">
                  <c:v>97.709594152439237</c:v>
                </c:pt>
                <c:pt idx="25613">
                  <c:v>97.710302366746589</c:v>
                </c:pt>
                <c:pt idx="25614">
                  <c:v>97.711010553533654</c:v>
                </c:pt>
                <c:pt idx="25615">
                  <c:v>97.711718712802622</c:v>
                </c:pt>
                <c:pt idx="25616">
                  <c:v>97.712426844555608</c:v>
                </c:pt>
                <c:pt idx="25617">
                  <c:v>97.713134948794774</c:v>
                </c:pt>
                <c:pt idx="25618">
                  <c:v>97.713843025522266</c:v>
                </c:pt>
                <c:pt idx="25619">
                  <c:v>97.714551074740172</c:v>
                </c:pt>
                <c:pt idx="25620">
                  <c:v>97.715259096450652</c:v>
                </c:pt>
                <c:pt idx="25621">
                  <c:v>97.715967090655852</c:v>
                </c:pt>
                <c:pt idx="25622">
                  <c:v>97.716675057357932</c:v>
                </c:pt>
                <c:pt idx="25623">
                  <c:v>97.717382996558968</c:v>
                </c:pt>
                <c:pt idx="25624">
                  <c:v>97.718090908261146</c:v>
                </c:pt>
                <c:pt idx="25625">
                  <c:v>97.718798792466572</c:v>
                </c:pt>
                <c:pt idx="25626">
                  <c:v>97.719506649177475</c:v>
                </c:pt>
                <c:pt idx="25627">
                  <c:v>97.72021447839586</c:v>
                </c:pt>
                <c:pt idx="25628">
                  <c:v>97.720922280123901</c:v>
                </c:pt>
                <c:pt idx="25629">
                  <c:v>97.721630054363771</c:v>
                </c:pt>
                <c:pt idx="25630">
                  <c:v>97.722337801117533</c:v>
                </c:pt>
                <c:pt idx="25631">
                  <c:v>97.723045520387473</c:v>
                </c:pt>
                <c:pt idx="25632">
                  <c:v>97.723753212175538</c:v>
                </c:pt>
                <c:pt idx="25633">
                  <c:v>97.724460876483946</c:v>
                </c:pt>
                <c:pt idx="25634">
                  <c:v>97.725168513314898</c:v>
                </c:pt>
                <c:pt idx="25635">
                  <c:v>97.7258761226704</c:v>
                </c:pt>
                <c:pt idx="25636">
                  <c:v>97.726583704552681</c:v>
                </c:pt>
                <c:pt idx="25637">
                  <c:v>97.727291258963874</c:v>
                </c:pt>
                <c:pt idx="25638">
                  <c:v>97.727998785906024</c:v>
                </c:pt>
                <c:pt idx="25639">
                  <c:v>97.728706285381321</c:v>
                </c:pt>
                <c:pt idx="25640">
                  <c:v>97.72941375739191</c:v>
                </c:pt>
                <c:pt idx="25641">
                  <c:v>97.730121201939937</c:v>
                </c:pt>
                <c:pt idx="25642">
                  <c:v>97.730828619027506</c:v>
                </c:pt>
                <c:pt idx="25643">
                  <c:v>97.731536008656718</c:v>
                </c:pt>
                <c:pt idx="25644">
                  <c:v>97.732243370829721</c:v>
                </c:pt>
                <c:pt idx="25645">
                  <c:v>97.732950705548703</c:v>
                </c:pt>
                <c:pt idx="25646">
                  <c:v>97.733658012815738</c:v>
                </c:pt>
                <c:pt idx="25647">
                  <c:v>97.734365292632972</c:v>
                </c:pt>
                <c:pt idx="25648">
                  <c:v>97.735072545002538</c:v>
                </c:pt>
                <c:pt idx="25649">
                  <c:v>97.735779769926552</c:v>
                </c:pt>
                <c:pt idx="25650">
                  <c:v>97.73648696740716</c:v>
                </c:pt>
                <c:pt idx="25651">
                  <c:v>97.73719413744648</c:v>
                </c:pt>
                <c:pt idx="25652">
                  <c:v>97.737901280046685</c:v>
                </c:pt>
                <c:pt idx="25653">
                  <c:v>97.738608395209809</c:v>
                </c:pt>
                <c:pt idx="25654">
                  <c:v>97.739315482938096</c:v>
                </c:pt>
                <c:pt idx="25655">
                  <c:v>97.740022543233565</c:v>
                </c:pt>
                <c:pt idx="25656">
                  <c:v>97.740729576098431</c:v>
                </c:pt>
                <c:pt idx="25657">
                  <c:v>97.741436581534771</c:v>
                </c:pt>
                <c:pt idx="25658">
                  <c:v>97.742143559544772</c:v>
                </c:pt>
                <c:pt idx="25659">
                  <c:v>97.742850510130452</c:v>
                </c:pt>
                <c:pt idx="25660">
                  <c:v>97.743557433294086</c:v>
                </c:pt>
                <c:pt idx="25661">
                  <c:v>97.744264329037719</c:v>
                </c:pt>
                <c:pt idx="25662">
                  <c:v>97.744971197363412</c:v>
                </c:pt>
                <c:pt idx="25663">
                  <c:v>97.745678038273411</c:v>
                </c:pt>
                <c:pt idx="25664">
                  <c:v>97.746384851769747</c:v>
                </c:pt>
                <c:pt idx="25665">
                  <c:v>97.747091637854652</c:v>
                </c:pt>
                <c:pt idx="25666">
                  <c:v>97.747798396530172</c:v>
                </c:pt>
                <c:pt idx="25667">
                  <c:v>97.748505127798452</c:v>
                </c:pt>
                <c:pt idx="25668">
                  <c:v>97.749211831661583</c:v>
                </c:pt>
                <c:pt idx="25669">
                  <c:v>97.749918508121809</c:v>
                </c:pt>
                <c:pt idx="25670">
                  <c:v>97.750625157181119</c:v>
                </c:pt>
                <c:pt idx="25671">
                  <c:v>97.751331778841688</c:v>
                </c:pt>
                <c:pt idx="25672">
                  <c:v>97.752038373105634</c:v>
                </c:pt>
                <c:pt idx="25673">
                  <c:v>97.75274493997513</c:v>
                </c:pt>
                <c:pt idx="25674">
                  <c:v>97.753451479452252</c:v>
                </c:pt>
                <c:pt idx="25675">
                  <c:v>97.754157991539131</c:v>
                </c:pt>
                <c:pt idx="25676">
                  <c:v>97.754864476237898</c:v>
                </c:pt>
                <c:pt idx="25677">
                  <c:v>97.755570933550615</c:v>
                </c:pt>
                <c:pt idx="25678">
                  <c:v>97.756277363479498</c:v>
                </c:pt>
                <c:pt idx="25679">
                  <c:v>97.756983766026678</c:v>
                </c:pt>
                <c:pt idx="25680">
                  <c:v>97.757690141194203</c:v>
                </c:pt>
                <c:pt idx="25681">
                  <c:v>97.758396488984218</c:v>
                </c:pt>
                <c:pt idx="25682">
                  <c:v>97.759102809398854</c:v>
                </c:pt>
                <c:pt idx="25683">
                  <c:v>97.759809102440187</c:v>
                </c:pt>
                <c:pt idx="25684">
                  <c:v>97.760515368110475</c:v>
                </c:pt>
                <c:pt idx="25685">
                  <c:v>97.761221606411695</c:v>
                </c:pt>
                <c:pt idx="25686">
                  <c:v>97.76192781734602</c:v>
                </c:pt>
                <c:pt idx="25687">
                  <c:v>97.762634000915554</c:v>
                </c:pt>
                <c:pt idx="25688">
                  <c:v>97.763340157122428</c:v>
                </c:pt>
                <c:pt idx="25689">
                  <c:v>97.764046285968831</c:v>
                </c:pt>
                <c:pt idx="25690">
                  <c:v>97.764752387456767</c:v>
                </c:pt>
                <c:pt idx="25691">
                  <c:v>97.765458461588423</c:v>
                </c:pt>
                <c:pt idx="25692">
                  <c:v>97.766164508365947</c:v>
                </c:pt>
                <c:pt idx="25693">
                  <c:v>97.76687052779134</c:v>
                </c:pt>
                <c:pt idx="25694">
                  <c:v>97.767576519866822</c:v>
                </c:pt>
                <c:pt idx="25695">
                  <c:v>97.768282484594508</c:v>
                </c:pt>
                <c:pt idx="25696">
                  <c:v>97.768988421976516</c:v>
                </c:pt>
                <c:pt idx="25697">
                  <c:v>97.769694332014879</c:v>
                </c:pt>
                <c:pt idx="25698">
                  <c:v>97.770400214711842</c:v>
                </c:pt>
                <c:pt idx="25699">
                  <c:v>97.771106070069479</c:v>
                </c:pt>
                <c:pt idx="25700">
                  <c:v>97.771811898089794</c:v>
                </c:pt>
                <c:pt idx="25701">
                  <c:v>97.772517698775133</c:v>
                </c:pt>
                <c:pt idx="25702">
                  <c:v>97.773223472127398</c:v>
                </c:pt>
                <c:pt idx="25703">
                  <c:v>97.773929218148794</c:v>
                </c:pt>
                <c:pt idx="25704">
                  <c:v>97.774634936841423</c:v>
                </c:pt>
                <c:pt idx="25705">
                  <c:v>97.775340628207445</c:v>
                </c:pt>
                <c:pt idx="25706">
                  <c:v>97.776046292248893</c:v>
                </c:pt>
                <c:pt idx="25707">
                  <c:v>97.776751928967983</c:v>
                </c:pt>
                <c:pt idx="25708">
                  <c:v>97.777457538366747</c:v>
                </c:pt>
                <c:pt idx="25709">
                  <c:v>97.778163120447374</c:v>
                </c:pt>
                <c:pt idx="25710">
                  <c:v>97.77886867521191</c:v>
                </c:pt>
                <c:pt idx="25711">
                  <c:v>97.779574202662502</c:v>
                </c:pt>
                <c:pt idx="25712">
                  <c:v>97.78027970280128</c:v>
                </c:pt>
                <c:pt idx="25713">
                  <c:v>97.780985175630292</c:v>
                </c:pt>
                <c:pt idx="25714">
                  <c:v>97.781690621151753</c:v>
                </c:pt>
                <c:pt idx="25715">
                  <c:v>97.782396039367683</c:v>
                </c:pt>
                <c:pt idx="25716">
                  <c:v>97.783101430280269</c:v>
                </c:pt>
                <c:pt idx="25717">
                  <c:v>97.783806793891571</c:v>
                </c:pt>
                <c:pt idx="25718">
                  <c:v>97.784512130203723</c:v>
                </c:pt>
                <c:pt idx="25719">
                  <c:v>97.785217439218883</c:v>
                </c:pt>
                <c:pt idx="25720">
                  <c:v>97.78592272093907</c:v>
                </c:pt>
                <c:pt idx="25721">
                  <c:v>97.786627975366471</c:v>
                </c:pt>
                <c:pt idx="25722">
                  <c:v>97.78733320250312</c:v>
                </c:pt>
                <c:pt idx="25723">
                  <c:v>97.788038402351205</c:v>
                </c:pt>
                <c:pt idx="25724">
                  <c:v>97.788743574912857</c:v>
                </c:pt>
                <c:pt idx="25725">
                  <c:v>97.789448720190151</c:v>
                </c:pt>
                <c:pt idx="25726">
                  <c:v>97.790153838185162</c:v>
                </c:pt>
                <c:pt idx="25727">
                  <c:v>97.790858928900022</c:v>
                </c:pt>
                <c:pt idx="25728">
                  <c:v>97.79156399233689</c:v>
                </c:pt>
                <c:pt idx="25729">
                  <c:v>97.792269028497799</c:v>
                </c:pt>
                <c:pt idx="25730">
                  <c:v>97.792974037384866</c:v>
                </c:pt>
                <c:pt idx="25731">
                  <c:v>97.793679019000322</c:v>
                </c:pt>
                <c:pt idx="25732">
                  <c:v>97.794383973346157</c:v>
                </c:pt>
                <c:pt idx="25733">
                  <c:v>97.795088900424446</c:v>
                </c:pt>
                <c:pt idx="25734">
                  <c:v>97.795793800237462</c:v>
                </c:pt>
                <c:pt idx="25735">
                  <c:v>97.796498672787152</c:v>
                </c:pt>
                <c:pt idx="25736">
                  <c:v>97.797203518075747</c:v>
                </c:pt>
                <c:pt idx="25737">
                  <c:v>97.797908336105209</c:v>
                </c:pt>
                <c:pt idx="25738">
                  <c:v>97.798613126877825</c:v>
                </c:pt>
                <c:pt idx="25739">
                  <c:v>97.799317890395571</c:v>
                </c:pt>
                <c:pt idx="25740">
                  <c:v>97.800022626660578</c:v>
                </c:pt>
                <c:pt idx="25741">
                  <c:v>97.800727335674964</c:v>
                </c:pt>
                <c:pt idx="25742">
                  <c:v>97.801432017440874</c:v>
                </c:pt>
                <c:pt idx="25743">
                  <c:v>97.802136671960398</c:v>
                </c:pt>
                <c:pt idx="25744">
                  <c:v>97.802841299235638</c:v>
                </c:pt>
                <c:pt idx="25745">
                  <c:v>97.803545899268684</c:v>
                </c:pt>
                <c:pt idx="25746">
                  <c:v>97.804250472061611</c:v>
                </c:pt>
                <c:pt idx="25747">
                  <c:v>97.804955017616592</c:v>
                </c:pt>
                <c:pt idx="25748">
                  <c:v>97.805659535935746</c:v>
                </c:pt>
                <c:pt idx="25749">
                  <c:v>97.80636402702109</c:v>
                </c:pt>
                <c:pt idx="25750">
                  <c:v>97.807068490874812</c:v>
                </c:pt>
                <c:pt idx="25751">
                  <c:v>97.807772927498903</c:v>
                </c:pt>
                <c:pt idx="25752">
                  <c:v>97.808477336895635</c:v>
                </c:pt>
                <c:pt idx="25753">
                  <c:v>97.809181719067013</c:v>
                </c:pt>
                <c:pt idx="25754">
                  <c:v>97.809886074015168</c:v>
                </c:pt>
                <c:pt idx="25755">
                  <c:v>97.810590401742189</c:v>
                </c:pt>
                <c:pt idx="25756">
                  <c:v>97.811294702250123</c:v>
                </c:pt>
                <c:pt idx="25757">
                  <c:v>97.811998975541186</c:v>
                </c:pt>
                <c:pt idx="25758">
                  <c:v>97.812703221617426</c:v>
                </c:pt>
                <c:pt idx="25759">
                  <c:v>97.813407440480916</c:v>
                </c:pt>
                <c:pt idx="25760">
                  <c:v>97.814111632133844</c:v>
                </c:pt>
                <c:pt idx="25761">
                  <c:v>97.814815796578216</c:v>
                </c:pt>
                <c:pt idx="25762">
                  <c:v>97.815519933816205</c:v>
                </c:pt>
                <c:pt idx="25763">
                  <c:v>97.816224043849871</c:v>
                </c:pt>
                <c:pt idx="25764">
                  <c:v>97.816928126681304</c:v>
                </c:pt>
                <c:pt idx="25765">
                  <c:v>97.817632182312693</c:v>
                </c:pt>
                <c:pt idx="25766">
                  <c:v>97.818336210746025</c:v>
                </c:pt>
                <c:pt idx="25767">
                  <c:v>97.819040211983491</c:v>
                </c:pt>
                <c:pt idx="25768">
                  <c:v>97.819744186027179</c:v>
                </c:pt>
                <c:pt idx="25769">
                  <c:v>97.820448132879122</c:v>
                </c:pt>
                <c:pt idx="25770">
                  <c:v>97.821152052541464</c:v>
                </c:pt>
                <c:pt idx="25771">
                  <c:v>97.821855945016395</c:v>
                </c:pt>
                <c:pt idx="25772">
                  <c:v>97.822559810305819</c:v>
                </c:pt>
                <c:pt idx="25773">
                  <c:v>97.823263648411995</c:v>
                </c:pt>
                <c:pt idx="25774">
                  <c:v>97.823967459336984</c:v>
                </c:pt>
                <c:pt idx="25775">
                  <c:v>97.824671243082847</c:v>
                </c:pt>
                <c:pt idx="25776">
                  <c:v>97.825374999651672</c:v>
                </c:pt>
                <c:pt idx="25777">
                  <c:v>97.826078729045662</c:v>
                </c:pt>
                <c:pt idx="25778">
                  <c:v>97.826782431266835</c:v>
                </c:pt>
                <c:pt idx="25779">
                  <c:v>97.827486106317309</c:v>
                </c:pt>
                <c:pt idx="25780">
                  <c:v>97.828189754199173</c:v>
                </c:pt>
                <c:pt idx="25781">
                  <c:v>97.828893374914514</c:v>
                </c:pt>
                <c:pt idx="25782">
                  <c:v>97.829596968465452</c:v>
                </c:pt>
                <c:pt idx="25783">
                  <c:v>97.830300534854075</c:v>
                </c:pt>
                <c:pt idx="25784">
                  <c:v>97.8310040740825</c:v>
                </c:pt>
                <c:pt idx="25785">
                  <c:v>97.831707586152788</c:v>
                </c:pt>
                <c:pt idx="25786">
                  <c:v>97.832411071067042</c:v>
                </c:pt>
                <c:pt idx="25787">
                  <c:v>97.833114528827423</c:v>
                </c:pt>
                <c:pt idx="25788">
                  <c:v>97.833817959435919</c:v>
                </c:pt>
                <c:pt idx="25789">
                  <c:v>97.834521362894691</c:v>
                </c:pt>
                <c:pt idx="25790">
                  <c:v>97.83522473920587</c:v>
                </c:pt>
                <c:pt idx="25791">
                  <c:v>97.835928088371404</c:v>
                </c:pt>
                <c:pt idx="25792">
                  <c:v>97.836631410393551</c:v>
                </c:pt>
                <c:pt idx="25793">
                  <c:v>97.837334705274372</c:v>
                </c:pt>
                <c:pt idx="25794">
                  <c:v>97.838037973015901</c:v>
                </c:pt>
                <c:pt idx="25795">
                  <c:v>97.838741213620253</c:v>
                </c:pt>
                <c:pt idx="25796">
                  <c:v>97.83944442708956</c:v>
                </c:pt>
                <c:pt idx="25797">
                  <c:v>97.840147613425884</c:v>
                </c:pt>
                <c:pt idx="25798">
                  <c:v>97.840850772631342</c:v>
                </c:pt>
                <c:pt idx="25799">
                  <c:v>97.841553904708022</c:v>
                </c:pt>
                <c:pt idx="25800">
                  <c:v>97.842257009657956</c:v>
                </c:pt>
                <c:pt idx="25801">
                  <c:v>97.842960087483306</c:v>
                </c:pt>
                <c:pt idx="25802">
                  <c:v>97.843663138186173</c:v>
                </c:pt>
                <c:pt idx="25803">
                  <c:v>97.84436616176859</c:v>
                </c:pt>
                <c:pt idx="25804">
                  <c:v>97.845069158232732</c:v>
                </c:pt>
                <c:pt idx="25805">
                  <c:v>97.845772127580574</c:v>
                </c:pt>
                <c:pt idx="25806">
                  <c:v>97.846475069814346</c:v>
                </c:pt>
                <c:pt idx="25807">
                  <c:v>97.847177984936025</c:v>
                </c:pt>
                <c:pt idx="25808">
                  <c:v>97.847880872947755</c:v>
                </c:pt>
                <c:pt idx="25809">
                  <c:v>97.848583733851598</c:v>
                </c:pt>
                <c:pt idx="25810">
                  <c:v>97.849286567649713</c:v>
                </c:pt>
                <c:pt idx="25811">
                  <c:v>97.849989374344105</c:v>
                </c:pt>
                <c:pt idx="25812">
                  <c:v>97.850692153936862</c:v>
                </c:pt>
                <c:pt idx="25813">
                  <c:v>97.851394906430173</c:v>
                </c:pt>
                <c:pt idx="25814">
                  <c:v>97.852097631826055</c:v>
                </c:pt>
                <c:pt idx="25815">
                  <c:v>97.852800330126584</c:v>
                </c:pt>
                <c:pt idx="25816">
                  <c:v>97.853503001333962</c:v>
                </c:pt>
                <c:pt idx="25817">
                  <c:v>97.854205645450136</c:v>
                </c:pt>
                <c:pt idx="25818">
                  <c:v>97.854908262477238</c:v>
                </c:pt>
                <c:pt idx="25819">
                  <c:v>97.855610852417399</c:v>
                </c:pt>
                <c:pt idx="25820">
                  <c:v>97.856313415272695</c:v>
                </c:pt>
                <c:pt idx="25821">
                  <c:v>97.857015951045142</c:v>
                </c:pt>
                <c:pt idx="25822">
                  <c:v>97.857718459736901</c:v>
                </c:pt>
                <c:pt idx="25823">
                  <c:v>97.858420941350062</c:v>
                </c:pt>
                <c:pt idx="25824">
                  <c:v>97.859123395886684</c:v>
                </c:pt>
                <c:pt idx="25825">
                  <c:v>97.859825823348885</c:v>
                </c:pt>
                <c:pt idx="25826">
                  <c:v>97.860528223738683</c:v>
                </c:pt>
                <c:pt idx="25827">
                  <c:v>97.861230597058253</c:v>
                </c:pt>
                <c:pt idx="25828">
                  <c:v>97.861932943309611</c:v>
                </c:pt>
                <c:pt idx="25829">
                  <c:v>97.862635262494848</c:v>
                </c:pt>
                <c:pt idx="25830">
                  <c:v>97.863337554616137</c:v>
                </c:pt>
                <c:pt idx="25831">
                  <c:v>97.864039819675483</c:v>
                </c:pt>
                <c:pt idx="25832">
                  <c:v>97.864742057674974</c:v>
                </c:pt>
                <c:pt idx="25833">
                  <c:v>97.865444268616713</c:v>
                </c:pt>
                <c:pt idx="25834">
                  <c:v>97.866146452502818</c:v>
                </c:pt>
                <c:pt idx="25835">
                  <c:v>97.866848609335307</c:v>
                </c:pt>
                <c:pt idx="25836">
                  <c:v>97.867550739116325</c:v>
                </c:pt>
                <c:pt idx="25837">
                  <c:v>97.868252841847905</c:v>
                </c:pt>
                <c:pt idx="25838">
                  <c:v>97.86895491753215</c:v>
                </c:pt>
                <c:pt idx="25839">
                  <c:v>97.869656966171164</c:v>
                </c:pt>
                <c:pt idx="25840">
                  <c:v>97.870358987766963</c:v>
                </c:pt>
                <c:pt idx="25841">
                  <c:v>97.871060982321751</c:v>
                </c:pt>
                <c:pt idx="25842">
                  <c:v>97.871762949837503</c:v>
                </c:pt>
                <c:pt idx="25843">
                  <c:v>97.872464890316351</c:v>
                </c:pt>
                <c:pt idx="25844">
                  <c:v>97.873166803760355</c:v>
                </c:pt>
                <c:pt idx="25845">
                  <c:v>97.873868690171619</c:v>
                </c:pt>
                <c:pt idx="25846">
                  <c:v>97.874570549552217</c:v>
                </c:pt>
                <c:pt idx="25847">
                  <c:v>97.875272381904239</c:v>
                </c:pt>
                <c:pt idx="25848">
                  <c:v>97.875974187229744</c:v>
                </c:pt>
                <c:pt idx="25849">
                  <c:v>97.87667596553085</c:v>
                </c:pt>
                <c:pt idx="25850">
                  <c:v>97.87737771680959</c:v>
                </c:pt>
                <c:pt idx="25851">
                  <c:v>97.878079441068081</c:v>
                </c:pt>
                <c:pt idx="25852">
                  <c:v>97.878781138308369</c:v>
                </c:pt>
                <c:pt idx="25853">
                  <c:v>97.879482808532586</c:v>
                </c:pt>
                <c:pt idx="25854">
                  <c:v>97.880184451742821</c:v>
                </c:pt>
                <c:pt idx="25855">
                  <c:v>97.880886067941049</c:v>
                </c:pt>
                <c:pt idx="25856">
                  <c:v>97.881587657129458</c:v>
                </c:pt>
                <c:pt idx="25857">
                  <c:v>97.882289219310067</c:v>
                </c:pt>
                <c:pt idx="25858">
                  <c:v>97.88299075448495</c:v>
                </c:pt>
                <c:pt idx="25859">
                  <c:v>97.883692262656268</c:v>
                </c:pt>
                <c:pt idx="25860">
                  <c:v>97.884393743826038</c:v>
                </c:pt>
                <c:pt idx="25861">
                  <c:v>97.885095197996279</c:v>
                </c:pt>
                <c:pt idx="25862">
                  <c:v>97.88579662516922</c:v>
                </c:pt>
                <c:pt idx="25863">
                  <c:v>97.88649802534681</c:v>
                </c:pt>
                <c:pt idx="25864">
                  <c:v>97.88719939853118</c:v>
                </c:pt>
                <c:pt idx="25865">
                  <c:v>97.887900744724391</c:v>
                </c:pt>
                <c:pt idx="25866">
                  <c:v>97.888602063928502</c:v>
                </c:pt>
                <c:pt idx="25867">
                  <c:v>97.88930335614566</c:v>
                </c:pt>
                <c:pt idx="25868">
                  <c:v>97.890004621377912</c:v>
                </c:pt>
                <c:pt idx="25869">
                  <c:v>97.890705859627246</c:v>
                </c:pt>
                <c:pt idx="25870">
                  <c:v>97.891407070895852</c:v>
                </c:pt>
                <c:pt idx="25871">
                  <c:v>97.892108255185761</c:v>
                </c:pt>
                <c:pt idx="25872">
                  <c:v>97.892809412499062</c:v>
                </c:pt>
                <c:pt idx="25873">
                  <c:v>97.893510542837873</c:v>
                </c:pt>
                <c:pt idx="25874">
                  <c:v>97.894211646204127</c:v>
                </c:pt>
                <c:pt idx="25875">
                  <c:v>97.894912722600054</c:v>
                </c:pt>
                <c:pt idx="25876">
                  <c:v>97.895613772027644</c:v>
                </c:pt>
                <c:pt idx="25877">
                  <c:v>97.896314794488973</c:v>
                </c:pt>
                <c:pt idx="25878">
                  <c:v>97.897015789986185</c:v>
                </c:pt>
                <c:pt idx="25879">
                  <c:v>97.897716758521241</c:v>
                </c:pt>
                <c:pt idx="25880">
                  <c:v>97.898417700096317</c:v>
                </c:pt>
                <c:pt idx="25881">
                  <c:v>97.899118614713487</c:v>
                </c:pt>
                <c:pt idx="25882">
                  <c:v>97.89981950237474</c:v>
                </c:pt>
                <c:pt idx="25883">
                  <c:v>97.900520363082194</c:v>
                </c:pt>
                <c:pt idx="25884">
                  <c:v>97.901221196837966</c:v>
                </c:pt>
                <c:pt idx="25885">
                  <c:v>97.90192200364406</c:v>
                </c:pt>
                <c:pt idx="25886">
                  <c:v>97.902622783502537</c:v>
                </c:pt>
                <c:pt idx="25887">
                  <c:v>97.90332353641557</c:v>
                </c:pt>
                <c:pt idx="25888">
                  <c:v>97.90402426238515</c:v>
                </c:pt>
                <c:pt idx="25889">
                  <c:v>97.904724961413379</c:v>
                </c:pt>
                <c:pt idx="25890">
                  <c:v>97.90542563350229</c:v>
                </c:pt>
                <c:pt idx="25891">
                  <c:v>97.906126278653986</c:v>
                </c:pt>
                <c:pt idx="25892">
                  <c:v>97.906826896870513</c:v>
                </c:pt>
                <c:pt idx="25893">
                  <c:v>97.907527488154017</c:v>
                </c:pt>
                <c:pt idx="25894">
                  <c:v>97.908228052506459</c:v>
                </c:pt>
                <c:pt idx="25895">
                  <c:v>97.908928589929985</c:v>
                </c:pt>
                <c:pt idx="25896">
                  <c:v>97.90962910042667</c:v>
                </c:pt>
                <c:pt idx="25897">
                  <c:v>97.910329583998546</c:v>
                </c:pt>
                <c:pt idx="25898">
                  <c:v>97.911030040647717</c:v>
                </c:pt>
                <c:pt idx="25899">
                  <c:v>97.911730470376199</c:v>
                </c:pt>
                <c:pt idx="25900">
                  <c:v>97.912430873186068</c:v>
                </c:pt>
                <c:pt idx="25901">
                  <c:v>97.91313124907947</c:v>
                </c:pt>
                <c:pt idx="25902">
                  <c:v>97.91383159805838</c:v>
                </c:pt>
                <c:pt idx="25903">
                  <c:v>97.914531920124944</c:v>
                </c:pt>
                <c:pt idx="25904">
                  <c:v>97.915232215281179</c:v>
                </c:pt>
                <c:pt idx="25905">
                  <c:v>97.915932483529176</c:v>
                </c:pt>
                <c:pt idx="25906">
                  <c:v>97.916632724870993</c:v>
                </c:pt>
                <c:pt idx="25907">
                  <c:v>97.917332939308707</c:v>
                </c:pt>
                <c:pt idx="25908">
                  <c:v>97.918033126844321</c:v>
                </c:pt>
                <c:pt idx="25909">
                  <c:v>97.918733287480052</c:v>
                </c:pt>
                <c:pt idx="25910">
                  <c:v>97.91943342121786</c:v>
                </c:pt>
                <c:pt idx="25911">
                  <c:v>97.92013352805975</c:v>
                </c:pt>
                <c:pt idx="25912">
                  <c:v>97.920833608007925</c:v>
                </c:pt>
                <c:pt idx="25913">
                  <c:v>97.921533661064387</c:v>
                </c:pt>
                <c:pt idx="25914">
                  <c:v>97.922233687231184</c:v>
                </c:pt>
                <c:pt idx="25915">
                  <c:v>97.922933686510405</c:v>
                </c:pt>
                <c:pt idx="25916">
                  <c:v>97.923633658904123</c:v>
                </c:pt>
                <c:pt idx="25917">
                  <c:v>97.924333604414386</c:v>
                </c:pt>
                <c:pt idx="25918">
                  <c:v>97.925033523043254</c:v>
                </c:pt>
                <c:pt idx="25919">
                  <c:v>97.925733414792816</c:v>
                </c:pt>
                <c:pt idx="25920">
                  <c:v>97.926433279665133</c:v>
                </c:pt>
                <c:pt idx="25921">
                  <c:v>97.927133117662251</c:v>
                </c:pt>
                <c:pt idx="25922">
                  <c:v>97.927832928786259</c:v>
                </c:pt>
                <c:pt idx="25923">
                  <c:v>97.928532713039175</c:v>
                </c:pt>
                <c:pt idx="25924">
                  <c:v>97.929232470423116</c:v>
                </c:pt>
                <c:pt idx="25925">
                  <c:v>97.929932200940144</c:v>
                </c:pt>
                <c:pt idx="25926">
                  <c:v>97.930631904592261</c:v>
                </c:pt>
                <c:pt idx="25927">
                  <c:v>97.931331581381585</c:v>
                </c:pt>
                <c:pt idx="25928">
                  <c:v>97.932031231310162</c:v>
                </c:pt>
                <c:pt idx="25929">
                  <c:v>97.932730854380026</c:v>
                </c:pt>
                <c:pt idx="25930">
                  <c:v>97.933430450593292</c:v>
                </c:pt>
                <c:pt idx="25931">
                  <c:v>97.934130019952022</c:v>
                </c:pt>
                <c:pt idx="25932">
                  <c:v>97.934829562458233</c:v>
                </c:pt>
                <c:pt idx="25933">
                  <c:v>97.935529078114016</c:v>
                </c:pt>
                <c:pt idx="25934">
                  <c:v>97.936228566921386</c:v>
                </c:pt>
                <c:pt idx="25935">
                  <c:v>97.936928028882463</c:v>
                </c:pt>
                <c:pt idx="25936">
                  <c:v>97.937627463999306</c:v>
                </c:pt>
                <c:pt idx="25937">
                  <c:v>97.93832687227389</c:v>
                </c:pt>
                <c:pt idx="25938">
                  <c:v>97.93902625370842</c:v>
                </c:pt>
                <c:pt idx="25939">
                  <c:v>97.939725608304826</c:v>
                </c:pt>
                <c:pt idx="25940">
                  <c:v>97.940424936065256</c:v>
                </c:pt>
                <c:pt idx="25941">
                  <c:v>97.941124236991683</c:v>
                </c:pt>
                <c:pt idx="25942">
                  <c:v>97.941823511086227</c:v>
                </c:pt>
                <c:pt idx="25943">
                  <c:v>97.942522758350961</c:v>
                </c:pt>
                <c:pt idx="25944">
                  <c:v>97.943221978787918</c:v>
                </c:pt>
                <c:pt idx="25945">
                  <c:v>97.943921172399101</c:v>
                </c:pt>
                <c:pt idx="25946">
                  <c:v>97.94462033918667</c:v>
                </c:pt>
                <c:pt idx="25947">
                  <c:v>97.945319479152616</c:v>
                </c:pt>
                <c:pt idx="25948">
                  <c:v>97.946018592299012</c:v>
                </c:pt>
                <c:pt idx="25949">
                  <c:v>97.946717678627962</c:v>
                </c:pt>
                <c:pt idx="25950">
                  <c:v>97.947416738141428</c:v>
                </c:pt>
                <c:pt idx="25951">
                  <c:v>97.948115770841568</c:v>
                </c:pt>
                <c:pt idx="25952">
                  <c:v>97.948814776730316</c:v>
                </c:pt>
                <c:pt idx="25953">
                  <c:v>97.949513755809889</c:v>
                </c:pt>
                <c:pt idx="25954">
                  <c:v>97.950212708082191</c:v>
                </c:pt>
                <c:pt idx="25955">
                  <c:v>97.950911633549381</c:v>
                </c:pt>
                <c:pt idx="25956">
                  <c:v>97.951610532213493</c:v>
                </c:pt>
                <c:pt idx="25957">
                  <c:v>97.952309404076516</c:v>
                </c:pt>
                <c:pt idx="25958">
                  <c:v>97.953008249140623</c:v>
                </c:pt>
                <c:pt idx="25959">
                  <c:v>97.953707067407748</c:v>
                </c:pt>
                <c:pt idx="25960">
                  <c:v>97.954405858880023</c:v>
                </c:pt>
                <c:pt idx="25961">
                  <c:v>97.955104623559492</c:v>
                </c:pt>
                <c:pt idx="25962">
                  <c:v>97.955803361448176</c:v>
                </c:pt>
                <c:pt idx="25963">
                  <c:v>97.956502072548176</c:v>
                </c:pt>
                <c:pt idx="25964">
                  <c:v>97.957200756861539</c:v>
                </c:pt>
                <c:pt idx="25965">
                  <c:v>97.957899414390297</c:v>
                </c:pt>
                <c:pt idx="25966">
                  <c:v>97.958598045136469</c:v>
                </c:pt>
                <c:pt idx="25967">
                  <c:v>97.959296649102185</c:v>
                </c:pt>
                <c:pt idx="25968">
                  <c:v>97.959995226289422</c:v>
                </c:pt>
                <c:pt idx="25969">
                  <c:v>97.960693776700296</c:v>
                </c:pt>
                <c:pt idx="25970">
                  <c:v>97.96139230033684</c:v>
                </c:pt>
                <c:pt idx="25971">
                  <c:v>97.962090797201114</c:v>
                </c:pt>
                <c:pt idx="25972">
                  <c:v>97.962789267295122</c:v>
                </c:pt>
                <c:pt idx="25973">
                  <c:v>97.963487710620967</c:v>
                </c:pt>
                <c:pt idx="25974">
                  <c:v>97.96418612718071</c:v>
                </c:pt>
                <c:pt idx="25975">
                  <c:v>97.964884516976355</c:v>
                </c:pt>
                <c:pt idx="25976">
                  <c:v>97.965582880009961</c:v>
                </c:pt>
                <c:pt idx="25977">
                  <c:v>97.966281216283619</c:v>
                </c:pt>
                <c:pt idx="25978">
                  <c:v>97.966979525799374</c:v>
                </c:pt>
                <c:pt idx="25979">
                  <c:v>97.96767780855923</c:v>
                </c:pt>
                <c:pt idx="25980">
                  <c:v>97.968376064565277</c:v>
                </c:pt>
                <c:pt idx="25981">
                  <c:v>97.969074293819574</c:v>
                </c:pt>
                <c:pt idx="25982">
                  <c:v>97.969772496324069</c:v>
                </c:pt>
                <c:pt idx="25983">
                  <c:v>97.970470672080964</c:v>
                </c:pt>
                <c:pt idx="25984">
                  <c:v>97.971168821092235</c:v>
                </c:pt>
                <c:pt idx="25985">
                  <c:v>97.971866943359913</c:v>
                </c:pt>
                <c:pt idx="25986">
                  <c:v>97.97256503888606</c:v>
                </c:pt>
                <c:pt idx="25987">
                  <c:v>97.973263107672736</c:v>
                </c:pt>
                <c:pt idx="25988">
                  <c:v>97.973961149721973</c:v>
                </c:pt>
                <c:pt idx="25989">
                  <c:v>97.974659165035874</c:v>
                </c:pt>
                <c:pt idx="25990">
                  <c:v>97.975357153616372</c:v>
                </c:pt>
                <c:pt idx="25991">
                  <c:v>97.976055115465655</c:v>
                </c:pt>
                <c:pt idx="25992">
                  <c:v>97.976753050585657</c:v>
                </c:pt>
                <c:pt idx="25993">
                  <c:v>97.977450958978494</c:v>
                </c:pt>
                <c:pt idx="25994">
                  <c:v>97.97814884064617</c:v>
                </c:pt>
                <c:pt idx="25995">
                  <c:v>97.978846695590789</c:v>
                </c:pt>
                <c:pt idx="25996">
                  <c:v>97.979544523814312</c:v>
                </c:pt>
                <c:pt idx="25997">
                  <c:v>97.980242325318883</c:v>
                </c:pt>
                <c:pt idx="25998">
                  <c:v>97.980940100106451</c:v>
                </c:pt>
                <c:pt idx="25999">
                  <c:v>97.981637848179133</c:v>
                </c:pt>
                <c:pt idx="26000">
                  <c:v>97.982335569538918</c:v>
                </c:pt>
                <c:pt idx="26001">
                  <c:v>97.983033264187895</c:v>
                </c:pt>
                <c:pt idx="26002">
                  <c:v>97.983730932128069</c:v>
                </c:pt>
                <c:pt idx="26003">
                  <c:v>97.984428573361583</c:v>
                </c:pt>
                <c:pt idx="26004">
                  <c:v>97.985126187890373</c:v>
                </c:pt>
                <c:pt idx="26005">
                  <c:v>97.985823775716526</c:v>
                </c:pt>
                <c:pt idx="26006">
                  <c:v>97.986521336842074</c:v>
                </c:pt>
                <c:pt idx="26007">
                  <c:v>97.987218871269064</c:v>
                </c:pt>
                <c:pt idx="26008">
                  <c:v>97.987916378999557</c:v>
                </c:pt>
                <c:pt idx="26009">
                  <c:v>97.988613860035571</c:v>
                </c:pt>
                <c:pt idx="26010">
                  <c:v>97.989311314379151</c:v>
                </c:pt>
                <c:pt idx="26011">
                  <c:v>97.990008742032387</c:v>
                </c:pt>
                <c:pt idx="26012">
                  <c:v>97.990706142997254</c:v>
                </c:pt>
                <c:pt idx="26013">
                  <c:v>97.991403517275842</c:v>
                </c:pt>
                <c:pt idx="26014">
                  <c:v>97.992100864870167</c:v>
                </c:pt>
                <c:pt idx="26015">
                  <c:v>97.992798185782249</c:v>
                </c:pt>
                <c:pt idx="26016">
                  <c:v>97.993495480014246</c:v>
                </c:pt>
                <c:pt idx="26017">
                  <c:v>97.994192747568064</c:v>
                </c:pt>
                <c:pt idx="26018">
                  <c:v>97.994889988445806</c:v>
                </c:pt>
                <c:pt idx="26019">
                  <c:v>97.99558720264946</c:v>
                </c:pt>
                <c:pt idx="26020">
                  <c:v>97.99628439018116</c:v>
                </c:pt>
                <c:pt idx="26021">
                  <c:v>97.996981551042865</c:v>
                </c:pt>
                <c:pt idx="26022">
                  <c:v>97.997678685236679</c:v>
                </c:pt>
                <c:pt idx="26023">
                  <c:v>97.998375792764548</c:v>
                </c:pt>
                <c:pt idx="26024">
                  <c:v>97.999072873628634</c:v>
                </c:pt>
                <c:pt idx="26025">
                  <c:v>97.999769927830926</c:v>
                </c:pt>
                <c:pt idx="26026">
                  <c:v>98.000466955373412</c:v>
                </c:pt>
                <c:pt idx="26027">
                  <c:v>98.001163956258196</c:v>
                </c:pt>
                <c:pt idx="26028">
                  <c:v>98.001860930487268</c:v>
                </c:pt>
                <c:pt idx="26029">
                  <c:v>98.002557878062703</c:v>
                </c:pt>
                <c:pt idx="26030">
                  <c:v>98.003254798986546</c:v>
                </c:pt>
                <c:pt idx="26031">
                  <c:v>98.003951693260802</c:v>
                </c:pt>
                <c:pt idx="26032">
                  <c:v>98.004648560887503</c:v>
                </c:pt>
                <c:pt idx="26033">
                  <c:v>98.005345401868752</c:v>
                </c:pt>
                <c:pt idx="26034">
                  <c:v>98.006042216206524</c:v>
                </c:pt>
                <c:pt idx="26035">
                  <c:v>98.006739003902879</c:v>
                </c:pt>
                <c:pt idx="26036">
                  <c:v>98.007435764959851</c:v>
                </c:pt>
                <c:pt idx="26037">
                  <c:v>98.008132499379485</c:v>
                </c:pt>
                <c:pt idx="26038">
                  <c:v>98.008829207163799</c:v>
                </c:pt>
                <c:pt idx="26039">
                  <c:v>98.009525888314826</c:v>
                </c:pt>
                <c:pt idx="26040">
                  <c:v>98.01022254283464</c:v>
                </c:pt>
                <c:pt idx="26041">
                  <c:v>98.010919170725231</c:v>
                </c:pt>
                <c:pt idx="26042">
                  <c:v>98.011615771988701</c:v>
                </c:pt>
                <c:pt idx="26043">
                  <c:v>98.012312346626942</c:v>
                </c:pt>
                <c:pt idx="26044">
                  <c:v>98.013008894642198</c:v>
                </c:pt>
                <c:pt idx="26045">
                  <c:v>98.013705416036359</c:v>
                </c:pt>
                <c:pt idx="26046">
                  <c:v>98.014401910811486</c:v>
                </c:pt>
                <c:pt idx="26047">
                  <c:v>98.015098378969597</c:v>
                </c:pt>
                <c:pt idx="26048">
                  <c:v>98.015794820512809</c:v>
                </c:pt>
                <c:pt idx="26049">
                  <c:v>98.01649123544307</c:v>
                </c:pt>
                <c:pt idx="26050">
                  <c:v>98.017187623762425</c:v>
                </c:pt>
                <c:pt idx="26051">
                  <c:v>98.017883985472977</c:v>
                </c:pt>
                <c:pt idx="26052">
                  <c:v>98.018580320576632</c:v>
                </c:pt>
                <c:pt idx="26053">
                  <c:v>98.019276629075549</c:v>
                </c:pt>
                <c:pt idx="26054">
                  <c:v>98.019972910971688</c:v>
                </c:pt>
                <c:pt idx="26055">
                  <c:v>98.020669166267155</c:v>
                </c:pt>
                <c:pt idx="26056">
                  <c:v>98.021365394963851</c:v>
                </c:pt>
                <c:pt idx="26057">
                  <c:v>98.022061597063939</c:v>
                </c:pt>
                <c:pt idx="26058">
                  <c:v>98.022757772569364</c:v>
                </c:pt>
                <c:pt idx="26059">
                  <c:v>98.023453921482272</c:v>
                </c:pt>
                <c:pt idx="26060">
                  <c:v>98.024150043804568</c:v>
                </c:pt>
                <c:pt idx="26061">
                  <c:v>98.024846139538326</c:v>
                </c:pt>
                <c:pt idx="26062">
                  <c:v>98.025542208685565</c:v>
                </c:pt>
                <c:pt idx="26063">
                  <c:v>98.026238251248401</c:v>
                </c:pt>
                <c:pt idx="26064">
                  <c:v>98.026934267228754</c:v>
                </c:pt>
                <c:pt idx="26065">
                  <c:v>98.027630256628697</c:v>
                </c:pt>
                <c:pt idx="26066">
                  <c:v>98.028326219450236</c:v>
                </c:pt>
                <c:pt idx="26067">
                  <c:v>98.029022155695472</c:v>
                </c:pt>
                <c:pt idx="26068">
                  <c:v>98.029718065366353</c:v>
                </c:pt>
                <c:pt idx="26069">
                  <c:v>98.030413948464982</c:v>
                </c:pt>
                <c:pt idx="26070">
                  <c:v>98.031109804993335</c:v>
                </c:pt>
                <c:pt idx="26071">
                  <c:v>98.031805634953457</c:v>
                </c:pt>
                <c:pt idx="26072">
                  <c:v>98.032501438347367</c:v>
                </c:pt>
                <c:pt idx="26073">
                  <c:v>98.033197215177125</c:v>
                </c:pt>
                <c:pt idx="26074">
                  <c:v>98.033892965444679</c:v>
                </c:pt>
                <c:pt idx="26075">
                  <c:v>98.034588689152201</c:v>
                </c:pt>
                <c:pt idx="26076">
                  <c:v>98.035284386301569</c:v>
                </c:pt>
                <c:pt idx="26077">
                  <c:v>98.035980056894871</c:v>
                </c:pt>
                <c:pt idx="26078">
                  <c:v>98.036675700934182</c:v>
                </c:pt>
                <c:pt idx="26079">
                  <c:v>98.037371318421449</c:v>
                </c:pt>
                <c:pt idx="26080">
                  <c:v>98.038066909358747</c:v>
                </c:pt>
                <c:pt idx="26081">
                  <c:v>98.038762473748079</c:v>
                </c:pt>
                <c:pt idx="26082">
                  <c:v>98.039458011591464</c:v>
                </c:pt>
                <c:pt idx="26083">
                  <c:v>98.040153522891032</c:v>
                </c:pt>
                <c:pt idx="26084">
                  <c:v>98.04084900764866</c:v>
                </c:pt>
                <c:pt idx="26085">
                  <c:v>98.041544465866451</c:v>
                </c:pt>
                <c:pt idx="26086">
                  <c:v>98.042239897546352</c:v>
                </c:pt>
                <c:pt idx="26087">
                  <c:v>98.042935302690537</c:v>
                </c:pt>
                <c:pt idx="26088">
                  <c:v>98.043630681300968</c:v>
                </c:pt>
                <c:pt idx="26089">
                  <c:v>98.044326033379562</c:v>
                </c:pt>
                <c:pt idx="26090">
                  <c:v>98.045021358928452</c:v>
                </c:pt>
                <c:pt idx="26091">
                  <c:v>98.045716657949654</c:v>
                </c:pt>
                <c:pt idx="26092">
                  <c:v>98.04641193044516</c:v>
                </c:pt>
                <c:pt idx="26093">
                  <c:v>98.047107176417057</c:v>
                </c:pt>
                <c:pt idx="26094">
                  <c:v>98.047802395867322</c:v>
                </c:pt>
                <c:pt idx="26095">
                  <c:v>98.048497588797929</c:v>
                </c:pt>
                <c:pt idx="26096">
                  <c:v>98.049192755210967</c:v>
                </c:pt>
                <c:pt idx="26097">
                  <c:v>98.049887895108483</c:v>
                </c:pt>
                <c:pt idx="26098">
                  <c:v>98.05058300849241</c:v>
                </c:pt>
                <c:pt idx="26099">
                  <c:v>98.05127809536485</c:v>
                </c:pt>
                <c:pt idx="26100">
                  <c:v>98.051973155727779</c:v>
                </c:pt>
                <c:pt idx="26101">
                  <c:v>98.05266818958323</c:v>
                </c:pt>
                <c:pt idx="26102">
                  <c:v>98.053363196933276</c:v>
                </c:pt>
                <c:pt idx="26103">
                  <c:v>98.054058177779865</c:v>
                </c:pt>
                <c:pt idx="26104">
                  <c:v>98.054753132125043</c:v>
                </c:pt>
                <c:pt idx="26105">
                  <c:v>98.055448059970843</c:v>
                </c:pt>
                <c:pt idx="26106">
                  <c:v>98.056142961319324</c:v>
                </c:pt>
                <c:pt idx="26107">
                  <c:v>98.056837836172349</c:v>
                </c:pt>
                <c:pt idx="26108">
                  <c:v>98.057532684532134</c:v>
                </c:pt>
                <c:pt idx="26109">
                  <c:v>98.058227506400598</c:v>
                </c:pt>
                <c:pt idx="26110">
                  <c:v>98.058922301779788</c:v>
                </c:pt>
                <c:pt idx="26111">
                  <c:v>98.059617070671692</c:v>
                </c:pt>
                <c:pt idx="26112">
                  <c:v>98.060311813078371</c:v>
                </c:pt>
                <c:pt idx="26113">
                  <c:v>98.061006529001801</c:v>
                </c:pt>
                <c:pt idx="26114">
                  <c:v>98.061701218444043</c:v>
                </c:pt>
                <c:pt idx="26115">
                  <c:v>98.062395881407099</c:v>
                </c:pt>
                <c:pt idx="26116">
                  <c:v>98.063090517892988</c:v>
                </c:pt>
                <c:pt idx="26117">
                  <c:v>98.063785127903699</c:v>
                </c:pt>
                <c:pt idx="26118">
                  <c:v>98.06447971144128</c:v>
                </c:pt>
                <c:pt idx="26119">
                  <c:v>98.065174268507775</c:v>
                </c:pt>
                <c:pt idx="26120">
                  <c:v>98.065868799105161</c:v>
                </c:pt>
                <c:pt idx="26121">
                  <c:v>98.066563303235469</c:v>
                </c:pt>
                <c:pt idx="26122">
                  <c:v>98.067257780900704</c:v>
                </c:pt>
                <c:pt idx="26123">
                  <c:v>98.067952232102868</c:v>
                </c:pt>
                <c:pt idx="26124">
                  <c:v>98.068646656844052</c:v>
                </c:pt>
                <c:pt idx="26125">
                  <c:v>98.069341055126188</c:v>
                </c:pt>
                <c:pt idx="26126">
                  <c:v>98.070035426951307</c:v>
                </c:pt>
                <c:pt idx="26127">
                  <c:v>98.070729772321499</c:v>
                </c:pt>
                <c:pt idx="26128">
                  <c:v>98.071424091238725</c:v>
                </c:pt>
                <c:pt idx="26129">
                  <c:v>98.072118383704918</c:v>
                </c:pt>
                <c:pt idx="26130">
                  <c:v>98.07281264972228</c:v>
                </c:pt>
                <c:pt idx="26131">
                  <c:v>98.073506889292673</c:v>
                </c:pt>
                <c:pt idx="26132">
                  <c:v>98.074201102418158</c:v>
                </c:pt>
                <c:pt idx="26133">
                  <c:v>98.074895289100766</c:v>
                </c:pt>
                <c:pt idx="26134">
                  <c:v>98.07558944934253</c:v>
                </c:pt>
                <c:pt idx="26135">
                  <c:v>98.076283583145383</c:v>
                </c:pt>
                <c:pt idx="26136">
                  <c:v>98.07697769051137</c:v>
                </c:pt>
                <c:pt idx="26137">
                  <c:v>98.077671771442553</c:v>
                </c:pt>
                <c:pt idx="26138">
                  <c:v>98.078365825940949</c:v>
                </c:pt>
                <c:pt idx="26139">
                  <c:v>98.079059854008491</c:v>
                </c:pt>
                <c:pt idx="26140">
                  <c:v>98.079753855647269</c:v>
                </c:pt>
                <c:pt idx="26141">
                  <c:v>98.080447830859228</c:v>
                </c:pt>
                <c:pt idx="26142">
                  <c:v>98.081141779646472</c:v>
                </c:pt>
                <c:pt idx="26143">
                  <c:v>98.08183570201092</c:v>
                </c:pt>
                <c:pt idx="26144">
                  <c:v>98.082529597954618</c:v>
                </c:pt>
                <c:pt idx="26145">
                  <c:v>98.083223467479627</c:v>
                </c:pt>
                <c:pt idx="26146">
                  <c:v>98.083917310587836</c:v>
                </c:pt>
                <c:pt idx="26147">
                  <c:v>98.084611127281391</c:v>
                </c:pt>
                <c:pt idx="26148">
                  <c:v>98.08530491756224</c:v>
                </c:pt>
                <c:pt idx="26149">
                  <c:v>98.085998681432429</c:v>
                </c:pt>
                <c:pt idx="26150">
                  <c:v>98.086692418893918</c:v>
                </c:pt>
                <c:pt idx="26151">
                  <c:v>98.08738612994874</c:v>
                </c:pt>
                <c:pt idx="26152">
                  <c:v>98.088079814598856</c:v>
                </c:pt>
                <c:pt idx="26153">
                  <c:v>98.08877347284637</c:v>
                </c:pt>
                <c:pt idx="26154">
                  <c:v>98.08946710469327</c:v>
                </c:pt>
                <c:pt idx="26155">
                  <c:v>98.090160710141532</c:v>
                </c:pt>
                <c:pt idx="26156">
                  <c:v>98.09085428919316</c:v>
                </c:pt>
                <c:pt idx="26157">
                  <c:v>98.091547841850186</c:v>
                </c:pt>
                <c:pt idx="26158">
                  <c:v>98.0922413681146</c:v>
                </c:pt>
                <c:pt idx="26159">
                  <c:v>98.092934867988419</c:v>
                </c:pt>
                <c:pt idx="26160">
                  <c:v>98.093628341473675</c:v>
                </c:pt>
                <c:pt idx="26161">
                  <c:v>98.094321788572401</c:v>
                </c:pt>
                <c:pt idx="26162">
                  <c:v>98.095015209286473</c:v>
                </c:pt>
                <c:pt idx="26163">
                  <c:v>98.095708603618007</c:v>
                </c:pt>
                <c:pt idx="26164">
                  <c:v>98.096401971569023</c:v>
                </c:pt>
                <c:pt idx="26165">
                  <c:v>98.097095313141452</c:v>
                </c:pt>
                <c:pt idx="26166">
                  <c:v>98.097788628337398</c:v>
                </c:pt>
                <c:pt idx="26167">
                  <c:v>98.098481917158765</c:v>
                </c:pt>
                <c:pt idx="26168">
                  <c:v>98.099175179607613</c:v>
                </c:pt>
                <c:pt idx="26169">
                  <c:v>98.099868415685989</c:v>
                </c:pt>
                <c:pt idx="26170">
                  <c:v>98.100561625395827</c:v>
                </c:pt>
                <c:pt idx="26171">
                  <c:v>98.101254808739156</c:v>
                </c:pt>
                <c:pt idx="26172">
                  <c:v>98.101947965717983</c:v>
                </c:pt>
                <c:pt idx="26173">
                  <c:v>98.102641096334295</c:v>
                </c:pt>
                <c:pt idx="26174">
                  <c:v>98.103334200590155</c:v>
                </c:pt>
                <c:pt idx="26175">
                  <c:v>98.104027278487493</c:v>
                </c:pt>
                <c:pt idx="26176">
                  <c:v>98.104720330028385</c:v>
                </c:pt>
                <c:pt idx="26177">
                  <c:v>98.105413355214779</c:v>
                </c:pt>
                <c:pt idx="26178">
                  <c:v>98.106106354048705</c:v>
                </c:pt>
                <c:pt idx="26179">
                  <c:v>98.106799326532169</c:v>
                </c:pt>
                <c:pt idx="26180">
                  <c:v>98.107492272667173</c:v>
                </c:pt>
                <c:pt idx="26181">
                  <c:v>98.108185192455721</c:v>
                </c:pt>
                <c:pt idx="26182">
                  <c:v>98.108878085899804</c:v>
                </c:pt>
                <c:pt idx="26183">
                  <c:v>98.109570953001437</c:v>
                </c:pt>
                <c:pt idx="26184">
                  <c:v>98.110263793762655</c:v>
                </c:pt>
                <c:pt idx="26185">
                  <c:v>98.110956608185376</c:v>
                </c:pt>
                <c:pt idx="26186">
                  <c:v>98.111649396271673</c:v>
                </c:pt>
                <c:pt idx="26187">
                  <c:v>98.112342158023495</c:v>
                </c:pt>
                <c:pt idx="26188">
                  <c:v>98.113034893442929</c:v>
                </c:pt>
                <c:pt idx="26189">
                  <c:v>98.113727602531895</c:v>
                </c:pt>
                <c:pt idx="26190">
                  <c:v>98.114420285292439</c:v>
                </c:pt>
                <c:pt idx="26191">
                  <c:v>98.115112941726551</c:v>
                </c:pt>
                <c:pt idx="26192">
                  <c:v>98.115805571836191</c:v>
                </c:pt>
                <c:pt idx="26193">
                  <c:v>98.116498175623377</c:v>
                </c:pt>
                <c:pt idx="26194">
                  <c:v>98.117190753090213</c:v>
                </c:pt>
                <c:pt idx="26195">
                  <c:v>98.117883304238575</c:v>
                </c:pt>
                <c:pt idx="26196">
                  <c:v>98.11857582907048</c:v>
                </c:pt>
                <c:pt idx="26197">
                  <c:v>98.119268327587989</c:v>
                </c:pt>
                <c:pt idx="26198">
                  <c:v>98.119960799793063</c:v>
                </c:pt>
                <c:pt idx="26199">
                  <c:v>98.120653245687677</c:v>
                </c:pt>
                <c:pt idx="26200">
                  <c:v>98.121345665273864</c:v>
                </c:pt>
                <c:pt idx="26201">
                  <c:v>98.122038058553571</c:v>
                </c:pt>
                <c:pt idx="26202">
                  <c:v>98.122730425528914</c:v>
                </c:pt>
                <c:pt idx="26203">
                  <c:v>98.123422766201799</c:v>
                </c:pt>
                <c:pt idx="26204">
                  <c:v>98.124115080574256</c:v>
                </c:pt>
                <c:pt idx="26205">
                  <c:v>98.124807368648248</c:v>
                </c:pt>
                <c:pt idx="26206">
                  <c:v>98.125499630425779</c:v>
                </c:pt>
                <c:pt idx="26207">
                  <c:v>98.126191865908922</c:v>
                </c:pt>
                <c:pt idx="26208">
                  <c:v>98.126884075099554</c:v>
                </c:pt>
                <c:pt idx="26209">
                  <c:v>98.127576257999749</c:v>
                </c:pt>
                <c:pt idx="26210">
                  <c:v>98.128268414611497</c:v>
                </c:pt>
                <c:pt idx="26211">
                  <c:v>98.128960544936803</c:v>
                </c:pt>
                <c:pt idx="26212">
                  <c:v>98.129652648977682</c:v>
                </c:pt>
                <c:pt idx="26213">
                  <c:v>98.130344726735999</c:v>
                </c:pt>
                <c:pt idx="26214">
                  <c:v>98.131036778213911</c:v>
                </c:pt>
                <c:pt idx="26215">
                  <c:v>98.131728803413338</c:v>
                </c:pt>
                <c:pt idx="26216">
                  <c:v>98.132420802336298</c:v>
                </c:pt>
                <c:pt idx="26217">
                  <c:v>98.133112774984767</c:v>
                </c:pt>
                <c:pt idx="26218">
                  <c:v>98.133804721360747</c:v>
                </c:pt>
                <c:pt idx="26219">
                  <c:v>98.134496641466228</c:v>
                </c:pt>
                <c:pt idx="26220">
                  <c:v>98.135188535303215</c:v>
                </c:pt>
                <c:pt idx="26221">
                  <c:v>98.135880402873696</c:v>
                </c:pt>
                <c:pt idx="26222">
                  <c:v>98.136572244179689</c:v>
                </c:pt>
                <c:pt idx="26223">
                  <c:v>98.137264059223156</c:v>
                </c:pt>
                <c:pt idx="26224">
                  <c:v>98.137955848006072</c:v>
                </c:pt>
                <c:pt idx="26225">
                  <c:v>98.138647610530484</c:v>
                </c:pt>
                <c:pt idx="26226">
                  <c:v>98.139339346798337</c:v>
                </c:pt>
                <c:pt idx="26227">
                  <c:v>98.140031056811694</c:v>
                </c:pt>
                <c:pt idx="26228">
                  <c:v>98.1407227405725</c:v>
                </c:pt>
                <c:pt idx="26229">
                  <c:v>98.141414398082745</c:v>
                </c:pt>
                <c:pt idx="26230">
                  <c:v>98.142106029344404</c:v>
                </c:pt>
                <c:pt idx="26231">
                  <c:v>98.142797634359468</c:v>
                </c:pt>
                <c:pt idx="26232">
                  <c:v>98.14348921313001</c:v>
                </c:pt>
                <c:pt idx="26233">
                  <c:v>98.144180765657964</c:v>
                </c:pt>
                <c:pt idx="26234">
                  <c:v>98.14487229194529</c:v>
                </c:pt>
                <c:pt idx="26235">
                  <c:v>98.145563791994064</c:v>
                </c:pt>
                <c:pt idx="26236">
                  <c:v>98.146255265806161</c:v>
                </c:pt>
                <c:pt idx="26237">
                  <c:v>98.146946713383642</c:v>
                </c:pt>
                <c:pt idx="26238">
                  <c:v>98.147638134728496</c:v>
                </c:pt>
                <c:pt idx="26239">
                  <c:v>98.148329529842769</c:v>
                </c:pt>
                <c:pt idx="26240">
                  <c:v>98.149020898728338</c:v>
                </c:pt>
                <c:pt idx="26241">
                  <c:v>98.149712241387235</c:v>
                </c:pt>
                <c:pt idx="26242">
                  <c:v>98.150403557821463</c:v>
                </c:pt>
                <c:pt idx="26243">
                  <c:v>98.151094848033011</c:v>
                </c:pt>
                <c:pt idx="26244">
                  <c:v>98.151786112023842</c:v>
                </c:pt>
                <c:pt idx="26245">
                  <c:v>98.152477349796044</c:v>
                </c:pt>
                <c:pt idx="26246">
                  <c:v>98.153168561351507</c:v>
                </c:pt>
                <c:pt idx="26247">
                  <c:v>98.15385974669222</c:v>
                </c:pt>
                <c:pt idx="26248">
                  <c:v>98.15455090582023</c:v>
                </c:pt>
                <c:pt idx="26249">
                  <c:v>98.155242038737427</c:v>
                </c:pt>
                <c:pt idx="26250">
                  <c:v>98.155933145445914</c:v>
                </c:pt>
                <c:pt idx="26251">
                  <c:v>98.156624225947638</c:v>
                </c:pt>
                <c:pt idx="26252">
                  <c:v>98.157315280244532</c:v>
                </c:pt>
                <c:pt idx="26253">
                  <c:v>98.158006308338642</c:v>
                </c:pt>
                <c:pt idx="26254">
                  <c:v>98.158697310231901</c:v>
                </c:pt>
                <c:pt idx="26255">
                  <c:v>98.159388285926397</c:v>
                </c:pt>
                <c:pt idx="26256">
                  <c:v>98.160079235424007</c:v>
                </c:pt>
                <c:pt idx="26257">
                  <c:v>98.160770158726763</c:v>
                </c:pt>
                <c:pt idx="26258">
                  <c:v>98.16146105583671</c:v>
                </c:pt>
                <c:pt idx="26259">
                  <c:v>98.16215192675574</c:v>
                </c:pt>
                <c:pt idx="26260">
                  <c:v>98.162842771485884</c:v>
                </c:pt>
                <c:pt idx="26261">
                  <c:v>98.163533590029118</c:v>
                </c:pt>
                <c:pt idx="26262">
                  <c:v>98.164224382387431</c:v>
                </c:pt>
                <c:pt idx="26263">
                  <c:v>98.164915148562784</c:v>
                </c:pt>
                <c:pt idx="26264">
                  <c:v>98.165605888557209</c:v>
                </c:pt>
                <c:pt idx="26265">
                  <c:v>98.166296602372626</c:v>
                </c:pt>
                <c:pt idx="26266">
                  <c:v>98.166987290011051</c:v>
                </c:pt>
                <c:pt idx="26267">
                  <c:v>98.167677951474516</c:v>
                </c:pt>
                <c:pt idx="26268">
                  <c:v>98.168368586764942</c:v>
                </c:pt>
                <c:pt idx="26269">
                  <c:v>98.16905919588433</c:v>
                </c:pt>
                <c:pt idx="26270">
                  <c:v>98.169749778834671</c:v>
                </c:pt>
                <c:pt idx="26271">
                  <c:v>98.17044033561794</c:v>
                </c:pt>
                <c:pt idx="26272">
                  <c:v>98.17113086623614</c:v>
                </c:pt>
                <c:pt idx="26273">
                  <c:v>98.171821370691205</c:v>
                </c:pt>
                <c:pt idx="26274">
                  <c:v>98.172511848985195</c:v>
                </c:pt>
                <c:pt idx="26275">
                  <c:v>98.173202301120028</c:v>
                </c:pt>
                <c:pt idx="26276">
                  <c:v>98.173892727097694</c:v>
                </c:pt>
                <c:pt idx="26277">
                  <c:v>98.174583126920169</c:v>
                </c:pt>
                <c:pt idx="26278">
                  <c:v>98.175273500589469</c:v>
                </c:pt>
                <c:pt idx="26279">
                  <c:v>98.175963848107585</c:v>
                </c:pt>
                <c:pt idx="26280">
                  <c:v>98.17665416947645</c:v>
                </c:pt>
                <c:pt idx="26281">
                  <c:v>98.177344464698081</c:v>
                </c:pt>
                <c:pt idx="26282">
                  <c:v>98.178034733774382</c:v>
                </c:pt>
                <c:pt idx="26283">
                  <c:v>98.178724976707457</c:v>
                </c:pt>
                <c:pt idx="26284">
                  <c:v>98.17941519349921</c:v>
                </c:pt>
                <c:pt idx="26285">
                  <c:v>98.180105384151659</c:v>
                </c:pt>
                <c:pt idx="26286">
                  <c:v>98.180795548666708</c:v>
                </c:pt>
                <c:pt idx="26287">
                  <c:v>98.181485687046433</c:v>
                </c:pt>
                <c:pt idx="26288">
                  <c:v>98.18217579929275</c:v>
                </c:pt>
                <c:pt idx="26289">
                  <c:v>98.182865885407651</c:v>
                </c:pt>
                <c:pt idx="26290">
                  <c:v>98.183555945393124</c:v>
                </c:pt>
                <c:pt idx="26291">
                  <c:v>98.184245979251173</c:v>
                </c:pt>
                <c:pt idx="26292">
                  <c:v>98.184935986983703</c:v>
                </c:pt>
                <c:pt idx="26293">
                  <c:v>98.185625968592745</c:v>
                </c:pt>
                <c:pt idx="26294">
                  <c:v>98.186315924080276</c:v>
                </c:pt>
                <c:pt idx="26295">
                  <c:v>98.187005853448269</c:v>
                </c:pt>
                <c:pt idx="26296">
                  <c:v>98.187695756698702</c:v>
                </c:pt>
                <c:pt idx="26297">
                  <c:v>98.188385633833562</c:v>
                </c:pt>
                <c:pt idx="26298">
                  <c:v>98.189075484854797</c:v>
                </c:pt>
                <c:pt idx="26299">
                  <c:v>98.189765309764397</c:v>
                </c:pt>
                <c:pt idx="26300">
                  <c:v>98.190455108564365</c:v>
                </c:pt>
                <c:pt idx="26301">
                  <c:v>98.191144881256662</c:v>
                </c:pt>
                <c:pt idx="26302">
                  <c:v>98.191834627843221</c:v>
                </c:pt>
                <c:pt idx="26303">
                  <c:v>98.19252434832606</c:v>
                </c:pt>
                <c:pt idx="26304">
                  <c:v>98.193214042707183</c:v>
                </c:pt>
                <c:pt idx="26305">
                  <c:v>98.193903710988479</c:v>
                </c:pt>
                <c:pt idx="26306">
                  <c:v>98.194593353171982</c:v>
                </c:pt>
                <c:pt idx="26307">
                  <c:v>98.195282969259679</c:v>
                </c:pt>
                <c:pt idx="26308">
                  <c:v>98.195972559253505</c:v>
                </c:pt>
                <c:pt idx="26309">
                  <c:v>98.196662123155519</c:v>
                </c:pt>
                <c:pt idx="26310">
                  <c:v>98.197351660967612</c:v>
                </c:pt>
                <c:pt idx="26311">
                  <c:v>98.198041172691688</c:v>
                </c:pt>
                <c:pt idx="26312">
                  <c:v>98.198730658329907</c:v>
                </c:pt>
                <c:pt idx="26313">
                  <c:v>98.199420117884117</c:v>
                </c:pt>
                <c:pt idx="26314">
                  <c:v>98.200109551356363</c:v>
                </c:pt>
                <c:pt idx="26315">
                  <c:v>98.200798958748507</c:v>
                </c:pt>
                <c:pt idx="26316">
                  <c:v>98.201488340062653</c:v>
                </c:pt>
                <c:pt idx="26317">
                  <c:v>98.202177695300691</c:v>
                </c:pt>
                <c:pt idx="26318">
                  <c:v>98.202867024464567</c:v>
                </c:pt>
                <c:pt idx="26319">
                  <c:v>98.203556327556356</c:v>
                </c:pt>
                <c:pt idx="26320">
                  <c:v>98.204245604577977</c:v>
                </c:pt>
                <c:pt idx="26321">
                  <c:v>98.204934855531391</c:v>
                </c:pt>
                <c:pt idx="26322">
                  <c:v>98.205624080418616</c:v>
                </c:pt>
                <c:pt idx="26323">
                  <c:v>98.206313279241513</c:v>
                </c:pt>
                <c:pt idx="26324">
                  <c:v>98.207002452002143</c:v>
                </c:pt>
                <c:pt idx="26325">
                  <c:v>98.207691598702482</c:v>
                </c:pt>
                <c:pt idx="26326">
                  <c:v>98.208380719344461</c:v>
                </c:pt>
                <c:pt idx="26327">
                  <c:v>98.209069813930114</c:v>
                </c:pt>
                <c:pt idx="26328">
                  <c:v>98.209758882461287</c:v>
                </c:pt>
                <c:pt idx="26329">
                  <c:v>98.210447924940127</c:v>
                </c:pt>
                <c:pt idx="26330">
                  <c:v>98.21113694136848</c:v>
                </c:pt>
                <c:pt idx="26331">
                  <c:v>98.211825931748336</c:v>
                </c:pt>
                <c:pt idx="26332">
                  <c:v>98.212514896081629</c:v>
                </c:pt>
                <c:pt idx="26333">
                  <c:v>98.213203834370418</c:v>
                </c:pt>
                <c:pt idx="26334">
                  <c:v>98.21389274661658</c:v>
                </c:pt>
                <c:pt idx="26335">
                  <c:v>98.21458163282216</c:v>
                </c:pt>
                <c:pt idx="26336">
                  <c:v>98.215270492989092</c:v>
                </c:pt>
                <c:pt idx="26337">
                  <c:v>98.215959327119364</c:v>
                </c:pt>
                <c:pt idx="26338">
                  <c:v>98.216648135214882</c:v>
                </c:pt>
                <c:pt idx="26339">
                  <c:v>98.217336917277692</c:v>
                </c:pt>
                <c:pt idx="26340">
                  <c:v>98.218025673309768</c:v>
                </c:pt>
                <c:pt idx="26341">
                  <c:v>98.218714403312987</c:v>
                </c:pt>
                <c:pt idx="26342">
                  <c:v>98.219403107289352</c:v>
                </c:pt>
                <c:pt idx="26343">
                  <c:v>98.220091785240882</c:v>
                </c:pt>
                <c:pt idx="26344">
                  <c:v>98.220780437169466</c:v>
                </c:pt>
                <c:pt idx="26345">
                  <c:v>98.22146906307718</c:v>
                </c:pt>
                <c:pt idx="26346">
                  <c:v>98.222157662965841</c:v>
                </c:pt>
                <c:pt idx="26347">
                  <c:v>98.222846236837526</c:v>
                </c:pt>
                <c:pt idx="26348">
                  <c:v>98.223534784694209</c:v>
                </c:pt>
                <c:pt idx="26349">
                  <c:v>98.224223306537795</c:v>
                </c:pt>
                <c:pt idx="26350">
                  <c:v>98.224911802370301</c:v>
                </c:pt>
                <c:pt idx="26351">
                  <c:v>98.225600272193603</c:v>
                </c:pt>
                <c:pt idx="26352">
                  <c:v>98.226288716009748</c:v>
                </c:pt>
                <c:pt idx="26353">
                  <c:v>98.226977133820654</c:v>
                </c:pt>
                <c:pt idx="26354">
                  <c:v>98.227665525628396</c:v>
                </c:pt>
                <c:pt idx="26355">
                  <c:v>98.228353891434779</c:v>
                </c:pt>
                <c:pt idx="26356">
                  <c:v>98.229042231241905</c:v>
                </c:pt>
                <c:pt idx="26357">
                  <c:v>98.229730545051623</c:v>
                </c:pt>
                <c:pt idx="26358">
                  <c:v>98.230418832865965</c:v>
                </c:pt>
                <c:pt idx="26359">
                  <c:v>98.231107094686877</c:v>
                </c:pt>
                <c:pt idx="26360">
                  <c:v>98.231795330516306</c:v>
                </c:pt>
                <c:pt idx="26361">
                  <c:v>98.23248354035627</c:v>
                </c:pt>
                <c:pt idx="26362">
                  <c:v>98.233171724208674</c:v>
                </c:pt>
                <c:pt idx="26363">
                  <c:v>98.233859882075492</c:v>
                </c:pt>
                <c:pt idx="26364">
                  <c:v>98.234548013958673</c:v>
                </c:pt>
                <c:pt idx="26365">
                  <c:v>98.235236119860218</c:v>
                </c:pt>
                <c:pt idx="26366">
                  <c:v>98.23592419978209</c:v>
                </c:pt>
                <c:pt idx="26367">
                  <c:v>98.236612253726221</c:v>
                </c:pt>
                <c:pt idx="26368">
                  <c:v>98.237300281694601</c:v>
                </c:pt>
                <c:pt idx="26369">
                  <c:v>98.23798828368912</c:v>
                </c:pt>
                <c:pt idx="26370">
                  <c:v>98.238676259711852</c:v>
                </c:pt>
                <c:pt idx="26371">
                  <c:v>98.239364209764673</c:v>
                </c:pt>
                <c:pt idx="26372">
                  <c:v>98.240052133849559</c:v>
                </c:pt>
                <c:pt idx="26373">
                  <c:v>98.240740031968514</c:v>
                </c:pt>
                <c:pt idx="26374">
                  <c:v>98.241427904123483</c:v>
                </c:pt>
                <c:pt idx="26375">
                  <c:v>98.242115750316344</c:v>
                </c:pt>
                <c:pt idx="26376">
                  <c:v>98.242803570549157</c:v>
                </c:pt>
                <c:pt idx="26377">
                  <c:v>98.243491364823811</c:v>
                </c:pt>
                <c:pt idx="26378">
                  <c:v>98.244179133142325</c:v>
                </c:pt>
                <c:pt idx="26379">
                  <c:v>98.244866875506645</c:v>
                </c:pt>
                <c:pt idx="26380">
                  <c:v>98.24555459191869</c:v>
                </c:pt>
                <c:pt idx="26381">
                  <c:v>98.246242282380464</c:v>
                </c:pt>
                <c:pt idx="26382">
                  <c:v>98.2469299468939</c:v>
                </c:pt>
                <c:pt idx="26383">
                  <c:v>98.247617585460986</c:v>
                </c:pt>
                <c:pt idx="26384">
                  <c:v>98.248305198083585</c:v>
                </c:pt>
                <c:pt idx="26385">
                  <c:v>98.248992784763786</c:v>
                </c:pt>
                <c:pt idx="26386">
                  <c:v>98.249680345503464</c:v>
                </c:pt>
                <c:pt idx="26387">
                  <c:v>98.250367880304609</c:v>
                </c:pt>
                <c:pt idx="26388">
                  <c:v>98.251055389169167</c:v>
                </c:pt>
                <c:pt idx="26389">
                  <c:v>98.251742872099086</c:v>
                </c:pt>
                <c:pt idx="26390">
                  <c:v>98.252430329096342</c:v>
                </c:pt>
                <c:pt idx="26391">
                  <c:v>98.253117760162922</c:v>
                </c:pt>
                <c:pt idx="26392">
                  <c:v>98.25380516530069</c:v>
                </c:pt>
                <c:pt idx="26393">
                  <c:v>98.254492544511649</c:v>
                </c:pt>
                <c:pt idx="26394">
                  <c:v>98.25517989779776</c:v>
                </c:pt>
                <c:pt idx="26395">
                  <c:v>98.255867225161012</c:v>
                </c:pt>
                <c:pt idx="26396">
                  <c:v>98.256554526603338</c:v>
                </c:pt>
                <c:pt idx="26397">
                  <c:v>98.2572418021266</c:v>
                </c:pt>
                <c:pt idx="26398">
                  <c:v>98.257929051732916</c:v>
                </c:pt>
                <c:pt idx="26399">
                  <c:v>98.258616275424117</c:v>
                </c:pt>
                <c:pt idx="26400">
                  <c:v>98.259303473202223</c:v>
                </c:pt>
                <c:pt idx="26401">
                  <c:v>98.259990645069166</c:v>
                </c:pt>
                <c:pt idx="26402">
                  <c:v>98.260677791026851</c:v>
                </c:pt>
                <c:pt idx="26403">
                  <c:v>98.261364911077337</c:v>
                </c:pt>
                <c:pt idx="26404">
                  <c:v>98.262052005222486</c:v>
                </c:pt>
                <c:pt idx="26405">
                  <c:v>98.262739073464274</c:v>
                </c:pt>
                <c:pt idx="26406">
                  <c:v>98.263426115804691</c:v>
                </c:pt>
                <c:pt idx="26407">
                  <c:v>98.264113132245697</c:v>
                </c:pt>
                <c:pt idx="26408">
                  <c:v>98.264800122789097</c:v>
                </c:pt>
                <c:pt idx="26409">
                  <c:v>98.265487087437052</c:v>
                </c:pt>
                <c:pt idx="26410">
                  <c:v>98.266174026191408</c:v>
                </c:pt>
                <c:pt idx="26411">
                  <c:v>98.266860939054112</c:v>
                </c:pt>
                <c:pt idx="26412">
                  <c:v>98.267547826027155</c:v>
                </c:pt>
                <c:pt idx="26413">
                  <c:v>98.268234687112482</c:v>
                </c:pt>
                <c:pt idx="26414">
                  <c:v>98.268921522311942</c:v>
                </c:pt>
                <c:pt idx="26415">
                  <c:v>98.269608331627609</c:v>
                </c:pt>
                <c:pt idx="26416">
                  <c:v>98.270295115061458</c:v>
                </c:pt>
                <c:pt idx="26417">
                  <c:v>98.270981872615295</c:v>
                </c:pt>
                <c:pt idx="26418">
                  <c:v>98.271668604291207</c:v>
                </c:pt>
                <c:pt idx="26419">
                  <c:v>98.272355310091044</c:v>
                </c:pt>
                <c:pt idx="26420">
                  <c:v>98.273041990016878</c:v>
                </c:pt>
                <c:pt idx="26421">
                  <c:v>98.27372864407053</c:v>
                </c:pt>
                <c:pt idx="26422">
                  <c:v>98.274415272253989</c:v>
                </c:pt>
                <c:pt idx="26423">
                  <c:v>98.275101874569202</c:v>
                </c:pt>
                <c:pt idx="26424">
                  <c:v>98.275788451018201</c:v>
                </c:pt>
                <c:pt idx="26425">
                  <c:v>98.276475001602833</c:v>
                </c:pt>
                <c:pt idx="26426">
                  <c:v>98.277161526325102</c:v>
                </c:pt>
                <c:pt idx="26427">
                  <c:v>98.277848025186898</c:v>
                </c:pt>
                <c:pt idx="26428">
                  <c:v>98.278534498190254</c:v>
                </c:pt>
                <c:pt idx="26429">
                  <c:v>98.279220945337102</c:v>
                </c:pt>
                <c:pt idx="26430">
                  <c:v>98.279907366629246</c:v>
                </c:pt>
                <c:pt idx="26431">
                  <c:v>98.280593762068833</c:v>
                </c:pt>
                <c:pt idx="26432">
                  <c:v>98.281280131657681</c:v>
                </c:pt>
                <c:pt idx="26433">
                  <c:v>98.281966475397809</c:v>
                </c:pt>
                <c:pt idx="26434">
                  <c:v>98.282652793291092</c:v>
                </c:pt>
                <c:pt idx="26435">
                  <c:v>98.283339085339563</c:v>
                </c:pt>
                <c:pt idx="26436">
                  <c:v>98.284025351545125</c:v>
                </c:pt>
                <c:pt idx="26437">
                  <c:v>98.284711591909698</c:v>
                </c:pt>
                <c:pt idx="26438">
                  <c:v>98.285397806435213</c:v>
                </c:pt>
                <c:pt idx="26439">
                  <c:v>98.286083995123747</c:v>
                </c:pt>
                <c:pt idx="26440">
                  <c:v>98.286770157977102</c:v>
                </c:pt>
                <c:pt idx="26441">
                  <c:v>98.287456294997327</c:v>
                </c:pt>
                <c:pt idx="26442">
                  <c:v>98.288142406186267</c:v>
                </c:pt>
                <c:pt idx="26443">
                  <c:v>98.288828491545942</c:v>
                </c:pt>
                <c:pt idx="26444">
                  <c:v>98.289514551078284</c:v>
                </c:pt>
                <c:pt idx="26445">
                  <c:v>98.290200584785197</c:v>
                </c:pt>
                <c:pt idx="26446">
                  <c:v>98.290886592668627</c:v>
                </c:pt>
                <c:pt idx="26447">
                  <c:v>98.29157257473058</c:v>
                </c:pt>
                <c:pt idx="26448">
                  <c:v>98.292258530972973</c:v>
                </c:pt>
                <c:pt idx="26449">
                  <c:v>98.29294446139771</c:v>
                </c:pt>
                <c:pt idx="26450">
                  <c:v>98.293630366006781</c:v>
                </c:pt>
                <c:pt idx="26451">
                  <c:v>98.294316244802118</c:v>
                </c:pt>
                <c:pt idx="26452">
                  <c:v>98.295002097785627</c:v>
                </c:pt>
                <c:pt idx="26453">
                  <c:v>98.295687924959338</c:v>
                </c:pt>
                <c:pt idx="26454">
                  <c:v>98.296373726325086</c:v>
                </c:pt>
                <c:pt idx="26455">
                  <c:v>98.297059501884902</c:v>
                </c:pt>
                <c:pt idx="26456">
                  <c:v>98.297745251640677</c:v>
                </c:pt>
                <c:pt idx="26457">
                  <c:v>98.298430975594357</c:v>
                </c:pt>
                <c:pt idx="26458">
                  <c:v>98.299116673747946</c:v>
                </c:pt>
                <c:pt idx="26459">
                  <c:v>98.299802346103249</c:v>
                </c:pt>
                <c:pt idx="26460">
                  <c:v>98.30048799266234</c:v>
                </c:pt>
                <c:pt idx="26461">
                  <c:v>98.301173613427082</c:v>
                </c:pt>
                <c:pt idx="26462">
                  <c:v>98.301859208399492</c:v>
                </c:pt>
                <c:pt idx="26463">
                  <c:v>98.302544777581389</c:v>
                </c:pt>
                <c:pt idx="26464">
                  <c:v>98.303230320974862</c:v>
                </c:pt>
                <c:pt idx="26465">
                  <c:v>98.303915838581744</c:v>
                </c:pt>
                <c:pt idx="26466">
                  <c:v>98.304601330404026</c:v>
                </c:pt>
                <c:pt idx="26467">
                  <c:v>98.305286796443596</c:v>
                </c:pt>
                <c:pt idx="26468">
                  <c:v>98.305972236702445</c:v>
                </c:pt>
                <c:pt idx="26469">
                  <c:v>98.306657651182533</c:v>
                </c:pt>
                <c:pt idx="26470">
                  <c:v>98.30734303988568</c:v>
                </c:pt>
                <c:pt idx="26471">
                  <c:v>98.30802840281396</c:v>
                </c:pt>
                <c:pt idx="26472">
                  <c:v>98.308713739969221</c:v>
                </c:pt>
                <c:pt idx="26473">
                  <c:v>98.309399051353481</c:v>
                </c:pt>
                <c:pt idx="26474">
                  <c:v>98.310084336968586</c:v>
                </c:pt>
                <c:pt idx="26475">
                  <c:v>98.31076959681657</c:v>
                </c:pt>
                <c:pt idx="26476">
                  <c:v>98.31145483089928</c:v>
                </c:pt>
                <c:pt idx="26477">
                  <c:v>98.312140039218733</c:v>
                </c:pt>
                <c:pt idx="26478">
                  <c:v>98.312825221776791</c:v>
                </c:pt>
                <c:pt idx="26479">
                  <c:v>98.313510378575472</c:v>
                </c:pt>
                <c:pt idx="26480">
                  <c:v>98.314195509616624</c:v>
                </c:pt>
                <c:pt idx="26481">
                  <c:v>98.314880614902265</c:v>
                </c:pt>
                <c:pt idx="26482">
                  <c:v>98.315565694434255</c:v>
                </c:pt>
                <c:pt idx="26483">
                  <c:v>98.316250748214586</c:v>
                </c:pt>
                <c:pt idx="26484">
                  <c:v>98.316935776245202</c:v>
                </c:pt>
                <c:pt idx="26485">
                  <c:v>98.317620778527967</c:v>
                </c:pt>
                <c:pt idx="26486">
                  <c:v>98.31830575506487</c:v>
                </c:pt>
                <c:pt idx="26487">
                  <c:v>98.318990705857885</c:v>
                </c:pt>
                <c:pt idx="26488">
                  <c:v>98.319675630908876</c:v>
                </c:pt>
                <c:pt idx="26489">
                  <c:v>98.320360530219787</c:v>
                </c:pt>
                <c:pt idx="26490">
                  <c:v>98.32104540379261</c:v>
                </c:pt>
                <c:pt idx="26491">
                  <c:v>98.321730251629205</c:v>
                </c:pt>
                <c:pt idx="26492">
                  <c:v>98.322415073731548</c:v>
                </c:pt>
                <c:pt idx="26493">
                  <c:v>98.323099870101586</c:v>
                </c:pt>
                <c:pt idx="26494">
                  <c:v>98.323784640741209</c:v>
                </c:pt>
                <c:pt idx="26495">
                  <c:v>98.324469385652407</c:v>
                </c:pt>
                <c:pt idx="26496">
                  <c:v>98.325154104837068</c:v>
                </c:pt>
                <c:pt idx="26497">
                  <c:v>98.325838798297099</c:v>
                </c:pt>
                <c:pt idx="26498">
                  <c:v>98.326523466034516</c:v>
                </c:pt>
                <c:pt idx="26499">
                  <c:v>98.327208108051138</c:v>
                </c:pt>
                <c:pt idx="26500">
                  <c:v>98.327892724349056</c:v>
                </c:pt>
                <c:pt idx="26501">
                  <c:v>98.328577314930044</c:v>
                </c:pt>
                <c:pt idx="26502">
                  <c:v>98.329261879796121</c:v>
                </c:pt>
                <c:pt idx="26503">
                  <c:v>98.32994641894922</c:v>
                </c:pt>
                <c:pt idx="26504">
                  <c:v>98.33063093239123</c:v>
                </c:pt>
                <c:pt idx="26505">
                  <c:v>98.331315420124156</c:v>
                </c:pt>
                <c:pt idx="26506">
                  <c:v>98.331999882149816</c:v>
                </c:pt>
                <c:pt idx="26507">
                  <c:v>98.3326843184702</c:v>
                </c:pt>
                <c:pt idx="26508">
                  <c:v>98.333368729087283</c:v>
                </c:pt>
                <c:pt idx="26509">
                  <c:v>98.334053114002955</c:v>
                </c:pt>
                <c:pt idx="26510">
                  <c:v>98.334737473219107</c:v>
                </c:pt>
                <c:pt idx="26511">
                  <c:v>98.335421806737699</c:v>
                </c:pt>
                <c:pt idx="26512">
                  <c:v>98.336106114560707</c:v>
                </c:pt>
                <c:pt idx="26513">
                  <c:v>98.336790396690034</c:v>
                </c:pt>
                <c:pt idx="26514">
                  <c:v>98.337474653127572</c:v>
                </c:pt>
                <c:pt idx="26515">
                  <c:v>98.33815888387528</c:v>
                </c:pt>
                <c:pt idx="26516">
                  <c:v>98.338843088935064</c:v>
                </c:pt>
                <c:pt idx="26517">
                  <c:v>98.339527268308899</c:v>
                </c:pt>
                <c:pt idx="26518">
                  <c:v>98.340211421998688</c:v>
                </c:pt>
                <c:pt idx="26519">
                  <c:v>98.340895550006309</c:v>
                </c:pt>
                <c:pt idx="26520">
                  <c:v>98.341579652333792</c:v>
                </c:pt>
                <c:pt idx="26521">
                  <c:v>98.342263728983013</c:v>
                </c:pt>
                <c:pt idx="26522">
                  <c:v>98.34294777995585</c:v>
                </c:pt>
                <c:pt idx="26523">
                  <c:v>98.343631805254319</c:v>
                </c:pt>
                <c:pt idx="26524">
                  <c:v>98.34431580488031</c:v>
                </c:pt>
                <c:pt idx="26525">
                  <c:v>98.344999778835714</c:v>
                </c:pt>
                <c:pt idx="26526">
                  <c:v>98.345683727122506</c:v>
                </c:pt>
                <c:pt idx="26527">
                  <c:v>98.346367649742646</c:v>
                </c:pt>
                <c:pt idx="26528">
                  <c:v>98.347051546697912</c:v>
                </c:pt>
                <c:pt idx="26529">
                  <c:v>98.347735417990378</c:v>
                </c:pt>
                <c:pt idx="26530">
                  <c:v>98.348419263621921</c:v>
                </c:pt>
                <c:pt idx="26531">
                  <c:v>98.349103083594485</c:v>
                </c:pt>
                <c:pt idx="26532">
                  <c:v>98.349786877909935</c:v>
                </c:pt>
                <c:pt idx="26533">
                  <c:v>98.350470646570287</c:v>
                </c:pt>
                <c:pt idx="26534">
                  <c:v>98.351154389577417</c:v>
                </c:pt>
                <c:pt idx="26535">
                  <c:v>98.351838106933172</c:v>
                </c:pt>
                <c:pt idx="26536">
                  <c:v>98.352521798639643</c:v>
                </c:pt>
                <c:pt idx="26537">
                  <c:v>98.353205464698632</c:v>
                </c:pt>
                <c:pt idx="26538">
                  <c:v>98.353889105112117</c:v>
                </c:pt>
                <c:pt idx="26539">
                  <c:v>98.354572719881958</c:v>
                </c:pt>
                <c:pt idx="26540">
                  <c:v>98.355256309010173</c:v>
                </c:pt>
                <c:pt idx="26541">
                  <c:v>98.355939872498553</c:v>
                </c:pt>
                <c:pt idx="26542">
                  <c:v>98.356623410349229</c:v>
                </c:pt>
                <c:pt idx="26543">
                  <c:v>98.357306922563879</c:v>
                </c:pt>
                <c:pt idx="26544">
                  <c:v>98.357990409144634</c:v>
                </c:pt>
                <c:pt idx="26545">
                  <c:v>98.358673870093298</c:v>
                </c:pt>
                <c:pt idx="26546">
                  <c:v>98.359357305411834</c:v>
                </c:pt>
                <c:pt idx="26547">
                  <c:v>98.360040715102144</c:v>
                </c:pt>
                <c:pt idx="26548">
                  <c:v>98.360724099166134</c:v>
                </c:pt>
                <c:pt idx="26549">
                  <c:v>98.361407457605779</c:v>
                </c:pt>
                <c:pt idx="26550">
                  <c:v>98.362090790422968</c:v>
                </c:pt>
                <c:pt idx="26551">
                  <c:v>98.362774097619635</c:v>
                </c:pt>
                <c:pt idx="26552">
                  <c:v>98.363457379197712</c:v>
                </c:pt>
                <c:pt idx="26553">
                  <c:v>98.364140635159075</c:v>
                </c:pt>
                <c:pt idx="26554">
                  <c:v>98.364823865505699</c:v>
                </c:pt>
                <c:pt idx="26555">
                  <c:v>98.365507070239431</c:v>
                </c:pt>
                <c:pt idx="26556">
                  <c:v>98.36619024936229</c:v>
                </c:pt>
                <c:pt idx="26557">
                  <c:v>98.366873402876081</c:v>
                </c:pt>
                <c:pt idx="26558">
                  <c:v>98.367556530782821</c:v>
                </c:pt>
                <c:pt idx="26559">
                  <c:v>98.3682396330844</c:v>
                </c:pt>
                <c:pt idx="26560">
                  <c:v>98.368922709782709</c:v>
                </c:pt>
                <c:pt idx="26561">
                  <c:v>98.369605760879722</c:v>
                </c:pt>
                <c:pt idx="26562">
                  <c:v>98.370288786377316</c:v>
                </c:pt>
                <c:pt idx="26563">
                  <c:v>98.370971786277408</c:v>
                </c:pt>
                <c:pt idx="26564">
                  <c:v>98.371654760581947</c:v>
                </c:pt>
                <c:pt idx="26565">
                  <c:v>98.372337709292808</c:v>
                </c:pt>
                <c:pt idx="26566">
                  <c:v>98.373020632411937</c:v>
                </c:pt>
                <c:pt idx="26567">
                  <c:v>98.373703529941281</c:v>
                </c:pt>
                <c:pt idx="26568">
                  <c:v>98.374386401882717</c:v>
                </c:pt>
                <c:pt idx="26569">
                  <c:v>98.375069248238162</c:v>
                </c:pt>
                <c:pt idx="26570">
                  <c:v>98.375752069009508</c:v>
                </c:pt>
                <c:pt idx="26571">
                  <c:v>98.376434864198771</c:v>
                </c:pt>
                <c:pt idx="26572">
                  <c:v>98.377117633807785</c:v>
                </c:pt>
                <c:pt idx="26573">
                  <c:v>98.37780037783844</c:v>
                </c:pt>
                <c:pt idx="26574">
                  <c:v>98.378483096292726</c:v>
                </c:pt>
                <c:pt idx="26575">
                  <c:v>98.379165789172561</c:v>
                </c:pt>
                <c:pt idx="26576">
                  <c:v>98.379848456479763</c:v>
                </c:pt>
                <c:pt idx="26577">
                  <c:v>98.380531098216409</c:v>
                </c:pt>
                <c:pt idx="26578">
                  <c:v>98.381213714384273</c:v>
                </c:pt>
                <c:pt idx="26579">
                  <c:v>98.381896304985275</c:v>
                </c:pt>
                <c:pt idx="26580">
                  <c:v>98.382578870021391</c:v>
                </c:pt>
                <c:pt idx="26581">
                  <c:v>98.38326140949458</c:v>
                </c:pt>
                <c:pt idx="26582">
                  <c:v>98.383943923406662</c:v>
                </c:pt>
                <c:pt idx="26583">
                  <c:v>98.384626411759584</c:v>
                </c:pt>
                <c:pt idx="26584">
                  <c:v>98.385308874555221</c:v>
                </c:pt>
                <c:pt idx="26585">
                  <c:v>98.385991311795536</c:v>
                </c:pt>
                <c:pt idx="26586">
                  <c:v>98.386673723482488</c:v>
                </c:pt>
                <c:pt idx="26587">
                  <c:v>98.387356109617912</c:v>
                </c:pt>
                <c:pt idx="26588">
                  <c:v>98.388038470203696</c:v>
                </c:pt>
                <c:pt idx="26589">
                  <c:v>98.38872080524186</c:v>
                </c:pt>
                <c:pt idx="26590">
                  <c:v>98.389403114734236</c:v>
                </c:pt>
                <c:pt idx="26591">
                  <c:v>98.390085398682771</c:v>
                </c:pt>
                <c:pt idx="26592">
                  <c:v>98.390767657089356</c:v>
                </c:pt>
                <c:pt idx="26593">
                  <c:v>98.391449889955965</c:v>
                </c:pt>
                <c:pt idx="26594">
                  <c:v>98.392132097284374</c:v>
                </c:pt>
                <c:pt idx="26595">
                  <c:v>98.392814279076632</c:v>
                </c:pt>
                <c:pt idx="26596">
                  <c:v>98.393496435334598</c:v>
                </c:pt>
                <c:pt idx="26597">
                  <c:v>98.394178566060162</c:v>
                </c:pt>
                <c:pt idx="26598">
                  <c:v>98.394860671255287</c:v>
                </c:pt>
                <c:pt idx="26599">
                  <c:v>98.395542750921791</c:v>
                </c:pt>
                <c:pt idx="26600">
                  <c:v>98.396224805061706</c:v>
                </c:pt>
                <c:pt idx="26601">
                  <c:v>98.396906833676866</c:v>
                </c:pt>
                <c:pt idx="26602">
                  <c:v>98.397588836769174</c:v>
                </c:pt>
                <c:pt idx="26603">
                  <c:v>98.398270814340648</c:v>
                </c:pt>
                <c:pt idx="26604">
                  <c:v>98.398952766393052</c:v>
                </c:pt>
                <c:pt idx="26605">
                  <c:v>98.399634692928373</c:v>
                </c:pt>
                <c:pt idx="26606">
                  <c:v>98.400316593948475</c:v>
                </c:pt>
                <c:pt idx="26607">
                  <c:v>98.400998469455374</c:v>
                </c:pt>
                <c:pt idx="26608">
                  <c:v>98.401680319450833</c:v>
                </c:pt>
                <c:pt idx="26609">
                  <c:v>98.402362143936855</c:v>
                </c:pt>
                <c:pt idx="26610">
                  <c:v>98.403043942915346</c:v>
                </c:pt>
                <c:pt idx="26611">
                  <c:v>98.40372571638818</c:v>
                </c:pt>
                <c:pt idx="26612">
                  <c:v>98.404407464357277</c:v>
                </c:pt>
                <c:pt idx="26613">
                  <c:v>98.405089186824526</c:v>
                </c:pt>
                <c:pt idx="26614">
                  <c:v>98.405770883791874</c:v>
                </c:pt>
                <c:pt idx="26615">
                  <c:v>98.406452555261239</c:v>
                </c:pt>
                <c:pt idx="26616">
                  <c:v>98.407134201234513</c:v>
                </c:pt>
                <c:pt idx="26617">
                  <c:v>98.407815821713527</c:v>
                </c:pt>
                <c:pt idx="26618">
                  <c:v>98.408497416700271</c:v>
                </c:pt>
                <c:pt idx="26619">
                  <c:v>98.40917898619665</c:v>
                </c:pt>
                <c:pt idx="26620">
                  <c:v>98.40986053020454</c:v>
                </c:pt>
                <c:pt idx="26621">
                  <c:v>98.410542048725873</c:v>
                </c:pt>
                <c:pt idx="26622">
                  <c:v>98.411223541762595</c:v>
                </c:pt>
                <c:pt idx="26623">
                  <c:v>98.41190500931647</c:v>
                </c:pt>
                <c:pt idx="26624">
                  <c:v>98.412586451389501</c:v>
                </c:pt>
                <c:pt idx="26625">
                  <c:v>98.41326786798362</c:v>
                </c:pt>
                <c:pt idx="26626">
                  <c:v>98.413949259100676</c:v>
                </c:pt>
                <c:pt idx="26627">
                  <c:v>98.414630624742628</c:v>
                </c:pt>
                <c:pt idx="26628">
                  <c:v>98.415311964911297</c:v>
                </c:pt>
                <c:pt idx="26629">
                  <c:v>98.415993279608657</c:v>
                </c:pt>
                <c:pt idx="26630">
                  <c:v>98.416674568836612</c:v>
                </c:pt>
                <c:pt idx="26631">
                  <c:v>98.417355832597011</c:v>
                </c:pt>
                <c:pt idx="26632">
                  <c:v>98.418037070891842</c:v>
                </c:pt>
                <c:pt idx="26633">
                  <c:v>98.418718283722953</c:v>
                </c:pt>
                <c:pt idx="26634">
                  <c:v>98.419399471092291</c:v>
                </c:pt>
                <c:pt idx="26635">
                  <c:v>98.420080633001618</c:v>
                </c:pt>
                <c:pt idx="26636">
                  <c:v>98.420761769453051</c:v>
                </c:pt>
                <c:pt idx="26637">
                  <c:v>98.421442880448311</c:v>
                </c:pt>
                <c:pt idx="26638">
                  <c:v>98.422123965989428</c:v>
                </c:pt>
                <c:pt idx="26639">
                  <c:v>98.422805026078223</c:v>
                </c:pt>
                <c:pt idx="26640">
                  <c:v>98.423486060716655</c:v>
                </c:pt>
                <c:pt idx="26641">
                  <c:v>98.424167069906588</c:v>
                </c:pt>
                <c:pt idx="26642">
                  <c:v>98.424848053649896</c:v>
                </c:pt>
                <c:pt idx="26643">
                  <c:v>98.425529011948569</c:v>
                </c:pt>
                <c:pt idx="26644">
                  <c:v>98.426209944804427</c:v>
                </c:pt>
                <c:pt idx="26645">
                  <c:v>98.426890852219415</c:v>
                </c:pt>
                <c:pt idx="26646">
                  <c:v>98.427571734195439</c:v>
                </c:pt>
                <c:pt idx="26647">
                  <c:v>98.428252590734346</c:v>
                </c:pt>
                <c:pt idx="26648">
                  <c:v>98.428933421838124</c:v>
                </c:pt>
                <c:pt idx="26649">
                  <c:v>98.429614227508566</c:v>
                </c:pt>
                <c:pt idx="26650">
                  <c:v>98.430295007747645</c:v>
                </c:pt>
                <c:pt idx="26651">
                  <c:v>98.430975762557239</c:v>
                </c:pt>
                <c:pt idx="26652">
                  <c:v>98.431656491939279</c:v>
                </c:pt>
                <c:pt idx="26653">
                  <c:v>98.432337195895585</c:v>
                </c:pt>
                <c:pt idx="26654">
                  <c:v>98.433017874428145</c:v>
                </c:pt>
                <c:pt idx="26655">
                  <c:v>98.433698527538851</c:v>
                </c:pt>
                <c:pt idx="26656">
                  <c:v>98.43437915522955</c:v>
                </c:pt>
                <c:pt idx="26657">
                  <c:v>98.43505975750216</c:v>
                </c:pt>
                <c:pt idx="26658">
                  <c:v>98.43574033435857</c:v>
                </c:pt>
                <c:pt idx="26659">
                  <c:v>98.436420885800715</c:v>
                </c:pt>
                <c:pt idx="26660">
                  <c:v>98.437101411830454</c:v>
                </c:pt>
                <c:pt idx="26661">
                  <c:v>98.437781912449694</c:v>
                </c:pt>
                <c:pt idx="26662">
                  <c:v>98.438462387660351</c:v>
                </c:pt>
                <c:pt idx="26663">
                  <c:v>98.439142837464303</c:v>
                </c:pt>
                <c:pt idx="26664">
                  <c:v>98.439823261863509</c:v>
                </c:pt>
                <c:pt idx="26665">
                  <c:v>98.440503660859747</c:v>
                </c:pt>
                <c:pt idx="26666">
                  <c:v>98.441184034454949</c:v>
                </c:pt>
                <c:pt idx="26667">
                  <c:v>98.441864382651133</c:v>
                </c:pt>
                <c:pt idx="26668">
                  <c:v>98.442544705450047</c:v>
                </c:pt>
                <c:pt idx="26669">
                  <c:v>98.443225002853623</c:v>
                </c:pt>
                <c:pt idx="26670">
                  <c:v>98.443905274863795</c:v>
                </c:pt>
                <c:pt idx="26671">
                  <c:v>98.444585521482495</c:v>
                </c:pt>
                <c:pt idx="26672">
                  <c:v>98.445265742711499</c:v>
                </c:pt>
                <c:pt idx="26673">
                  <c:v>98.445945938552782</c:v>
                </c:pt>
                <c:pt idx="26674">
                  <c:v>98.446626109008236</c:v>
                </c:pt>
                <c:pt idx="26675">
                  <c:v>98.44730625407972</c:v>
                </c:pt>
                <c:pt idx="26676">
                  <c:v>98.447986373769169</c:v>
                </c:pt>
                <c:pt idx="26677">
                  <c:v>98.448666468078486</c:v>
                </c:pt>
                <c:pt idx="26678">
                  <c:v>98.449346537009461</c:v>
                </c:pt>
                <c:pt idx="26679">
                  <c:v>98.450026580564128</c:v>
                </c:pt>
                <c:pt idx="26680">
                  <c:v>98.450706598744318</c:v>
                </c:pt>
                <c:pt idx="26681">
                  <c:v>98.451386591551895</c:v>
                </c:pt>
                <c:pt idx="26682">
                  <c:v>98.452066558988818</c:v>
                </c:pt>
                <c:pt idx="26683">
                  <c:v>98.452746501056936</c:v>
                </c:pt>
                <c:pt idx="26684">
                  <c:v>98.453426417758152</c:v>
                </c:pt>
                <c:pt idx="26685">
                  <c:v>98.454106309094371</c:v>
                </c:pt>
                <c:pt idx="26686">
                  <c:v>98.454786175067468</c:v>
                </c:pt>
                <c:pt idx="26687">
                  <c:v>98.455466015679306</c:v>
                </c:pt>
                <c:pt idx="26688">
                  <c:v>98.456145830931831</c:v>
                </c:pt>
                <c:pt idx="26689">
                  <c:v>98.456825620826933</c:v>
                </c:pt>
                <c:pt idx="26690">
                  <c:v>98.457505385366488</c:v>
                </c:pt>
                <c:pt idx="26691">
                  <c:v>98.45818512455233</c:v>
                </c:pt>
                <c:pt idx="26692">
                  <c:v>98.458864838386432</c:v>
                </c:pt>
                <c:pt idx="26693">
                  <c:v>98.459544526870701</c:v>
                </c:pt>
                <c:pt idx="26694">
                  <c:v>98.460224190006954</c:v>
                </c:pt>
                <c:pt idx="26695">
                  <c:v>98.460903827797125</c:v>
                </c:pt>
                <c:pt idx="26696">
                  <c:v>98.461583440243061</c:v>
                </c:pt>
                <c:pt idx="26697">
                  <c:v>98.462263027346708</c:v>
                </c:pt>
                <c:pt idx="26698">
                  <c:v>98.4629425891099</c:v>
                </c:pt>
                <c:pt idx="26699">
                  <c:v>98.463622125534584</c:v>
                </c:pt>
                <c:pt idx="26700">
                  <c:v>98.464301636622608</c:v>
                </c:pt>
                <c:pt idx="26701">
                  <c:v>98.464981122375903</c:v>
                </c:pt>
                <c:pt idx="26702">
                  <c:v>98.465660582796332</c:v>
                </c:pt>
                <c:pt idx="26703">
                  <c:v>98.466340017885699</c:v>
                </c:pt>
                <c:pt idx="26704">
                  <c:v>98.467019427646079</c:v>
                </c:pt>
                <c:pt idx="26705">
                  <c:v>98.467698812079192</c:v>
                </c:pt>
                <c:pt idx="26706">
                  <c:v>98.468378171187027</c:v>
                </c:pt>
                <c:pt idx="26707">
                  <c:v>98.469057504971431</c:v>
                </c:pt>
                <c:pt idx="26708">
                  <c:v>98.469736813434281</c:v>
                </c:pt>
                <c:pt idx="26709">
                  <c:v>98.470416096577523</c:v>
                </c:pt>
                <c:pt idx="26710">
                  <c:v>98.471095354402976</c:v>
                </c:pt>
                <c:pt idx="26711">
                  <c:v>98.471774586912574</c:v>
                </c:pt>
                <c:pt idx="26712">
                  <c:v>98.472453794108162</c:v>
                </c:pt>
                <c:pt idx="26713">
                  <c:v>98.473132975991646</c:v>
                </c:pt>
                <c:pt idx="26714">
                  <c:v>98.473812132564888</c:v>
                </c:pt>
                <c:pt idx="26715">
                  <c:v>98.474491263829847</c:v>
                </c:pt>
                <c:pt idx="26716">
                  <c:v>98.475170369788358</c:v>
                </c:pt>
                <c:pt idx="26717">
                  <c:v>98.475849450442311</c:v>
                </c:pt>
                <c:pt idx="26718">
                  <c:v>98.476528505793638</c:v>
                </c:pt>
                <c:pt idx="26719">
                  <c:v>98.47720753584413</c:v>
                </c:pt>
                <c:pt idx="26720">
                  <c:v>98.477886540595719</c:v>
                </c:pt>
                <c:pt idx="26721">
                  <c:v>98.478565520050282</c:v>
                </c:pt>
                <c:pt idx="26722">
                  <c:v>98.479244474209764</c:v>
                </c:pt>
                <c:pt idx="26723">
                  <c:v>98.479923403075986</c:v>
                </c:pt>
                <c:pt idx="26724">
                  <c:v>98.480602306650795</c:v>
                </c:pt>
                <c:pt idx="26725">
                  <c:v>98.481281184936194</c:v>
                </c:pt>
                <c:pt idx="26726">
                  <c:v>98.481960037933973</c:v>
                </c:pt>
                <c:pt idx="26727">
                  <c:v>98.482638865646038</c:v>
                </c:pt>
                <c:pt idx="26728">
                  <c:v>98.483317668074307</c:v>
                </c:pt>
                <c:pt idx="26729">
                  <c:v>98.483996445220626</c:v>
                </c:pt>
                <c:pt idx="26730">
                  <c:v>98.484675197086816</c:v>
                </c:pt>
                <c:pt idx="26731">
                  <c:v>98.485353923674893</c:v>
                </c:pt>
                <c:pt idx="26732">
                  <c:v>98.486032624986692</c:v>
                </c:pt>
                <c:pt idx="26733">
                  <c:v>98.486711301024059</c:v>
                </c:pt>
                <c:pt idx="26734">
                  <c:v>98.487389951788913</c:v>
                </c:pt>
                <c:pt idx="26735">
                  <c:v>98.488068577283087</c:v>
                </c:pt>
                <c:pt idx="26736">
                  <c:v>98.488747177508529</c:v>
                </c:pt>
                <c:pt idx="26737">
                  <c:v>98.489425752467085</c:v>
                </c:pt>
                <c:pt idx="26738">
                  <c:v>98.49010430216066</c:v>
                </c:pt>
                <c:pt idx="26739">
                  <c:v>98.490782826591072</c:v>
                </c:pt>
                <c:pt idx="26740">
                  <c:v>98.491461325760298</c:v>
                </c:pt>
                <c:pt idx="26741">
                  <c:v>98.492139799670127</c:v>
                </c:pt>
                <c:pt idx="26742">
                  <c:v>98.492818248322493</c:v>
                </c:pt>
                <c:pt idx="26743">
                  <c:v>98.493496671719271</c:v>
                </c:pt>
                <c:pt idx="26744">
                  <c:v>98.494175069862337</c:v>
                </c:pt>
                <c:pt idx="26745">
                  <c:v>98.494853442753495</c:v>
                </c:pt>
                <c:pt idx="26746">
                  <c:v>98.49553179039475</c:v>
                </c:pt>
                <c:pt idx="26747">
                  <c:v>98.496210112787921</c:v>
                </c:pt>
                <c:pt idx="26748">
                  <c:v>98.49688840993494</c:v>
                </c:pt>
                <c:pt idx="26749">
                  <c:v>98.497566681837654</c:v>
                </c:pt>
                <c:pt idx="26750">
                  <c:v>98.498244928497854</c:v>
                </c:pt>
                <c:pt idx="26751">
                  <c:v>98.49892314991753</c:v>
                </c:pt>
                <c:pt idx="26752">
                  <c:v>98.499601346098473</c:v>
                </c:pt>
                <c:pt idx="26753">
                  <c:v>98.500279517042657</c:v>
                </c:pt>
                <c:pt idx="26754">
                  <c:v>98.500957662751915</c:v>
                </c:pt>
                <c:pt idx="26755">
                  <c:v>98.501635783228153</c:v>
                </c:pt>
                <c:pt idx="26756">
                  <c:v>98.50231387847316</c:v>
                </c:pt>
                <c:pt idx="26757">
                  <c:v>98.502991948488898</c:v>
                </c:pt>
                <c:pt idx="26758">
                  <c:v>98.503669993277299</c:v>
                </c:pt>
                <c:pt idx="26759">
                  <c:v>98.50434801284004</c:v>
                </c:pt>
                <c:pt idx="26760">
                  <c:v>98.505026007179211</c:v>
                </c:pt>
                <c:pt idx="26761">
                  <c:v>98.50570397629653</c:v>
                </c:pt>
                <c:pt idx="26762">
                  <c:v>98.506381920193988</c:v>
                </c:pt>
                <c:pt idx="26763">
                  <c:v>98.507059838873417</c:v>
                </c:pt>
                <c:pt idx="26764">
                  <c:v>98.507737732336665</c:v>
                </c:pt>
                <c:pt idx="26765">
                  <c:v>98.50841560058565</c:v>
                </c:pt>
                <c:pt idx="26766">
                  <c:v>98.509093443622262</c:v>
                </c:pt>
                <c:pt idx="26767">
                  <c:v>98.509771261448279</c:v>
                </c:pt>
                <c:pt idx="26768">
                  <c:v>98.510449054065674</c:v>
                </c:pt>
                <c:pt idx="26769">
                  <c:v>98.511126821476296</c:v>
                </c:pt>
                <c:pt idx="26770">
                  <c:v>98.51180456368202</c:v>
                </c:pt>
                <c:pt idx="26771">
                  <c:v>98.512482280684665</c:v>
                </c:pt>
                <c:pt idx="26772">
                  <c:v>98.513159972486221</c:v>
                </c:pt>
                <c:pt idx="26773">
                  <c:v>98.513837639088479</c:v>
                </c:pt>
                <c:pt idx="26774">
                  <c:v>98.514515280493342</c:v>
                </c:pt>
                <c:pt idx="26775">
                  <c:v>98.515192896702601</c:v>
                </c:pt>
                <c:pt idx="26776">
                  <c:v>98.515870487718303</c:v>
                </c:pt>
                <c:pt idx="26777">
                  <c:v>98.516548053542181</c:v>
                </c:pt>
                <c:pt idx="26778">
                  <c:v>98.517225594176139</c:v>
                </c:pt>
                <c:pt idx="26779">
                  <c:v>98.517903109622054</c:v>
                </c:pt>
                <c:pt idx="26780">
                  <c:v>98.518580599881787</c:v>
                </c:pt>
                <c:pt idx="26781">
                  <c:v>98.519258064957228</c:v>
                </c:pt>
                <c:pt idx="26782">
                  <c:v>98.519935504850253</c:v>
                </c:pt>
                <c:pt idx="26783">
                  <c:v>98.520612919562751</c:v>
                </c:pt>
                <c:pt idx="26784">
                  <c:v>98.521290309096543</c:v>
                </c:pt>
                <c:pt idx="26785">
                  <c:v>98.521967673453545</c:v>
                </c:pt>
                <c:pt idx="26786">
                  <c:v>98.522645012635579</c:v>
                </c:pt>
                <c:pt idx="26787">
                  <c:v>98.523322326644575</c:v>
                </c:pt>
                <c:pt idx="26788">
                  <c:v>98.52399961548241</c:v>
                </c:pt>
                <c:pt idx="26789">
                  <c:v>98.524676879150903</c:v>
                </c:pt>
                <c:pt idx="26790">
                  <c:v>98.525354117651872</c:v>
                </c:pt>
                <c:pt idx="26791">
                  <c:v>98.526031330987365</c:v>
                </c:pt>
                <c:pt idx="26792">
                  <c:v>98.526708519159101</c:v>
                </c:pt>
                <c:pt idx="26793">
                  <c:v>98.52738568216904</c:v>
                </c:pt>
                <c:pt idx="26794">
                  <c:v>98.528062820018917</c:v>
                </c:pt>
                <c:pt idx="26795">
                  <c:v>98.528739932710764</c:v>
                </c:pt>
                <c:pt idx="26796">
                  <c:v>98.529417020246385</c:v>
                </c:pt>
                <c:pt idx="26797">
                  <c:v>98.530094082627613</c:v>
                </c:pt>
                <c:pt idx="26798">
                  <c:v>98.530771119856311</c:v>
                </c:pt>
                <c:pt idx="26799">
                  <c:v>98.531448131934425</c:v>
                </c:pt>
                <c:pt idx="26800">
                  <c:v>98.532125118863803</c:v>
                </c:pt>
                <c:pt idx="26801">
                  <c:v>98.532802080646263</c:v>
                </c:pt>
                <c:pt idx="26802">
                  <c:v>98.533479017283696</c:v>
                </c:pt>
                <c:pt idx="26803">
                  <c:v>98.534155928778048</c:v>
                </c:pt>
                <c:pt idx="26804">
                  <c:v>98.534832815131026</c:v>
                </c:pt>
                <c:pt idx="26805">
                  <c:v>98.535509676344617</c:v>
                </c:pt>
                <c:pt idx="26806">
                  <c:v>98.536186512420613</c:v>
                </c:pt>
                <c:pt idx="26807">
                  <c:v>98.536863323361004</c:v>
                </c:pt>
                <c:pt idx="26808">
                  <c:v>98.537540109167594</c:v>
                </c:pt>
                <c:pt idx="26809">
                  <c:v>98.538216869842188</c:v>
                </c:pt>
                <c:pt idx="26810">
                  <c:v>98.538893605386662</c:v>
                </c:pt>
                <c:pt idx="26811">
                  <c:v>98.539570315802948</c:v>
                </c:pt>
                <c:pt idx="26812">
                  <c:v>98.540247001092894</c:v>
                </c:pt>
                <c:pt idx="26813">
                  <c:v>98.540923661258375</c:v>
                </c:pt>
                <c:pt idx="26814">
                  <c:v>98.541600296301226</c:v>
                </c:pt>
                <c:pt idx="26815">
                  <c:v>98.542276906223279</c:v>
                </c:pt>
                <c:pt idx="26816">
                  <c:v>98.542953491026495</c:v>
                </c:pt>
                <c:pt idx="26817">
                  <c:v>98.543630050712665</c:v>
                </c:pt>
                <c:pt idx="26818">
                  <c:v>98.544306585283664</c:v>
                </c:pt>
                <c:pt idx="26819">
                  <c:v>98.544983094741397</c:v>
                </c:pt>
                <c:pt idx="26820">
                  <c:v>98.545659579087697</c:v>
                </c:pt>
                <c:pt idx="26821">
                  <c:v>98.546336038324384</c:v>
                </c:pt>
                <c:pt idx="26822">
                  <c:v>98.547012472453403</c:v>
                </c:pt>
                <c:pt idx="26823">
                  <c:v>98.547688881476603</c:v>
                </c:pt>
                <c:pt idx="26824">
                  <c:v>98.548365265395816</c:v>
                </c:pt>
                <c:pt idx="26825">
                  <c:v>98.549041624212919</c:v>
                </c:pt>
                <c:pt idx="26826">
                  <c:v>98.54971795792973</c:v>
                </c:pt>
                <c:pt idx="26827">
                  <c:v>98.550394266548182</c:v>
                </c:pt>
                <c:pt idx="26828">
                  <c:v>98.551070550070122</c:v>
                </c:pt>
                <c:pt idx="26829">
                  <c:v>98.551746808497427</c:v>
                </c:pt>
                <c:pt idx="26830">
                  <c:v>98.552423041831915</c:v>
                </c:pt>
                <c:pt idx="26831">
                  <c:v>98.553099250075462</c:v>
                </c:pt>
                <c:pt idx="26832">
                  <c:v>98.553775433229916</c:v>
                </c:pt>
                <c:pt idx="26833">
                  <c:v>98.554451591297195</c:v>
                </c:pt>
                <c:pt idx="26834">
                  <c:v>98.555127724279117</c:v>
                </c:pt>
                <c:pt idx="26835">
                  <c:v>98.555803832177503</c:v>
                </c:pt>
                <c:pt idx="26836">
                  <c:v>98.556479914994298</c:v>
                </c:pt>
                <c:pt idx="26837">
                  <c:v>98.557155972731351</c:v>
                </c:pt>
                <c:pt idx="26838">
                  <c:v>98.55783200539048</c:v>
                </c:pt>
                <c:pt idx="26839">
                  <c:v>98.558508012973505</c:v>
                </c:pt>
                <c:pt idx="26840">
                  <c:v>98.559183995482428</c:v>
                </c:pt>
                <c:pt idx="26841">
                  <c:v>98.559859952918998</c:v>
                </c:pt>
                <c:pt idx="26842">
                  <c:v>98.560535885285077</c:v>
                </c:pt>
                <c:pt idx="26843">
                  <c:v>98.561211792582554</c:v>
                </c:pt>
                <c:pt idx="26844">
                  <c:v>98.561887674813292</c:v>
                </c:pt>
                <c:pt idx="26845">
                  <c:v>98.562563531979166</c:v>
                </c:pt>
                <c:pt idx="26846">
                  <c:v>98.56323936408198</c:v>
                </c:pt>
                <c:pt idx="26847">
                  <c:v>98.563915171123611</c:v>
                </c:pt>
                <c:pt idx="26848">
                  <c:v>98.564590953105963</c:v>
                </c:pt>
                <c:pt idx="26849">
                  <c:v>98.565266710030869</c:v>
                </c:pt>
                <c:pt idx="26850">
                  <c:v>98.565942441900134</c:v>
                </c:pt>
                <c:pt idx="26851">
                  <c:v>98.566618148715705</c:v>
                </c:pt>
                <c:pt idx="26852">
                  <c:v>98.567293830479372</c:v>
                </c:pt>
                <c:pt idx="26853">
                  <c:v>98.567969487193039</c:v>
                </c:pt>
                <c:pt idx="26854">
                  <c:v>98.568645118858484</c:v>
                </c:pt>
                <c:pt idx="26855">
                  <c:v>98.569320725477695</c:v>
                </c:pt>
                <c:pt idx="26856">
                  <c:v>98.569996307052392</c:v>
                </c:pt>
                <c:pt idx="26857">
                  <c:v>98.570671863584494</c:v>
                </c:pt>
                <c:pt idx="26858">
                  <c:v>98.571347395075918</c:v>
                </c:pt>
                <c:pt idx="26859">
                  <c:v>98.572022901528456</c:v>
                </c:pt>
                <c:pt idx="26860">
                  <c:v>98.572698382943926</c:v>
                </c:pt>
                <c:pt idx="26861">
                  <c:v>98.573373839324233</c:v>
                </c:pt>
                <c:pt idx="26862">
                  <c:v>98.574049270671253</c:v>
                </c:pt>
                <c:pt idx="26863">
                  <c:v>98.574724676986776</c:v>
                </c:pt>
                <c:pt idx="26864">
                  <c:v>98.575400058272749</c:v>
                </c:pt>
                <c:pt idx="26865">
                  <c:v>98.576075414530933</c:v>
                </c:pt>
                <c:pt idx="26866">
                  <c:v>98.576750745763249</c:v>
                </c:pt>
                <c:pt idx="26867">
                  <c:v>98.577426051971528</c:v>
                </c:pt>
                <c:pt idx="26868">
                  <c:v>98.578101333157562</c:v>
                </c:pt>
                <c:pt idx="26869">
                  <c:v>98.57877658932334</c:v>
                </c:pt>
                <c:pt idx="26870">
                  <c:v>98.579451820470595</c:v>
                </c:pt>
                <c:pt idx="26871">
                  <c:v>98.580127026601289</c:v>
                </c:pt>
                <c:pt idx="26872">
                  <c:v>98.58080220771717</c:v>
                </c:pt>
                <c:pt idx="26873">
                  <c:v>98.581477363820127</c:v>
                </c:pt>
                <c:pt idx="26874">
                  <c:v>98.582152494912066</c:v>
                </c:pt>
                <c:pt idx="26875">
                  <c:v>98.582827600994719</c:v>
                </c:pt>
                <c:pt idx="26876">
                  <c:v>98.58350268207009</c:v>
                </c:pt>
                <c:pt idx="26877">
                  <c:v>98.584177738139928</c:v>
                </c:pt>
                <c:pt idx="26878">
                  <c:v>98.584852769206123</c:v>
                </c:pt>
                <c:pt idx="26879">
                  <c:v>98.585527775270506</c:v>
                </c:pt>
                <c:pt idx="26880">
                  <c:v>98.586202756334941</c:v>
                </c:pt>
                <c:pt idx="26881">
                  <c:v>98.586877712401261</c:v>
                </c:pt>
                <c:pt idx="26882">
                  <c:v>98.587552643471412</c:v>
                </c:pt>
                <c:pt idx="26883">
                  <c:v>98.588227549547142</c:v>
                </c:pt>
                <c:pt idx="26884">
                  <c:v>98.588902430630284</c:v>
                </c:pt>
                <c:pt idx="26885">
                  <c:v>98.589577286722772</c:v>
                </c:pt>
                <c:pt idx="26886">
                  <c:v>98.590252117826395</c:v>
                </c:pt>
                <c:pt idx="26887">
                  <c:v>98.590926923943101</c:v>
                </c:pt>
                <c:pt idx="26888">
                  <c:v>98.591601705074623</c:v>
                </c:pt>
                <c:pt idx="26889">
                  <c:v>98.592276461222824</c:v>
                </c:pt>
                <c:pt idx="26890">
                  <c:v>98.592951192389577</c:v>
                </c:pt>
                <c:pt idx="26891">
                  <c:v>98.593625898576803</c:v>
                </c:pt>
                <c:pt idx="26892">
                  <c:v>98.59430057978625</c:v>
                </c:pt>
                <c:pt idx="26893">
                  <c:v>98.59497523601982</c:v>
                </c:pt>
                <c:pt idx="26894">
                  <c:v>98.595649867279363</c:v>
                </c:pt>
                <c:pt idx="26895">
                  <c:v>98.59632447356671</c:v>
                </c:pt>
                <c:pt idx="26896">
                  <c:v>98.596999054883682</c:v>
                </c:pt>
                <c:pt idx="26897">
                  <c:v>98.59767361123221</c:v>
                </c:pt>
                <c:pt idx="26898">
                  <c:v>98.598348142614029</c:v>
                </c:pt>
                <c:pt idx="26899">
                  <c:v>98.599022649031113</c:v>
                </c:pt>
                <c:pt idx="26900">
                  <c:v>98.599697130485197</c:v>
                </c:pt>
                <c:pt idx="26901">
                  <c:v>98.600371586978198</c:v>
                </c:pt>
                <c:pt idx="26902">
                  <c:v>98.601046018511937</c:v>
                </c:pt>
                <c:pt idx="26903">
                  <c:v>98.601720425088303</c:v>
                </c:pt>
                <c:pt idx="26904">
                  <c:v>98.602394806709029</c:v>
                </c:pt>
                <c:pt idx="26905">
                  <c:v>98.603069163376134</c:v>
                </c:pt>
                <c:pt idx="26906">
                  <c:v>98.603743495091308</c:v>
                </c:pt>
                <c:pt idx="26907">
                  <c:v>98.604417801856457</c:v>
                </c:pt>
                <c:pt idx="26908">
                  <c:v>98.605092083673469</c:v>
                </c:pt>
                <c:pt idx="26909">
                  <c:v>98.605766340544136</c:v>
                </c:pt>
                <c:pt idx="26910">
                  <c:v>98.606440572470305</c:v>
                </c:pt>
                <c:pt idx="26911">
                  <c:v>98.607114779453852</c:v>
                </c:pt>
                <c:pt idx="26912">
                  <c:v>98.607788961496595</c:v>
                </c:pt>
                <c:pt idx="26913">
                  <c:v>98.60846311860044</c:v>
                </c:pt>
                <c:pt idx="26914">
                  <c:v>98.609137250767148</c:v>
                </c:pt>
                <c:pt idx="26915">
                  <c:v>98.609811357998538</c:v>
                </c:pt>
                <c:pt idx="26916">
                  <c:v>98.610485440296628</c:v>
                </c:pt>
                <c:pt idx="26917">
                  <c:v>98.611159497663095</c:v>
                </c:pt>
                <c:pt idx="26918">
                  <c:v>98.611833530099815</c:v>
                </c:pt>
                <c:pt idx="26919">
                  <c:v>98.612507537608664</c:v>
                </c:pt>
                <c:pt idx="26920">
                  <c:v>98.613181520191489</c:v>
                </c:pt>
                <c:pt idx="26921">
                  <c:v>98.613855477850123</c:v>
                </c:pt>
                <c:pt idx="26922">
                  <c:v>98.614529410586414</c:v>
                </c:pt>
                <c:pt idx="26923">
                  <c:v>98.61520331840218</c:v>
                </c:pt>
                <c:pt idx="26924">
                  <c:v>98.615877201299298</c:v>
                </c:pt>
                <c:pt idx="26925">
                  <c:v>98.616551059279573</c:v>
                </c:pt>
                <c:pt idx="26926">
                  <c:v>98.617224892344893</c:v>
                </c:pt>
                <c:pt idx="26927">
                  <c:v>98.617898700497079</c:v>
                </c:pt>
                <c:pt idx="26928">
                  <c:v>98.61857248373795</c:v>
                </c:pt>
                <c:pt idx="26929">
                  <c:v>98.619246242069352</c:v>
                </c:pt>
                <c:pt idx="26930">
                  <c:v>98.619919975493204</c:v>
                </c:pt>
                <c:pt idx="26931">
                  <c:v>98.620593684011254</c:v>
                </c:pt>
                <c:pt idx="26932">
                  <c:v>98.621267367625379</c:v>
                </c:pt>
                <c:pt idx="26933">
                  <c:v>98.62194102633741</c:v>
                </c:pt>
                <c:pt idx="26934">
                  <c:v>98.622614660149196</c:v>
                </c:pt>
                <c:pt idx="26935">
                  <c:v>98.623288269062584</c:v>
                </c:pt>
                <c:pt idx="26936">
                  <c:v>98.623961853079393</c:v>
                </c:pt>
                <c:pt idx="26937">
                  <c:v>98.624635412201471</c:v>
                </c:pt>
                <c:pt idx="26938">
                  <c:v>98.625308946430664</c:v>
                </c:pt>
                <c:pt idx="26939">
                  <c:v>98.625982455768835</c:v>
                </c:pt>
                <c:pt idx="26940">
                  <c:v>98.626655940217859</c:v>
                </c:pt>
                <c:pt idx="26941">
                  <c:v>98.627329399779413</c:v>
                </c:pt>
                <c:pt idx="26942">
                  <c:v>98.628002834455472</c:v>
                </c:pt>
                <c:pt idx="26943">
                  <c:v>98.628676244247913</c:v>
                </c:pt>
                <c:pt idx="26944">
                  <c:v>98.62934962915844</c:v>
                </c:pt>
                <c:pt idx="26945">
                  <c:v>98.630022989188973</c:v>
                </c:pt>
                <c:pt idx="26946">
                  <c:v>98.630696324341329</c:v>
                </c:pt>
                <c:pt idx="26947">
                  <c:v>98.631369634617357</c:v>
                </c:pt>
                <c:pt idx="26948">
                  <c:v>98.632042920018861</c:v>
                </c:pt>
                <c:pt idx="26949">
                  <c:v>98.632716180547732</c:v>
                </c:pt>
                <c:pt idx="26950">
                  <c:v>98.633389416205787</c:v>
                </c:pt>
                <c:pt idx="26951">
                  <c:v>98.634062626994918</c:v>
                </c:pt>
                <c:pt idx="26952">
                  <c:v>98.634735812916787</c:v>
                </c:pt>
                <c:pt idx="26953">
                  <c:v>98.635408973973426</c:v>
                </c:pt>
                <c:pt idx="26954">
                  <c:v>98.636082110166555</c:v>
                </c:pt>
                <c:pt idx="26955">
                  <c:v>98.636755221498092</c:v>
                </c:pt>
                <c:pt idx="26956">
                  <c:v>98.637428307969842</c:v>
                </c:pt>
                <c:pt idx="26957">
                  <c:v>98.638101369583566</c:v>
                </c:pt>
                <c:pt idx="26958">
                  <c:v>98.638774406341227</c:v>
                </c:pt>
                <c:pt idx="26959">
                  <c:v>98.639447418244558</c:v>
                </c:pt>
                <c:pt idx="26960">
                  <c:v>98.640120405295491</c:v>
                </c:pt>
                <c:pt idx="26961">
                  <c:v>98.640793367495732</c:v>
                </c:pt>
                <c:pt idx="26962">
                  <c:v>98.64146630484727</c:v>
                </c:pt>
                <c:pt idx="26963">
                  <c:v>98.642139217351797</c:v>
                </c:pt>
                <c:pt idx="26964">
                  <c:v>98.642812105011217</c:v>
                </c:pt>
                <c:pt idx="26965">
                  <c:v>98.643484967827391</c:v>
                </c:pt>
                <c:pt idx="26966">
                  <c:v>98.644157805802095</c:v>
                </c:pt>
                <c:pt idx="26967">
                  <c:v>98.644830618937164</c:v>
                </c:pt>
                <c:pt idx="26968">
                  <c:v>98.645503407234486</c:v>
                </c:pt>
                <c:pt idx="26969">
                  <c:v>98.646176170695838</c:v>
                </c:pt>
                <c:pt idx="26970">
                  <c:v>98.646848909323154</c:v>
                </c:pt>
                <c:pt idx="26971">
                  <c:v>98.647521623118138</c:v>
                </c:pt>
                <c:pt idx="26972">
                  <c:v>98.648194312082666</c:v>
                </c:pt>
                <c:pt idx="26973">
                  <c:v>98.648866976218613</c:v>
                </c:pt>
                <c:pt idx="26974">
                  <c:v>98.649539615527786</c:v>
                </c:pt>
                <c:pt idx="26975">
                  <c:v>98.650212230012002</c:v>
                </c:pt>
                <c:pt idx="26976">
                  <c:v>98.650884819673095</c:v>
                </c:pt>
                <c:pt idx="26977">
                  <c:v>98.651557384512913</c:v>
                </c:pt>
                <c:pt idx="26978">
                  <c:v>98.652229924533316</c:v>
                </c:pt>
                <c:pt idx="26979">
                  <c:v>98.652902439736067</c:v>
                </c:pt>
                <c:pt idx="26980">
                  <c:v>98.653574930123071</c:v>
                </c:pt>
                <c:pt idx="26981">
                  <c:v>98.654247395696089</c:v>
                </c:pt>
                <c:pt idx="26982">
                  <c:v>98.654919836456955</c:v>
                </c:pt>
                <c:pt idx="26983">
                  <c:v>98.655592252407601</c:v>
                </c:pt>
                <c:pt idx="26984">
                  <c:v>98.656264643549761</c:v>
                </c:pt>
                <c:pt idx="26985">
                  <c:v>98.656937009885269</c:v>
                </c:pt>
                <c:pt idx="26986">
                  <c:v>98.657609351416042</c:v>
                </c:pt>
                <c:pt idx="26987">
                  <c:v>98.658281668143772</c:v>
                </c:pt>
                <c:pt idx="26988">
                  <c:v>98.658953960070377</c:v>
                </c:pt>
                <c:pt idx="26989">
                  <c:v>98.65962622719772</c:v>
                </c:pt>
                <c:pt idx="26990">
                  <c:v>98.660298469527532</c:v>
                </c:pt>
                <c:pt idx="26991">
                  <c:v>98.660970687061692</c:v>
                </c:pt>
                <c:pt idx="26992">
                  <c:v>98.661642879802073</c:v>
                </c:pt>
                <c:pt idx="26993">
                  <c:v>98.662315047750397</c:v>
                </c:pt>
                <c:pt idx="26994">
                  <c:v>98.662987190908595</c:v>
                </c:pt>
                <c:pt idx="26995">
                  <c:v>98.663659309278501</c:v>
                </c:pt>
                <c:pt idx="26996">
                  <c:v>98.664331402861805</c:v>
                </c:pt>
                <c:pt idx="26997">
                  <c:v>98.665003471660512</c:v>
                </c:pt>
                <c:pt idx="26998">
                  <c:v>98.665675515676327</c:v>
                </c:pt>
                <c:pt idx="26999">
                  <c:v>98.666347534911125</c:v>
                </c:pt>
                <c:pt idx="27000">
                  <c:v>98.667019529366755</c:v>
                </c:pt>
                <c:pt idx="27001">
                  <c:v>98.667691499044977</c:v>
                </c:pt>
                <c:pt idx="27002">
                  <c:v>98.668363443947683</c:v>
                </c:pt>
                <c:pt idx="27003">
                  <c:v>98.66903536407662</c:v>
                </c:pt>
                <c:pt idx="27004">
                  <c:v>98.669707259433693</c:v>
                </c:pt>
                <c:pt idx="27005">
                  <c:v>98.67037913002072</c:v>
                </c:pt>
                <c:pt idx="27006">
                  <c:v>98.671050975839549</c:v>
                </c:pt>
                <c:pt idx="27007">
                  <c:v>98.671722796891913</c:v>
                </c:pt>
                <c:pt idx="27008">
                  <c:v>98.672394593179675</c:v>
                </c:pt>
                <c:pt idx="27009">
                  <c:v>98.673066364704738</c:v>
                </c:pt>
                <c:pt idx="27010">
                  <c:v>98.673738111468808</c:v>
                </c:pt>
                <c:pt idx="27011">
                  <c:v>98.674409833473831</c:v>
                </c:pt>
                <c:pt idx="27012">
                  <c:v>98.675081530721528</c:v>
                </c:pt>
                <c:pt idx="27013">
                  <c:v>98.675753203213858</c:v>
                </c:pt>
                <c:pt idx="27014">
                  <c:v>98.676424850952472</c:v>
                </c:pt>
                <c:pt idx="27015">
                  <c:v>98.677096473939287</c:v>
                </c:pt>
                <c:pt idx="27016">
                  <c:v>98.677768072176136</c:v>
                </c:pt>
                <c:pt idx="27017">
                  <c:v>98.678439645664795</c:v>
                </c:pt>
                <c:pt idx="27018">
                  <c:v>98.679111194407156</c:v>
                </c:pt>
                <c:pt idx="27019">
                  <c:v>98.679782718404937</c:v>
                </c:pt>
                <c:pt idx="27020">
                  <c:v>98.680454217660099</c:v>
                </c:pt>
                <c:pt idx="27021">
                  <c:v>98.681125692174405</c:v>
                </c:pt>
                <c:pt idx="27022">
                  <c:v>98.68179714194963</c:v>
                </c:pt>
                <c:pt idx="27023">
                  <c:v>98.682468566987637</c:v>
                </c:pt>
                <c:pt idx="27024">
                  <c:v>98.683139967290273</c:v>
                </c:pt>
                <c:pt idx="27025">
                  <c:v>98.683811342859286</c:v>
                </c:pt>
                <c:pt idx="27026">
                  <c:v>98.684482693696566</c:v>
                </c:pt>
                <c:pt idx="27027">
                  <c:v>98.685154019803946</c:v>
                </c:pt>
                <c:pt idx="27028">
                  <c:v>98.685825321183188</c:v>
                </c:pt>
                <c:pt idx="27029">
                  <c:v>98.686496597836168</c:v>
                </c:pt>
                <c:pt idx="27030">
                  <c:v>98.687167849764649</c:v>
                </c:pt>
                <c:pt idx="27031">
                  <c:v>98.687839076970491</c:v>
                </c:pt>
                <c:pt idx="27032">
                  <c:v>98.688510279455528</c:v>
                </c:pt>
                <c:pt idx="27033">
                  <c:v>98.689181457221537</c:v>
                </c:pt>
                <c:pt idx="27034">
                  <c:v>98.689852610270421</c:v>
                </c:pt>
                <c:pt idx="27035">
                  <c:v>98.690523738603915</c:v>
                </c:pt>
                <c:pt idx="27036">
                  <c:v>98.691194842223823</c:v>
                </c:pt>
                <c:pt idx="27037">
                  <c:v>98.691865921132077</c:v>
                </c:pt>
                <c:pt idx="27038">
                  <c:v>98.692536975330398</c:v>
                </c:pt>
                <c:pt idx="27039">
                  <c:v>98.693208004820619</c:v>
                </c:pt>
                <c:pt idx="27040">
                  <c:v>98.693879009604601</c:v>
                </c:pt>
                <c:pt idx="27041">
                  <c:v>98.694549989684162</c:v>
                </c:pt>
                <c:pt idx="27042">
                  <c:v>98.695220945061067</c:v>
                </c:pt>
                <c:pt idx="27043">
                  <c:v>98.695891875737189</c:v>
                </c:pt>
                <c:pt idx="27044">
                  <c:v>98.696562781714277</c:v>
                </c:pt>
                <c:pt idx="27045">
                  <c:v>98.697233662994265</c:v>
                </c:pt>
                <c:pt idx="27046">
                  <c:v>98.697904519578842</c:v>
                </c:pt>
                <c:pt idx="27047">
                  <c:v>98.69857535146987</c:v>
                </c:pt>
                <c:pt idx="27048">
                  <c:v>98.699246158669254</c:v>
                </c:pt>
                <c:pt idx="27049">
                  <c:v>98.699916941178742</c:v>
                </c:pt>
                <c:pt idx="27050">
                  <c:v>98.700587699000096</c:v>
                </c:pt>
                <c:pt idx="27051">
                  <c:v>98.701258432135234</c:v>
                </c:pt>
                <c:pt idx="27052">
                  <c:v>98.701929140585932</c:v>
                </c:pt>
                <c:pt idx="27053">
                  <c:v>98.702599824353953</c:v>
                </c:pt>
                <c:pt idx="27054">
                  <c:v>98.703270483441202</c:v>
                </c:pt>
                <c:pt idx="27055">
                  <c:v>98.703941117849439</c:v>
                </c:pt>
                <c:pt idx="27056">
                  <c:v>98.704611727580485</c:v>
                </c:pt>
                <c:pt idx="27057">
                  <c:v>98.705282312636143</c:v>
                </c:pt>
                <c:pt idx="27058">
                  <c:v>98.705952873018319</c:v>
                </c:pt>
                <c:pt idx="27059">
                  <c:v>98.706623408728774</c:v>
                </c:pt>
                <c:pt idx="27060">
                  <c:v>98.707293919769299</c:v>
                </c:pt>
                <c:pt idx="27061">
                  <c:v>98.707964406141699</c:v>
                </c:pt>
                <c:pt idx="27062">
                  <c:v>98.708634867847806</c:v>
                </c:pt>
                <c:pt idx="27063">
                  <c:v>98.70930530488944</c:v>
                </c:pt>
                <c:pt idx="27064">
                  <c:v>98.709975717268449</c:v>
                </c:pt>
                <c:pt idx="27065">
                  <c:v>98.710646104986608</c:v>
                </c:pt>
                <c:pt idx="27066">
                  <c:v>98.711316468045737</c:v>
                </c:pt>
                <c:pt idx="27067">
                  <c:v>98.711986806447641</c:v>
                </c:pt>
                <c:pt idx="27068">
                  <c:v>98.712657120194152</c:v>
                </c:pt>
                <c:pt idx="27069">
                  <c:v>98.713327409287075</c:v>
                </c:pt>
                <c:pt idx="27070">
                  <c:v>98.713997673728244</c:v>
                </c:pt>
                <c:pt idx="27071">
                  <c:v>98.71466791351942</c:v>
                </c:pt>
                <c:pt idx="27072">
                  <c:v>98.715338128662466</c:v>
                </c:pt>
                <c:pt idx="27073">
                  <c:v>98.716008319159172</c:v>
                </c:pt>
                <c:pt idx="27074">
                  <c:v>98.716678485011386</c:v>
                </c:pt>
                <c:pt idx="27075">
                  <c:v>98.717348626220868</c:v>
                </c:pt>
                <c:pt idx="27076">
                  <c:v>98.71801874278944</c:v>
                </c:pt>
                <c:pt idx="27077">
                  <c:v>98.718688834718947</c:v>
                </c:pt>
                <c:pt idx="27078">
                  <c:v>98.71935890201118</c:v>
                </c:pt>
                <c:pt idx="27079">
                  <c:v>98.720028944667931</c:v>
                </c:pt>
                <c:pt idx="27080">
                  <c:v>98.72069896269106</c:v>
                </c:pt>
                <c:pt idx="27081">
                  <c:v>98.721368956082358</c:v>
                </c:pt>
                <c:pt idx="27082">
                  <c:v>98.722038924843588</c:v>
                </c:pt>
                <c:pt idx="27083">
                  <c:v>98.722708868976639</c:v>
                </c:pt>
                <c:pt idx="27084">
                  <c:v>98.723378788483245</c:v>
                </c:pt>
                <c:pt idx="27085">
                  <c:v>98.724048683365325</c:v>
                </c:pt>
                <c:pt idx="27086">
                  <c:v>98.724718553624527</c:v>
                </c:pt>
                <c:pt idx="27087">
                  <c:v>98.72538839926284</c:v>
                </c:pt>
                <c:pt idx="27088">
                  <c:v>98.726058220281956</c:v>
                </c:pt>
                <c:pt idx="27089">
                  <c:v>98.72672801668368</c:v>
                </c:pt>
                <c:pt idx="27090">
                  <c:v>98.727397788469901</c:v>
                </c:pt>
                <c:pt idx="27091">
                  <c:v>98.728067535642381</c:v>
                </c:pt>
                <c:pt idx="27092">
                  <c:v>98.728737258202926</c:v>
                </c:pt>
                <c:pt idx="27093">
                  <c:v>98.729406956153355</c:v>
                </c:pt>
                <c:pt idx="27094">
                  <c:v>98.730076629495457</c:v>
                </c:pt>
                <c:pt idx="27095">
                  <c:v>98.730746278231081</c:v>
                </c:pt>
                <c:pt idx="27096">
                  <c:v>98.731415902362016</c:v>
                </c:pt>
                <c:pt idx="27097">
                  <c:v>98.732085501890012</c:v>
                </c:pt>
                <c:pt idx="27098">
                  <c:v>98.732755076816971</c:v>
                </c:pt>
                <c:pt idx="27099">
                  <c:v>98.733424627144672</c:v>
                </c:pt>
                <c:pt idx="27100">
                  <c:v>98.734094152874889</c:v>
                </c:pt>
                <c:pt idx="27101">
                  <c:v>98.73476365400947</c:v>
                </c:pt>
                <c:pt idx="27102">
                  <c:v>98.735433130550135</c:v>
                </c:pt>
                <c:pt idx="27103">
                  <c:v>98.736102582498802</c:v>
                </c:pt>
                <c:pt idx="27104">
                  <c:v>98.736772009857262</c:v>
                </c:pt>
                <c:pt idx="27105">
                  <c:v>98.737441412627263</c:v>
                </c:pt>
                <c:pt idx="27106">
                  <c:v>98.738110790810694</c:v>
                </c:pt>
                <c:pt idx="27107">
                  <c:v>98.738780144409205</c:v>
                </c:pt>
                <c:pt idx="27108">
                  <c:v>98.739449473424784</c:v>
                </c:pt>
                <c:pt idx="27109">
                  <c:v>98.740118777859109</c:v>
                </c:pt>
                <c:pt idx="27110">
                  <c:v>98.74078805771407</c:v>
                </c:pt>
                <c:pt idx="27111">
                  <c:v>98.741457312991429</c:v>
                </c:pt>
                <c:pt idx="27112">
                  <c:v>98.742126543693033</c:v>
                </c:pt>
                <c:pt idx="27113">
                  <c:v>98.742795749820573</c:v>
                </c:pt>
                <c:pt idx="27114">
                  <c:v>98.74346493137601</c:v>
                </c:pt>
                <c:pt idx="27115">
                  <c:v>98.744134088361037</c:v>
                </c:pt>
                <c:pt idx="27116">
                  <c:v>98.744803220777484</c:v>
                </c:pt>
                <c:pt idx="27117">
                  <c:v>98.745472328627159</c:v>
                </c:pt>
                <c:pt idx="27118">
                  <c:v>98.746141411911864</c:v>
                </c:pt>
                <c:pt idx="27119">
                  <c:v>98.746810470633463</c:v>
                </c:pt>
                <c:pt idx="27120">
                  <c:v>98.74747950479366</c:v>
                </c:pt>
                <c:pt idx="27121">
                  <c:v>98.748148514394288</c:v>
                </c:pt>
                <c:pt idx="27122">
                  <c:v>98.748817499437223</c:v>
                </c:pt>
                <c:pt idx="27123">
                  <c:v>98.749486459924157</c:v>
                </c:pt>
                <c:pt idx="27124">
                  <c:v>98.750155395856979</c:v>
                </c:pt>
                <c:pt idx="27125">
                  <c:v>98.750824307237437</c:v>
                </c:pt>
                <c:pt idx="27126">
                  <c:v>98.751493194067393</c:v>
                </c:pt>
                <c:pt idx="27127">
                  <c:v>98.752162056348553</c:v>
                </c:pt>
                <c:pt idx="27128">
                  <c:v>98.752830894082777</c:v>
                </c:pt>
                <c:pt idx="27129">
                  <c:v>98.753499707271928</c:v>
                </c:pt>
                <c:pt idx="27130">
                  <c:v>98.754168495917739</c:v>
                </c:pt>
                <c:pt idx="27131">
                  <c:v>98.754837260021958</c:v>
                </c:pt>
                <c:pt idx="27132">
                  <c:v>98.755505999586489</c:v>
                </c:pt>
                <c:pt idx="27133">
                  <c:v>98.756174714613081</c:v>
                </c:pt>
                <c:pt idx="27134">
                  <c:v>98.756843405103552</c:v>
                </c:pt>
                <c:pt idx="27135">
                  <c:v>98.757512071059679</c:v>
                </c:pt>
                <c:pt idx="27136">
                  <c:v>98.758180712483252</c:v>
                </c:pt>
                <c:pt idx="27137">
                  <c:v>98.75884932937619</c:v>
                </c:pt>
                <c:pt idx="27138">
                  <c:v>98.759517921740127</c:v>
                </c:pt>
                <c:pt idx="27139">
                  <c:v>98.760186489576967</c:v>
                </c:pt>
                <c:pt idx="27140">
                  <c:v>98.760855032888429</c:v>
                </c:pt>
                <c:pt idx="27141">
                  <c:v>98.761523551676447</c:v>
                </c:pt>
                <c:pt idx="27142">
                  <c:v>98.762192045942626</c:v>
                </c:pt>
                <c:pt idx="27143">
                  <c:v>98.762860515688914</c:v>
                </c:pt>
                <c:pt idx="27144">
                  <c:v>98.763528960917128</c:v>
                </c:pt>
                <c:pt idx="27145">
                  <c:v>98.764197381628932</c:v>
                </c:pt>
                <c:pt idx="27146">
                  <c:v>98.76486577782623</c:v>
                </c:pt>
                <c:pt idx="27147">
                  <c:v>98.765534149510785</c:v>
                </c:pt>
                <c:pt idx="27148">
                  <c:v>98.7662024966844</c:v>
                </c:pt>
                <c:pt idx="27149">
                  <c:v>98.766870819348853</c:v>
                </c:pt>
                <c:pt idx="27150">
                  <c:v>98.76753911750599</c:v>
                </c:pt>
                <c:pt idx="27151">
                  <c:v>98.768207391157574</c:v>
                </c:pt>
                <c:pt idx="27152">
                  <c:v>98.768875640305396</c:v>
                </c:pt>
                <c:pt idx="27153">
                  <c:v>98.769543864951274</c:v>
                </c:pt>
                <c:pt idx="27154">
                  <c:v>98.770212065096999</c:v>
                </c:pt>
                <c:pt idx="27155">
                  <c:v>98.770880240744319</c:v>
                </c:pt>
                <c:pt idx="27156">
                  <c:v>98.771548391895109</c:v>
                </c:pt>
                <c:pt idx="27157">
                  <c:v>98.772216518551105</c:v>
                </c:pt>
                <c:pt idx="27158">
                  <c:v>98.77288462071418</c:v>
                </c:pt>
                <c:pt idx="27159">
                  <c:v>98.773552698386055</c:v>
                </c:pt>
                <c:pt idx="27160">
                  <c:v>98.774220751568564</c:v>
                </c:pt>
                <c:pt idx="27161">
                  <c:v>98.774888780263453</c:v>
                </c:pt>
                <c:pt idx="27162">
                  <c:v>98.775556784472556</c:v>
                </c:pt>
                <c:pt idx="27163">
                  <c:v>98.776224764197707</c:v>
                </c:pt>
                <c:pt idx="27164">
                  <c:v>98.776892719440596</c:v>
                </c:pt>
                <c:pt idx="27165">
                  <c:v>98.777560650203114</c:v>
                </c:pt>
                <c:pt idx="27166">
                  <c:v>98.778228556486994</c:v>
                </c:pt>
                <c:pt idx="27167">
                  <c:v>98.778896438294069</c:v>
                </c:pt>
                <c:pt idx="27168">
                  <c:v>98.779564295626145</c:v>
                </c:pt>
                <c:pt idx="27169">
                  <c:v>98.780232128484911</c:v>
                </c:pt>
                <c:pt idx="27170">
                  <c:v>98.780899936872331</c:v>
                </c:pt>
                <c:pt idx="27171">
                  <c:v>98.781567720790093</c:v>
                </c:pt>
                <c:pt idx="27172">
                  <c:v>98.782235480239962</c:v>
                </c:pt>
                <c:pt idx="27173">
                  <c:v>98.782903215223811</c:v>
                </c:pt>
                <c:pt idx="27174">
                  <c:v>98.783570925743362</c:v>
                </c:pt>
                <c:pt idx="27175">
                  <c:v>98.784238611800475</c:v>
                </c:pt>
                <c:pt idx="27176">
                  <c:v>98.784906273396899</c:v>
                </c:pt>
                <c:pt idx="27177">
                  <c:v>98.785573910534396</c:v>
                </c:pt>
                <c:pt idx="27178">
                  <c:v>98.786241523214855</c:v>
                </c:pt>
                <c:pt idx="27179">
                  <c:v>98.786909111439968</c:v>
                </c:pt>
                <c:pt idx="27180">
                  <c:v>98.787576675211596</c:v>
                </c:pt>
                <c:pt idx="27181">
                  <c:v>98.78824421453146</c:v>
                </c:pt>
                <c:pt idx="27182">
                  <c:v>98.788911729401448</c:v>
                </c:pt>
                <c:pt idx="27183">
                  <c:v>98.789579219823281</c:v>
                </c:pt>
                <c:pt idx="27184">
                  <c:v>98.790246685798778</c:v>
                </c:pt>
                <c:pt idx="27185">
                  <c:v>98.7909141273297</c:v>
                </c:pt>
                <c:pt idx="27186">
                  <c:v>98.791581544417824</c:v>
                </c:pt>
                <c:pt idx="27187">
                  <c:v>98.792248937065011</c:v>
                </c:pt>
                <c:pt idx="27188">
                  <c:v>98.792916305272996</c:v>
                </c:pt>
                <c:pt idx="27189">
                  <c:v>98.793583649043612</c:v>
                </c:pt>
                <c:pt idx="27190">
                  <c:v>98.794250968378606</c:v>
                </c:pt>
                <c:pt idx="27191">
                  <c:v>98.794918263279754</c:v>
                </c:pt>
                <c:pt idx="27192">
                  <c:v>98.795585533748863</c:v>
                </c:pt>
                <c:pt idx="27193">
                  <c:v>98.796252779787793</c:v>
                </c:pt>
                <c:pt idx="27194">
                  <c:v>98.796920001398277</c:v>
                </c:pt>
                <c:pt idx="27195">
                  <c:v>98.797587198582022</c:v>
                </c:pt>
                <c:pt idx="27196">
                  <c:v>98.798254371340931</c:v>
                </c:pt>
                <c:pt idx="27197">
                  <c:v>98.798921519676739</c:v>
                </c:pt>
                <c:pt idx="27198">
                  <c:v>98.799588643591278</c:v>
                </c:pt>
                <c:pt idx="27199">
                  <c:v>98.800255743086311</c:v>
                </c:pt>
                <c:pt idx="27200">
                  <c:v>98.800922818163585</c:v>
                </c:pt>
                <c:pt idx="27201">
                  <c:v>98.801589868824962</c:v>
                </c:pt>
                <c:pt idx="27202">
                  <c:v>98.802256895072162</c:v>
                </c:pt>
                <c:pt idx="27203">
                  <c:v>98.802923896907032</c:v>
                </c:pt>
                <c:pt idx="27204">
                  <c:v>98.803590874331292</c:v>
                </c:pt>
                <c:pt idx="27205">
                  <c:v>98.804257827346817</c:v>
                </c:pt>
                <c:pt idx="27206">
                  <c:v>98.804924755955312</c:v>
                </c:pt>
                <c:pt idx="27207">
                  <c:v>98.805591660158569</c:v>
                </c:pt>
                <c:pt idx="27208">
                  <c:v>98.806258539958449</c:v>
                </c:pt>
                <c:pt idx="27209">
                  <c:v>98.806925395356643</c:v>
                </c:pt>
                <c:pt idx="27210">
                  <c:v>98.80759222635497</c:v>
                </c:pt>
                <c:pt idx="27211">
                  <c:v>98.808259032955249</c:v>
                </c:pt>
                <c:pt idx="27212">
                  <c:v>98.808925815159242</c:v>
                </c:pt>
                <c:pt idx="27213">
                  <c:v>98.809592572968754</c:v>
                </c:pt>
                <c:pt idx="27214">
                  <c:v>98.810259306385532</c:v>
                </c:pt>
                <c:pt idx="27215">
                  <c:v>98.810926015411411</c:v>
                </c:pt>
                <c:pt idx="27216">
                  <c:v>98.811592700048095</c:v>
                </c:pt>
                <c:pt idx="27217">
                  <c:v>98.812259360297446</c:v>
                </c:pt>
                <c:pt idx="27218">
                  <c:v>98.812925996161198</c:v>
                </c:pt>
                <c:pt idx="27219">
                  <c:v>98.813592607641141</c:v>
                </c:pt>
                <c:pt idx="27220">
                  <c:v>98.814259194739122</c:v>
                </c:pt>
                <c:pt idx="27221">
                  <c:v>98.814925757456848</c:v>
                </c:pt>
                <c:pt idx="27222">
                  <c:v>98.815592295796108</c:v>
                </c:pt>
                <c:pt idx="27223">
                  <c:v>98.816258809758722</c:v>
                </c:pt>
                <c:pt idx="27224">
                  <c:v>98.816925299346508</c:v>
                </c:pt>
                <c:pt idx="27225">
                  <c:v>98.817591764561172</c:v>
                </c:pt>
                <c:pt idx="27226">
                  <c:v>98.81825820540449</c:v>
                </c:pt>
                <c:pt idx="27227">
                  <c:v>98.81892462187831</c:v>
                </c:pt>
                <c:pt idx="27228">
                  <c:v>98.819591013984336</c:v>
                </c:pt>
                <c:pt idx="27229">
                  <c:v>98.820257381724446</c:v>
                </c:pt>
                <c:pt idx="27230">
                  <c:v>98.8209237251004</c:v>
                </c:pt>
                <c:pt idx="27231">
                  <c:v>98.82159004411389</c:v>
                </c:pt>
                <c:pt idx="27232">
                  <c:v>98.822256338766735</c:v>
                </c:pt>
                <c:pt idx="27233">
                  <c:v>98.822922609060811</c:v>
                </c:pt>
                <c:pt idx="27234">
                  <c:v>98.823588854997794</c:v>
                </c:pt>
                <c:pt idx="27235">
                  <c:v>98.824255076579519</c:v>
                </c:pt>
                <c:pt idx="27236">
                  <c:v>98.824921273807774</c:v>
                </c:pt>
                <c:pt idx="27237">
                  <c:v>98.825587446684224</c:v>
                </c:pt>
                <c:pt idx="27238">
                  <c:v>98.826253595210829</c:v>
                </c:pt>
                <c:pt idx="27239">
                  <c:v>98.82691971938921</c:v>
                </c:pt>
                <c:pt idx="27240">
                  <c:v>98.827585819221241</c:v>
                </c:pt>
                <c:pt idx="27241">
                  <c:v>98.828251894708686</c:v>
                </c:pt>
                <c:pt idx="27242">
                  <c:v>98.828917945853291</c:v>
                </c:pt>
                <c:pt idx="27243">
                  <c:v>98.829583972656849</c:v>
                </c:pt>
                <c:pt idx="27244">
                  <c:v>98.830249975121177</c:v>
                </c:pt>
                <c:pt idx="27245">
                  <c:v>98.830915953248052</c:v>
                </c:pt>
                <c:pt idx="27246">
                  <c:v>98.831581907039151</c:v>
                </c:pt>
                <c:pt idx="27247">
                  <c:v>98.832247836496322</c:v>
                </c:pt>
                <c:pt idx="27248">
                  <c:v>98.832913741621411</c:v>
                </c:pt>
                <c:pt idx="27249">
                  <c:v>98.83357962241611</c:v>
                </c:pt>
                <c:pt idx="27250">
                  <c:v>98.834245478882252</c:v>
                </c:pt>
                <c:pt idx="27251">
                  <c:v>98.8349113110215</c:v>
                </c:pt>
                <c:pt idx="27252">
                  <c:v>98.835577118835772</c:v>
                </c:pt>
                <c:pt idx="27253">
                  <c:v>98.836242902326788</c:v>
                </c:pt>
                <c:pt idx="27254">
                  <c:v>98.836908661496309</c:v>
                </c:pt>
                <c:pt idx="27255">
                  <c:v>98.837574396346142</c:v>
                </c:pt>
                <c:pt idx="27256">
                  <c:v>98.838240106878018</c:v>
                </c:pt>
                <c:pt idx="27257">
                  <c:v>98.838905793093758</c:v>
                </c:pt>
                <c:pt idx="27258">
                  <c:v>98.839571454995109</c:v>
                </c:pt>
                <c:pt idx="27259">
                  <c:v>98.840237092583877</c:v>
                </c:pt>
                <c:pt idx="27260">
                  <c:v>98.840902705861851</c:v>
                </c:pt>
                <c:pt idx="27261">
                  <c:v>98.841568294830765</c:v>
                </c:pt>
                <c:pt idx="27262">
                  <c:v>98.842233859492381</c:v>
                </c:pt>
                <c:pt idx="27263">
                  <c:v>98.842899399848534</c:v>
                </c:pt>
                <c:pt idx="27264">
                  <c:v>98.843564915900956</c:v>
                </c:pt>
                <c:pt idx="27265">
                  <c:v>98.844230407651438</c:v>
                </c:pt>
                <c:pt idx="27266">
                  <c:v>98.844895875101713</c:v>
                </c:pt>
                <c:pt idx="27267">
                  <c:v>98.84556131825363</c:v>
                </c:pt>
                <c:pt idx="27268">
                  <c:v>98.846226737108921</c:v>
                </c:pt>
                <c:pt idx="27269">
                  <c:v>98.846892131669335</c:v>
                </c:pt>
                <c:pt idx="27270">
                  <c:v>98.847557501936734</c:v>
                </c:pt>
                <c:pt idx="27271">
                  <c:v>98.848222847912794</c:v>
                </c:pt>
                <c:pt idx="27272">
                  <c:v>98.848888169599292</c:v>
                </c:pt>
                <c:pt idx="27273">
                  <c:v>98.849553466998145</c:v>
                </c:pt>
                <c:pt idx="27274">
                  <c:v>98.850218740110932</c:v>
                </c:pt>
                <c:pt idx="27275">
                  <c:v>98.850883988939515</c:v>
                </c:pt>
                <c:pt idx="27276">
                  <c:v>98.851549213485697</c:v>
                </c:pt>
                <c:pt idx="27277">
                  <c:v>98.852214413751199</c:v>
                </c:pt>
                <c:pt idx="27278">
                  <c:v>98.85287958973781</c:v>
                </c:pt>
                <c:pt idx="27279">
                  <c:v>98.853544741447337</c:v>
                </c:pt>
                <c:pt idx="27280">
                  <c:v>98.854209868881483</c:v>
                </c:pt>
                <c:pt idx="27281">
                  <c:v>98.854874972042083</c:v>
                </c:pt>
                <c:pt idx="27282">
                  <c:v>98.85554005093087</c:v>
                </c:pt>
                <c:pt idx="27283">
                  <c:v>98.856205105549648</c:v>
                </c:pt>
                <c:pt idx="27284">
                  <c:v>98.856870135900138</c:v>
                </c:pt>
                <c:pt idx="27285">
                  <c:v>98.857535141984158</c:v>
                </c:pt>
                <c:pt idx="27286">
                  <c:v>98.858200123803456</c:v>
                </c:pt>
                <c:pt idx="27287">
                  <c:v>98.858865081359809</c:v>
                </c:pt>
                <c:pt idx="27288">
                  <c:v>98.85953001465495</c:v>
                </c:pt>
                <c:pt idx="27289">
                  <c:v>98.86019492369077</c:v>
                </c:pt>
                <c:pt idx="27290">
                  <c:v>98.860859808468888</c:v>
                </c:pt>
                <c:pt idx="27291">
                  <c:v>98.86152466899118</c:v>
                </c:pt>
                <c:pt idx="27292">
                  <c:v>98.862189505259352</c:v>
                </c:pt>
                <c:pt idx="27293">
                  <c:v>98.862854317275193</c:v>
                </c:pt>
                <c:pt idx="27294">
                  <c:v>98.863519105040496</c:v>
                </c:pt>
                <c:pt idx="27295">
                  <c:v>98.864183868557035</c:v>
                </c:pt>
                <c:pt idx="27296">
                  <c:v>98.864848607826502</c:v>
                </c:pt>
                <c:pt idx="27297">
                  <c:v>98.865513322850759</c:v>
                </c:pt>
                <c:pt idx="27298">
                  <c:v>98.866178013631483</c:v>
                </c:pt>
                <c:pt idx="27299">
                  <c:v>98.866842680170592</c:v>
                </c:pt>
                <c:pt idx="27300">
                  <c:v>98.867507322469649</c:v>
                </c:pt>
                <c:pt idx="27301">
                  <c:v>98.868171940530615</c:v>
                </c:pt>
                <c:pt idx="27302">
                  <c:v>98.86883653435514</c:v>
                </c:pt>
                <c:pt idx="27303">
                  <c:v>98.869501103945041</c:v>
                </c:pt>
                <c:pt idx="27304">
                  <c:v>98.870165649302066</c:v>
                </c:pt>
                <c:pt idx="27305">
                  <c:v>98.870830170427922</c:v>
                </c:pt>
                <c:pt idx="27306">
                  <c:v>98.871494667324498</c:v>
                </c:pt>
                <c:pt idx="27307">
                  <c:v>98.872159139993471</c:v>
                </c:pt>
                <c:pt idx="27308">
                  <c:v>98.872823588436688</c:v>
                </c:pt>
                <c:pt idx="27309">
                  <c:v>98.873488012655798</c:v>
                </c:pt>
                <c:pt idx="27310">
                  <c:v>98.874152412652677</c:v>
                </c:pt>
                <c:pt idx="27311">
                  <c:v>98.874816788429058</c:v>
                </c:pt>
                <c:pt idx="27312">
                  <c:v>98.875481139986661</c:v>
                </c:pt>
                <c:pt idx="27313">
                  <c:v>98.876145467327333</c:v>
                </c:pt>
                <c:pt idx="27314">
                  <c:v>98.876809770452766</c:v>
                </c:pt>
                <c:pt idx="27315">
                  <c:v>98.877474049364778</c:v>
                </c:pt>
                <c:pt idx="27316">
                  <c:v>98.878138304065104</c:v>
                </c:pt>
                <c:pt idx="27317">
                  <c:v>98.878802534555462</c:v>
                </c:pt>
                <c:pt idx="27318">
                  <c:v>98.879466740837756</c:v>
                </c:pt>
                <c:pt idx="27319">
                  <c:v>98.880130922913608</c:v>
                </c:pt>
                <c:pt idx="27320">
                  <c:v>98.880795080784807</c:v>
                </c:pt>
                <c:pt idx="27321">
                  <c:v>98.88145921445323</c:v>
                </c:pt>
                <c:pt idx="27322">
                  <c:v>98.88212332392051</c:v>
                </c:pt>
                <c:pt idx="27323">
                  <c:v>98.882787409188467</c:v>
                </c:pt>
                <c:pt idx="27324">
                  <c:v>98.88345147025889</c:v>
                </c:pt>
                <c:pt idx="27325">
                  <c:v>98.884115507133473</c:v>
                </c:pt>
                <c:pt idx="27326">
                  <c:v>98.884779519814018</c:v>
                </c:pt>
                <c:pt idx="27327">
                  <c:v>98.885443508302302</c:v>
                </c:pt>
                <c:pt idx="27328">
                  <c:v>98.886107472600031</c:v>
                </c:pt>
                <c:pt idx="27329">
                  <c:v>98.886771412709024</c:v>
                </c:pt>
                <c:pt idx="27330">
                  <c:v>98.887435328631071</c:v>
                </c:pt>
                <c:pt idx="27331">
                  <c:v>98.888099220367891</c:v>
                </c:pt>
                <c:pt idx="27332">
                  <c:v>98.888763087921205</c:v>
                </c:pt>
                <c:pt idx="27333">
                  <c:v>98.889426931292832</c:v>
                </c:pt>
                <c:pt idx="27334">
                  <c:v>98.890090750484504</c:v>
                </c:pt>
                <c:pt idx="27335">
                  <c:v>98.890754545498012</c:v>
                </c:pt>
                <c:pt idx="27336">
                  <c:v>98.891418316335091</c:v>
                </c:pt>
                <c:pt idx="27337">
                  <c:v>98.892082062997531</c:v>
                </c:pt>
                <c:pt idx="27338">
                  <c:v>98.892745785487051</c:v>
                </c:pt>
                <c:pt idx="27339">
                  <c:v>98.893409483805485</c:v>
                </c:pt>
                <c:pt idx="27340">
                  <c:v>98.894073157954438</c:v>
                </c:pt>
                <c:pt idx="27341">
                  <c:v>98.894736807935857</c:v>
                </c:pt>
                <c:pt idx="27342">
                  <c:v>98.895400433751405</c:v>
                </c:pt>
                <c:pt idx="27343">
                  <c:v>98.896064035402873</c:v>
                </c:pt>
                <c:pt idx="27344">
                  <c:v>98.896727612891965</c:v>
                </c:pt>
                <c:pt idx="27345">
                  <c:v>98.897391166220487</c:v>
                </c:pt>
                <c:pt idx="27346">
                  <c:v>98.898054695390258</c:v>
                </c:pt>
                <c:pt idx="27347">
                  <c:v>98.898718200402868</c:v>
                </c:pt>
                <c:pt idx="27348">
                  <c:v>98.899381681260266</c:v>
                </c:pt>
                <c:pt idx="27349">
                  <c:v>98.900045137964057</c:v>
                </c:pt>
                <c:pt idx="27350">
                  <c:v>98.900708570516116</c:v>
                </c:pt>
                <c:pt idx="27351">
                  <c:v>98.901371978918121</c:v>
                </c:pt>
                <c:pt idx="27352">
                  <c:v>98.902035363171862</c:v>
                </c:pt>
                <c:pt idx="27353">
                  <c:v>98.90269872327913</c:v>
                </c:pt>
                <c:pt idx="27354">
                  <c:v>98.903362059241601</c:v>
                </c:pt>
                <c:pt idx="27355">
                  <c:v>98.904025371061124</c:v>
                </c:pt>
                <c:pt idx="27356">
                  <c:v>98.904688658739403</c:v>
                </c:pt>
                <c:pt idx="27357">
                  <c:v>98.905351922278172</c:v>
                </c:pt>
                <c:pt idx="27358">
                  <c:v>98.906015161679207</c:v>
                </c:pt>
                <c:pt idx="27359">
                  <c:v>98.906678376944313</c:v>
                </c:pt>
                <c:pt idx="27360">
                  <c:v>98.907341568075196</c:v>
                </c:pt>
                <c:pt idx="27361">
                  <c:v>98.908004735073646</c:v>
                </c:pt>
                <c:pt idx="27362">
                  <c:v>98.908667877941383</c:v>
                </c:pt>
                <c:pt idx="27363">
                  <c:v>98.909330996680197</c:v>
                </c:pt>
                <c:pt idx="27364">
                  <c:v>98.909994091291807</c:v>
                </c:pt>
                <c:pt idx="27365">
                  <c:v>98.910657161778047</c:v>
                </c:pt>
                <c:pt idx="27366">
                  <c:v>98.911320208140566</c:v>
                </c:pt>
                <c:pt idx="27367">
                  <c:v>98.911983230381182</c:v>
                </c:pt>
                <c:pt idx="27368">
                  <c:v>98.9126462285016</c:v>
                </c:pt>
                <c:pt idx="27369">
                  <c:v>98.913309202503612</c:v>
                </c:pt>
                <c:pt idx="27370">
                  <c:v>98.913972152388993</c:v>
                </c:pt>
                <c:pt idx="27371">
                  <c:v>98.91463507815952</c:v>
                </c:pt>
                <c:pt idx="27372">
                  <c:v>98.915297979816856</c:v>
                </c:pt>
                <c:pt idx="27373">
                  <c:v>98.915960857362833</c:v>
                </c:pt>
                <c:pt idx="27374">
                  <c:v>98.916623710799129</c:v>
                </c:pt>
                <c:pt idx="27375">
                  <c:v>98.917286540127577</c:v>
                </c:pt>
                <c:pt idx="27376">
                  <c:v>98.917949345349911</c:v>
                </c:pt>
                <c:pt idx="27377">
                  <c:v>98.918612126467792</c:v>
                </c:pt>
                <c:pt idx="27378">
                  <c:v>98.919274883483112</c:v>
                </c:pt>
                <c:pt idx="27379">
                  <c:v>98.91993761639759</c:v>
                </c:pt>
                <c:pt idx="27380">
                  <c:v>98.920600325212916</c:v>
                </c:pt>
                <c:pt idx="27381">
                  <c:v>98.921263009930911</c:v>
                </c:pt>
                <c:pt idx="27382">
                  <c:v>98.921925670553222</c:v>
                </c:pt>
                <c:pt idx="27383">
                  <c:v>98.922588307081682</c:v>
                </c:pt>
                <c:pt idx="27384">
                  <c:v>98.923250919518125</c:v>
                </c:pt>
                <c:pt idx="27385">
                  <c:v>98.923913507864143</c:v>
                </c:pt>
                <c:pt idx="27386">
                  <c:v>98.924576072121567</c:v>
                </c:pt>
                <c:pt idx="27387">
                  <c:v>98.925238612292148</c:v>
                </c:pt>
                <c:pt idx="27388">
                  <c:v>98.925901128377674</c:v>
                </c:pt>
                <c:pt idx="27389">
                  <c:v>98.92656362037981</c:v>
                </c:pt>
                <c:pt idx="27390">
                  <c:v>98.92722608830033</c:v>
                </c:pt>
                <c:pt idx="27391">
                  <c:v>98.927888532140997</c:v>
                </c:pt>
                <c:pt idx="27392">
                  <c:v>98.928550951903603</c:v>
                </c:pt>
                <c:pt idx="27393">
                  <c:v>98.929213347589808</c:v>
                </c:pt>
                <c:pt idx="27394">
                  <c:v>98.929875719201448</c:v>
                </c:pt>
                <c:pt idx="27395">
                  <c:v>98.930538066740255</c:v>
                </c:pt>
                <c:pt idx="27396">
                  <c:v>98.931200390207977</c:v>
                </c:pt>
                <c:pt idx="27397">
                  <c:v>98.931862689606319</c:v>
                </c:pt>
                <c:pt idx="27398">
                  <c:v>98.932524964937102</c:v>
                </c:pt>
                <c:pt idx="27399">
                  <c:v>98.933187216201972</c:v>
                </c:pt>
                <c:pt idx="27400">
                  <c:v>98.933849443402792</c:v>
                </c:pt>
                <c:pt idx="27401">
                  <c:v>98.934511646541225</c:v>
                </c:pt>
                <c:pt idx="27402">
                  <c:v>98.93517382561906</c:v>
                </c:pt>
                <c:pt idx="27403">
                  <c:v>98.935835980638061</c:v>
                </c:pt>
                <c:pt idx="27404">
                  <c:v>98.936498111599917</c:v>
                </c:pt>
                <c:pt idx="27405">
                  <c:v>98.937160218506477</c:v>
                </c:pt>
                <c:pt idx="27406">
                  <c:v>98.937822301359404</c:v>
                </c:pt>
                <c:pt idx="27407">
                  <c:v>98.938484360160444</c:v>
                </c:pt>
                <c:pt idx="27408">
                  <c:v>98.939146394911376</c:v>
                </c:pt>
                <c:pt idx="27409">
                  <c:v>98.93980840561396</c:v>
                </c:pt>
                <c:pt idx="27410">
                  <c:v>98.940470392269901</c:v>
                </c:pt>
                <c:pt idx="27411">
                  <c:v>98.941132354880949</c:v>
                </c:pt>
                <c:pt idx="27412">
                  <c:v>98.941794293448922</c:v>
                </c:pt>
                <c:pt idx="27413">
                  <c:v>98.942456207975496</c:v>
                </c:pt>
                <c:pt idx="27414">
                  <c:v>98.943118098462392</c:v>
                </c:pt>
                <c:pt idx="27415">
                  <c:v>98.943779964911457</c:v>
                </c:pt>
                <c:pt idx="27416">
                  <c:v>98.944441807324353</c:v>
                </c:pt>
                <c:pt idx="27417">
                  <c:v>98.945103625702885</c:v>
                </c:pt>
                <c:pt idx="27418">
                  <c:v>98.945765420048701</c:v>
                </c:pt>
                <c:pt idx="27419">
                  <c:v>98.946427190363636</c:v>
                </c:pt>
                <c:pt idx="27420">
                  <c:v>98.947088936649408</c:v>
                </c:pt>
                <c:pt idx="27421">
                  <c:v>98.947750658907808</c:v>
                </c:pt>
                <c:pt idx="27422">
                  <c:v>98.948412357140455</c:v>
                </c:pt>
                <c:pt idx="27423">
                  <c:v>98.949074031349227</c:v>
                </c:pt>
                <c:pt idx="27424">
                  <c:v>98.949735681535827</c:v>
                </c:pt>
                <c:pt idx="27425">
                  <c:v>98.950397307701934</c:v>
                </c:pt>
                <c:pt idx="27426">
                  <c:v>98.951058909849394</c:v>
                </c:pt>
                <c:pt idx="27427">
                  <c:v>98.951720487979898</c:v>
                </c:pt>
                <c:pt idx="27428">
                  <c:v>98.952382042095138</c:v>
                </c:pt>
                <c:pt idx="27429">
                  <c:v>98.953043572197004</c:v>
                </c:pt>
                <c:pt idx="27430">
                  <c:v>98.953705078287129</c:v>
                </c:pt>
                <c:pt idx="27431">
                  <c:v>98.954366560367248</c:v>
                </c:pt>
                <c:pt idx="27432">
                  <c:v>98.955028018439108</c:v>
                </c:pt>
                <c:pt idx="27433">
                  <c:v>98.955689452504515</c:v>
                </c:pt>
                <c:pt idx="27434">
                  <c:v>98.956350862565159</c:v>
                </c:pt>
                <c:pt idx="27435">
                  <c:v>98.957012248622817</c:v>
                </c:pt>
                <c:pt idx="27436">
                  <c:v>98.957673610679223</c:v>
                </c:pt>
                <c:pt idx="27437">
                  <c:v>98.958334948736052</c:v>
                </c:pt>
                <c:pt idx="27438">
                  <c:v>98.958996262795111</c:v>
                </c:pt>
                <c:pt idx="27439">
                  <c:v>98.959657552858161</c:v>
                </c:pt>
                <c:pt idx="27440">
                  <c:v>98.960318818926908</c:v>
                </c:pt>
                <c:pt idx="27441">
                  <c:v>98.960980061003113</c:v>
                </c:pt>
                <c:pt idx="27442">
                  <c:v>98.961641279088468</c:v>
                </c:pt>
                <c:pt idx="27443">
                  <c:v>98.962302473184735</c:v>
                </c:pt>
                <c:pt idx="27444">
                  <c:v>98.962963643293719</c:v>
                </c:pt>
                <c:pt idx="27445">
                  <c:v>98.963624789417111</c:v>
                </c:pt>
                <c:pt idx="27446">
                  <c:v>98.964285911556573</c:v>
                </c:pt>
                <c:pt idx="27447">
                  <c:v>98.964947009713967</c:v>
                </c:pt>
                <c:pt idx="27448">
                  <c:v>98.96560808389097</c:v>
                </c:pt>
                <c:pt idx="27449">
                  <c:v>98.96626913408933</c:v>
                </c:pt>
                <c:pt idx="27450">
                  <c:v>98.966930160310866</c:v>
                </c:pt>
                <c:pt idx="27451">
                  <c:v>98.967591162557184</c:v>
                </c:pt>
                <c:pt idx="27452">
                  <c:v>98.968252140830103</c:v>
                </c:pt>
                <c:pt idx="27453">
                  <c:v>98.968913095131327</c:v>
                </c:pt>
                <c:pt idx="27454">
                  <c:v>98.96957402546262</c:v>
                </c:pt>
                <c:pt idx="27455">
                  <c:v>98.970234931825701</c:v>
                </c:pt>
                <c:pt idx="27456">
                  <c:v>98.970895814222303</c:v>
                </c:pt>
                <c:pt idx="27457">
                  <c:v>98.971556672654231</c:v>
                </c:pt>
                <c:pt idx="27458">
                  <c:v>98.972217507123148</c:v>
                </c:pt>
                <c:pt idx="27459">
                  <c:v>98.972878317630773</c:v>
                </c:pt>
                <c:pt idx="27460">
                  <c:v>98.973539104178982</c:v>
                </c:pt>
                <c:pt idx="27461">
                  <c:v>98.974199866769368</c:v>
                </c:pt>
                <c:pt idx="27462">
                  <c:v>98.974860605403734</c:v>
                </c:pt>
                <c:pt idx="27463">
                  <c:v>98.975521320083772</c:v>
                </c:pt>
                <c:pt idx="27464">
                  <c:v>98.976182010811257</c:v>
                </c:pt>
                <c:pt idx="27465">
                  <c:v>98.976842677587925</c:v>
                </c:pt>
                <c:pt idx="27466">
                  <c:v>98.977503320415494</c:v>
                </c:pt>
                <c:pt idx="27467">
                  <c:v>98.978163939295726</c:v>
                </c:pt>
                <c:pt idx="27468">
                  <c:v>98.978824534230313</c:v>
                </c:pt>
                <c:pt idx="27469">
                  <c:v>98.97948510522103</c:v>
                </c:pt>
                <c:pt idx="27470">
                  <c:v>98.980145652269584</c:v>
                </c:pt>
                <c:pt idx="27471">
                  <c:v>98.980806175377765</c:v>
                </c:pt>
                <c:pt idx="27472">
                  <c:v>98.981466674547278</c:v>
                </c:pt>
                <c:pt idx="27473">
                  <c:v>98.982127149779814</c:v>
                </c:pt>
                <c:pt idx="27474">
                  <c:v>98.982787601077121</c:v>
                </c:pt>
                <c:pt idx="27475">
                  <c:v>98.983448028440989</c:v>
                </c:pt>
                <c:pt idx="27476">
                  <c:v>98.984108431873125</c:v>
                </c:pt>
                <c:pt idx="27477">
                  <c:v>98.984768811375304</c:v>
                </c:pt>
                <c:pt idx="27478">
                  <c:v>98.985429166949146</c:v>
                </c:pt>
                <c:pt idx="27479">
                  <c:v>98.986089498596499</c:v>
                </c:pt>
                <c:pt idx="27480">
                  <c:v>98.986749806318983</c:v>
                </c:pt>
                <c:pt idx="27481">
                  <c:v>98.987410090118502</c:v>
                </c:pt>
                <c:pt idx="27482">
                  <c:v>98.98807034999659</c:v>
                </c:pt>
                <c:pt idx="27483">
                  <c:v>98.988730585955111</c:v>
                </c:pt>
                <c:pt idx="27484">
                  <c:v>98.98939079799581</c:v>
                </c:pt>
                <c:pt idx="27485">
                  <c:v>98.990050986120366</c:v>
                </c:pt>
                <c:pt idx="27486">
                  <c:v>98.990711150330498</c:v>
                </c:pt>
                <c:pt idx="27487">
                  <c:v>98.991371290627953</c:v>
                </c:pt>
                <c:pt idx="27488">
                  <c:v>98.99203140701448</c:v>
                </c:pt>
                <c:pt idx="27489">
                  <c:v>98.992691499491798</c:v>
                </c:pt>
                <c:pt idx="27490">
                  <c:v>98.993351568061669</c:v>
                </c:pt>
                <c:pt idx="27491">
                  <c:v>98.994011612725757</c:v>
                </c:pt>
                <c:pt idx="27492">
                  <c:v>98.994671633485879</c:v>
                </c:pt>
                <c:pt idx="27493">
                  <c:v>98.995331630343685</c:v>
                </c:pt>
                <c:pt idx="27494">
                  <c:v>98.995991603300993</c:v>
                </c:pt>
                <c:pt idx="27495">
                  <c:v>98.996651552359452</c:v>
                </c:pt>
                <c:pt idx="27496">
                  <c:v>98.99731147752081</c:v>
                </c:pt>
                <c:pt idx="27497">
                  <c:v>98.997971378786829</c:v>
                </c:pt>
                <c:pt idx="27498">
                  <c:v>98.998631256159243</c:v>
                </c:pt>
                <c:pt idx="27499">
                  <c:v>98.999291109639742</c:v>
                </c:pt>
                <c:pt idx="27500">
                  <c:v>98.999950939230118</c:v>
                </c:pt>
                <c:pt idx="27501">
                  <c:v>99.000610744932018</c:v>
                </c:pt>
                <c:pt idx="27502">
                  <c:v>99.001270526747206</c:v>
                </c:pt>
                <c:pt idx="27503">
                  <c:v>99.001930284677485</c:v>
                </c:pt>
                <c:pt idx="27504">
                  <c:v>99.002590018724405</c:v>
                </c:pt>
                <c:pt idx="27505">
                  <c:v>99.003249728889912</c:v>
                </c:pt>
                <c:pt idx="27506">
                  <c:v>99.003909415175613</c:v>
                </c:pt>
                <c:pt idx="27507">
                  <c:v>99.004569077583213</c:v>
                </c:pt>
                <c:pt idx="27508">
                  <c:v>99.005228716114516</c:v>
                </c:pt>
                <c:pt idx="27509">
                  <c:v>99.005888330771199</c:v>
                </c:pt>
                <c:pt idx="27510">
                  <c:v>99.00654792155504</c:v>
                </c:pt>
                <c:pt idx="27511">
                  <c:v>99.007207488467742</c:v>
                </c:pt>
                <c:pt idx="27512">
                  <c:v>99.007867031510983</c:v>
                </c:pt>
                <c:pt idx="27513">
                  <c:v>99.00852655068654</c:v>
                </c:pt>
                <c:pt idx="27514">
                  <c:v>99.009186045996174</c:v>
                </c:pt>
                <c:pt idx="27515">
                  <c:v>99.009845517441477</c:v>
                </c:pt>
                <c:pt idx="27516">
                  <c:v>99.010504965024396</c:v>
                </c:pt>
                <c:pt idx="27517">
                  <c:v>99.011164388746479</c:v>
                </c:pt>
                <c:pt idx="27518">
                  <c:v>99.011823788609519</c:v>
                </c:pt>
                <c:pt idx="27519">
                  <c:v>99.012483164615162</c:v>
                </c:pt>
                <c:pt idx="27520">
                  <c:v>99.013142516765271</c:v>
                </c:pt>
                <c:pt idx="27521">
                  <c:v>99.013801845061479</c:v>
                </c:pt>
                <c:pt idx="27522">
                  <c:v>99.014461149505564</c:v>
                </c:pt>
                <c:pt idx="27523">
                  <c:v>99.015120430099216</c:v>
                </c:pt>
                <c:pt idx="27524">
                  <c:v>99.015779686844141</c:v>
                </c:pt>
                <c:pt idx="27525">
                  <c:v>99.016438919742086</c:v>
                </c:pt>
                <c:pt idx="27526">
                  <c:v>99.0170981287948</c:v>
                </c:pt>
                <c:pt idx="27527">
                  <c:v>99.017757314004015</c:v>
                </c:pt>
                <c:pt idx="27528">
                  <c:v>99.018416475371424</c:v>
                </c:pt>
                <c:pt idx="27529">
                  <c:v>99.019075612898746</c:v>
                </c:pt>
                <c:pt idx="27530">
                  <c:v>99.019734726587714</c:v>
                </c:pt>
                <c:pt idx="27531">
                  <c:v>99.020393816440034</c:v>
                </c:pt>
                <c:pt idx="27532">
                  <c:v>99.021052882457496</c:v>
                </c:pt>
                <c:pt idx="27533">
                  <c:v>99.021711924641778</c:v>
                </c:pt>
                <c:pt idx="27534">
                  <c:v>99.022370942994556</c:v>
                </c:pt>
                <c:pt idx="27535">
                  <c:v>99.023029937517663</c:v>
                </c:pt>
                <c:pt idx="27536">
                  <c:v>99.023688908212733</c:v>
                </c:pt>
                <c:pt idx="27537">
                  <c:v>99.024347855081501</c:v>
                </c:pt>
                <c:pt idx="27538">
                  <c:v>99.025006778125771</c:v>
                </c:pt>
                <c:pt idx="27539">
                  <c:v>99.025665677347206</c:v>
                </c:pt>
                <c:pt idx="27540">
                  <c:v>99.026324552747411</c:v>
                </c:pt>
                <c:pt idx="27541">
                  <c:v>99.026983404328305</c:v>
                </c:pt>
                <c:pt idx="27542">
                  <c:v>99.027642232091495</c:v>
                </c:pt>
                <c:pt idx="27543">
                  <c:v>99.028301036038741</c:v>
                </c:pt>
                <c:pt idx="27544">
                  <c:v>99.028959816171778</c:v>
                </c:pt>
                <c:pt idx="27545">
                  <c:v>99.029618572492325</c:v>
                </c:pt>
                <c:pt idx="27546">
                  <c:v>99.030277305002073</c:v>
                </c:pt>
                <c:pt idx="27547">
                  <c:v>99.030936013702743</c:v>
                </c:pt>
                <c:pt idx="27548">
                  <c:v>99.031594698596095</c:v>
                </c:pt>
                <c:pt idx="27549">
                  <c:v>99.032253359683779</c:v>
                </c:pt>
                <c:pt idx="27550">
                  <c:v>99.032911996967613</c:v>
                </c:pt>
                <c:pt idx="27551">
                  <c:v>99.033570610449217</c:v>
                </c:pt>
                <c:pt idx="27552">
                  <c:v>99.034229200130412</c:v>
                </c:pt>
                <c:pt idx="27553">
                  <c:v>99.034887766012844</c:v>
                </c:pt>
                <c:pt idx="27554">
                  <c:v>99.035546308098233</c:v>
                </c:pt>
                <c:pt idx="27555">
                  <c:v>99.036204826388357</c:v>
                </c:pt>
                <c:pt idx="27556">
                  <c:v>99.036863320884848</c:v>
                </c:pt>
                <c:pt idx="27557">
                  <c:v>99.037521791589555</c:v>
                </c:pt>
                <c:pt idx="27558">
                  <c:v>99.038180238504069</c:v>
                </c:pt>
                <c:pt idx="27559">
                  <c:v>99.038838661630152</c:v>
                </c:pt>
                <c:pt idx="27560">
                  <c:v>99.039497060969552</c:v>
                </c:pt>
                <c:pt idx="27561">
                  <c:v>99.040155436523946</c:v>
                </c:pt>
                <c:pt idx="27562">
                  <c:v>99.040813788295111</c:v>
                </c:pt>
                <c:pt idx="27563">
                  <c:v>99.041472116284652</c:v>
                </c:pt>
                <c:pt idx="27564">
                  <c:v>99.042130420494459</c:v>
                </c:pt>
                <c:pt idx="27565">
                  <c:v>99.042788700926067</c:v>
                </c:pt>
                <c:pt idx="27566">
                  <c:v>99.043446957581324</c:v>
                </c:pt>
                <c:pt idx="27567">
                  <c:v>99.04410519046192</c:v>
                </c:pt>
                <c:pt idx="27568">
                  <c:v>99.044763399569533</c:v>
                </c:pt>
                <c:pt idx="27569">
                  <c:v>99.045421584905895</c:v>
                </c:pt>
                <c:pt idx="27570">
                  <c:v>99.046079746472699</c:v>
                </c:pt>
                <c:pt idx="27571">
                  <c:v>99.046737884271721</c:v>
                </c:pt>
                <c:pt idx="27572">
                  <c:v>99.047395998304694</c:v>
                </c:pt>
                <c:pt idx="27573">
                  <c:v>99.048054088573267</c:v>
                </c:pt>
                <c:pt idx="27574">
                  <c:v>99.04871215507913</c:v>
                </c:pt>
                <c:pt idx="27575">
                  <c:v>99.049370197824075</c:v>
                </c:pt>
                <c:pt idx="27576">
                  <c:v>99.050028216809793</c:v>
                </c:pt>
                <c:pt idx="27577">
                  <c:v>99.050686212037988</c:v>
                </c:pt>
                <c:pt idx="27578">
                  <c:v>99.051344183510423</c:v>
                </c:pt>
                <c:pt idx="27579">
                  <c:v>99.052002131228733</c:v>
                </c:pt>
                <c:pt idx="27580">
                  <c:v>99.052660055194693</c:v>
                </c:pt>
                <c:pt idx="27581">
                  <c:v>99.053317955410009</c:v>
                </c:pt>
                <c:pt idx="27582">
                  <c:v>99.053975831876372</c:v>
                </c:pt>
                <c:pt idx="27583">
                  <c:v>99.05463368459553</c:v>
                </c:pt>
                <c:pt idx="27584">
                  <c:v>99.055291513569145</c:v>
                </c:pt>
                <c:pt idx="27585">
                  <c:v>99.055949318798966</c:v>
                </c:pt>
                <c:pt idx="27586">
                  <c:v>99.056607100286698</c:v>
                </c:pt>
                <c:pt idx="27587">
                  <c:v>99.057264858034117</c:v>
                </c:pt>
                <c:pt idx="27588">
                  <c:v>99.057922592042871</c:v>
                </c:pt>
                <c:pt idx="27589">
                  <c:v>99.058580302314638</c:v>
                </c:pt>
                <c:pt idx="27590">
                  <c:v>99.059237988851208</c:v>
                </c:pt>
                <c:pt idx="27591">
                  <c:v>99.059895651654273</c:v>
                </c:pt>
                <c:pt idx="27592">
                  <c:v>99.060553290725522</c:v>
                </c:pt>
                <c:pt idx="27593">
                  <c:v>99.061210906066663</c:v>
                </c:pt>
                <c:pt idx="27594">
                  <c:v>99.061868497679484</c:v>
                </c:pt>
                <c:pt idx="27595">
                  <c:v>99.062526065565592</c:v>
                </c:pt>
                <c:pt idx="27596">
                  <c:v>99.063183609726764</c:v>
                </c:pt>
                <c:pt idx="27597">
                  <c:v>99.063841130164647</c:v>
                </c:pt>
                <c:pt idx="27598">
                  <c:v>99.064498626881061</c:v>
                </c:pt>
                <c:pt idx="27599">
                  <c:v>99.065156099877683</c:v>
                </c:pt>
                <c:pt idx="27600">
                  <c:v>99.065813549156132</c:v>
                </c:pt>
                <c:pt idx="27601">
                  <c:v>99.066470974718229</c:v>
                </c:pt>
                <c:pt idx="27602">
                  <c:v>99.06712837656562</c:v>
                </c:pt>
                <c:pt idx="27603">
                  <c:v>99.067785754700054</c:v>
                </c:pt>
                <c:pt idx="27604">
                  <c:v>99.068443109123209</c:v>
                </c:pt>
                <c:pt idx="27605">
                  <c:v>99.069100439836845</c:v>
                </c:pt>
                <c:pt idx="27606">
                  <c:v>99.06975774684264</c:v>
                </c:pt>
                <c:pt idx="27607">
                  <c:v>99.070415030142271</c:v>
                </c:pt>
                <c:pt idx="27608">
                  <c:v>99.071072289737472</c:v>
                </c:pt>
                <c:pt idx="27609">
                  <c:v>99.071729525629976</c:v>
                </c:pt>
                <c:pt idx="27610">
                  <c:v>99.072386737821461</c:v>
                </c:pt>
                <c:pt idx="27611">
                  <c:v>99.07304392631373</c:v>
                </c:pt>
                <c:pt idx="27612">
                  <c:v>99.073701091108347</c:v>
                </c:pt>
                <c:pt idx="27613">
                  <c:v>99.074358232207118</c:v>
                </c:pt>
                <c:pt idx="27614">
                  <c:v>99.075015349611718</c:v>
                </c:pt>
                <c:pt idx="27615">
                  <c:v>99.075672443323839</c:v>
                </c:pt>
                <c:pt idx="27616">
                  <c:v>99.076329513345215</c:v>
                </c:pt>
                <c:pt idx="27617">
                  <c:v>99.076986559677579</c:v>
                </c:pt>
                <c:pt idx="27618">
                  <c:v>99.077643582322594</c:v>
                </c:pt>
                <c:pt idx="27619">
                  <c:v>99.078300581281965</c:v>
                </c:pt>
                <c:pt idx="27620">
                  <c:v>99.078957556557413</c:v>
                </c:pt>
                <c:pt idx="27621">
                  <c:v>99.079614508150712</c:v>
                </c:pt>
                <c:pt idx="27622">
                  <c:v>99.080271436063455</c:v>
                </c:pt>
                <c:pt idx="27623">
                  <c:v>99.080928340297433</c:v>
                </c:pt>
                <c:pt idx="27624">
                  <c:v>99.081585220854308</c:v>
                </c:pt>
                <c:pt idx="27625">
                  <c:v>99.082242077735799</c:v>
                </c:pt>
                <c:pt idx="27626">
                  <c:v>99.082898910943626</c:v>
                </c:pt>
                <c:pt idx="27627">
                  <c:v>99.083555720479509</c:v>
                </c:pt>
                <c:pt idx="27628">
                  <c:v>99.084212506345125</c:v>
                </c:pt>
                <c:pt idx="27629">
                  <c:v>99.08486926854215</c:v>
                </c:pt>
                <c:pt idx="27630">
                  <c:v>99.085526007072332</c:v>
                </c:pt>
                <c:pt idx="27631">
                  <c:v>99.086182721937362</c:v>
                </c:pt>
                <c:pt idx="27632">
                  <c:v>99.086839413138932</c:v>
                </c:pt>
                <c:pt idx="27633">
                  <c:v>99.087496080678832</c:v>
                </c:pt>
                <c:pt idx="27634">
                  <c:v>99.08815272455864</c:v>
                </c:pt>
                <c:pt idx="27635">
                  <c:v>99.088809344780159</c:v>
                </c:pt>
                <c:pt idx="27636">
                  <c:v>99.089465941345082</c:v>
                </c:pt>
                <c:pt idx="27637">
                  <c:v>99.090122514255043</c:v>
                </c:pt>
                <c:pt idx="27638">
                  <c:v>99.090779063511789</c:v>
                </c:pt>
                <c:pt idx="27639">
                  <c:v>99.091435589117083</c:v>
                </c:pt>
                <c:pt idx="27640">
                  <c:v>99.09209209107253</c:v>
                </c:pt>
                <c:pt idx="27641">
                  <c:v>99.092748569379893</c:v>
                </c:pt>
                <c:pt idx="27642">
                  <c:v>99.093405024040877</c:v>
                </c:pt>
                <c:pt idx="27643">
                  <c:v>99.094061455057187</c:v>
                </c:pt>
                <c:pt idx="27644">
                  <c:v>99.094717862430429</c:v>
                </c:pt>
                <c:pt idx="27645">
                  <c:v>99.09537424616245</c:v>
                </c:pt>
                <c:pt idx="27646">
                  <c:v>99.096030606254857</c:v>
                </c:pt>
                <c:pt idx="27647">
                  <c:v>99.096686942709411</c:v>
                </c:pt>
                <c:pt idx="27648">
                  <c:v>99.097343255527775</c:v>
                </c:pt>
                <c:pt idx="27649">
                  <c:v>99.097999544711655</c:v>
                </c:pt>
                <c:pt idx="27650">
                  <c:v>99.098655810262755</c:v>
                </c:pt>
                <c:pt idx="27651">
                  <c:v>99.099312052182796</c:v>
                </c:pt>
                <c:pt idx="27652">
                  <c:v>99.099968270473482</c:v>
                </c:pt>
                <c:pt idx="27653">
                  <c:v>99.100624465136548</c:v>
                </c:pt>
                <c:pt idx="27654">
                  <c:v>99.101280636173556</c:v>
                </c:pt>
                <c:pt idx="27655">
                  <c:v>99.101936783586297</c:v>
                </c:pt>
                <c:pt idx="27656">
                  <c:v>99.102592907376547</c:v>
                </c:pt>
                <c:pt idx="27657">
                  <c:v>99.103249007545912</c:v>
                </c:pt>
                <c:pt idx="27658">
                  <c:v>99.103905084096112</c:v>
                </c:pt>
                <c:pt idx="27659">
                  <c:v>99.104561137028796</c:v>
                </c:pt>
                <c:pt idx="27660">
                  <c:v>99.10521716634581</c:v>
                </c:pt>
                <c:pt idx="27661">
                  <c:v>99.105873172048675</c:v>
                </c:pt>
                <c:pt idx="27662">
                  <c:v>99.106529154139238</c:v>
                </c:pt>
                <c:pt idx="27663">
                  <c:v>99.107185112619092</c:v>
                </c:pt>
                <c:pt idx="27664">
                  <c:v>99.107841047490041</c:v>
                </c:pt>
                <c:pt idx="27665">
                  <c:v>99.108496958753705</c:v>
                </c:pt>
                <c:pt idx="27666">
                  <c:v>99.109152846411803</c:v>
                </c:pt>
                <c:pt idx="27667">
                  <c:v>99.109808710466027</c:v>
                </c:pt>
                <c:pt idx="27668">
                  <c:v>99.110464550918124</c:v>
                </c:pt>
                <c:pt idx="27669">
                  <c:v>99.111120367769715</c:v>
                </c:pt>
                <c:pt idx="27670">
                  <c:v>99.111776161022547</c:v>
                </c:pt>
                <c:pt idx="27671">
                  <c:v>99.112431930678298</c:v>
                </c:pt>
                <c:pt idx="27672">
                  <c:v>99.113087676738687</c:v>
                </c:pt>
                <c:pt idx="27673">
                  <c:v>99.113743399205433</c:v>
                </c:pt>
                <c:pt idx="27674">
                  <c:v>99.11439909808017</c:v>
                </c:pt>
                <c:pt idx="27675">
                  <c:v>99.115054773364591</c:v>
                </c:pt>
                <c:pt idx="27676">
                  <c:v>99.115710425060513</c:v>
                </c:pt>
                <c:pt idx="27677">
                  <c:v>99.1163660531695</c:v>
                </c:pt>
                <c:pt idx="27678">
                  <c:v>99.1170216576933</c:v>
                </c:pt>
                <c:pt idx="27679">
                  <c:v>99.117677238633618</c:v>
                </c:pt>
                <c:pt idx="27680">
                  <c:v>99.118332795992146</c:v>
                </c:pt>
                <c:pt idx="27681">
                  <c:v>99.118988329770559</c:v>
                </c:pt>
                <c:pt idx="27682">
                  <c:v>99.119643839970593</c:v>
                </c:pt>
                <c:pt idx="27683">
                  <c:v>99.120299326593894</c:v>
                </c:pt>
                <c:pt idx="27684">
                  <c:v>99.120954789642227</c:v>
                </c:pt>
                <c:pt idx="27685">
                  <c:v>99.121610229117266</c:v>
                </c:pt>
                <c:pt idx="27686">
                  <c:v>99.122265645020633</c:v>
                </c:pt>
                <c:pt idx="27687">
                  <c:v>99.122921037354075</c:v>
                </c:pt>
                <c:pt idx="27688">
                  <c:v>99.123576406119284</c:v>
                </c:pt>
                <c:pt idx="27689">
                  <c:v>99.124231751317993</c:v>
                </c:pt>
                <c:pt idx="27690">
                  <c:v>99.12488707295185</c:v>
                </c:pt>
                <c:pt idx="27691">
                  <c:v>99.125542371022547</c:v>
                </c:pt>
                <c:pt idx="27692">
                  <c:v>99.126197645531846</c:v>
                </c:pt>
                <c:pt idx="27693">
                  <c:v>99.12685289648131</c:v>
                </c:pt>
                <c:pt idx="27694">
                  <c:v>99.127508123872815</c:v>
                </c:pt>
                <c:pt idx="27695">
                  <c:v>99.12816332770791</c:v>
                </c:pt>
                <c:pt idx="27696">
                  <c:v>99.128818507988314</c:v>
                </c:pt>
                <c:pt idx="27697">
                  <c:v>99.129473664715803</c:v>
                </c:pt>
                <c:pt idx="27698">
                  <c:v>99.130128797891928</c:v>
                </c:pt>
                <c:pt idx="27699">
                  <c:v>99.130783907518492</c:v>
                </c:pt>
                <c:pt idx="27700">
                  <c:v>99.131438993597158</c:v>
                </c:pt>
                <c:pt idx="27701">
                  <c:v>99.132094056129574</c:v>
                </c:pt>
                <c:pt idx="27702">
                  <c:v>99.132749095117561</c:v>
                </c:pt>
                <c:pt idx="27703">
                  <c:v>99.133404110562665</c:v>
                </c:pt>
                <c:pt idx="27704">
                  <c:v>99.134059102466637</c:v>
                </c:pt>
                <c:pt idx="27705">
                  <c:v>99.134714070831222</c:v>
                </c:pt>
                <c:pt idx="27706">
                  <c:v>99.135369015658</c:v>
                </c:pt>
                <c:pt idx="27707">
                  <c:v>99.136023936948774</c:v>
                </c:pt>
                <c:pt idx="27708">
                  <c:v>99.136678834705165</c:v>
                </c:pt>
                <c:pt idx="27709">
                  <c:v>99.137333708928878</c:v>
                </c:pt>
                <c:pt idx="27710">
                  <c:v>99.137988559621604</c:v>
                </c:pt>
                <c:pt idx="27711">
                  <c:v>99.138643386785077</c:v>
                </c:pt>
                <c:pt idx="27712">
                  <c:v>99.139298190420888</c:v>
                </c:pt>
                <c:pt idx="27713">
                  <c:v>99.139952970530885</c:v>
                </c:pt>
                <c:pt idx="27714">
                  <c:v>99.140607727116631</c:v>
                </c:pt>
                <c:pt idx="27715">
                  <c:v>99.141262460179846</c:v>
                </c:pt>
                <c:pt idx="27716">
                  <c:v>99.141917169722177</c:v>
                </c:pt>
                <c:pt idx="27717">
                  <c:v>99.142571855745402</c:v>
                </c:pt>
                <c:pt idx="27718">
                  <c:v>99.143226518251168</c:v>
                </c:pt>
                <c:pt idx="27719">
                  <c:v>99.14388115724114</c:v>
                </c:pt>
                <c:pt idx="27720">
                  <c:v>99.144535772717063</c:v>
                </c:pt>
                <c:pt idx="27721">
                  <c:v>99.145190364680602</c:v>
                </c:pt>
                <c:pt idx="27722">
                  <c:v>99.145844933133418</c:v>
                </c:pt>
                <c:pt idx="27723">
                  <c:v>99.146499478077274</c:v>
                </c:pt>
                <c:pt idx="27724">
                  <c:v>99.147153999513776</c:v>
                </c:pt>
                <c:pt idx="27725">
                  <c:v>99.147808497444586</c:v>
                </c:pt>
                <c:pt idx="27726">
                  <c:v>99.14846297187151</c:v>
                </c:pt>
                <c:pt idx="27727">
                  <c:v>99.149117422796181</c:v>
                </c:pt>
                <c:pt idx="27728">
                  <c:v>99.149771850220233</c:v>
                </c:pt>
                <c:pt idx="27729">
                  <c:v>99.150426254145486</c:v>
                </c:pt>
                <c:pt idx="27730">
                  <c:v>99.151080634573489</c:v>
                </c:pt>
                <c:pt idx="27731">
                  <c:v>99.151734991505961</c:v>
                </c:pt>
                <c:pt idx="27732">
                  <c:v>99.152389324944636</c:v>
                </c:pt>
                <c:pt idx="27733">
                  <c:v>99.153043634891191</c:v>
                </c:pt>
                <c:pt idx="27734">
                  <c:v>99.153697921347316</c:v>
                </c:pt>
                <c:pt idx="27735">
                  <c:v>99.154352184314646</c:v>
                </c:pt>
                <c:pt idx="27736">
                  <c:v>99.155006423794887</c:v>
                </c:pt>
                <c:pt idx="27737">
                  <c:v>99.155660639789787</c:v>
                </c:pt>
                <c:pt idx="27738">
                  <c:v>99.156314832300964</c:v>
                </c:pt>
                <c:pt idx="27739">
                  <c:v>99.156969001330168</c:v>
                </c:pt>
                <c:pt idx="27740">
                  <c:v>99.157623146878976</c:v>
                </c:pt>
                <c:pt idx="27741">
                  <c:v>99.158277268949149</c:v>
                </c:pt>
                <c:pt idx="27742">
                  <c:v>99.158931367542365</c:v>
                </c:pt>
                <c:pt idx="27743">
                  <c:v>99.15958544266033</c:v>
                </c:pt>
                <c:pt idx="27744">
                  <c:v>99.160239494304733</c:v>
                </c:pt>
                <c:pt idx="27745">
                  <c:v>99.160893522477181</c:v>
                </c:pt>
                <c:pt idx="27746">
                  <c:v>99.161547527179422</c:v>
                </c:pt>
                <c:pt idx="27747">
                  <c:v>99.162201508413148</c:v>
                </c:pt>
                <c:pt idx="27748">
                  <c:v>99.162855466179977</c:v>
                </c:pt>
                <c:pt idx="27749">
                  <c:v>99.163509400481686</c:v>
                </c:pt>
                <c:pt idx="27750">
                  <c:v>99.164163311319896</c:v>
                </c:pt>
                <c:pt idx="27751">
                  <c:v>99.164817198696298</c:v>
                </c:pt>
                <c:pt idx="27752">
                  <c:v>99.165471062612596</c:v>
                </c:pt>
                <c:pt idx="27753">
                  <c:v>99.166124903070497</c:v>
                </c:pt>
                <c:pt idx="27754">
                  <c:v>99.166778720071576</c:v>
                </c:pt>
                <c:pt idx="27755">
                  <c:v>99.167432513617598</c:v>
                </c:pt>
                <c:pt idx="27756">
                  <c:v>99.168086283710309</c:v>
                </c:pt>
                <c:pt idx="27757">
                  <c:v>99.168740030351259</c:v>
                </c:pt>
                <c:pt idx="27758">
                  <c:v>99.169393753542238</c:v>
                </c:pt>
                <c:pt idx="27759">
                  <c:v>99.170047453284823</c:v>
                </c:pt>
                <c:pt idx="27760">
                  <c:v>99.170701129580749</c:v>
                </c:pt>
                <c:pt idx="27761">
                  <c:v>99.171354782431763</c:v>
                </c:pt>
                <c:pt idx="27762">
                  <c:v>99.172008411839457</c:v>
                </c:pt>
                <c:pt idx="27763">
                  <c:v>99.172662017805536</c:v>
                </c:pt>
                <c:pt idx="27764">
                  <c:v>99.173315600331719</c:v>
                </c:pt>
                <c:pt idx="27765">
                  <c:v>99.173969159419599</c:v>
                </c:pt>
                <c:pt idx="27766">
                  <c:v>99.174622695070994</c:v>
                </c:pt>
                <c:pt idx="27767">
                  <c:v>99.175276207287425</c:v>
                </c:pt>
                <c:pt idx="27768">
                  <c:v>99.175929696070682</c:v>
                </c:pt>
                <c:pt idx="27769">
                  <c:v>99.176583161422414</c:v>
                </c:pt>
                <c:pt idx="27770">
                  <c:v>99.177236603344312</c:v>
                </c:pt>
                <c:pt idx="27771">
                  <c:v>99.177890021838039</c:v>
                </c:pt>
                <c:pt idx="27772">
                  <c:v>99.178543416905285</c:v>
                </c:pt>
                <c:pt idx="27773">
                  <c:v>99.179196788547756</c:v>
                </c:pt>
                <c:pt idx="27774">
                  <c:v>99.179850136767044</c:v>
                </c:pt>
                <c:pt idx="27775">
                  <c:v>99.180503461564939</c:v>
                </c:pt>
                <c:pt idx="27776">
                  <c:v>99.181156762943061</c:v>
                </c:pt>
                <c:pt idx="27777">
                  <c:v>99.181810040903102</c:v>
                </c:pt>
                <c:pt idx="27778">
                  <c:v>99.182463295446681</c:v>
                </c:pt>
                <c:pt idx="27779">
                  <c:v>99.18311652657556</c:v>
                </c:pt>
                <c:pt idx="27780">
                  <c:v>99.183769734291388</c:v>
                </c:pt>
                <c:pt idx="27781">
                  <c:v>99.184422918595857</c:v>
                </c:pt>
                <c:pt idx="27782">
                  <c:v>99.185076079490642</c:v>
                </c:pt>
                <c:pt idx="27783">
                  <c:v>99.185729216977407</c:v>
                </c:pt>
                <c:pt idx="27784">
                  <c:v>99.186382331057814</c:v>
                </c:pt>
                <c:pt idx="27785">
                  <c:v>99.187035421733583</c:v>
                </c:pt>
                <c:pt idx="27786">
                  <c:v>99.187688489006362</c:v>
                </c:pt>
                <c:pt idx="27787">
                  <c:v>99.188341532877786</c:v>
                </c:pt>
                <c:pt idx="27788">
                  <c:v>99.188994553349659</c:v>
                </c:pt>
                <c:pt idx="27789">
                  <c:v>99.189647550423544</c:v>
                </c:pt>
                <c:pt idx="27790">
                  <c:v>99.190300524101161</c:v>
                </c:pt>
                <c:pt idx="27791">
                  <c:v>99.190953474384173</c:v>
                </c:pt>
                <c:pt idx="27792">
                  <c:v>99.191606401274285</c:v>
                </c:pt>
                <c:pt idx="27793">
                  <c:v>99.192259304773117</c:v>
                </c:pt>
                <c:pt idx="27794">
                  <c:v>99.192912184882346</c:v>
                </c:pt>
                <c:pt idx="27795">
                  <c:v>99.193565041603733</c:v>
                </c:pt>
                <c:pt idx="27796">
                  <c:v>99.194217874938886</c:v>
                </c:pt>
                <c:pt idx="27797">
                  <c:v>99.19487068488948</c:v>
                </c:pt>
                <c:pt idx="27798">
                  <c:v>99.195523471457264</c:v>
                </c:pt>
                <c:pt idx="27799">
                  <c:v>99.196176234643787</c:v>
                </c:pt>
                <c:pt idx="27800">
                  <c:v>99.196828974450796</c:v>
                </c:pt>
                <c:pt idx="27801">
                  <c:v>99.197481690880011</c:v>
                </c:pt>
                <c:pt idx="27802">
                  <c:v>99.198134383932981</c:v>
                </c:pt>
                <c:pt idx="27803">
                  <c:v>99.198787053611525</c:v>
                </c:pt>
                <c:pt idx="27804">
                  <c:v>99.199439699917235</c:v>
                </c:pt>
                <c:pt idx="27805">
                  <c:v>99.200092322851773</c:v>
                </c:pt>
                <c:pt idx="27806">
                  <c:v>99.200744922416831</c:v>
                </c:pt>
                <c:pt idx="27807">
                  <c:v>99.201397498614128</c:v>
                </c:pt>
                <c:pt idx="27808">
                  <c:v>99.202050051445283</c:v>
                </c:pt>
                <c:pt idx="27809">
                  <c:v>99.202702580911989</c:v>
                </c:pt>
                <c:pt idx="27810">
                  <c:v>99.203355087015893</c:v>
                </c:pt>
                <c:pt idx="27811">
                  <c:v>99.204007569758687</c:v>
                </c:pt>
                <c:pt idx="27812">
                  <c:v>99.204660029142104</c:v>
                </c:pt>
                <c:pt idx="27813">
                  <c:v>99.205312465167665</c:v>
                </c:pt>
                <c:pt idx="27814">
                  <c:v>99.205964877837204</c:v>
                </c:pt>
                <c:pt idx="27815">
                  <c:v>99.206617267152296</c:v>
                </c:pt>
                <c:pt idx="27816">
                  <c:v>99.207269633114677</c:v>
                </c:pt>
                <c:pt idx="27817">
                  <c:v>99.207921975725952</c:v>
                </c:pt>
                <c:pt idx="27818">
                  <c:v>99.208574294987812</c:v>
                </c:pt>
                <c:pt idx="27819">
                  <c:v>99.209226590901963</c:v>
                </c:pt>
                <c:pt idx="27820">
                  <c:v>99.209878863470038</c:v>
                </c:pt>
                <c:pt idx="27821">
                  <c:v>99.210531112693744</c:v>
                </c:pt>
                <c:pt idx="27822">
                  <c:v>99.211183338574742</c:v>
                </c:pt>
                <c:pt idx="27823">
                  <c:v>99.211835541114667</c:v>
                </c:pt>
                <c:pt idx="27824">
                  <c:v>99.212487720315252</c:v>
                </c:pt>
                <c:pt idx="27825">
                  <c:v>99.213139876178104</c:v>
                </c:pt>
                <c:pt idx="27826">
                  <c:v>99.2137920087049</c:v>
                </c:pt>
                <c:pt idx="27827">
                  <c:v>99.214444117897344</c:v>
                </c:pt>
                <c:pt idx="27828">
                  <c:v>99.215096203757085</c:v>
                </c:pt>
                <c:pt idx="27829">
                  <c:v>99.215748266285814</c:v>
                </c:pt>
                <c:pt idx="27830">
                  <c:v>99.216400305485209</c:v>
                </c:pt>
                <c:pt idx="27831">
                  <c:v>99.217052321356903</c:v>
                </c:pt>
                <c:pt idx="27832">
                  <c:v>99.217704313902573</c:v>
                </c:pt>
                <c:pt idx="27833">
                  <c:v>99.218356283123853</c:v>
                </c:pt>
                <c:pt idx="27834">
                  <c:v>99.219008229022492</c:v>
                </c:pt>
                <c:pt idx="27835">
                  <c:v>99.219660151600124</c:v>
                </c:pt>
                <c:pt idx="27836">
                  <c:v>99.220312050858396</c:v>
                </c:pt>
                <c:pt idx="27837">
                  <c:v>99.220963926799001</c:v>
                </c:pt>
                <c:pt idx="27838">
                  <c:v>99.221615779423601</c:v>
                </c:pt>
                <c:pt idx="27839">
                  <c:v>99.222267608733844</c:v>
                </c:pt>
                <c:pt idx="27840">
                  <c:v>99.222919414731408</c:v>
                </c:pt>
                <c:pt idx="27841">
                  <c:v>99.223571197417996</c:v>
                </c:pt>
                <c:pt idx="27842">
                  <c:v>99.224222956795245</c:v>
                </c:pt>
                <c:pt idx="27843">
                  <c:v>99.224874692864788</c:v>
                </c:pt>
                <c:pt idx="27844">
                  <c:v>99.225526405628372</c:v>
                </c:pt>
                <c:pt idx="27845">
                  <c:v>99.22617809508759</c:v>
                </c:pt>
                <c:pt idx="27846">
                  <c:v>99.226829761244204</c:v>
                </c:pt>
                <c:pt idx="27847">
                  <c:v>99.22748140409972</c:v>
                </c:pt>
                <c:pt idx="27848">
                  <c:v>99.228133023655928</c:v>
                </c:pt>
                <c:pt idx="27849">
                  <c:v>99.228784619914478</c:v>
                </c:pt>
                <c:pt idx="27850">
                  <c:v>99.229436192877017</c:v>
                </c:pt>
                <c:pt idx="27851">
                  <c:v>99.230087742545223</c:v>
                </c:pt>
                <c:pt idx="27852">
                  <c:v>99.230739268920743</c:v>
                </c:pt>
                <c:pt idx="27853">
                  <c:v>99.231390772005284</c:v>
                </c:pt>
                <c:pt idx="27854">
                  <c:v>99.232042251800451</c:v>
                </c:pt>
                <c:pt idx="27855">
                  <c:v>99.232693708307949</c:v>
                </c:pt>
                <c:pt idx="27856">
                  <c:v>99.233345141529426</c:v>
                </c:pt>
                <c:pt idx="27857">
                  <c:v>99.233996551466547</c:v>
                </c:pt>
                <c:pt idx="27858">
                  <c:v>99.234647938121</c:v>
                </c:pt>
                <c:pt idx="27859">
                  <c:v>99.235299301494408</c:v>
                </c:pt>
                <c:pt idx="27860">
                  <c:v>99.235950641588516</c:v>
                </c:pt>
                <c:pt idx="27861">
                  <c:v>99.236601958404862</c:v>
                </c:pt>
                <c:pt idx="27862">
                  <c:v>99.23725325194529</c:v>
                </c:pt>
                <c:pt idx="27863">
                  <c:v>99.237904522211224</c:v>
                </c:pt>
                <c:pt idx="27864">
                  <c:v>99.238555769204524</c:v>
                </c:pt>
                <c:pt idx="27865">
                  <c:v>99.239206992926768</c:v>
                </c:pt>
                <c:pt idx="27866">
                  <c:v>99.239858193379618</c:v>
                </c:pt>
                <c:pt idx="27867">
                  <c:v>99.24050937056478</c:v>
                </c:pt>
                <c:pt idx="27868">
                  <c:v>99.241160524483902</c:v>
                </c:pt>
                <c:pt idx="27869">
                  <c:v>99.241811655138619</c:v>
                </c:pt>
                <c:pt idx="27870">
                  <c:v>99.242462762530593</c:v>
                </c:pt>
                <c:pt idx="27871">
                  <c:v>99.243113846661544</c:v>
                </c:pt>
                <c:pt idx="27872">
                  <c:v>99.243764907533077</c:v>
                </c:pt>
                <c:pt idx="27873">
                  <c:v>99.244415945146869</c:v>
                </c:pt>
                <c:pt idx="27874">
                  <c:v>99.24506695950457</c:v>
                </c:pt>
                <c:pt idx="27875">
                  <c:v>99.245717950607883</c:v>
                </c:pt>
                <c:pt idx="27876">
                  <c:v>99.24636891845843</c:v>
                </c:pt>
                <c:pt idx="27877">
                  <c:v>99.247019863057901</c:v>
                </c:pt>
                <c:pt idx="27878">
                  <c:v>99.247670784407916</c:v>
                </c:pt>
                <c:pt idx="27879">
                  <c:v>99.248321682510124</c:v>
                </c:pt>
                <c:pt idx="27880">
                  <c:v>99.248972557366258</c:v>
                </c:pt>
                <c:pt idx="27881">
                  <c:v>99.249623408977996</c:v>
                </c:pt>
                <c:pt idx="27882">
                  <c:v>99.250274237346829</c:v>
                </c:pt>
                <c:pt idx="27883">
                  <c:v>99.250925042474563</c:v>
                </c:pt>
                <c:pt idx="27884">
                  <c:v>99.251575824362902</c:v>
                </c:pt>
                <c:pt idx="27885">
                  <c:v>99.252226583013368</c:v>
                </c:pt>
                <c:pt idx="27886">
                  <c:v>99.25287731842765</c:v>
                </c:pt>
                <c:pt idx="27887">
                  <c:v>99.253528030607498</c:v>
                </c:pt>
                <c:pt idx="27888">
                  <c:v>99.254178719554474</c:v>
                </c:pt>
                <c:pt idx="27889">
                  <c:v>99.254829385270369</c:v>
                </c:pt>
                <c:pt idx="27890">
                  <c:v>99.255480027756604</c:v>
                </c:pt>
                <c:pt idx="27891">
                  <c:v>99.256130647015112</c:v>
                </c:pt>
                <c:pt idx="27892">
                  <c:v>99.256781243047328</c:v>
                </c:pt>
                <c:pt idx="27893">
                  <c:v>99.257431815855043</c:v>
                </c:pt>
                <c:pt idx="27894">
                  <c:v>99.258082365439833</c:v>
                </c:pt>
                <c:pt idx="27895">
                  <c:v>99.258732891803447</c:v>
                </c:pt>
                <c:pt idx="27896">
                  <c:v>99.259383394947506</c:v>
                </c:pt>
                <c:pt idx="27897">
                  <c:v>99.260033874873614</c:v>
                </c:pt>
                <c:pt idx="27898">
                  <c:v>99.260684331583462</c:v>
                </c:pt>
                <c:pt idx="27899">
                  <c:v>99.261334765078772</c:v>
                </c:pt>
                <c:pt idx="27900">
                  <c:v>99.261985175361104</c:v>
                </c:pt>
                <c:pt idx="27901">
                  <c:v>99.262635562432138</c:v>
                </c:pt>
                <c:pt idx="27902">
                  <c:v>99.263285926293591</c:v>
                </c:pt>
                <c:pt idx="27903">
                  <c:v>99.26393626694707</c:v>
                </c:pt>
                <c:pt idx="27904">
                  <c:v>99.264586584394223</c:v>
                </c:pt>
                <c:pt idx="27905">
                  <c:v>99.265236878636699</c:v>
                </c:pt>
                <c:pt idx="27906">
                  <c:v>99.265887149676161</c:v>
                </c:pt>
                <c:pt idx="27907">
                  <c:v>99.266537397514298</c:v>
                </c:pt>
                <c:pt idx="27908">
                  <c:v>99.26718762215279</c:v>
                </c:pt>
                <c:pt idx="27909">
                  <c:v>99.267837823593197</c:v>
                </c:pt>
                <c:pt idx="27910">
                  <c:v>99.26848800183727</c:v>
                </c:pt>
                <c:pt idx="27911">
                  <c:v>99.269138156886569</c:v>
                </c:pt>
                <c:pt idx="27912">
                  <c:v>99.269788288742873</c:v>
                </c:pt>
                <c:pt idx="27913">
                  <c:v>99.270438397407688</c:v>
                </c:pt>
                <c:pt idx="27914">
                  <c:v>99.27108848288276</c:v>
                </c:pt>
                <c:pt idx="27915">
                  <c:v>99.271738545169754</c:v>
                </c:pt>
                <c:pt idx="27916">
                  <c:v>99.272388584270288</c:v>
                </c:pt>
                <c:pt idx="27917">
                  <c:v>99.273038600185984</c:v>
                </c:pt>
                <c:pt idx="27918">
                  <c:v>99.273688592918589</c:v>
                </c:pt>
                <c:pt idx="27919">
                  <c:v>99.274338562469651</c:v>
                </c:pt>
                <c:pt idx="27920">
                  <c:v>99.274988508840948</c:v>
                </c:pt>
                <c:pt idx="27921">
                  <c:v>99.275638432034029</c:v>
                </c:pt>
                <c:pt idx="27922">
                  <c:v>99.276288332050584</c:v>
                </c:pt>
                <c:pt idx="27923">
                  <c:v>99.276938208892275</c:v>
                </c:pt>
                <c:pt idx="27924">
                  <c:v>99.277588062560696</c:v>
                </c:pt>
                <c:pt idx="27925">
                  <c:v>99.278237893057593</c:v>
                </c:pt>
                <c:pt idx="27926">
                  <c:v>99.278887700384544</c:v>
                </c:pt>
                <c:pt idx="27927">
                  <c:v>99.279537484543255</c:v>
                </c:pt>
                <c:pt idx="27928">
                  <c:v>99.280187245535373</c:v>
                </c:pt>
                <c:pt idx="27929">
                  <c:v>99.280836983362477</c:v>
                </c:pt>
                <c:pt idx="27930">
                  <c:v>99.281486698026271</c:v>
                </c:pt>
                <c:pt idx="27931">
                  <c:v>99.282136389528389</c:v>
                </c:pt>
                <c:pt idx="27932">
                  <c:v>99.282786057870524</c:v>
                </c:pt>
                <c:pt idx="27933">
                  <c:v>99.283435703054337</c:v>
                </c:pt>
                <c:pt idx="27934">
                  <c:v>99.284085325081406</c:v>
                </c:pt>
                <c:pt idx="27935">
                  <c:v>99.284734923953408</c:v>
                </c:pt>
                <c:pt idx="27936">
                  <c:v>99.285384499672034</c:v>
                </c:pt>
                <c:pt idx="27937">
                  <c:v>99.286034052238918</c:v>
                </c:pt>
                <c:pt idx="27938">
                  <c:v>99.286683581655666</c:v>
                </c:pt>
                <c:pt idx="27939">
                  <c:v>99.287333087923969</c:v>
                </c:pt>
                <c:pt idx="27940">
                  <c:v>99.287982571045461</c:v>
                </c:pt>
                <c:pt idx="27941">
                  <c:v>99.288632031021791</c:v>
                </c:pt>
                <c:pt idx="27942">
                  <c:v>99.289281467854622</c:v>
                </c:pt>
                <c:pt idx="27943">
                  <c:v>99.289930881545629</c:v>
                </c:pt>
                <c:pt idx="27944">
                  <c:v>99.290580272096392</c:v>
                </c:pt>
                <c:pt idx="27945">
                  <c:v>99.291229639508629</c:v>
                </c:pt>
                <c:pt idx="27946">
                  <c:v>99.291878983783931</c:v>
                </c:pt>
                <c:pt idx="27947">
                  <c:v>99.292528304923948</c:v>
                </c:pt>
                <c:pt idx="27948">
                  <c:v>99.293177602930442</c:v>
                </c:pt>
                <c:pt idx="27949">
                  <c:v>99.293826877804889</c:v>
                </c:pt>
                <c:pt idx="27950">
                  <c:v>99.294476129549068</c:v>
                </c:pt>
                <c:pt idx="27951">
                  <c:v>99.29512535816454</c:v>
                </c:pt>
                <c:pt idx="27952">
                  <c:v>99.295774563652998</c:v>
                </c:pt>
                <c:pt idx="27953">
                  <c:v>99.296423746016146</c:v>
                </c:pt>
                <c:pt idx="27954">
                  <c:v>99.297072905255533</c:v>
                </c:pt>
                <c:pt idx="27955">
                  <c:v>99.297722041372836</c:v>
                </c:pt>
                <c:pt idx="27956">
                  <c:v>99.298371154369676</c:v>
                </c:pt>
                <c:pt idx="27957">
                  <c:v>99.299020244247814</c:v>
                </c:pt>
                <c:pt idx="27958">
                  <c:v>99.29966931100877</c:v>
                </c:pt>
                <c:pt idx="27959">
                  <c:v>99.300318354654181</c:v>
                </c:pt>
                <c:pt idx="27960">
                  <c:v>99.300967375185849</c:v>
                </c:pt>
                <c:pt idx="27961">
                  <c:v>99.301616372605253</c:v>
                </c:pt>
                <c:pt idx="27962">
                  <c:v>99.30226534691414</c:v>
                </c:pt>
                <c:pt idx="27963">
                  <c:v>99.302914298114132</c:v>
                </c:pt>
                <c:pt idx="27964">
                  <c:v>99.303563226206833</c:v>
                </c:pt>
                <c:pt idx="27965">
                  <c:v>99.304212131193907</c:v>
                </c:pt>
                <c:pt idx="27966">
                  <c:v>99.304861013077073</c:v>
                </c:pt>
                <c:pt idx="27967">
                  <c:v>99.305509871857851</c:v>
                </c:pt>
                <c:pt idx="27968">
                  <c:v>99.306158707537989</c:v>
                </c:pt>
                <c:pt idx="27969">
                  <c:v>99.306807520119051</c:v>
                </c:pt>
                <c:pt idx="27970">
                  <c:v>99.30745630960277</c:v>
                </c:pt>
                <c:pt idx="27971">
                  <c:v>99.308105075990753</c:v>
                </c:pt>
                <c:pt idx="27972">
                  <c:v>99.308753819284604</c:v>
                </c:pt>
                <c:pt idx="27973">
                  <c:v>99.309402539485973</c:v>
                </c:pt>
                <c:pt idx="27974">
                  <c:v>99.310051236596593</c:v>
                </c:pt>
                <c:pt idx="27975">
                  <c:v>99.310699910618055</c:v>
                </c:pt>
                <c:pt idx="27976">
                  <c:v>99.311348561551895</c:v>
                </c:pt>
                <c:pt idx="27977">
                  <c:v>99.311997189399975</c:v>
                </c:pt>
                <c:pt idx="27978">
                  <c:v>99.312645794163728</c:v>
                </c:pt>
                <c:pt idx="27979">
                  <c:v>99.313294375844933</c:v>
                </c:pt>
                <c:pt idx="27980">
                  <c:v>99.313942934445151</c:v>
                </c:pt>
                <c:pt idx="27981">
                  <c:v>99.314591469966118</c:v>
                </c:pt>
                <c:pt idx="27982">
                  <c:v>99.315239982409338</c:v>
                </c:pt>
                <c:pt idx="27983">
                  <c:v>99.315888471776546</c:v>
                </c:pt>
                <c:pt idx="27984">
                  <c:v>99.316536938069419</c:v>
                </c:pt>
                <c:pt idx="27985">
                  <c:v>99.317185381289562</c:v>
                </c:pt>
                <c:pt idx="27986">
                  <c:v>99.317833801438539</c:v>
                </c:pt>
                <c:pt idx="27987">
                  <c:v>99.318482198518069</c:v>
                </c:pt>
                <c:pt idx="27988">
                  <c:v>99.319130572529815</c:v>
                </c:pt>
                <c:pt idx="27989">
                  <c:v>99.319778923475369</c:v>
                </c:pt>
                <c:pt idx="27990">
                  <c:v>99.320427251356406</c:v>
                </c:pt>
                <c:pt idx="27991">
                  <c:v>99.321075556174534</c:v>
                </c:pt>
                <c:pt idx="27992">
                  <c:v>99.321723837931458</c:v>
                </c:pt>
                <c:pt idx="27993">
                  <c:v>99.322372096628669</c:v>
                </c:pt>
                <c:pt idx="27994">
                  <c:v>99.32302033226803</c:v>
                </c:pt>
                <c:pt idx="27995">
                  <c:v>99.323668544851003</c:v>
                </c:pt>
                <c:pt idx="27996">
                  <c:v>99.324316734379281</c:v>
                </c:pt>
                <c:pt idx="27997">
                  <c:v>99.324964900854511</c:v>
                </c:pt>
                <c:pt idx="27998">
                  <c:v>99.32561304427837</c:v>
                </c:pt>
                <c:pt idx="27999">
                  <c:v>99.326261164652408</c:v>
                </c:pt>
                <c:pt idx="28000">
                  <c:v>99.326909261978358</c:v>
                </c:pt>
                <c:pt idx="28001">
                  <c:v>99.327557336257755</c:v>
                </c:pt>
                <c:pt idx="28002">
                  <c:v>99.328205387492318</c:v>
                </c:pt>
                <c:pt idx="28003">
                  <c:v>99.328853415683668</c:v>
                </c:pt>
                <c:pt idx="28004">
                  <c:v>99.329501420833481</c:v>
                </c:pt>
                <c:pt idx="28005">
                  <c:v>99.330149402943363</c:v>
                </c:pt>
                <c:pt idx="28006">
                  <c:v>99.330797362014877</c:v>
                </c:pt>
                <c:pt idx="28007">
                  <c:v>99.331445298049786</c:v>
                </c:pt>
                <c:pt idx="28008">
                  <c:v>99.332093211049653</c:v>
                </c:pt>
                <c:pt idx="28009">
                  <c:v>99.332741101016126</c:v>
                </c:pt>
                <c:pt idx="28010">
                  <c:v>99.333388967950867</c:v>
                </c:pt>
                <c:pt idx="28011">
                  <c:v>99.334036811855469</c:v>
                </c:pt>
                <c:pt idx="28012">
                  <c:v>99.334684632731609</c:v>
                </c:pt>
                <c:pt idx="28013">
                  <c:v>99.33533243058092</c:v>
                </c:pt>
                <c:pt idx="28014">
                  <c:v>99.335980205405079</c:v>
                </c:pt>
                <c:pt idx="28015">
                  <c:v>99.336627957205621</c:v>
                </c:pt>
                <c:pt idx="28016">
                  <c:v>99.337275685984267</c:v>
                </c:pt>
                <c:pt idx="28017">
                  <c:v>99.337923391742621</c:v>
                </c:pt>
                <c:pt idx="28018">
                  <c:v>99.338571074482275</c:v>
                </c:pt>
                <c:pt idx="28019">
                  <c:v>99.339218734204948</c:v>
                </c:pt>
                <c:pt idx="28020">
                  <c:v>99.339866370912233</c:v>
                </c:pt>
                <c:pt idx="28021">
                  <c:v>99.340513984605806</c:v>
                </c:pt>
                <c:pt idx="28022">
                  <c:v>99.341161575287245</c:v>
                </c:pt>
                <c:pt idx="28023">
                  <c:v>99.341809142958198</c:v>
                </c:pt>
                <c:pt idx="28024">
                  <c:v>99.342456687620313</c:v>
                </c:pt>
                <c:pt idx="28025">
                  <c:v>99.343104209275239</c:v>
                </c:pt>
                <c:pt idx="28026">
                  <c:v>99.343751707924568</c:v>
                </c:pt>
                <c:pt idx="28027">
                  <c:v>99.344399183570005</c:v>
                </c:pt>
                <c:pt idx="28028">
                  <c:v>99.345046636213098</c:v>
                </c:pt>
                <c:pt idx="28029">
                  <c:v>99.345694065855525</c:v>
                </c:pt>
                <c:pt idx="28030">
                  <c:v>99.346341472498935</c:v>
                </c:pt>
                <c:pt idx="28031">
                  <c:v>99.346988856144947</c:v>
                </c:pt>
                <c:pt idx="28032">
                  <c:v>99.347636216795209</c:v>
                </c:pt>
                <c:pt idx="28033">
                  <c:v>99.348283554451328</c:v>
                </c:pt>
                <c:pt idx="28034">
                  <c:v>99.34893086911498</c:v>
                </c:pt>
                <c:pt idx="28035">
                  <c:v>99.349578160787729</c:v>
                </c:pt>
                <c:pt idx="28036">
                  <c:v>99.350225429471294</c:v>
                </c:pt>
                <c:pt idx="28037">
                  <c:v>99.35087267516721</c:v>
                </c:pt>
                <c:pt idx="28038">
                  <c:v>99.351519897877182</c:v>
                </c:pt>
                <c:pt idx="28039">
                  <c:v>99.352167097602802</c:v>
                </c:pt>
                <c:pt idx="28040">
                  <c:v>99.352814274345761</c:v>
                </c:pt>
                <c:pt idx="28041">
                  <c:v>99.353461428107622</c:v>
                </c:pt>
                <c:pt idx="28042">
                  <c:v>99.354108558890047</c:v>
                </c:pt>
                <c:pt idx="28043">
                  <c:v>99.354755666694672</c:v>
                </c:pt>
                <c:pt idx="28044">
                  <c:v>99.355402751523116</c:v>
                </c:pt>
                <c:pt idx="28045">
                  <c:v>99.356049813377084</c:v>
                </c:pt>
                <c:pt idx="28046">
                  <c:v>99.356696852258054</c:v>
                </c:pt>
                <c:pt idx="28047">
                  <c:v>99.357343868167803</c:v>
                </c:pt>
                <c:pt idx="28048">
                  <c:v>99.357990861107893</c:v>
                </c:pt>
                <c:pt idx="28049">
                  <c:v>99.358637831079932</c:v>
                </c:pt>
                <c:pt idx="28050">
                  <c:v>99.359284778085609</c:v>
                </c:pt>
                <c:pt idx="28051">
                  <c:v>99.359931702126545</c:v>
                </c:pt>
                <c:pt idx="28052">
                  <c:v>99.36057860320436</c:v>
                </c:pt>
                <c:pt idx="28053">
                  <c:v>99.361225481320702</c:v>
                </c:pt>
                <c:pt idx="28054">
                  <c:v>99.361872336477077</c:v>
                </c:pt>
                <c:pt idx="28055">
                  <c:v>99.362519168675306</c:v>
                </c:pt>
                <c:pt idx="28056">
                  <c:v>99.363165977916921</c:v>
                </c:pt>
                <c:pt idx="28057">
                  <c:v>99.363812764203573</c:v>
                </c:pt>
                <c:pt idx="28058">
                  <c:v>99.364459527536809</c:v>
                </c:pt>
                <c:pt idx="28059">
                  <c:v>99.365106267918392</c:v>
                </c:pt>
                <c:pt idx="28060">
                  <c:v>99.365752985349872</c:v>
                </c:pt>
                <c:pt idx="28061">
                  <c:v>99.366399679832867</c:v>
                </c:pt>
                <c:pt idx="28062">
                  <c:v>99.367046351369041</c:v>
                </c:pt>
                <c:pt idx="28063">
                  <c:v>99.367692999960042</c:v>
                </c:pt>
                <c:pt idx="28064">
                  <c:v>99.368339625607433</c:v>
                </c:pt>
                <c:pt idx="28065">
                  <c:v>99.368986228312892</c:v>
                </c:pt>
                <c:pt idx="28066">
                  <c:v>99.369632808078038</c:v>
                </c:pt>
                <c:pt idx="28067">
                  <c:v>99.370279364904448</c:v>
                </c:pt>
                <c:pt idx="28068">
                  <c:v>99.370925898793828</c:v>
                </c:pt>
                <c:pt idx="28069">
                  <c:v>99.371572409747799</c:v>
                </c:pt>
                <c:pt idx="28070">
                  <c:v>99.372218897767937</c:v>
                </c:pt>
                <c:pt idx="28071">
                  <c:v>99.372865362855876</c:v>
                </c:pt>
                <c:pt idx="28072">
                  <c:v>99.373511805013308</c:v>
                </c:pt>
                <c:pt idx="28073">
                  <c:v>99.374158224241782</c:v>
                </c:pt>
                <c:pt idx="28074">
                  <c:v>99.37480462054296</c:v>
                </c:pt>
                <c:pt idx="28075">
                  <c:v>99.375450993918449</c:v>
                </c:pt>
                <c:pt idx="28076">
                  <c:v>99.376097344369867</c:v>
                </c:pt>
                <c:pt idx="28077">
                  <c:v>99.376743671898922</c:v>
                </c:pt>
                <c:pt idx="28078">
                  <c:v>99.377389976507132</c:v>
                </c:pt>
                <c:pt idx="28079">
                  <c:v>99.378036258196204</c:v>
                </c:pt>
                <c:pt idx="28080">
                  <c:v>99.378682516967686</c:v>
                </c:pt>
                <c:pt idx="28081">
                  <c:v>99.37932875282327</c:v>
                </c:pt>
                <c:pt idx="28082">
                  <c:v>99.379974965764589</c:v>
                </c:pt>
                <c:pt idx="28083">
                  <c:v>99.380621155793193</c:v>
                </c:pt>
                <c:pt idx="28084">
                  <c:v>99.381267322910773</c:v>
                </c:pt>
                <c:pt idx="28085">
                  <c:v>99.381913467118949</c:v>
                </c:pt>
                <c:pt idx="28086">
                  <c:v>99.382559588419269</c:v>
                </c:pt>
                <c:pt idx="28087">
                  <c:v>99.383205686813483</c:v>
                </c:pt>
                <c:pt idx="28088">
                  <c:v>99.383851762303081</c:v>
                </c:pt>
                <c:pt idx="28089">
                  <c:v>99.384497814889755</c:v>
                </c:pt>
                <c:pt idx="28090">
                  <c:v>99.385143844575182</c:v>
                </c:pt>
                <c:pt idx="28091">
                  <c:v>99.385789851360897</c:v>
                </c:pt>
                <c:pt idx="28092">
                  <c:v>99.386435835248591</c:v>
                </c:pt>
                <c:pt idx="28093">
                  <c:v>99.387081796239841</c:v>
                </c:pt>
                <c:pt idx="28094">
                  <c:v>99.387727734336252</c:v>
                </c:pt>
                <c:pt idx="28095">
                  <c:v>99.388373649539488</c:v>
                </c:pt>
                <c:pt idx="28096">
                  <c:v>99.389019541851198</c:v>
                </c:pt>
                <c:pt idx="28097">
                  <c:v>99.389665411272958</c:v>
                </c:pt>
                <c:pt idx="28098">
                  <c:v>99.390311257806346</c:v>
                </c:pt>
                <c:pt idx="28099">
                  <c:v>99.390957081453081</c:v>
                </c:pt>
                <c:pt idx="28100">
                  <c:v>99.391602882214741</c:v>
                </c:pt>
                <c:pt idx="28101">
                  <c:v>99.392248660092946</c:v>
                </c:pt>
                <c:pt idx="28102">
                  <c:v>99.392894415089316</c:v>
                </c:pt>
                <c:pt idx="28103">
                  <c:v>99.393540147205471</c:v>
                </c:pt>
                <c:pt idx="28104">
                  <c:v>99.394185856443059</c:v>
                </c:pt>
                <c:pt idx="28105">
                  <c:v>99.394831542803658</c:v>
                </c:pt>
                <c:pt idx="28106">
                  <c:v>99.395477206288902</c:v>
                </c:pt>
                <c:pt idx="28107">
                  <c:v>99.396122846900482</c:v>
                </c:pt>
                <c:pt idx="28108">
                  <c:v>99.396768464639919</c:v>
                </c:pt>
                <c:pt idx="28109">
                  <c:v>99.397414059508861</c:v>
                </c:pt>
                <c:pt idx="28110">
                  <c:v>99.398059631508957</c:v>
                </c:pt>
                <c:pt idx="28111">
                  <c:v>99.398705180641798</c:v>
                </c:pt>
                <c:pt idx="28112">
                  <c:v>99.399350706909019</c:v>
                </c:pt>
                <c:pt idx="28113">
                  <c:v>99.399996210312267</c:v>
                </c:pt>
                <c:pt idx="28114">
                  <c:v>99.400641690853092</c:v>
                </c:pt>
                <c:pt idx="28115">
                  <c:v>99.401287148533171</c:v>
                </c:pt>
                <c:pt idx="28116">
                  <c:v>99.401932583354082</c:v>
                </c:pt>
                <c:pt idx="28117">
                  <c:v>99.402577995317515</c:v>
                </c:pt>
                <c:pt idx="28118">
                  <c:v>99.403223384424976</c:v>
                </c:pt>
                <c:pt idx="28119">
                  <c:v>99.403868750678186</c:v>
                </c:pt>
                <c:pt idx="28120">
                  <c:v>99.404514094078735</c:v>
                </c:pt>
                <c:pt idx="28121">
                  <c:v>99.405159414628201</c:v>
                </c:pt>
                <c:pt idx="28122">
                  <c:v>99.405804712328248</c:v>
                </c:pt>
                <c:pt idx="28123">
                  <c:v>99.406449987180494</c:v>
                </c:pt>
                <c:pt idx="28124">
                  <c:v>99.407095239186532</c:v>
                </c:pt>
                <c:pt idx="28125">
                  <c:v>99.40774046834801</c:v>
                </c:pt>
                <c:pt idx="28126">
                  <c:v>99.408385674666476</c:v>
                </c:pt>
                <c:pt idx="28127">
                  <c:v>99.409030858143609</c:v>
                </c:pt>
                <c:pt idx="28128">
                  <c:v>99.409676018781042</c:v>
                </c:pt>
                <c:pt idx="28129">
                  <c:v>99.410321156580338</c:v>
                </c:pt>
                <c:pt idx="28130">
                  <c:v>99.410966271543217</c:v>
                </c:pt>
                <c:pt idx="28131">
                  <c:v>99.411611363671142</c:v>
                </c:pt>
                <c:pt idx="28132">
                  <c:v>99.412256432965791</c:v>
                </c:pt>
                <c:pt idx="28133">
                  <c:v>99.412901479428868</c:v>
                </c:pt>
                <c:pt idx="28134">
                  <c:v>99.413546503061852</c:v>
                </c:pt>
                <c:pt idx="28135">
                  <c:v>99.414191503866462</c:v>
                </c:pt>
                <c:pt idx="28136">
                  <c:v>99.414836481844247</c:v>
                </c:pt>
                <c:pt idx="28137">
                  <c:v>99.41548143699687</c:v>
                </c:pt>
                <c:pt idx="28138">
                  <c:v>99.416126369325937</c:v>
                </c:pt>
                <c:pt idx="28139">
                  <c:v>99.416771278833011</c:v>
                </c:pt>
                <c:pt idx="28140">
                  <c:v>99.417416165519796</c:v>
                </c:pt>
                <c:pt idx="28141">
                  <c:v>99.418061029387871</c:v>
                </c:pt>
                <c:pt idx="28142">
                  <c:v>99.418705870438785</c:v>
                </c:pt>
                <c:pt idx="28143">
                  <c:v>99.419350688674271</c:v>
                </c:pt>
                <c:pt idx="28144">
                  <c:v>99.419995484095878</c:v>
                </c:pt>
                <c:pt idx="28145">
                  <c:v>99.420640256705141</c:v>
                </c:pt>
                <c:pt idx="28146">
                  <c:v>99.421285006503808</c:v>
                </c:pt>
                <c:pt idx="28147">
                  <c:v>99.421929733493471</c:v>
                </c:pt>
                <c:pt idx="28148">
                  <c:v>99.42257443767565</c:v>
                </c:pt>
                <c:pt idx="28149">
                  <c:v>99.423219119052064</c:v>
                </c:pt>
                <c:pt idx="28150">
                  <c:v>99.423863777624277</c:v>
                </c:pt>
                <c:pt idx="28151">
                  <c:v>99.424508413393923</c:v>
                </c:pt>
                <c:pt idx="28152">
                  <c:v>99.425153026362594</c:v>
                </c:pt>
                <c:pt idx="28153">
                  <c:v>99.425797616531852</c:v>
                </c:pt>
                <c:pt idx="28154">
                  <c:v>99.426442183903475</c:v>
                </c:pt>
                <c:pt idx="28155">
                  <c:v>99.427086728478912</c:v>
                </c:pt>
                <c:pt idx="28156">
                  <c:v>99.427731250259868</c:v>
                </c:pt>
                <c:pt idx="28157">
                  <c:v>99.428375749247891</c:v>
                </c:pt>
                <c:pt idx="28158">
                  <c:v>99.429020225444617</c:v>
                </c:pt>
                <c:pt idx="28159">
                  <c:v>99.429664678851694</c:v>
                </c:pt>
                <c:pt idx="28160">
                  <c:v>99.430309109470656</c:v>
                </c:pt>
                <c:pt idx="28161">
                  <c:v>99.430953517303195</c:v>
                </c:pt>
                <c:pt idx="28162">
                  <c:v>99.431597902350902</c:v>
                </c:pt>
                <c:pt idx="28163">
                  <c:v>99.432242264615326</c:v>
                </c:pt>
                <c:pt idx="28164">
                  <c:v>99.432886604098144</c:v>
                </c:pt>
                <c:pt idx="28165">
                  <c:v>99.433530920800976</c:v>
                </c:pt>
                <c:pt idx="28166">
                  <c:v>99.4341752147254</c:v>
                </c:pt>
                <c:pt idx="28167">
                  <c:v>99.434819485873021</c:v>
                </c:pt>
                <c:pt idx="28168">
                  <c:v>99.435463734245459</c:v>
                </c:pt>
                <c:pt idx="28169">
                  <c:v>99.436107959844321</c:v>
                </c:pt>
                <c:pt idx="28170">
                  <c:v>99.436752162671198</c:v>
                </c:pt>
                <c:pt idx="28171">
                  <c:v>99.43739634272778</c:v>
                </c:pt>
                <c:pt idx="28172">
                  <c:v>99.438040500015617</c:v>
                </c:pt>
                <c:pt idx="28173">
                  <c:v>99.438684634536287</c:v>
                </c:pt>
                <c:pt idx="28174">
                  <c:v>99.439328746291451</c:v>
                </c:pt>
                <c:pt idx="28175">
                  <c:v>99.439972835282688</c:v>
                </c:pt>
                <c:pt idx="28176">
                  <c:v>99.440616901511675</c:v>
                </c:pt>
                <c:pt idx="28177">
                  <c:v>99.441260944979931</c:v>
                </c:pt>
                <c:pt idx="28178">
                  <c:v>99.441904965689091</c:v>
                </c:pt>
                <c:pt idx="28179">
                  <c:v>99.442548963640746</c:v>
                </c:pt>
                <c:pt idx="28180">
                  <c:v>99.443192938836575</c:v>
                </c:pt>
                <c:pt idx="28181">
                  <c:v>99.443836891278124</c:v>
                </c:pt>
                <c:pt idx="28182">
                  <c:v>99.444480820967044</c:v>
                </c:pt>
                <c:pt idx="28183">
                  <c:v>99.445124727904897</c:v>
                </c:pt>
                <c:pt idx="28184">
                  <c:v>99.445768612093289</c:v>
                </c:pt>
                <c:pt idx="28185">
                  <c:v>99.446412473533869</c:v>
                </c:pt>
                <c:pt idx="28186">
                  <c:v>99.447056312228213</c:v>
                </c:pt>
                <c:pt idx="28187">
                  <c:v>99.447700128177985</c:v>
                </c:pt>
                <c:pt idx="28188">
                  <c:v>99.448343921384705</c:v>
                </c:pt>
                <c:pt idx="28189">
                  <c:v>99.448987691850036</c:v>
                </c:pt>
                <c:pt idx="28190">
                  <c:v>99.449631439575555</c:v>
                </c:pt>
                <c:pt idx="28191">
                  <c:v>99.45027516456291</c:v>
                </c:pt>
                <c:pt idx="28192">
                  <c:v>99.450918866813652</c:v>
                </c:pt>
                <c:pt idx="28193">
                  <c:v>99.451562546329413</c:v>
                </c:pt>
                <c:pt idx="28194">
                  <c:v>99.452206203111828</c:v>
                </c:pt>
                <c:pt idx="28195">
                  <c:v>99.452849837162489</c:v>
                </c:pt>
                <c:pt idx="28196">
                  <c:v>99.453493448482973</c:v>
                </c:pt>
                <c:pt idx="28197">
                  <c:v>99.454137037074887</c:v>
                </c:pt>
                <c:pt idx="28198">
                  <c:v>99.454780602939849</c:v>
                </c:pt>
                <c:pt idx="28199">
                  <c:v>99.455424146079508</c:v>
                </c:pt>
                <c:pt idx="28200">
                  <c:v>99.456067666495372</c:v>
                </c:pt>
                <c:pt idx="28201">
                  <c:v>99.45671116418913</c:v>
                </c:pt>
                <c:pt idx="28202">
                  <c:v>99.457354639162389</c:v>
                </c:pt>
                <c:pt idx="28203">
                  <c:v>99.45799809141667</c:v>
                </c:pt>
                <c:pt idx="28204">
                  <c:v>99.458641520953648</c:v>
                </c:pt>
                <c:pt idx="28205">
                  <c:v>99.459284927774902</c:v>
                </c:pt>
                <c:pt idx="28206">
                  <c:v>99.45992831188201</c:v>
                </c:pt>
                <c:pt idx="28207">
                  <c:v>99.460571673276661</c:v>
                </c:pt>
                <c:pt idx="28208">
                  <c:v>99.461215011960419</c:v>
                </c:pt>
                <c:pt idx="28209">
                  <c:v>99.461858327934792</c:v>
                </c:pt>
                <c:pt idx="28210">
                  <c:v>99.462501621201525</c:v>
                </c:pt>
                <c:pt idx="28211">
                  <c:v>99.463144891762155</c:v>
                </c:pt>
                <c:pt idx="28212">
                  <c:v>99.463788139618288</c:v>
                </c:pt>
                <c:pt idx="28213">
                  <c:v>99.464431364771499</c:v>
                </c:pt>
                <c:pt idx="28214">
                  <c:v>99.465074567223439</c:v>
                </c:pt>
                <c:pt idx="28215">
                  <c:v>99.465717746975713</c:v>
                </c:pt>
                <c:pt idx="28216">
                  <c:v>99.466360904029855</c:v>
                </c:pt>
                <c:pt idx="28217">
                  <c:v>99.467004038387572</c:v>
                </c:pt>
                <c:pt idx="28218">
                  <c:v>99.467647150050382</c:v>
                </c:pt>
                <c:pt idx="28219">
                  <c:v>99.468290239019893</c:v>
                </c:pt>
                <c:pt idx="28220">
                  <c:v>99.468933305297767</c:v>
                </c:pt>
                <c:pt idx="28221">
                  <c:v>99.469576348885482</c:v>
                </c:pt>
                <c:pt idx="28222">
                  <c:v>99.470219369784829</c:v>
                </c:pt>
                <c:pt idx="28223">
                  <c:v>99.470862367997228</c:v>
                </c:pt>
                <c:pt idx="28224">
                  <c:v>99.471505343524385</c:v>
                </c:pt>
                <c:pt idx="28225">
                  <c:v>99.472148296367848</c:v>
                </c:pt>
                <c:pt idx="28226">
                  <c:v>99.472791226529253</c:v>
                </c:pt>
                <c:pt idx="28227">
                  <c:v>99.473434134010162</c:v>
                </c:pt>
                <c:pt idx="28228">
                  <c:v>99.474077018812253</c:v>
                </c:pt>
                <c:pt idx="28229">
                  <c:v>99.474719880937045</c:v>
                </c:pt>
                <c:pt idx="28230">
                  <c:v>99.47536272038613</c:v>
                </c:pt>
                <c:pt idx="28231">
                  <c:v>99.476005537161157</c:v>
                </c:pt>
                <c:pt idx="28232">
                  <c:v>99.476648331263732</c:v>
                </c:pt>
                <c:pt idx="28233">
                  <c:v>99.477291102695418</c:v>
                </c:pt>
                <c:pt idx="28234">
                  <c:v>99.477933851457806</c:v>
                </c:pt>
                <c:pt idx="28235">
                  <c:v>99.478576577552545</c:v>
                </c:pt>
                <c:pt idx="28236">
                  <c:v>99.479219280981226</c:v>
                </c:pt>
                <c:pt idx="28237">
                  <c:v>99.479861961745442</c:v>
                </c:pt>
                <c:pt idx="28238">
                  <c:v>99.480504619846727</c:v>
                </c:pt>
                <c:pt idx="28239">
                  <c:v>99.481147255286729</c:v>
                </c:pt>
                <c:pt idx="28240">
                  <c:v>99.481789868067082</c:v>
                </c:pt>
                <c:pt idx="28241">
                  <c:v>99.482432458189294</c:v>
                </c:pt>
                <c:pt idx="28242">
                  <c:v>99.483075025655083</c:v>
                </c:pt>
                <c:pt idx="28243">
                  <c:v>99.483717570465927</c:v>
                </c:pt>
                <c:pt idx="28244">
                  <c:v>99.484360092623518</c:v>
                </c:pt>
                <c:pt idx="28245">
                  <c:v>99.485002592129362</c:v>
                </c:pt>
                <c:pt idx="28246">
                  <c:v>99.485645068985193</c:v>
                </c:pt>
                <c:pt idx="28247">
                  <c:v>99.486287523192445</c:v>
                </c:pt>
                <c:pt idx="28248">
                  <c:v>99.486929954752853</c:v>
                </c:pt>
                <c:pt idx="28249">
                  <c:v>99.487572363667908</c:v>
                </c:pt>
                <c:pt idx="28250">
                  <c:v>99.48821474993926</c:v>
                </c:pt>
                <c:pt idx="28251">
                  <c:v>99.488857113568457</c:v>
                </c:pt>
                <c:pt idx="28252">
                  <c:v>99.489499454557233</c:v>
                </c:pt>
                <c:pt idx="28253">
                  <c:v>99.490141772906981</c:v>
                </c:pt>
                <c:pt idx="28254">
                  <c:v>99.490784068619462</c:v>
                </c:pt>
                <c:pt idx="28255">
                  <c:v>99.491426341696183</c:v>
                </c:pt>
                <c:pt idx="28256">
                  <c:v>99.492068592138779</c:v>
                </c:pt>
                <c:pt idx="28257">
                  <c:v>99.492710819948812</c:v>
                </c:pt>
                <c:pt idx="28258">
                  <c:v>99.493353025127931</c:v>
                </c:pt>
                <c:pt idx="28259">
                  <c:v>99.493995207677699</c:v>
                </c:pt>
                <c:pt idx="28260">
                  <c:v>99.494637367599651</c:v>
                </c:pt>
                <c:pt idx="28261">
                  <c:v>99.495279504895507</c:v>
                </c:pt>
                <c:pt idx="28262">
                  <c:v>99.495921619566772</c:v>
                </c:pt>
                <c:pt idx="28263">
                  <c:v>99.496563711615039</c:v>
                </c:pt>
                <c:pt idx="28264">
                  <c:v>99.497205781041984</c:v>
                </c:pt>
                <c:pt idx="28265">
                  <c:v>99.497847827849071</c:v>
                </c:pt>
                <c:pt idx="28266">
                  <c:v>99.498489852037977</c:v>
                </c:pt>
                <c:pt idx="28267">
                  <c:v>99.499131853610322</c:v>
                </c:pt>
                <c:pt idx="28268">
                  <c:v>99.499773832567598</c:v>
                </c:pt>
                <c:pt idx="28269">
                  <c:v>99.500415788911567</c:v>
                </c:pt>
                <c:pt idx="28270">
                  <c:v>99.501057722643651</c:v>
                </c:pt>
                <c:pt idx="28271">
                  <c:v>99.501699633765526</c:v>
                </c:pt>
                <c:pt idx="28272">
                  <c:v>99.502341522278726</c:v>
                </c:pt>
                <c:pt idx="28273">
                  <c:v>99.502983388184887</c:v>
                </c:pt>
                <c:pt idx="28274">
                  <c:v>99.503625231485643</c:v>
                </c:pt>
                <c:pt idx="28275">
                  <c:v>99.504267052182513</c:v>
                </c:pt>
                <c:pt idx="28276">
                  <c:v>99.504908850277147</c:v>
                </c:pt>
                <c:pt idx="28277">
                  <c:v>99.505550625771065</c:v>
                </c:pt>
                <c:pt idx="28278">
                  <c:v>99.506192378665915</c:v>
                </c:pt>
                <c:pt idx="28279">
                  <c:v>99.506834108963318</c:v>
                </c:pt>
                <c:pt idx="28280">
                  <c:v>99.507475816664751</c:v>
                </c:pt>
                <c:pt idx="28281">
                  <c:v>99.508117501771949</c:v>
                </c:pt>
                <c:pt idx="28282">
                  <c:v>99.508759164286388</c:v>
                </c:pt>
                <c:pt idx="28283">
                  <c:v>99.509400804209719</c:v>
                </c:pt>
                <c:pt idx="28284">
                  <c:v>99.510042421543503</c:v>
                </c:pt>
                <c:pt idx="28285">
                  <c:v>99.510684016289332</c:v>
                </c:pt>
                <c:pt idx="28286">
                  <c:v>99.511325588448855</c:v>
                </c:pt>
                <c:pt idx="28287">
                  <c:v>99.511967138023579</c:v>
                </c:pt>
                <c:pt idx="28288">
                  <c:v>99.512608665015136</c:v>
                </c:pt>
                <c:pt idx="28289">
                  <c:v>99.513250169425092</c:v>
                </c:pt>
                <c:pt idx="28290">
                  <c:v>99.513891651255065</c:v>
                </c:pt>
                <c:pt idx="28291">
                  <c:v>99.514533110506619</c:v>
                </c:pt>
                <c:pt idx="28292">
                  <c:v>99.515174547181388</c:v>
                </c:pt>
                <c:pt idx="28293">
                  <c:v>99.515815961280893</c:v>
                </c:pt>
                <c:pt idx="28294">
                  <c:v>99.516457352806796</c:v>
                </c:pt>
                <c:pt idx="28295">
                  <c:v>99.517098721760647</c:v>
                </c:pt>
                <c:pt idx="28296">
                  <c:v>99.517740068144022</c:v>
                </c:pt>
                <c:pt idx="28297">
                  <c:v>99.518381391958528</c:v>
                </c:pt>
                <c:pt idx="28298">
                  <c:v>99.519022693205784</c:v>
                </c:pt>
                <c:pt idx="28299">
                  <c:v>99.51966397188734</c:v>
                </c:pt>
                <c:pt idx="28300">
                  <c:v>99.520305228004716</c:v>
                </c:pt>
                <c:pt idx="28301">
                  <c:v>99.520946461559632</c:v>
                </c:pt>
                <c:pt idx="28302">
                  <c:v>99.521587672553594</c:v>
                </c:pt>
                <c:pt idx="28303">
                  <c:v>99.522228860988207</c:v>
                </c:pt>
                <c:pt idx="28304">
                  <c:v>99.522870026865093</c:v>
                </c:pt>
                <c:pt idx="28305">
                  <c:v>99.523511170185799</c:v>
                </c:pt>
                <c:pt idx="28306">
                  <c:v>99.524152290951932</c:v>
                </c:pt>
                <c:pt idx="28307">
                  <c:v>99.524793389165083</c:v>
                </c:pt>
                <c:pt idx="28308">
                  <c:v>99.525434464826787</c:v>
                </c:pt>
                <c:pt idx="28309">
                  <c:v>99.526075517938665</c:v>
                </c:pt>
                <c:pt idx="28310">
                  <c:v>99.526716548502378</c:v>
                </c:pt>
                <c:pt idx="28311">
                  <c:v>99.527357556519334</c:v>
                </c:pt>
                <c:pt idx="28312">
                  <c:v>99.527998541991309</c:v>
                </c:pt>
                <c:pt idx="28313">
                  <c:v>99.528639504919781</c:v>
                </c:pt>
                <c:pt idx="28314">
                  <c:v>99.529280445306398</c:v>
                </c:pt>
                <c:pt idx="28315">
                  <c:v>99.529921363152638</c:v>
                </c:pt>
                <c:pt idx="28316">
                  <c:v>99.530562258460179</c:v>
                </c:pt>
                <c:pt idx="28317">
                  <c:v>99.531203131230626</c:v>
                </c:pt>
                <c:pt idx="28318">
                  <c:v>99.531843981465514</c:v>
                </c:pt>
                <c:pt idx="28319">
                  <c:v>99.532484809166363</c:v>
                </c:pt>
                <c:pt idx="28320">
                  <c:v>99.533125614334892</c:v>
                </c:pt>
                <c:pt idx="28321">
                  <c:v>99.533766396972581</c:v>
                </c:pt>
                <c:pt idx="28322">
                  <c:v>99.534407157081063</c:v>
                </c:pt>
                <c:pt idx="28323">
                  <c:v>99.535047894661943</c:v>
                </c:pt>
                <c:pt idx="28324">
                  <c:v>99.535688609716814</c:v>
                </c:pt>
                <c:pt idx="28325">
                  <c:v>99.536329302247196</c:v>
                </c:pt>
                <c:pt idx="28326">
                  <c:v>99.536969972254681</c:v>
                </c:pt>
                <c:pt idx="28327">
                  <c:v>99.537610619740889</c:v>
                </c:pt>
                <c:pt idx="28328">
                  <c:v>99.538251244707368</c:v>
                </c:pt>
                <c:pt idx="28329">
                  <c:v>99.538891847155696</c:v>
                </c:pt>
                <c:pt idx="28330">
                  <c:v>99.539532427087508</c:v>
                </c:pt>
                <c:pt idx="28331">
                  <c:v>99.54017298450438</c:v>
                </c:pt>
                <c:pt idx="28332">
                  <c:v>99.540813519407877</c:v>
                </c:pt>
                <c:pt idx="28333">
                  <c:v>99.541454031799532</c:v>
                </c:pt>
                <c:pt idx="28334">
                  <c:v>99.542094521681008</c:v>
                </c:pt>
                <c:pt idx="28335">
                  <c:v>99.542734989053855</c:v>
                </c:pt>
                <c:pt idx="28336">
                  <c:v>99.543375433919593</c:v>
                </c:pt>
                <c:pt idx="28337">
                  <c:v>99.544015856279913</c:v>
                </c:pt>
                <c:pt idx="28338">
                  <c:v>99.544656256136363</c:v>
                </c:pt>
                <c:pt idx="28339">
                  <c:v>99.545296633490452</c:v>
                </c:pt>
                <c:pt idx="28340">
                  <c:v>99.545936988343868</c:v>
                </c:pt>
                <c:pt idx="28341">
                  <c:v>99.546577320698105</c:v>
                </c:pt>
                <c:pt idx="28342">
                  <c:v>99.547217630554812</c:v>
                </c:pt>
                <c:pt idx="28343">
                  <c:v>99.547857917915522</c:v>
                </c:pt>
                <c:pt idx="28344">
                  <c:v>99.548498182781813</c:v>
                </c:pt>
                <c:pt idx="28345">
                  <c:v>99.54913842515532</c:v>
                </c:pt>
                <c:pt idx="28346">
                  <c:v>99.549778645037563</c:v>
                </c:pt>
                <c:pt idx="28347">
                  <c:v>99.550418842430133</c:v>
                </c:pt>
                <c:pt idx="28348">
                  <c:v>99.55105901733468</c:v>
                </c:pt>
                <c:pt idx="28349">
                  <c:v>99.551699169752666</c:v>
                </c:pt>
                <c:pt idx="28350">
                  <c:v>99.552339299685755</c:v>
                </c:pt>
                <c:pt idx="28351">
                  <c:v>99.552979407135538</c:v>
                </c:pt>
                <c:pt idx="28352">
                  <c:v>99.553619492103522</c:v>
                </c:pt>
                <c:pt idx="28353">
                  <c:v>99.55425955459134</c:v>
                </c:pt>
                <c:pt idx="28354">
                  <c:v>99.554899594600514</c:v>
                </c:pt>
                <c:pt idx="28355">
                  <c:v>99.555539612132677</c:v>
                </c:pt>
                <c:pt idx="28356">
                  <c:v>99.556179607189449</c:v>
                </c:pt>
                <c:pt idx="28357">
                  <c:v>99.556819579772323</c:v>
                </c:pt>
                <c:pt idx="28358">
                  <c:v>99.557459529882905</c:v>
                </c:pt>
                <c:pt idx="28359">
                  <c:v>99.558099457522758</c:v>
                </c:pt>
                <c:pt idx="28360">
                  <c:v>99.558739362693458</c:v>
                </c:pt>
                <c:pt idx="28361">
                  <c:v>99.559379245396684</c:v>
                </c:pt>
                <c:pt idx="28362">
                  <c:v>99.560019105633884</c:v>
                </c:pt>
                <c:pt idx="28363">
                  <c:v>99.560658943406679</c:v>
                </c:pt>
                <c:pt idx="28364">
                  <c:v>99.56129875871666</c:v>
                </c:pt>
                <c:pt idx="28365">
                  <c:v>99.56193855156539</c:v>
                </c:pt>
                <c:pt idx="28366">
                  <c:v>99.562578321954433</c:v>
                </c:pt>
                <c:pt idx="28367">
                  <c:v>99.563218069885465</c:v>
                </c:pt>
                <c:pt idx="28368">
                  <c:v>99.56385779535988</c:v>
                </c:pt>
                <c:pt idx="28369">
                  <c:v>99.564497498379453</c:v>
                </c:pt>
                <c:pt idx="28370">
                  <c:v>99.565137178945577</c:v>
                </c:pt>
                <c:pt idx="28371">
                  <c:v>99.5657768370599</c:v>
                </c:pt>
                <c:pt idx="28372">
                  <c:v>99.566416472724129</c:v>
                </c:pt>
                <c:pt idx="28373">
                  <c:v>99.567056085939683</c:v>
                </c:pt>
                <c:pt idx="28374">
                  <c:v>99.567695676708155</c:v>
                </c:pt>
                <c:pt idx="28375">
                  <c:v>99.568335245031108</c:v>
                </c:pt>
                <c:pt idx="28376">
                  <c:v>99.568974790910204</c:v>
                </c:pt>
                <c:pt idx="28377">
                  <c:v>99.569614314346964</c:v>
                </c:pt>
                <c:pt idx="28378">
                  <c:v>99.570253815342966</c:v>
                </c:pt>
                <c:pt idx="28379">
                  <c:v>99.570893293899758</c:v>
                </c:pt>
                <c:pt idx="28380">
                  <c:v>99.571532750018946</c:v>
                </c:pt>
                <c:pt idx="28381">
                  <c:v>99.572172183702136</c:v>
                </c:pt>
                <c:pt idx="28382">
                  <c:v>99.572811594950807</c:v>
                </c:pt>
                <c:pt idx="28383">
                  <c:v>99.573450983766648</c:v>
                </c:pt>
                <c:pt idx="28384">
                  <c:v>99.574090350151167</c:v>
                </c:pt>
                <c:pt idx="28385">
                  <c:v>99.574729694105955</c:v>
                </c:pt>
                <c:pt idx="28386">
                  <c:v>99.575369015632546</c:v>
                </c:pt>
                <c:pt idx="28387">
                  <c:v>99.576008314732576</c:v>
                </c:pt>
                <c:pt idx="28388">
                  <c:v>99.576647591407593</c:v>
                </c:pt>
                <c:pt idx="28389">
                  <c:v>99.577286845659145</c:v>
                </c:pt>
                <c:pt idx="28390">
                  <c:v>99.57792607748884</c:v>
                </c:pt>
                <c:pt idx="28391">
                  <c:v>99.57856528689824</c:v>
                </c:pt>
                <c:pt idx="28392">
                  <c:v>99.579204473888908</c:v>
                </c:pt>
                <c:pt idx="28393">
                  <c:v>99.579843638462421</c:v>
                </c:pt>
                <c:pt idx="28394">
                  <c:v>99.580482780620358</c:v>
                </c:pt>
                <c:pt idx="28395">
                  <c:v>99.581121900364295</c:v>
                </c:pt>
                <c:pt idx="28396">
                  <c:v>99.581760997695781</c:v>
                </c:pt>
                <c:pt idx="28397">
                  <c:v>99.582400072616409</c:v>
                </c:pt>
                <c:pt idx="28398">
                  <c:v>99.583039125127783</c:v>
                </c:pt>
                <c:pt idx="28399">
                  <c:v>99.583678155231368</c:v>
                </c:pt>
                <c:pt idx="28400">
                  <c:v>99.584317162928841</c:v>
                </c:pt>
                <c:pt idx="28401">
                  <c:v>99.584956148221707</c:v>
                </c:pt>
                <c:pt idx="28402">
                  <c:v>99.585595111111601</c:v>
                </c:pt>
                <c:pt idx="28403">
                  <c:v>99.586234051600073</c:v>
                </c:pt>
                <c:pt idx="28404">
                  <c:v>99.586872969688628</c:v>
                </c:pt>
                <c:pt idx="28405">
                  <c:v>99.587511865378943</c:v>
                </c:pt>
                <c:pt idx="28406">
                  <c:v>99.588150738672482</c:v>
                </c:pt>
                <c:pt idx="28407">
                  <c:v>99.588789589570908</c:v>
                </c:pt>
                <c:pt idx="28408">
                  <c:v>99.589428418075713</c:v>
                </c:pt>
                <c:pt idx="28409">
                  <c:v>99.59006722418853</c:v>
                </c:pt>
                <c:pt idx="28410">
                  <c:v>99.590706007910882</c:v>
                </c:pt>
                <c:pt idx="28411">
                  <c:v>99.591344769244401</c:v>
                </c:pt>
                <c:pt idx="28412">
                  <c:v>99.591983508190566</c:v>
                </c:pt>
                <c:pt idx="28413">
                  <c:v>99.592622224751011</c:v>
                </c:pt>
                <c:pt idx="28414">
                  <c:v>99.593260918927285</c:v>
                </c:pt>
                <c:pt idx="28415">
                  <c:v>99.593899590720952</c:v>
                </c:pt>
                <c:pt idx="28416">
                  <c:v>99.594538240133602</c:v>
                </c:pt>
                <c:pt idx="28417">
                  <c:v>99.595176867166771</c:v>
                </c:pt>
                <c:pt idx="28418">
                  <c:v>99.595815471822092</c:v>
                </c:pt>
                <c:pt idx="28419">
                  <c:v>99.596454054101031</c:v>
                </c:pt>
                <c:pt idx="28420">
                  <c:v>99.597092614005234</c:v>
                </c:pt>
                <c:pt idx="28421">
                  <c:v>99.597731151536237</c:v>
                </c:pt>
                <c:pt idx="28422">
                  <c:v>99.598369666695675</c:v>
                </c:pt>
                <c:pt idx="28423">
                  <c:v>99.599008159484953</c:v>
                </c:pt>
                <c:pt idx="28424">
                  <c:v>99.599646629905877</c:v>
                </c:pt>
                <c:pt idx="28425">
                  <c:v>99.600285077959768</c:v>
                </c:pt>
                <c:pt idx="28426">
                  <c:v>99.600923503648403</c:v>
                </c:pt>
                <c:pt idx="28427">
                  <c:v>99.601561906973203</c:v>
                </c:pt>
                <c:pt idx="28428">
                  <c:v>99.602200287935773</c:v>
                </c:pt>
                <c:pt idx="28429">
                  <c:v>99.602838646537677</c:v>
                </c:pt>
                <c:pt idx="28430">
                  <c:v>99.603476982780535</c:v>
                </c:pt>
                <c:pt idx="28431">
                  <c:v>99.604115296665853</c:v>
                </c:pt>
                <c:pt idx="28432">
                  <c:v>99.604753588195237</c:v>
                </c:pt>
                <c:pt idx="28433">
                  <c:v>99.605391857370194</c:v>
                </c:pt>
                <c:pt idx="28434">
                  <c:v>99.606030104192371</c:v>
                </c:pt>
                <c:pt idx="28435">
                  <c:v>99.606668328663289</c:v>
                </c:pt>
                <c:pt idx="28436">
                  <c:v>99.607306530784484</c:v>
                </c:pt>
                <c:pt idx="28437">
                  <c:v>99.607944710557589</c:v>
                </c:pt>
                <c:pt idx="28438">
                  <c:v>99.608582867984126</c:v>
                </c:pt>
                <c:pt idx="28439">
                  <c:v>99.609221003065656</c:v>
                </c:pt>
                <c:pt idx="28440">
                  <c:v>99.609859115803772</c:v>
                </c:pt>
                <c:pt idx="28441">
                  <c:v>99.610497206200009</c:v>
                </c:pt>
                <c:pt idx="28442">
                  <c:v>99.611135274255972</c:v>
                </c:pt>
                <c:pt idx="28443">
                  <c:v>99.611773319973153</c:v>
                </c:pt>
                <c:pt idx="28444">
                  <c:v>99.612411343353159</c:v>
                </c:pt>
                <c:pt idx="28445">
                  <c:v>99.613049344397595</c:v>
                </c:pt>
                <c:pt idx="28446">
                  <c:v>99.613687323107968</c:v>
                </c:pt>
                <c:pt idx="28447">
                  <c:v>99.614325279485868</c:v>
                </c:pt>
                <c:pt idx="28448">
                  <c:v>99.614963213532832</c:v>
                </c:pt>
                <c:pt idx="28449">
                  <c:v>99.615601125250421</c:v>
                </c:pt>
                <c:pt idx="28450">
                  <c:v>99.616239014640257</c:v>
                </c:pt>
                <c:pt idx="28451">
                  <c:v>99.616876881703845</c:v>
                </c:pt>
                <c:pt idx="28452">
                  <c:v>99.617514726442792</c:v>
                </c:pt>
                <c:pt idx="28453">
                  <c:v>99.618152548858589</c:v>
                </c:pt>
                <c:pt idx="28454">
                  <c:v>99.618790348952899</c:v>
                </c:pt>
                <c:pt idx="28455">
                  <c:v>99.619428126727186</c:v>
                </c:pt>
                <c:pt idx="28456">
                  <c:v>99.620065882183098</c:v>
                </c:pt>
                <c:pt idx="28457">
                  <c:v>99.620703615322142</c:v>
                </c:pt>
                <c:pt idx="28458">
                  <c:v>99.621341326145838</c:v>
                </c:pt>
                <c:pt idx="28459">
                  <c:v>99.621979014655864</c:v>
                </c:pt>
                <c:pt idx="28460">
                  <c:v>99.62261668085371</c:v>
                </c:pt>
                <c:pt idx="28461">
                  <c:v>99.623254324740913</c:v>
                </c:pt>
                <c:pt idx="28462">
                  <c:v>99.623891946319119</c:v>
                </c:pt>
                <c:pt idx="28463">
                  <c:v>99.624529545589809</c:v>
                </c:pt>
                <c:pt idx="28464">
                  <c:v>99.625167122554544</c:v>
                </c:pt>
                <c:pt idx="28465">
                  <c:v>99.625804677215001</c:v>
                </c:pt>
                <c:pt idx="28466">
                  <c:v>99.626442209572588</c:v>
                </c:pt>
                <c:pt idx="28467">
                  <c:v>99.627079719628938</c:v>
                </c:pt>
                <c:pt idx="28468">
                  <c:v>99.627717207385615</c:v>
                </c:pt>
                <c:pt idx="28469">
                  <c:v>99.628354672844168</c:v>
                </c:pt>
                <c:pt idx="28470">
                  <c:v>99.628992116006117</c:v>
                </c:pt>
                <c:pt idx="28471">
                  <c:v>99.629629536873139</c:v>
                </c:pt>
                <c:pt idx="28472">
                  <c:v>99.63026693544667</c:v>
                </c:pt>
                <c:pt idx="28473">
                  <c:v>99.63090431172833</c:v>
                </c:pt>
                <c:pt idx="28474">
                  <c:v>99.631541665719666</c:v>
                </c:pt>
                <c:pt idx="28475">
                  <c:v>99.632178997422173</c:v>
                </c:pt>
                <c:pt idx="28476">
                  <c:v>99.632816306837555</c:v>
                </c:pt>
                <c:pt idx="28477">
                  <c:v>99.633453593967261</c:v>
                </c:pt>
                <c:pt idx="28478">
                  <c:v>99.63409085881284</c:v>
                </c:pt>
                <c:pt idx="28479">
                  <c:v>99.634728101375941</c:v>
                </c:pt>
                <c:pt idx="28480">
                  <c:v>99.635365321658014</c:v>
                </c:pt>
                <c:pt idx="28481">
                  <c:v>99.636002519660678</c:v>
                </c:pt>
                <c:pt idx="28482">
                  <c:v>99.636639695385526</c:v>
                </c:pt>
                <c:pt idx="28483">
                  <c:v>99.63727684883402</c:v>
                </c:pt>
                <c:pt idx="28484">
                  <c:v>99.637913980007838</c:v>
                </c:pt>
                <c:pt idx="28485">
                  <c:v>99.6385510889084</c:v>
                </c:pt>
                <c:pt idx="28486">
                  <c:v>99.639188175537356</c:v>
                </c:pt>
                <c:pt idx="28487">
                  <c:v>99.639825239896254</c:v>
                </c:pt>
                <c:pt idx="28488">
                  <c:v>99.640462281986629</c:v>
                </c:pt>
                <c:pt idx="28489">
                  <c:v>99.641099301810087</c:v>
                </c:pt>
                <c:pt idx="28490">
                  <c:v>99.641736299368077</c:v>
                </c:pt>
                <c:pt idx="28491">
                  <c:v>99.642373274662248</c:v>
                </c:pt>
                <c:pt idx="28492">
                  <c:v>99.643010227694106</c:v>
                </c:pt>
                <c:pt idx="28493">
                  <c:v>99.643647158465257</c:v>
                </c:pt>
                <c:pt idx="28494">
                  <c:v>99.644284066977249</c:v>
                </c:pt>
                <c:pt idx="28495">
                  <c:v>99.64492095323159</c:v>
                </c:pt>
                <c:pt idx="28496">
                  <c:v>99.645557817229857</c:v>
                </c:pt>
                <c:pt idx="28497">
                  <c:v>99.646194658973684</c:v>
                </c:pt>
                <c:pt idx="28498">
                  <c:v>99.646831478464463</c:v>
                </c:pt>
                <c:pt idx="28499">
                  <c:v>99.647468275703872</c:v>
                </c:pt>
                <c:pt idx="28500">
                  <c:v>99.648105050693459</c:v>
                </c:pt>
                <c:pt idx="28501">
                  <c:v>99.648741803434717</c:v>
                </c:pt>
                <c:pt idx="28502">
                  <c:v>99.649378533929251</c:v>
                </c:pt>
                <c:pt idx="28503">
                  <c:v>99.650015242178668</c:v>
                </c:pt>
                <c:pt idx="28504">
                  <c:v>99.650651928184388</c:v>
                </c:pt>
                <c:pt idx="28505">
                  <c:v>99.65128859194806</c:v>
                </c:pt>
                <c:pt idx="28506">
                  <c:v>99.651925233471218</c:v>
                </c:pt>
                <c:pt idx="28507">
                  <c:v>99.652561852755355</c:v>
                </c:pt>
                <c:pt idx="28508">
                  <c:v>99.653198449802161</c:v>
                </c:pt>
                <c:pt idx="28509">
                  <c:v>99.653835024613059</c:v>
                </c:pt>
                <c:pt idx="28510">
                  <c:v>99.654471577189653</c:v>
                </c:pt>
                <c:pt idx="28511">
                  <c:v>99.655108107533493</c:v>
                </c:pt>
                <c:pt idx="28512">
                  <c:v>99.655744615646199</c:v>
                </c:pt>
                <c:pt idx="28513">
                  <c:v>99.656381101529178</c:v>
                </c:pt>
                <c:pt idx="28514">
                  <c:v>99.65701756518412</c:v>
                </c:pt>
                <c:pt idx="28515">
                  <c:v>99.657654006612532</c:v>
                </c:pt>
                <c:pt idx="28516">
                  <c:v>99.658290425815892</c:v>
                </c:pt>
                <c:pt idx="28517">
                  <c:v>99.658926822795834</c:v>
                </c:pt>
                <c:pt idx="28518">
                  <c:v>99.659563197553936</c:v>
                </c:pt>
                <c:pt idx="28519">
                  <c:v>99.660199550091662</c:v>
                </c:pt>
                <c:pt idx="28520">
                  <c:v>99.660835880410616</c:v>
                </c:pt>
                <c:pt idx="28521">
                  <c:v>99.661472188512349</c:v>
                </c:pt>
                <c:pt idx="28522">
                  <c:v>99.662108474398408</c:v>
                </c:pt>
                <c:pt idx="28523">
                  <c:v>99.662744738070359</c:v>
                </c:pt>
                <c:pt idx="28524">
                  <c:v>99.663380979529663</c:v>
                </c:pt>
                <c:pt idx="28525">
                  <c:v>99.664017198778012</c:v>
                </c:pt>
                <c:pt idx="28526">
                  <c:v>99.66465339581687</c:v>
                </c:pt>
                <c:pt idx="28527">
                  <c:v>99.665289570647801</c:v>
                </c:pt>
                <c:pt idx="28528">
                  <c:v>99.665925723272366</c:v>
                </c:pt>
                <c:pt idx="28529">
                  <c:v>99.666561853692073</c:v>
                </c:pt>
                <c:pt idx="28530">
                  <c:v>99.66719796190857</c:v>
                </c:pt>
                <c:pt idx="28531">
                  <c:v>99.667834047923279</c:v>
                </c:pt>
                <c:pt idx="28532">
                  <c:v>99.668470111737818</c:v>
                </c:pt>
                <c:pt idx="28533">
                  <c:v>99.669106153353766</c:v>
                </c:pt>
                <c:pt idx="28534">
                  <c:v>99.669742172772644</c:v>
                </c:pt>
                <c:pt idx="28535">
                  <c:v>99.670378169995956</c:v>
                </c:pt>
                <c:pt idx="28536">
                  <c:v>99.671014145025353</c:v>
                </c:pt>
                <c:pt idx="28537">
                  <c:v>99.671650097862283</c:v>
                </c:pt>
                <c:pt idx="28538">
                  <c:v>99.672286028508367</c:v>
                </c:pt>
                <c:pt idx="28539">
                  <c:v>99.672921936965096</c:v>
                </c:pt>
                <c:pt idx="28540">
                  <c:v>99.673557823234049</c:v>
                </c:pt>
                <c:pt idx="28541">
                  <c:v>99.674193687316816</c:v>
                </c:pt>
                <c:pt idx="28542">
                  <c:v>99.674829529214833</c:v>
                </c:pt>
                <c:pt idx="28543">
                  <c:v>99.675465348929691</c:v>
                </c:pt>
                <c:pt idx="28544">
                  <c:v>99.676101146463012</c:v>
                </c:pt>
                <c:pt idx="28545">
                  <c:v>99.6767369218163</c:v>
                </c:pt>
                <c:pt idx="28546">
                  <c:v>99.677372674991062</c:v>
                </c:pt>
                <c:pt idx="28547">
                  <c:v>99.678008405988876</c:v>
                </c:pt>
                <c:pt idx="28548">
                  <c:v>99.678644114811306</c:v>
                </c:pt>
                <c:pt idx="28549">
                  <c:v>99.679279801459884</c:v>
                </c:pt>
                <c:pt idx="28550">
                  <c:v>99.67991546593619</c:v>
                </c:pt>
                <c:pt idx="28551">
                  <c:v>99.680551108241687</c:v>
                </c:pt>
                <c:pt idx="28552">
                  <c:v>99.681186728378023</c:v>
                </c:pt>
                <c:pt idx="28553">
                  <c:v>99.681822326346619</c:v>
                </c:pt>
                <c:pt idx="28554">
                  <c:v>99.682457902149139</c:v>
                </c:pt>
                <c:pt idx="28555">
                  <c:v>99.683093455787102</c:v>
                </c:pt>
                <c:pt idx="28556">
                  <c:v>99.683728987262015</c:v>
                </c:pt>
                <c:pt idx="28557">
                  <c:v>99.684364496575441</c:v>
                </c:pt>
                <c:pt idx="28558">
                  <c:v>99.684999983728943</c:v>
                </c:pt>
                <c:pt idx="28559">
                  <c:v>99.685635448724028</c:v>
                </c:pt>
                <c:pt idx="28560">
                  <c:v>99.686270891562273</c:v>
                </c:pt>
                <c:pt idx="28561">
                  <c:v>99.686906312245242</c:v>
                </c:pt>
                <c:pt idx="28562">
                  <c:v>99.68754171077444</c:v>
                </c:pt>
                <c:pt idx="28563">
                  <c:v>99.688177087151445</c:v>
                </c:pt>
                <c:pt idx="28564">
                  <c:v>99.688812441377763</c:v>
                </c:pt>
                <c:pt idx="28565">
                  <c:v>99.68944777345493</c:v>
                </c:pt>
                <c:pt idx="28566">
                  <c:v>99.690083083384579</c:v>
                </c:pt>
                <c:pt idx="28567">
                  <c:v>99.69071837116816</c:v>
                </c:pt>
                <c:pt idx="28568">
                  <c:v>99.691353636807293</c:v>
                </c:pt>
                <c:pt idx="28569">
                  <c:v>99.691988880303413</c:v>
                </c:pt>
                <c:pt idx="28570">
                  <c:v>99.692624101658154</c:v>
                </c:pt>
                <c:pt idx="28571">
                  <c:v>99.693259300873052</c:v>
                </c:pt>
                <c:pt idx="28572">
                  <c:v>99.693894477949613</c:v>
                </c:pt>
                <c:pt idx="28573">
                  <c:v>99.694529632889399</c:v>
                </c:pt>
                <c:pt idx="28574">
                  <c:v>99.695164765693974</c:v>
                </c:pt>
                <c:pt idx="28575">
                  <c:v>99.695799876364845</c:v>
                </c:pt>
                <c:pt idx="28576">
                  <c:v>99.696434964903602</c:v>
                </c:pt>
                <c:pt idx="28577">
                  <c:v>99.697070031311711</c:v>
                </c:pt>
                <c:pt idx="28578">
                  <c:v>99.697705075590775</c:v>
                </c:pt>
                <c:pt idx="28579">
                  <c:v>99.698340097742317</c:v>
                </c:pt>
                <c:pt idx="28580">
                  <c:v>99.698975097767899</c:v>
                </c:pt>
                <c:pt idx="28581">
                  <c:v>99.699610075669071</c:v>
                </c:pt>
                <c:pt idx="28582">
                  <c:v>99.700245031447352</c:v>
                </c:pt>
                <c:pt idx="28583">
                  <c:v>99.700879965104207</c:v>
                </c:pt>
                <c:pt idx="28584">
                  <c:v>99.701514876641312</c:v>
                </c:pt>
                <c:pt idx="28585">
                  <c:v>99.702149766060131</c:v>
                </c:pt>
                <c:pt idx="28586">
                  <c:v>99.702784633362214</c:v>
                </c:pt>
                <c:pt idx="28587">
                  <c:v>99.703419478549122</c:v>
                </c:pt>
                <c:pt idx="28588">
                  <c:v>99.704054301622406</c:v>
                </c:pt>
                <c:pt idx="28589">
                  <c:v>99.704689102583529</c:v>
                </c:pt>
                <c:pt idx="28590">
                  <c:v>99.705323881434111</c:v>
                </c:pt>
                <c:pt idx="28591">
                  <c:v>99.705958638175673</c:v>
                </c:pt>
                <c:pt idx="28592">
                  <c:v>99.706593372809778</c:v>
                </c:pt>
                <c:pt idx="28593">
                  <c:v>99.707228085337931</c:v>
                </c:pt>
                <c:pt idx="28594">
                  <c:v>99.70786277576164</c:v>
                </c:pt>
                <c:pt idx="28595">
                  <c:v>99.708497444082482</c:v>
                </c:pt>
                <c:pt idx="28596">
                  <c:v>99.70913209030202</c:v>
                </c:pt>
                <c:pt idx="28597">
                  <c:v>99.709766714421747</c:v>
                </c:pt>
                <c:pt idx="28598">
                  <c:v>99.710401316443267</c:v>
                </c:pt>
                <c:pt idx="28599">
                  <c:v>99.711035896368102</c:v>
                </c:pt>
                <c:pt idx="28600">
                  <c:v>99.71167045419773</c:v>
                </c:pt>
                <c:pt idx="28601">
                  <c:v>99.712304989933685</c:v>
                </c:pt>
                <c:pt idx="28602">
                  <c:v>99.712939503577573</c:v>
                </c:pt>
                <c:pt idx="28603">
                  <c:v>99.713573995130943</c:v>
                </c:pt>
                <c:pt idx="28604">
                  <c:v>99.714208464595259</c:v>
                </c:pt>
                <c:pt idx="28605">
                  <c:v>99.714842911972113</c:v>
                </c:pt>
                <c:pt idx="28606">
                  <c:v>99.715477337262968</c:v>
                </c:pt>
                <c:pt idx="28607">
                  <c:v>99.716111740469486</c:v>
                </c:pt>
                <c:pt idx="28608">
                  <c:v>99.716746121593118</c:v>
                </c:pt>
                <c:pt idx="28609">
                  <c:v>99.717380480635427</c:v>
                </c:pt>
                <c:pt idx="28610">
                  <c:v>99.718014817597918</c:v>
                </c:pt>
                <c:pt idx="28611">
                  <c:v>99.71864913248217</c:v>
                </c:pt>
                <c:pt idx="28612">
                  <c:v>99.71928342528976</c:v>
                </c:pt>
                <c:pt idx="28613">
                  <c:v>99.719917696022122</c:v>
                </c:pt>
                <c:pt idx="28614">
                  <c:v>99.720551944680807</c:v>
                </c:pt>
                <c:pt idx="28615">
                  <c:v>99.721186171267405</c:v>
                </c:pt>
                <c:pt idx="28616">
                  <c:v>99.721820375783423</c:v>
                </c:pt>
                <c:pt idx="28617">
                  <c:v>99.722454558230439</c:v>
                </c:pt>
                <c:pt idx="28618">
                  <c:v>99.723088718609887</c:v>
                </c:pt>
                <c:pt idx="28619">
                  <c:v>99.723722856923445</c:v>
                </c:pt>
                <c:pt idx="28620">
                  <c:v>99.724356973172561</c:v>
                </c:pt>
                <c:pt idx="28621">
                  <c:v>99.724991067358786</c:v>
                </c:pt>
                <c:pt idx="28622">
                  <c:v>99.725625139483597</c:v>
                </c:pt>
                <c:pt idx="28623">
                  <c:v>99.726259189548657</c:v>
                </c:pt>
                <c:pt idx="28624">
                  <c:v>99.726893217555372</c:v>
                </c:pt>
                <c:pt idx="28625">
                  <c:v>99.727527223505376</c:v>
                </c:pt>
                <c:pt idx="28626">
                  <c:v>99.728161207400149</c:v>
                </c:pt>
                <c:pt idx="28627">
                  <c:v>99.728795169241238</c:v>
                </c:pt>
                <c:pt idx="28628">
                  <c:v>99.729429109030136</c:v>
                </c:pt>
                <c:pt idx="28629">
                  <c:v>99.730063026768477</c:v>
                </c:pt>
                <c:pt idx="28630">
                  <c:v>99.730696922457682</c:v>
                </c:pt>
                <c:pt idx="28631">
                  <c:v>99.731330796099357</c:v>
                </c:pt>
                <c:pt idx="28632">
                  <c:v>99.731964647695051</c:v>
                </c:pt>
                <c:pt idx="28633">
                  <c:v>99.732598477246228</c:v>
                </c:pt>
                <c:pt idx="28634">
                  <c:v>99.73323228475445</c:v>
                </c:pt>
                <c:pt idx="28635">
                  <c:v>99.733866070221282</c:v>
                </c:pt>
                <c:pt idx="28636">
                  <c:v>99.734499833648215</c:v>
                </c:pt>
                <c:pt idx="28637">
                  <c:v>99.735133575036798</c:v>
                </c:pt>
                <c:pt idx="28638">
                  <c:v>99.735767294388552</c:v>
                </c:pt>
                <c:pt idx="28639">
                  <c:v>99.736400991705096</c:v>
                </c:pt>
                <c:pt idx="28640">
                  <c:v>99.737034666987796</c:v>
                </c:pt>
                <c:pt idx="28641">
                  <c:v>99.737668320238342</c:v>
                </c:pt>
                <c:pt idx="28642">
                  <c:v>99.738301951458126</c:v>
                </c:pt>
                <c:pt idx="28643">
                  <c:v>99.738935560648812</c:v>
                </c:pt>
                <c:pt idx="28644">
                  <c:v>99.739569147811864</c:v>
                </c:pt>
                <c:pt idx="28645">
                  <c:v>99.740202712948829</c:v>
                </c:pt>
                <c:pt idx="28646">
                  <c:v>99.740836256061215</c:v>
                </c:pt>
                <c:pt idx="28647">
                  <c:v>99.741469777150598</c:v>
                </c:pt>
                <c:pt idx="28648">
                  <c:v>99.742103276218444</c:v>
                </c:pt>
                <c:pt idx="28649">
                  <c:v>99.742736753266328</c:v>
                </c:pt>
                <c:pt idx="28650">
                  <c:v>99.743370208295815</c:v>
                </c:pt>
                <c:pt idx="28651">
                  <c:v>99.744003641308382</c:v>
                </c:pt>
                <c:pt idx="28652">
                  <c:v>99.744637052305535</c:v>
                </c:pt>
                <c:pt idx="28653">
                  <c:v>99.745270441288866</c:v>
                </c:pt>
                <c:pt idx="28654">
                  <c:v>99.745903808259882</c:v>
                </c:pt>
                <c:pt idx="28655">
                  <c:v>99.746537153220089</c:v>
                </c:pt>
                <c:pt idx="28656">
                  <c:v>99.747170476171064</c:v>
                </c:pt>
                <c:pt idx="28657">
                  <c:v>99.747803777114328</c:v>
                </c:pt>
                <c:pt idx="28658">
                  <c:v>99.748437056051344</c:v>
                </c:pt>
                <c:pt idx="28659">
                  <c:v>99.749070312983704</c:v>
                </c:pt>
                <c:pt idx="28660">
                  <c:v>99.749703547913015</c:v>
                </c:pt>
                <c:pt idx="28661">
                  <c:v>99.750336760840611</c:v>
                </c:pt>
                <c:pt idx="28662">
                  <c:v>99.750969951768184</c:v>
                </c:pt>
                <c:pt idx="28663">
                  <c:v>99.751603120697169</c:v>
                </c:pt>
                <c:pt idx="28664">
                  <c:v>99.752236267629129</c:v>
                </c:pt>
                <c:pt idx="28665">
                  <c:v>99.752869392565614</c:v>
                </c:pt>
                <c:pt idx="28666">
                  <c:v>99.753502495508144</c:v>
                </c:pt>
                <c:pt idx="28667">
                  <c:v>99.754135576458168</c:v>
                </c:pt>
                <c:pt idx="28668">
                  <c:v>99.754768635417363</c:v>
                </c:pt>
                <c:pt idx="28669">
                  <c:v>99.755401672387151</c:v>
                </c:pt>
                <c:pt idx="28670">
                  <c:v>99.756034687369095</c:v>
                </c:pt>
                <c:pt idx="28671">
                  <c:v>99.7566676803647</c:v>
                </c:pt>
                <c:pt idx="28672">
                  <c:v>99.757300651375488</c:v>
                </c:pt>
                <c:pt idx="28673">
                  <c:v>99.757933600402964</c:v>
                </c:pt>
                <c:pt idx="28674">
                  <c:v>99.75856652744875</c:v>
                </c:pt>
                <c:pt idx="28675">
                  <c:v>99.759199432514279</c:v>
                </c:pt>
                <c:pt idx="28676">
                  <c:v>99.759832315601145</c:v>
                </c:pt>
                <c:pt idx="28677">
                  <c:v>99.760465176710852</c:v>
                </c:pt>
                <c:pt idx="28678">
                  <c:v>99.761098015844908</c:v>
                </c:pt>
                <c:pt idx="28679">
                  <c:v>99.761730833004819</c:v>
                </c:pt>
                <c:pt idx="28680">
                  <c:v>99.762363628192176</c:v>
                </c:pt>
                <c:pt idx="28681">
                  <c:v>99.762996401408472</c:v>
                </c:pt>
                <c:pt idx="28682">
                  <c:v>99.763629152655213</c:v>
                </c:pt>
                <c:pt idx="28683">
                  <c:v>99.764261881933948</c:v>
                </c:pt>
                <c:pt idx="28684">
                  <c:v>99.764894589246211</c:v>
                </c:pt>
                <c:pt idx="28685">
                  <c:v>99.765527274593452</c:v>
                </c:pt>
                <c:pt idx="28686">
                  <c:v>99.766159937977321</c:v>
                </c:pt>
                <c:pt idx="28687">
                  <c:v>99.766792579399223</c:v>
                </c:pt>
                <c:pt idx="28688">
                  <c:v>99.767425198860792</c:v>
                </c:pt>
                <c:pt idx="28689">
                  <c:v>99.768057796363451</c:v>
                </c:pt>
                <c:pt idx="28690">
                  <c:v>99.768690371908832</c:v>
                </c:pt>
                <c:pt idx="28691">
                  <c:v>99.769322925498329</c:v>
                </c:pt>
                <c:pt idx="28692">
                  <c:v>99.769955457133577</c:v>
                </c:pt>
                <c:pt idx="28693">
                  <c:v>99.770587966816052</c:v>
                </c:pt>
                <c:pt idx="28694">
                  <c:v>99.771220454547318</c:v>
                </c:pt>
                <c:pt idx="28695">
                  <c:v>99.771852920328783</c:v>
                </c:pt>
                <c:pt idx="28696">
                  <c:v>99.772485364162108</c:v>
                </c:pt>
                <c:pt idx="28697">
                  <c:v>99.773117786048772</c:v>
                </c:pt>
                <c:pt idx="28698">
                  <c:v>99.773750185990252</c:v>
                </c:pt>
                <c:pt idx="28699">
                  <c:v>99.774382563988098</c:v>
                </c:pt>
                <c:pt idx="28700">
                  <c:v>99.775014920043915</c:v>
                </c:pt>
                <c:pt idx="28701">
                  <c:v>99.775647254159097</c:v>
                </c:pt>
                <c:pt idx="28702">
                  <c:v>99.776279566335234</c:v>
                </c:pt>
                <c:pt idx="28703">
                  <c:v>99.776911856573804</c:v>
                </c:pt>
                <c:pt idx="28704">
                  <c:v>99.7775441248764</c:v>
                </c:pt>
                <c:pt idx="28705">
                  <c:v>99.778176371244456</c:v>
                </c:pt>
                <c:pt idx="28706">
                  <c:v>99.778808595679578</c:v>
                </c:pt>
                <c:pt idx="28707">
                  <c:v>99.779440798183259</c:v>
                </c:pt>
                <c:pt idx="28708">
                  <c:v>99.780072978757019</c:v>
                </c:pt>
                <c:pt idx="28709">
                  <c:v>99.780705137402336</c:v>
                </c:pt>
                <c:pt idx="28710">
                  <c:v>99.781337274120816</c:v>
                </c:pt>
                <c:pt idx="28711">
                  <c:v>99.781969388913907</c:v>
                </c:pt>
                <c:pt idx="28712">
                  <c:v>99.782601481783146</c:v>
                </c:pt>
                <c:pt idx="28713">
                  <c:v>99.783233552730081</c:v>
                </c:pt>
                <c:pt idx="28714">
                  <c:v>99.783865601756204</c:v>
                </c:pt>
                <c:pt idx="28715">
                  <c:v>99.784497628863036</c:v>
                </c:pt>
                <c:pt idx="28716">
                  <c:v>99.785129634052154</c:v>
                </c:pt>
                <c:pt idx="28717">
                  <c:v>99.785761617324965</c:v>
                </c:pt>
                <c:pt idx="28718">
                  <c:v>99.786393578683089</c:v>
                </c:pt>
                <c:pt idx="28719">
                  <c:v>99.787025518128047</c:v>
                </c:pt>
                <c:pt idx="28720">
                  <c:v>99.787657435661274</c:v>
                </c:pt>
                <c:pt idx="28721">
                  <c:v>99.788289331284361</c:v>
                </c:pt>
                <c:pt idx="28722">
                  <c:v>99.788921204998786</c:v>
                </c:pt>
                <c:pt idx="28723">
                  <c:v>99.789553056806142</c:v>
                </c:pt>
                <c:pt idx="28724">
                  <c:v>99.790184886707863</c:v>
                </c:pt>
                <c:pt idx="28725">
                  <c:v>99.790816694705484</c:v>
                </c:pt>
                <c:pt idx="28726">
                  <c:v>99.791448480800554</c:v>
                </c:pt>
                <c:pt idx="28727">
                  <c:v>99.792080244994551</c:v>
                </c:pt>
                <c:pt idx="28728">
                  <c:v>99.792711987289053</c:v>
                </c:pt>
                <c:pt idx="28729">
                  <c:v>99.793343707685509</c:v>
                </c:pt>
                <c:pt idx="28730">
                  <c:v>99.793975406185481</c:v>
                </c:pt>
                <c:pt idx="28731">
                  <c:v>99.79460708279052</c:v>
                </c:pt>
                <c:pt idx="28732">
                  <c:v>99.795238737502032</c:v>
                </c:pt>
                <c:pt idx="28733">
                  <c:v>99.795870370321666</c:v>
                </c:pt>
                <c:pt idx="28734">
                  <c:v>99.79650198125087</c:v>
                </c:pt>
                <c:pt idx="28735">
                  <c:v>99.797133570291166</c:v>
                </c:pt>
                <c:pt idx="28736">
                  <c:v>99.797765137444017</c:v>
                </c:pt>
                <c:pt idx="28737">
                  <c:v>99.798396682711029</c:v>
                </c:pt>
                <c:pt idx="28738">
                  <c:v>99.799028206093709</c:v>
                </c:pt>
                <c:pt idx="28739">
                  <c:v>99.799659707593534</c:v>
                </c:pt>
                <c:pt idx="28740">
                  <c:v>99.800291187212068</c:v>
                </c:pt>
                <c:pt idx="28741">
                  <c:v>99.800922644950774</c:v>
                </c:pt>
                <c:pt idx="28742">
                  <c:v>99.801554080811201</c:v>
                </c:pt>
                <c:pt idx="28743">
                  <c:v>99.802185494794784</c:v>
                </c:pt>
                <c:pt idx="28744">
                  <c:v>99.802816886903187</c:v>
                </c:pt>
                <c:pt idx="28745">
                  <c:v>99.803448257137831</c:v>
                </c:pt>
                <c:pt idx="28746">
                  <c:v>99.804079605500277</c:v>
                </c:pt>
                <c:pt idx="28747">
                  <c:v>99.804710931991963</c:v>
                </c:pt>
                <c:pt idx="28748">
                  <c:v>99.80534223661445</c:v>
                </c:pt>
                <c:pt idx="28749">
                  <c:v>99.805973519369317</c:v>
                </c:pt>
                <c:pt idx="28750">
                  <c:v>99.806604780257999</c:v>
                </c:pt>
                <c:pt idx="28751">
                  <c:v>99.807236019282016</c:v>
                </c:pt>
                <c:pt idx="28752">
                  <c:v>99.807867236442846</c:v>
                </c:pt>
                <c:pt idx="28753">
                  <c:v>99.808498431742109</c:v>
                </c:pt>
                <c:pt idx="28754">
                  <c:v>99.809129605181283</c:v>
                </c:pt>
                <c:pt idx="28755">
                  <c:v>99.809760756761833</c:v>
                </c:pt>
                <c:pt idx="28756">
                  <c:v>99.810391886485277</c:v>
                </c:pt>
                <c:pt idx="28757">
                  <c:v>99.811022994353237</c:v>
                </c:pt>
                <c:pt idx="28758">
                  <c:v>99.811654080367106</c:v>
                </c:pt>
                <c:pt idx="28759">
                  <c:v>99.812285144528403</c:v>
                </c:pt>
                <c:pt idx="28760">
                  <c:v>99.812916186838677</c:v>
                </c:pt>
                <c:pt idx="28761">
                  <c:v>99.813547207299479</c:v>
                </c:pt>
                <c:pt idx="28762">
                  <c:v>99.814178205912285</c:v>
                </c:pt>
                <c:pt idx="28763">
                  <c:v>99.814809182678573</c:v>
                </c:pt>
                <c:pt idx="28764">
                  <c:v>99.81544013759985</c:v>
                </c:pt>
                <c:pt idx="28765">
                  <c:v>99.816071070677751</c:v>
                </c:pt>
                <c:pt idx="28766">
                  <c:v>99.816701981913667</c:v>
                </c:pt>
                <c:pt idx="28767">
                  <c:v>99.817332871309148</c:v>
                </c:pt>
                <c:pt idx="28768">
                  <c:v>99.817963738865743</c:v>
                </c:pt>
                <c:pt idx="28769">
                  <c:v>99.818594584584829</c:v>
                </c:pt>
                <c:pt idx="28770">
                  <c:v>99.819225408468114</c:v>
                </c:pt>
                <c:pt idx="28771">
                  <c:v>99.819856210516932</c:v>
                </c:pt>
                <c:pt idx="28772">
                  <c:v>99.820486990732917</c:v>
                </c:pt>
                <c:pt idx="28773">
                  <c:v>99.821117749117548</c:v>
                </c:pt>
                <c:pt idx="28774">
                  <c:v>99.821748485672302</c:v>
                </c:pt>
                <c:pt idx="28775">
                  <c:v>99.8223792003987</c:v>
                </c:pt>
                <c:pt idx="28776">
                  <c:v>99.823009893298263</c:v>
                </c:pt>
                <c:pt idx="28777">
                  <c:v>99.823640564372525</c:v>
                </c:pt>
                <c:pt idx="28778">
                  <c:v>99.824271213622964</c:v>
                </c:pt>
                <c:pt idx="28779">
                  <c:v>99.824901841051101</c:v>
                </c:pt>
                <c:pt idx="28780">
                  <c:v>99.825532446658428</c:v>
                </c:pt>
                <c:pt idx="28781">
                  <c:v>99.826163030446509</c:v>
                </c:pt>
                <c:pt idx="28782">
                  <c:v>99.826793592416806</c:v>
                </c:pt>
                <c:pt idx="28783">
                  <c:v>99.827424132570826</c:v>
                </c:pt>
                <c:pt idx="28784">
                  <c:v>99.828054650910133</c:v>
                </c:pt>
                <c:pt idx="28785">
                  <c:v>99.828685147436147</c:v>
                </c:pt>
                <c:pt idx="28786">
                  <c:v>99.82931562215046</c:v>
                </c:pt>
                <c:pt idx="28787">
                  <c:v>99.829946075054508</c:v>
                </c:pt>
                <c:pt idx="28788">
                  <c:v>99.830576506149896</c:v>
                </c:pt>
                <c:pt idx="28789">
                  <c:v>99.831206915438074</c:v>
                </c:pt>
                <c:pt idx="28790">
                  <c:v>99.831837302920505</c:v>
                </c:pt>
                <c:pt idx="28791">
                  <c:v>99.832467668598781</c:v>
                </c:pt>
                <c:pt idx="28792">
                  <c:v>99.833098012474352</c:v>
                </c:pt>
                <c:pt idx="28793">
                  <c:v>99.833728334548766</c:v>
                </c:pt>
                <c:pt idx="28794">
                  <c:v>99.834358634823531</c:v>
                </c:pt>
                <c:pt idx="28795">
                  <c:v>99.834988913300108</c:v>
                </c:pt>
                <c:pt idx="28796">
                  <c:v>99.835619169980063</c:v>
                </c:pt>
                <c:pt idx="28797">
                  <c:v>99.836249404864844</c:v>
                </c:pt>
                <c:pt idx="28798">
                  <c:v>99.836879617956001</c:v>
                </c:pt>
                <c:pt idx="28799">
                  <c:v>99.837509809255025</c:v>
                </c:pt>
                <c:pt idx="28800">
                  <c:v>99.838139978763451</c:v>
                </c:pt>
                <c:pt idx="28801">
                  <c:v>99.838770126482686</c:v>
                </c:pt>
                <c:pt idx="28802">
                  <c:v>99.839400252414393</c:v>
                </c:pt>
                <c:pt idx="28803">
                  <c:v>99.840030356559978</c:v>
                </c:pt>
                <c:pt idx="28804">
                  <c:v>99.840660438920992</c:v>
                </c:pt>
                <c:pt idx="28805">
                  <c:v>99.841290499498925</c:v>
                </c:pt>
                <c:pt idx="28806">
                  <c:v>99.841920538295255</c:v>
                </c:pt>
                <c:pt idx="28807">
                  <c:v>99.842550555311476</c:v>
                </c:pt>
                <c:pt idx="28808">
                  <c:v>99.84318055054915</c:v>
                </c:pt>
                <c:pt idx="28809">
                  <c:v>99.843810524009783</c:v>
                </c:pt>
                <c:pt idx="28810">
                  <c:v>99.84444047569481</c:v>
                </c:pt>
                <c:pt idx="28811">
                  <c:v>99.84507040560581</c:v>
                </c:pt>
                <c:pt idx="28812">
                  <c:v>99.845700313744231</c:v>
                </c:pt>
                <c:pt idx="28813">
                  <c:v>99.846330200111652</c:v>
                </c:pt>
                <c:pt idx="28814">
                  <c:v>99.846960064709506</c:v>
                </c:pt>
                <c:pt idx="28815">
                  <c:v>99.847589907539373</c:v>
                </c:pt>
                <c:pt idx="28816">
                  <c:v>99.848219728602686</c:v>
                </c:pt>
                <c:pt idx="28817">
                  <c:v>99.848849527900953</c:v>
                </c:pt>
                <c:pt idx="28818">
                  <c:v>99.849479305435679</c:v>
                </c:pt>
                <c:pt idx="28819">
                  <c:v>99.850109061208457</c:v>
                </c:pt>
                <c:pt idx="28820">
                  <c:v>99.850738795220636</c:v>
                </c:pt>
                <c:pt idx="28821">
                  <c:v>99.851368507473836</c:v>
                </c:pt>
                <c:pt idx="28822">
                  <c:v>99.851998197969564</c:v>
                </c:pt>
                <c:pt idx="28823">
                  <c:v>99.852627866709284</c:v>
                </c:pt>
                <c:pt idx="28824">
                  <c:v>99.853257513694473</c:v>
                </c:pt>
                <c:pt idx="28825">
                  <c:v>99.85388713892668</c:v>
                </c:pt>
                <c:pt idx="28826">
                  <c:v>99.854516742407441</c:v>
                </c:pt>
                <c:pt idx="28827">
                  <c:v>99.855146324138161</c:v>
                </c:pt>
                <c:pt idx="28828">
                  <c:v>99.855775884120405</c:v>
                </c:pt>
                <c:pt idx="28829">
                  <c:v>99.856405422355678</c:v>
                </c:pt>
                <c:pt idx="28830">
                  <c:v>99.857034938845473</c:v>
                </c:pt>
                <c:pt idx="28831">
                  <c:v>99.857664433591268</c:v>
                </c:pt>
                <c:pt idx="28832">
                  <c:v>99.858293906594568</c:v>
                </c:pt>
                <c:pt idx="28833">
                  <c:v>99.858923357856924</c:v>
                </c:pt>
                <c:pt idx="28834">
                  <c:v>99.859552787379812</c:v>
                </c:pt>
                <c:pt idx="28835">
                  <c:v>99.860182195164668</c:v>
                </c:pt>
                <c:pt idx="28836">
                  <c:v>99.860811581213127</c:v>
                </c:pt>
                <c:pt idx="28837">
                  <c:v>99.861440945526581</c:v>
                </c:pt>
                <c:pt idx="28838">
                  <c:v>99.86207028810658</c:v>
                </c:pt>
                <c:pt idx="28839">
                  <c:v>99.8626996089546</c:v>
                </c:pt>
                <c:pt idx="28840">
                  <c:v>99.863328908072134</c:v>
                </c:pt>
                <c:pt idx="28841">
                  <c:v>99.863958185460717</c:v>
                </c:pt>
                <c:pt idx="28842">
                  <c:v>99.864587441121856</c:v>
                </c:pt>
                <c:pt idx="28843">
                  <c:v>99.865216675056985</c:v>
                </c:pt>
                <c:pt idx="28844">
                  <c:v>99.865845887267682</c:v>
                </c:pt>
                <c:pt idx="28845">
                  <c:v>99.866475077755368</c:v>
                </c:pt>
                <c:pt idx="28846">
                  <c:v>99.867104246521649</c:v>
                </c:pt>
                <c:pt idx="28847">
                  <c:v>99.867733393567931</c:v>
                </c:pt>
                <c:pt idx="28848">
                  <c:v>99.868362518895765</c:v>
                </c:pt>
                <c:pt idx="28849">
                  <c:v>99.868991622506627</c:v>
                </c:pt>
                <c:pt idx="28850">
                  <c:v>99.869620704402024</c:v>
                </c:pt>
                <c:pt idx="28851">
                  <c:v>99.870249764583448</c:v>
                </c:pt>
                <c:pt idx="28852">
                  <c:v>99.870878803052364</c:v>
                </c:pt>
                <c:pt idx="28853">
                  <c:v>99.871507819810375</c:v>
                </c:pt>
                <c:pt idx="28854">
                  <c:v>99.872136814858848</c:v>
                </c:pt>
                <c:pt idx="28855">
                  <c:v>99.872765788199416</c:v>
                </c:pt>
                <c:pt idx="28856">
                  <c:v>99.8733947398335</c:v>
                </c:pt>
                <c:pt idx="28857">
                  <c:v>99.874023669762579</c:v>
                </c:pt>
                <c:pt idx="28858">
                  <c:v>99.874652577988158</c:v>
                </c:pt>
                <c:pt idx="28859">
                  <c:v>99.875281464511801</c:v>
                </c:pt>
                <c:pt idx="28860">
                  <c:v>99.875910329334928</c:v>
                </c:pt>
                <c:pt idx="28861">
                  <c:v>99.876539172459061</c:v>
                </c:pt>
                <c:pt idx="28862">
                  <c:v>99.877167993885749</c:v>
                </c:pt>
                <c:pt idx="28863">
                  <c:v>99.877796793616426</c:v>
                </c:pt>
                <c:pt idx="28864">
                  <c:v>99.878425571652599</c:v>
                </c:pt>
                <c:pt idx="28865">
                  <c:v>99.879054327995789</c:v>
                </c:pt>
                <c:pt idx="28866">
                  <c:v>99.879683062647487</c:v>
                </c:pt>
                <c:pt idx="28867">
                  <c:v>99.88031177560913</c:v>
                </c:pt>
                <c:pt idx="28868">
                  <c:v>99.880940466882322</c:v>
                </c:pt>
                <c:pt idx="28869">
                  <c:v>99.881569136468471</c:v>
                </c:pt>
                <c:pt idx="28870">
                  <c:v>99.88219778436914</c:v>
                </c:pt>
                <c:pt idx="28871">
                  <c:v>99.882826410585736</c:v>
                </c:pt>
                <c:pt idx="28872">
                  <c:v>99.88345501511985</c:v>
                </c:pt>
                <c:pt idx="28873">
                  <c:v>99.884083597972932</c:v>
                </c:pt>
                <c:pt idx="28874">
                  <c:v>99.88471215914646</c:v>
                </c:pt>
                <c:pt idx="28875">
                  <c:v>99.885340698641969</c:v>
                </c:pt>
                <c:pt idx="28876">
                  <c:v>99.885969216460907</c:v>
                </c:pt>
                <c:pt idx="28877">
                  <c:v>99.886597712604825</c:v>
                </c:pt>
                <c:pt idx="28878">
                  <c:v>99.887226187075242</c:v>
                </c:pt>
                <c:pt idx="28879">
                  <c:v>99.887854639873566</c:v>
                </c:pt>
                <c:pt idx="28880">
                  <c:v>99.888483071001289</c:v>
                </c:pt>
                <c:pt idx="28881">
                  <c:v>99.88911148045996</c:v>
                </c:pt>
                <c:pt idx="28882">
                  <c:v>99.889739868251041</c:v>
                </c:pt>
                <c:pt idx="28883">
                  <c:v>99.890368234376112</c:v>
                </c:pt>
                <c:pt idx="28884">
                  <c:v>99.89099657883655</c:v>
                </c:pt>
                <c:pt idx="28885">
                  <c:v>99.89162490163389</c:v>
                </c:pt>
                <c:pt idx="28886">
                  <c:v>99.892253202769638</c:v>
                </c:pt>
                <c:pt idx="28887">
                  <c:v>99.892881482245286</c:v>
                </c:pt>
                <c:pt idx="28888">
                  <c:v>99.893509740062356</c:v>
                </c:pt>
                <c:pt idx="28889">
                  <c:v>99.894137976222268</c:v>
                </c:pt>
                <c:pt idx="28890">
                  <c:v>99.894766190726543</c:v>
                </c:pt>
                <c:pt idx="28891">
                  <c:v>99.895394383576715</c:v>
                </c:pt>
                <c:pt idx="28892">
                  <c:v>99.896022554774248</c:v>
                </c:pt>
                <c:pt idx="28893">
                  <c:v>99.896650704320663</c:v>
                </c:pt>
                <c:pt idx="28894">
                  <c:v>99.897278832217353</c:v>
                </c:pt>
                <c:pt idx="28895">
                  <c:v>99.897906938465923</c:v>
                </c:pt>
                <c:pt idx="28896">
                  <c:v>99.898535023067822</c:v>
                </c:pt>
                <c:pt idx="28897">
                  <c:v>99.899163086024544</c:v>
                </c:pt>
                <c:pt idx="28898">
                  <c:v>99.899791127337551</c:v>
                </c:pt>
                <c:pt idx="28899">
                  <c:v>99.900419147008407</c:v>
                </c:pt>
                <c:pt idx="28900">
                  <c:v>99.901047145038575</c:v>
                </c:pt>
                <c:pt idx="28901">
                  <c:v>99.901675121429491</c:v>
                </c:pt>
                <c:pt idx="28902">
                  <c:v>99.902303076182676</c:v>
                </c:pt>
                <c:pt idx="28903">
                  <c:v>99.90293100929965</c:v>
                </c:pt>
                <c:pt idx="28904">
                  <c:v>99.90355892078189</c:v>
                </c:pt>
                <c:pt idx="28905">
                  <c:v>99.904186810630918</c:v>
                </c:pt>
                <c:pt idx="28906">
                  <c:v>99.904814678848197</c:v>
                </c:pt>
                <c:pt idx="28907">
                  <c:v>99.90544252543512</c:v>
                </c:pt>
                <c:pt idx="28908">
                  <c:v>99.906070350393307</c:v>
                </c:pt>
                <c:pt idx="28909">
                  <c:v>99.906698153724236</c:v>
                </c:pt>
                <c:pt idx="28910">
                  <c:v>99.907325935429355</c:v>
                </c:pt>
                <c:pt idx="28911">
                  <c:v>99.907953695510201</c:v>
                </c:pt>
                <c:pt idx="28912">
                  <c:v>99.908581433968152</c:v>
                </c:pt>
                <c:pt idx="28913">
                  <c:v>99.909209150804813</c:v>
                </c:pt>
                <c:pt idx="28914">
                  <c:v>99.909836846021634</c:v>
                </c:pt>
                <c:pt idx="28915">
                  <c:v>99.910464519620135</c:v>
                </c:pt>
                <c:pt idx="28916">
                  <c:v>99.911092171601751</c:v>
                </c:pt>
                <c:pt idx="28917">
                  <c:v>99.911719801968047</c:v>
                </c:pt>
                <c:pt idx="28918">
                  <c:v>99.912347410720372</c:v>
                </c:pt>
                <c:pt idx="28919">
                  <c:v>99.91297499786036</c:v>
                </c:pt>
                <c:pt idx="28920">
                  <c:v>99.913602563389446</c:v>
                </c:pt>
                <c:pt idx="28921">
                  <c:v>99.914230107309123</c:v>
                </c:pt>
                <c:pt idx="28922">
                  <c:v>99.914857629620826</c:v>
                </c:pt>
                <c:pt idx="28923">
                  <c:v>99.915485130326118</c:v>
                </c:pt>
                <c:pt idx="28924">
                  <c:v>99.916112609426463</c:v>
                </c:pt>
                <c:pt idx="28925">
                  <c:v>99.916740066923339</c:v>
                </c:pt>
                <c:pt idx="28926">
                  <c:v>99.917367502818237</c:v>
                </c:pt>
                <c:pt idx="28927">
                  <c:v>99.917994917112679</c:v>
                </c:pt>
                <c:pt idx="28928">
                  <c:v>99.918622309808072</c:v>
                </c:pt>
                <c:pt idx="28929">
                  <c:v>99.91924968090602</c:v>
                </c:pt>
                <c:pt idx="28930">
                  <c:v>99.91987703040779</c:v>
                </c:pt>
                <c:pt idx="28931">
                  <c:v>99.920504358315171</c:v>
                </c:pt>
                <c:pt idx="28932">
                  <c:v>99.921131664629399</c:v>
                </c:pt>
                <c:pt idx="28933">
                  <c:v>99.921758949352125</c:v>
                </c:pt>
                <c:pt idx="28934">
                  <c:v>99.922386212484696</c:v>
                </c:pt>
                <c:pt idx="28935">
                  <c:v>99.923013454028776</c:v>
                </c:pt>
                <c:pt idx="28936">
                  <c:v>99.923640673985673</c:v>
                </c:pt>
                <c:pt idx="28937">
                  <c:v>99.92426787235695</c:v>
                </c:pt>
                <c:pt idx="28938">
                  <c:v>99.924895049144112</c:v>
                </c:pt>
                <c:pt idx="28939">
                  <c:v>99.925522204348624</c:v>
                </c:pt>
                <c:pt idx="28940">
                  <c:v>99.926149337971907</c:v>
                </c:pt>
                <c:pt idx="28941">
                  <c:v>99.926776450015581</c:v>
                </c:pt>
                <c:pt idx="28942">
                  <c:v>99.927403540481009</c:v>
                </c:pt>
                <c:pt idx="28943">
                  <c:v>99.92803060936977</c:v>
                </c:pt>
                <c:pt idx="28944">
                  <c:v>99.928657656683257</c:v>
                </c:pt>
                <c:pt idx="28945">
                  <c:v>99.929284682423045</c:v>
                </c:pt>
                <c:pt idx="28946">
                  <c:v>99.929911686590543</c:v>
                </c:pt>
                <c:pt idx="28947">
                  <c:v>99.9305386691873</c:v>
                </c:pt>
                <c:pt idx="28948">
                  <c:v>99.931165630214721</c:v>
                </c:pt>
                <c:pt idx="28949">
                  <c:v>99.931792569674371</c:v>
                </c:pt>
                <c:pt idx="28950">
                  <c:v>99.932419487567685</c:v>
                </c:pt>
                <c:pt idx="28951">
                  <c:v>99.933046383896169</c:v>
                </c:pt>
                <c:pt idx="28952">
                  <c:v>99.933673258661287</c:v>
                </c:pt>
                <c:pt idx="28953">
                  <c:v>99.934300111864488</c:v>
                </c:pt>
                <c:pt idx="28954">
                  <c:v>99.934926943507406</c:v>
                </c:pt>
                <c:pt idx="28955">
                  <c:v>99.935553753591307</c:v>
                </c:pt>
                <c:pt idx="28956">
                  <c:v>99.936180542117867</c:v>
                </c:pt>
                <c:pt idx="28957">
                  <c:v>99.936807309088451</c:v>
                </c:pt>
                <c:pt idx="28958">
                  <c:v>99.937434054504578</c:v>
                </c:pt>
                <c:pt idx="28959">
                  <c:v>99.93806077836777</c:v>
                </c:pt>
                <c:pt idx="28960">
                  <c:v>99.938687480679434</c:v>
                </c:pt>
                <c:pt idx="28961">
                  <c:v>99.939314161441104</c:v>
                </c:pt>
                <c:pt idx="28962">
                  <c:v>99.939940820654201</c:v>
                </c:pt>
                <c:pt idx="28963">
                  <c:v>99.940567458320317</c:v>
                </c:pt>
                <c:pt idx="28964">
                  <c:v>99.941194074440844</c:v>
                </c:pt>
                <c:pt idx="28965">
                  <c:v>99.941820669017304</c:v>
                </c:pt>
                <c:pt idx="28966">
                  <c:v>99.942447242051088</c:v>
                </c:pt>
                <c:pt idx="28967">
                  <c:v>99.943073793543817</c:v>
                </c:pt>
                <c:pt idx="28968">
                  <c:v>99.943700323496856</c:v>
                </c:pt>
                <c:pt idx="28969">
                  <c:v>99.944326831911795</c:v>
                </c:pt>
                <c:pt idx="28970">
                  <c:v>99.944953318790027</c:v>
                </c:pt>
                <c:pt idx="28971">
                  <c:v>99.945579784133088</c:v>
                </c:pt>
                <c:pt idx="28972">
                  <c:v>99.946206227942426</c:v>
                </c:pt>
                <c:pt idx="28973">
                  <c:v>99.946832650219491</c:v>
                </c:pt>
                <c:pt idx="28974">
                  <c:v>99.947459050965819</c:v>
                </c:pt>
                <c:pt idx="28975">
                  <c:v>99.948085430182871</c:v>
                </c:pt>
                <c:pt idx="28976">
                  <c:v>99.948711787872142</c:v>
                </c:pt>
                <c:pt idx="28977">
                  <c:v>99.94933812403508</c:v>
                </c:pt>
                <c:pt idx="28978">
                  <c:v>99.949964438673192</c:v>
                </c:pt>
                <c:pt idx="28979">
                  <c:v>99.950590731787941</c:v>
                </c:pt>
                <c:pt idx="28980">
                  <c:v>99.951217003380805</c:v>
                </c:pt>
                <c:pt idx="28981">
                  <c:v>99.951843253453262</c:v>
                </c:pt>
                <c:pt idx="28982">
                  <c:v>99.952469482006805</c:v>
                </c:pt>
                <c:pt idx="28983">
                  <c:v>99.953095689042939</c:v>
                </c:pt>
                <c:pt idx="28984">
                  <c:v>99.953721874563058</c:v>
                </c:pt>
                <c:pt idx="28985">
                  <c:v>99.954348038568725</c:v>
                </c:pt>
                <c:pt idx="28986">
                  <c:v>99.954974181061402</c:v>
                </c:pt>
                <c:pt idx="28987">
                  <c:v>99.955600302042541</c:v>
                </c:pt>
                <c:pt idx="28988">
                  <c:v>99.956226401513646</c:v>
                </c:pt>
                <c:pt idx="28989">
                  <c:v>99.956852479476112</c:v>
                </c:pt>
                <c:pt idx="28990">
                  <c:v>99.957478535931529</c:v>
                </c:pt>
                <c:pt idx="28991">
                  <c:v>99.958104570881318</c:v>
                </c:pt>
                <c:pt idx="28992">
                  <c:v>99.958730584327</c:v>
                </c:pt>
                <c:pt idx="28993">
                  <c:v>99.959356576269968</c:v>
                </c:pt>
                <c:pt idx="28994">
                  <c:v>99.959982546711771</c:v>
                </c:pt>
                <c:pt idx="28995">
                  <c:v>99.960608495653901</c:v>
                </c:pt>
                <c:pt idx="28996">
                  <c:v>99.961234423097807</c:v>
                </c:pt>
                <c:pt idx="28997">
                  <c:v>99.961860329044896</c:v>
                </c:pt>
                <c:pt idx="28998">
                  <c:v>99.962486213496703</c:v>
                </c:pt>
                <c:pt idx="28999">
                  <c:v>99.963112076454749</c:v>
                </c:pt>
                <c:pt idx="29000">
                  <c:v>99.963737917920454</c:v>
                </c:pt>
                <c:pt idx="29001">
                  <c:v>99.964363737895354</c:v>
                </c:pt>
                <c:pt idx="29002">
                  <c:v>99.964989536380841</c:v>
                </c:pt>
                <c:pt idx="29003">
                  <c:v>99.965615313378436</c:v>
                </c:pt>
                <c:pt idx="29004">
                  <c:v>99.966241068889587</c:v>
                </c:pt>
                <c:pt idx="29005">
                  <c:v>99.966866802915817</c:v>
                </c:pt>
                <c:pt idx="29006">
                  <c:v>99.967492515458588</c:v>
                </c:pt>
                <c:pt idx="29007">
                  <c:v>99.96811820651935</c:v>
                </c:pt>
                <c:pt idx="29008">
                  <c:v>99.968743876099538</c:v>
                </c:pt>
                <c:pt idx="29009">
                  <c:v>99.9693695242008</c:v>
                </c:pt>
                <c:pt idx="29010">
                  <c:v>99.969995150824388</c:v>
                </c:pt>
                <c:pt idx="29011">
                  <c:v>99.970620755971922</c:v>
                </c:pt>
                <c:pt idx="29012">
                  <c:v>99.971246339644793</c:v>
                </c:pt>
                <c:pt idx="29013">
                  <c:v>99.971871901844551</c:v>
                </c:pt>
                <c:pt idx="29014">
                  <c:v>99.972497442572617</c:v>
                </c:pt>
                <c:pt idx="29015">
                  <c:v>99.973122961830526</c:v>
                </c:pt>
                <c:pt idx="29016">
                  <c:v>99.973748459619642</c:v>
                </c:pt>
                <c:pt idx="29017">
                  <c:v>99.974373935941557</c:v>
                </c:pt>
                <c:pt idx="29018">
                  <c:v>99.974999390797691</c:v>
                </c:pt>
                <c:pt idx="29019">
                  <c:v>99.975624824189481</c:v>
                </c:pt>
                <c:pt idx="29020">
                  <c:v>99.97625023611846</c:v>
                </c:pt>
                <c:pt idx="29021">
                  <c:v>99.976875626586065</c:v>
                </c:pt>
                <c:pt idx="29022">
                  <c:v>99.977500995593815</c:v>
                </c:pt>
                <c:pt idx="29023">
                  <c:v>99.978126343143146</c:v>
                </c:pt>
                <c:pt idx="29024">
                  <c:v>99.978751669235521</c:v>
                </c:pt>
                <c:pt idx="29025">
                  <c:v>99.979376973872419</c:v>
                </c:pt>
                <c:pt idx="29026">
                  <c:v>99.980002257055318</c:v>
                </c:pt>
                <c:pt idx="29027">
                  <c:v>99.98062751878571</c:v>
                </c:pt>
                <c:pt idx="29028">
                  <c:v>99.981252759065072</c:v>
                </c:pt>
                <c:pt idx="29029">
                  <c:v>99.981877977894797</c:v>
                </c:pt>
                <c:pt idx="29030">
                  <c:v>99.98250317527642</c:v>
                </c:pt>
                <c:pt idx="29031">
                  <c:v>99.983128351211434</c:v>
                </c:pt>
                <c:pt idx="29032">
                  <c:v>99.983753505701273</c:v>
                </c:pt>
                <c:pt idx="29033">
                  <c:v>99.984378638747401</c:v>
                </c:pt>
                <c:pt idx="29034">
                  <c:v>99.985003750351311</c:v>
                </c:pt>
                <c:pt idx="29035">
                  <c:v>99.98562884051448</c:v>
                </c:pt>
                <c:pt idx="29036">
                  <c:v>99.986253909238371</c:v>
                </c:pt>
                <c:pt idx="29037">
                  <c:v>99.986878956524379</c:v>
                </c:pt>
                <c:pt idx="29038">
                  <c:v>99.98750398237415</c:v>
                </c:pt>
                <c:pt idx="29039">
                  <c:v>99.988128986789008</c:v>
                </c:pt>
                <c:pt idx="29040">
                  <c:v>99.988753969770457</c:v>
                </c:pt>
                <c:pt idx="29041">
                  <c:v>99.989378931319962</c:v>
                </c:pt>
                <c:pt idx="29042">
                  <c:v>99.990003871439029</c:v>
                </c:pt>
                <c:pt idx="29043">
                  <c:v>99.990628790129122</c:v>
                </c:pt>
                <c:pt idx="29044">
                  <c:v>99.991253687391648</c:v>
                </c:pt>
                <c:pt idx="29045">
                  <c:v>99.991878563228113</c:v>
                </c:pt>
                <c:pt idx="29046">
                  <c:v>99.992503417640037</c:v>
                </c:pt>
                <c:pt idx="29047">
                  <c:v>99.993128250628843</c:v>
                </c:pt>
                <c:pt idx="29048">
                  <c:v>99.993753062195964</c:v>
                </c:pt>
                <c:pt idx="29049">
                  <c:v>99.99437785234295</c:v>
                </c:pt>
                <c:pt idx="29050">
                  <c:v>99.995002621071222</c:v>
                </c:pt>
                <c:pt idx="29051">
                  <c:v>99.99562736838223</c:v>
                </c:pt>
                <c:pt idx="29052">
                  <c:v>99.996252094277509</c:v>
                </c:pt>
                <c:pt idx="29053">
                  <c:v>99.996876798758422</c:v>
                </c:pt>
                <c:pt idx="29054">
                  <c:v>99.997501481826561</c:v>
                </c:pt>
                <c:pt idx="29055">
                  <c:v>99.998126143483276</c:v>
                </c:pt>
                <c:pt idx="29056">
                  <c:v>99.998750783730145</c:v>
                </c:pt>
                <c:pt idx="29057">
                  <c:v>99.999375402568518</c:v>
                </c:pt>
                <c:pt idx="29058">
                  <c:v>100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0-4212-4B06-80CB-E5C0138C9392}"/>
            </c:ext>
          </c:extLst>
        </c:ser>
        <c:dLbls/>
        <c:axId val="73639808"/>
        <c:axId val="73654272"/>
      </c:scatterChart>
      <c:valAx>
        <c:axId val="73639808"/>
        <c:scaling>
          <c:orientation val="minMax"/>
          <c:max val="160000"/>
        </c:scaling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PIB real per capita (dólares)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3654272"/>
        <c:crosses val="autoZero"/>
        <c:crossBetween val="midCat"/>
      </c:valAx>
      <c:valAx>
        <c:axId val="73654272"/>
        <c:scaling>
          <c:orientation val="minMax"/>
          <c:max val="100"/>
        </c:scaling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Índice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3639808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pt-B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style val="1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Taxa de Desemprego</a:t>
            </a:r>
          </a:p>
        </c:rich>
      </c:tx>
      <c:layout/>
      <c:spPr>
        <a:noFill/>
        <a:ln>
          <a:noFill/>
        </a:ln>
        <a:effectLst/>
      </c:spPr>
    </c:title>
    <c:plotArea>
      <c:layout/>
      <c:scatterChart>
        <c:scatterStyle val="lineMarker"/>
        <c:ser>
          <c:idx val="0"/>
          <c:order val="0"/>
          <c:spPr>
            <a:ln w="9525" cap="flat" cmpd="sng" algn="ctr">
              <a:solidFill>
                <a:schemeClr val="dk1">
                  <a:tint val="88500"/>
                  <a:alpha val="7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Plan1!$A$1:$A$51</c:f>
              <c:numCache>
                <c:formatCode>General</c:formatCode>
                <c:ptCount val="5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</c:numCache>
            </c:numRef>
          </c:xVal>
          <c:yVal>
            <c:numRef>
              <c:f>Plan1!$B$1:$B$51</c:f>
              <c:numCache>
                <c:formatCode>General</c:formatCode>
                <c:ptCount val="51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97.75</c:v>
                </c:pt>
                <c:pt idx="8">
                  <c:v>95.5</c:v>
                </c:pt>
                <c:pt idx="9">
                  <c:v>93.25</c:v>
                </c:pt>
                <c:pt idx="10">
                  <c:v>91</c:v>
                </c:pt>
                <c:pt idx="11">
                  <c:v>88.75</c:v>
                </c:pt>
                <c:pt idx="12">
                  <c:v>86.5</c:v>
                </c:pt>
                <c:pt idx="13">
                  <c:v>84.25</c:v>
                </c:pt>
                <c:pt idx="14">
                  <c:v>82</c:v>
                </c:pt>
                <c:pt idx="15">
                  <c:v>79.75</c:v>
                </c:pt>
                <c:pt idx="16">
                  <c:v>77.5</c:v>
                </c:pt>
                <c:pt idx="17">
                  <c:v>75.25</c:v>
                </c:pt>
                <c:pt idx="18">
                  <c:v>73</c:v>
                </c:pt>
                <c:pt idx="19">
                  <c:v>70.75</c:v>
                </c:pt>
                <c:pt idx="20">
                  <c:v>68.5</c:v>
                </c:pt>
                <c:pt idx="21">
                  <c:v>66.25</c:v>
                </c:pt>
                <c:pt idx="22">
                  <c:v>64</c:v>
                </c:pt>
                <c:pt idx="23">
                  <c:v>61.75</c:v>
                </c:pt>
                <c:pt idx="24">
                  <c:v>59.5</c:v>
                </c:pt>
                <c:pt idx="25">
                  <c:v>57.25</c:v>
                </c:pt>
                <c:pt idx="26">
                  <c:v>55</c:v>
                </c:pt>
                <c:pt idx="27">
                  <c:v>52.75</c:v>
                </c:pt>
                <c:pt idx="28">
                  <c:v>50.5</c:v>
                </c:pt>
                <c:pt idx="29">
                  <c:v>48.25</c:v>
                </c:pt>
                <c:pt idx="30">
                  <c:v>46</c:v>
                </c:pt>
                <c:pt idx="31">
                  <c:v>43.75</c:v>
                </c:pt>
                <c:pt idx="32">
                  <c:v>41.5</c:v>
                </c:pt>
                <c:pt idx="33">
                  <c:v>39.25</c:v>
                </c:pt>
                <c:pt idx="34">
                  <c:v>37</c:v>
                </c:pt>
                <c:pt idx="35">
                  <c:v>34.75</c:v>
                </c:pt>
                <c:pt idx="36">
                  <c:v>32.5</c:v>
                </c:pt>
                <c:pt idx="37">
                  <c:v>30.25</c:v>
                </c:pt>
                <c:pt idx="38">
                  <c:v>28</c:v>
                </c:pt>
                <c:pt idx="39">
                  <c:v>25.75</c:v>
                </c:pt>
                <c:pt idx="40">
                  <c:v>23.5</c:v>
                </c:pt>
                <c:pt idx="41">
                  <c:v>21.25</c:v>
                </c:pt>
                <c:pt idx="42">
                  <c:v>19</c:v>
                </c:pt>
                <c:pt idx="43">
                  <c:v>16.75</c:v>
                </c:pt>
                <c:pt idx="44">
                  <c:v>14.5</c:v>
                </c:pt>
                <c:pt idx="45">
                  <c:v>12.25</c:v>
                </c:pt>
                <c:pt idx="46">
                  <c:v>10</c:v>
                </c:pt>
                <c:pt idx="47">
                  <c:v>7.75</c:v>
                </c:pt>
                <c:pt idx="48">
                  <c:v>5.5</c:v>
                </c:pt>
                <c:pt idx="49">
                  <c:v>3.25</c:v>
                </c:pt>
                <c:pt idx="50">
                  <c:v>1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0-15BB-4379-9704-ABBE85E8EE0D}"/>
            </c:ext>
          </c:extLst>
        </c:ser>
        <c:dLbls/>
        <c:axId val="74367744"/>
        <c:axId val="74369664"/>
      </c:scatterChart>
      <c:valAx>
        <c:axId val="74367744"/>
        <c:scaling>
          <c:orientation val="minMax"/>
          <c:max val="100"/>
        </c:scaling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Porcentagem de desemprego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4369664"/>
        <c:crosses val="autoZero"/>
        <c:crossBetween val="midCat"/>
        <c:majorUnit val="10"/>
      </c:valAx>
      <c:valAx>
        <c:axId val="74369664"/>
        <c:scaling>
          <c:orientation val="minMax"/>
          <c:max val="100"/>
        </c:scaling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Índice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4367744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pt-B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style val="1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População Alfabetizada</a:t>
            </a:r>
          </a:p>
        </c:rich>
      </c:tx>
      <c:layout/>
      <c:spPr>
        <a:noFill/>
        <a:ln>
          <a:noFill/>
        </a:ln>
        <a:effectLst/>
      </c:spPr>
    </c:title>
    <c:plotArea>
      <c:layout/>
      <c:scatterChart>
        <c:scatterStyle val="lineMarker"/>
        <c:ser>
          <c:idx val="0"/>
          <c:order val="0"/>
          <c:tx>
            <c:strRef>
              <c:f>Plan1!$B$1</c:f>
              <c:strCache>
                <c:ptCount val="1"/>
                <c:pt idx="0">
                  <c:v>Índice</c:v>
                </c:pt>
              </c:strCache>
            </c:strRef>
          </c:tx>
          <c:spPr>
            <a:ln w="9525" cap="flat" cmpd="sng" algn="ctr">
              <a:solidFill>
                <a:schemeClr val="dk1">
                  <a:tint val="88500"/>
                  <a:alpha val="7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Plan1!$A$2:$A$102</c:f>
              <c:numCache>
                <c:formatCode>General</c:formatCode>
                <c:ptCount val="101"/>
                <c:pt idx="0">
                  <c:v>50</c:v>
                </c:pt>
                <c:pt idx="1">
                  <c:v>50.5</c:v>
                </c:pt>
                <c:pt idx="2">
                  <c:v>51</c:v>
                </c:pt>
                <c:pt idx="3">
                  <c:v>51.5</c:v>
                </c:pt>
                <c:pt idx="4">
                  <c:v>52</c:v>
                </c:pt>
                <c:pt idx="5">
                  <c:v>52.5</c:v>
                </c:pt>
                <c:pt idx="6">
                  <c:v>53</c:v>
                </c:pt>
                <c:pt idx="7">
                  <c:v>53.5</c:v>
                </c:pt>
                <c:pt idx="8">
                  <c:v>54</c:v>
                </c:pt>
                <c:pt idx="9">
                  <c:v>54.5</c:v>
                </c:pt>
                <c:pt idx="10">
                  <c:v>55</c:v>
                </c:pt>
                <c:pt idx="11">
                  <c:v>55.5</c:v>
                </c:pt>
                <c:pt idx="12">
                  <c:v>56</c:v>
                </c:pt>
                <c:pt idx="13">
                  <c:v>56.5</c:v>
                </c:pt>
                <c:pt idx="14">
                  <c:v>57</c:v>
                </c:pt>
                <c:pt idx="15">
                  <c:v>57.5</c:v>
                </c:pt>
                <c:pt idx="16">
                  <c:v>58</c:v>
                </c:pt>
                <c:pt idx="17">
                  <c:v>58.5</c:v>
                </c:pt>
                <c:pt idx="18">
                  <c:v>59</c:v>
                </c:pt>
                <c:pt idx="19">
                  <c:v>59.5</c:v>
                </c:pt>
                <c:pt idx="20">
                  <c:v>60</c:v>
                </c:pt>
                <c:pt idx="21">
                  <c:v>60.5</c:v>
                </c:pt>
                <c:pt idx="22">
                  <c:v>61</c:v>
                </c:pt>
                <c:pt idx="23">
                  <c:v>61.5</c:v>
                </c:pt>
                <c:pt idx="24">
                  <c:v>62</c:v>
                </c:pt>
                <c:pt idx="25">
                  <c:v>62.5</c:v>
                </c:pt>
                <c:pt idx="26">
                  <c:v>63</c:v>
                </c:pt>
                <c:pt idx="27">
                  <c:v>63.5</c:v>
                </c:pt>
                <c:pt idx="28">
                  <c:v>64</c:v>
                </c:pt>
                <c:pt idx="29">
                  <c:v>64.5</c:v>
                </c:pt>
                <c:pt idx="30">
                  <c:v>65</c:v>
                </c:pt>
                <c:pt idx="31">
                  <c:v>65.5</c:v>
                </c:pt>
                <c:pt idx="32">
                  <c:v>66</c:v>
                </c:pt>
                <c:pt idx="33">
                  <c:v>66.5</c:v>
                </c:pt>
                <c:pt idx="34">
                  <c:v>67</c:v>
                </c:pt>
                <c:pt idx="35">
                  <c:v>67.5</c:v>
                </c:pt>
                <c:pt idx="36">
                  <c:v>68</c:v>
                </c:pt>
                <c:pt idx="37">
                  <c:v>68.5</c:v>
                </c:pt>
                <c:pt idx="38">
                  <c:v>69</c:v>
                </c:pt>
                <c:pt idx="39">
                  <c:v>69.5</c:v>
                </c:pt>
                <c:pt idx="40">
                  <c:v>70</c:v>
                </c:pt>
                <c:pt idx="41">
                  <c:v>70.5</c:v>
                </c:pt>
                <c:pt idx="42">
                  <c:v>71</c:v>
                </c:pt>
                <c:pt idx="43">
                  <c:v>71.5</c:v>
                </c:pt>
                <c:pt idx="44">
                  <c:v>72</c:v>
                </c:pt>
                <c:pt idx="45">
                  <c:v>72.5</c:v>
                </c:pt>
                <c:pt idx="46">
                  <c:v>73</c:v>
                </c:pt>
                <c:pt idx="47">
                  <c:v>73.5</c:v>
                </c:pt>
                <c:pt idx="48">
                  <c:v>74</c:v>
                </c:pt>
                <c:pt idx="49">
                  <c:v>74.5</c:v>
                </c:pt>
                <c:pt idx="50">
                  <c:v>75</c:v>
                </c:pt>
                <c:pt idx="51">
                  <c:v>75.5</c:v>
                </c:pt>
                <c:pt idx="52">
                  <c:v>76</c:v>
                </c:pt>
                <c:pt idx="53">
                  <c:v>76.5</c:v>
                </c:pt>
                <c:pt idx="54">
                  <c:v>77</c:v>
                </c:pt>
                <c:pt idx="55">
                  <c:v>77.5</c:v>
                </c:pt>
                <c:pt idx="56">
                  <c:v>78</c:v>
                </c:pt>
                <c:pt idx="57">
                  <c:v>78.5</c:v>
                </c:pt>
                <c:pt idx="58">
                  <c:v>79</c:v>
                </c:pt>
                <c:pt idx="59">
                  <c:v>79.5</c:v>
                </c:pt>
                <c:pt idx="60">
                  <c:v>80</c:v>
                </c:pt>
                <c:pt idx="61">
                  <c:v>80.5</c:v>
                </c:pt>
                <c:pt idx="62">
                  <c:v>81</c:v>
                </c:pt>
                <c:pt idx="63">
                  <c:v>81.5</c:v>
                </c:pt>
                <c:pt idx="64">
                  <c:v>82</c:v>
                </c:pt>
                <c:pt idx="65">
                  <c:v>82.5</c:v>
                </c:pt>
                <c:pt idx="66">
                  <c:v>83</c:v>
                </c:pt>
                <c:pt idx="67">
                  <c:v>83.5</c:v>
                </c:pt>
                <c:pt idx="68">
                  <c:v>84</c:v>
                </c:pt>
                <c:pt idx="69">
                  <c:v>84.5</c:v>
                </c:pt>
                <c:pt idx="70">
                  <c:v>85</c:v>
                </c:pt>
                <c:pt idx="71">
                  <c:v>85.5</c:v>
                </c:pt>
                <c:pt idx="72">
                  <c:v>86</c:v>
                </c:pt>
                <c:pt idx="73">
                  <c:v>86.5</c:v>
                </c:pt>
                <c:pt idx="74">
                  <c:v>87</c:v>
                </c:pt>
                <c:pt idx="75">
                  <c:v>87.5</c:v>
                </c:pt>
                <c:pt idx="76">
                  <c:v>88</c:v>
                </c:pt>
                <c:pt idx="77">
                  <c:v>88.5</c:v>
                </c:pt>
                <c:pt idx="78">
                  <c:v>89</c:v>
                </c:pt>
                <c:pt idx="79">
                  <c:v>89.5</c:v>
                </c:pt>
                <c:pt idx="80">
                  <c:v>90</c:v>
                </c:pt>
                <c:pt idx="81">
                  <c:v>90.5</c:v>
                </c:pt>
                <c:pt idx="82">
                  <c:v>91</c:v>
                </c:pt>
                <c:pt idx="83">
                  <c:v>91.5</c:v>
                </c:pt>
                <c:pt idx="84">
                  <c:v>92</c:v>
                </c:pt>
                <c:pt idx="85">
                  <c:v>92.5</c:v>
                </c:pt>
                <c:pt idx="86">
                  <c:v>93</c:v>
                </c:pt>
                <c:pt idx="87">
                  <c:v>93.5</c:v>
                </c:pt>
                <c:pt idx="88">
                  <c:v>94</c:v>
                </c:pt>
                <c:pt idx="89">
                  <c:v>94.5</c:v>
                </c:pt>
                <c:pt idx="90">
                  <c:v>95</c:v>
                </c:pt>
                <c:pt idx="91">
                  <c:v>95.5</c:v>
                </c:pt>
                <c:pt idx="92">
                  <c:v>96</c:v>
                </c:pt>
                <c:pt idx="93">
                  <c:v>96.5</c:v>
                </c:pt>
                <c:pt idx="94">
                  <c:v>97</c:v>
                </c:pt>
                <c:pt idx="95">
                  <c:v>97.5</c:v>
                </c:pt>
                <c:pt idx="96">
                  <c:v>98</c:v>
                </c:pt>
                <c:pt idx="97">
                  <c:v>98.5</c:v>
                </c:pt>
                <c:pt idx="98">
                  <c:v>99</c:v>
                </c:pt>
                <c:pt idx="99">
                  <c:v>99.5</c:v>
                </c:pt>
                <c:pt idx="100">
                  <c:v>100</c:v>
                </c:pt>
              </c:numCache>
            </c:numRef>
          </c:xVal>
          <c:yVal>
            <c:numRef>
              <c:f>Plan1!$B$2:$B$102</c:f>
              <c:numCache>
                <c:formatCode>General</c:formatCode>
                <c:ptCount val="101"/>
                <c:pt idx="0">
                  <c:v>1</c:v>
                </c:pt>
                <c:pt idx="1">
                  <c:v>1.9899999999999938</c:v>
                </c:pt>
                <c:pt idx="2">
                  <c:v>2.980000000000004</c:v>
                </c:pt>
                <c:pt idx="3">
                  <c:v>3.9699999999999989</c:v>
                </c:pt>
                <c:pt idx="4">
                  <c:v>4.9599999999999937</c:v>
                </c:pt>
                <c:pt idx="5">
                  <c:v>5.9500000000000028</c:v>
                </c:pt>
                <c:pt idx="6">
                  <c:v>6.94</c:v>
                </c:pt>
                <c:pt idx="7">
                  <c:v>7.9299999999999926</c:v>
                </c:pt>
                <c:pt idx="8">
                  <c:v>8.9200000000000017</c:v>
                </c:pt>
                <c:pt idx="9">
                  <c:v>9.9100000000000037</c:v>
                </c:pt>
                <c:pt idx="10">
                  <c:v>10.900000000000006</c:v>
                </c:pt>
                <c:pt idx="11">
                  <c:v>11.89</c:v>
                </c:pt>
                <c:pt idx="12">
                  <c:v>12.880000000000004</c:v>
                </c:pt>
                <c:pt idx="13">
                  <c:v>13.870000000000006</c:v>
                </c:pt>
                <c:pt idx="14">
                  <c:v>14.860000000000015</c:v>
                </c:pt>
                <c:pt idx="15">
                  <c:v>15.850000000000012</c:v>
                </c:pt>
                <c:pt idx="16">
                  <c:v>16.840000000000003</c:v>
                </c:pt>
                <c:pt idx="17">
                  <c:v>17.829999999999988</c:v>
                </c:pt>
                <c:pt idx="18">
                  <c:v>18.819999999999993</c:v>
                </c:pt>
                <c:pt idx="19">
                  <c:v>19.810000000000031</c:v>
                </c:pt>
                <c:pt idx="20">
                  <c:v>20.799999999999986</c:v>
                </c:pt>
                <c:pt idx="21">
                  <c:v>21.78999999999996</c:v>
                </c:pt>
                <c:pt idx="22">
                  <c:v>22.779999999999987</c:v>
                </c:pt>
                <c:pt idx="23">
                  <c:v>23.769999999999989</c:v>
                </c:pt>
                <c:pt idx="24">
                  <c:v>24.759999999999987</c:v>
                </c:pt>
                <c:pt idx="25">
                  <c:v>25.75</c:v>
                </c:pt>
                <c:pt idx="26">
                  <c:v>26.739999999999988</c:v>
                </c:pt>
                <c:pt idx="27">
                  <c:v>27.730000000000004</c:v>
                </c:pt>
                <c:pt idx="28">
                  <c:v>28.72</c:v>
                </c:pt>
                <c:pt idx="29">
                  <c:v>29.709999999999987</c:v>
                </c:pt>
                <c:pt idx="30">
                  <c:v>30.699999999999992</c:v>
                </c:pt>
                <c:pt idx="31">
                  <c:v>31.689999999999987</c:v>
                </c:pt>
                <c:pt idx="32">
                  <c:v>32.680000000000007</c:v>
                </c:pt>
                <c:pt idx="33">
                  <c:v>33.670000000000009</c:v>
                </c:pt>
                <c:pt idx="34">
                  <c:v>34.660000000000011</c:v>
                </c:pt>
                <c:pt idx="35">
                  <c:v>35.650000000000006</c:v>
                </c:pt>
                <c:pt idx="36">
                  <c:v>36.64</c:v>
                </c:pt>
                <c:pt idx="37">
                  <c:v>37.63000000000001</c:v>
                </c:pt>
                <c:pt idx="38">
                  <c:v>38.620000000000012</c:v>
                </c:pt>
                <c:pt idx="39">
                  <c:v>39.61</c:v>
                </c:pt>
                <c:pt idx="40">
                  <c:v>40.600000000000009</c:v>
                </c:pt>
                <c:pt idx="41">
                  <c:v>41.59</c:v>
                </c:pt>
                <c:pt idx="42">
                  <c:v>42.580000000000005</c:v>
                </c:pt>
                <c:pt idx="43">
                  <c:v>43.57</c:v>
                </c:pt>
                <c:pt idx="44">
                  <c:v>44.56</c:v>
                </c:pt>
                <c:pt idx="45">
                  <c:v>45.550000000000004</c:v>
                </c:pt>
                <c:pt idx="46">
                  <c:v>46.54</c:v>
                </c:pt>
                <c:pt idx="47">
                  <c:v>47.53</c:v>
                </c:pt>
                <c:pt idx="48">
                  <c:v>48.52000000000001</c:v>
                </c:pt>
                <c:pt idx="49">
                  <c:v>49.51</c:v>
                </c:pt>
                <c:pt idx="50">
                  <c:v>50.5</c:v>
                </c:pt>
                <c:pt idx="51">
                  <c:v>51.490000000000009</c:v>
                </c:pt>
                <c:pt idx="52">
                  <c:v>52.48</c:v>
                </c:pt>
                <c:pt idx="53">
                  <c:v>53.47</c:v>
                </c:pt>
                <c:pt idx="54">
                  <c:v>54.460000000000008</c:v>
                </c:pt>
                <c:pt idx="55">
                  <c:v>55.449999999999989</c:v>
                </c:pt>
                <c:pt idx="56">
                  <c:v>56.44</c:v>
                </c:pt>
                <c:pt idx="57">
                  <c:v>57.430000000000007</c:v>
                </c:pt>
                <c:pt idx="58">
                  <c:v>58.419999999999987</c:v>
                </c:pt>
                <c:pt idx="59">
                  <c:v>59.41</c:v>
                </c:pt>
                <c:pt idx="60">
                  <c:v>60.400000000000006</c:v>
                </c:pt>
                <c:pt idx="61">
                  <c:v>61.389999999999986</c:v>
                </c:pt>
                <c:pt idx="62">
                  <c:v>62.38</c:v>
                </c:pt>
                <c:pt idx="63">
                  <c:v>63.370000000000005</c:v>
                </c:pt>
                <c:pt idx="64">
                  <c:v>64.359999999999985</c:v>
                </c:pt>
                <c:pt idx="65">
                  <c:v>65.349999999999994</c:v>
                </c:pt>
                <c:pt idx="66">
                  <c:v>66.34</c:v>
                </c:pt>
                <c:pt idx="67">
                  <c:v>67.330000000000013</c:v>
                </c:pt>
                <c:pt idx="68">
                  <c:v>68.319999999999993</c:v>
                </c:pt>
                <c:pt idx="69">
                  <c:v>69.31</c:v>
                </c:pt>
                <c:pt idx="70">
                  <c:v>70.300000000000011</c:v>
                </c:pt>
                <c:pt idx="71">
                  <c:v>71.289999999999992</c:v>
                </c:pt>
                <c:pt idx="72">
                  <c:v>72.28</c:v>
                </c:pt>
                <c:pt idx="73">
                  <c:v>73.27000000000001</c:v>
                </c:pt>
                <c:pt idx="74">
                  <c:v>74.259999999999991</c:v>
                </c:pt>
                <c:pt idx="75">
                  <c:v>75.25</c:v>
                </c:pt>
                <c:pt idx="76">
                  <c:v>76.240000000000023</c:v>
                </c:pt>
                <c:pt idx="77">
                  <c:v>77.22999999999999</c:v>
                </c:pt>
                <c:pt idx="78">
                  <c:v>78.22</c:v>
                </c:pt>
                <c:pt idx="79">
                  <c:v>79.210000000000022</c:v>
                </c:pt>
                <c:pt idx="80">
                  <c:v>80.2</c:v>
                </c:pt>
                <c:pt idx="81">
                  <c:v>81.19</c:v>
                </c:pt>
                <c:pt idx="82">
                  <c:v>82.179999999999978</c:v>
                </c:pt>
                <c:pt idx="83">
                  <c:v>83.169999999999987</c:v>
                </c:pt>
                <c:pt idx="84">
                  <c:v>84.16</c:v>
                </c:pt>
                <c:pt idx="85">
                  <c:v>85.149999999999991</c:v>
                </c:pt>
                <c:pt idx="86">
                  <c:v>86.139999999999986</c:v>
                </c:pt>
                <c:pt idx="87">
                  <c:v>87.13</c:v>
                </c:pt>
                <c:pt idx="88">
                  <c:v>88.11999999999999</c:v>
                </c:pt>
                <c:pt idx="89">
                  <c:v>89.109999999999985</c:v>
                </c:pt>
                <c:pt idx="90">
                  <c:v>90.1</c:v>
                </c:pt>
                <c:pt idx="91">
                  <c:v>91.09</c:v>
                </c:pt>
                <c:pt idx="92">
                  <c:v>92.079999999999984</c:v>
                </c:pt>
                <c:pt idx="93">
                  <c:v>93.07</c:v>
                </c:pt>
                <c:pt idx="94">
                  <c:v>94.06</c:v>
                </c:pt>
                <c:pt idx="95">
                  <c:v>95.050000000000011</c:v>
                </c:pt>
                <c:pt idx="96">
                  <c:v>96.039999999999992</c:v>
                </c:pt>
                <c:pt idx="97">
                  <c:v>97.03</c:v>
                </c:pt>
                <c:pt idx="98">
                  <c:v>98.02000000000001</c:v>
                </c:pt>
                <c:pt idx="99">
                  <c:v>99.009999999999991</c:v>
                </c:pt>
                <c:pt idx="100">
                  <c:v>100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0-DB1D-4969-9A1C-702309CF3025}"/>
            </c:ext>
          </c:extLst>
        </c:ser>
        <c:dLbls/>
        <c:axId val="74423680"/>
        <c:axId val="74454528"/>
      </c:scatterChart>
      <c:valAx>
        <c:axId val="74423680"/>
        <c:scaling>
          <c:orientation val="minMax"/>
          <c:max val="100"/>
        </c:scaling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Porcentagem alfabetizada da população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4454528"/>
        <c:crosses val="autoZero"/>
        <c:crossBetween val="midCat"/>
        <c:majorUnit val="10"/>
      </c:valAx>
      <c:valAx>
        <c:axId val="74454528"/>
        <c:scaling>
          <c:orientation val="minMax"/>
          <c:max val="100"/>
        </c:scaling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Índice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4423680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pt-B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style val="1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Acesso à Água Potável</a:t>
            </a:r>
          </a:p>
        </c:rich>
      </c:tx>
      <c:layout/>
      <c:spPr>
        <a:noFill/>
        <a:ln>
          <a:noFill/>
        </a:ln>
        <a:effectLst/>
      </c:spPr>
    </c:title>
    <c:plotArea>
      <c:layout/>
      <c:scatterChart>
        <c:scatterStyle val="lineMarker"/>
        <c:ser>
          <c:idx val="0"/>
          <c:order val="0"/>
          <c:tx>
            <c:strRef>
              <c:f>Plan1!$B$1</c:f>
              <c:strCache>
                <c:ptCount val="1"/>
                <c:pt idx="0">
                  <c:v>Índice</c:v>
                </c:pt>
              </c:strCache>
            </c:strRef>
          </c:tx>
          <c:spPr>
            <a:ln w="9525" cap="flat" cmpd="sng" algn="ctr">
              <a:solidFill>
                <a:schemeClr val="dk1">
                  <a:tint val="88500"/>
                  <a:alpha val="7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Plan1!$A$2:$A$182</c:f>
              <c:numCache>
                <c:formatCode>General</c:formatCode>
                <c:ptCount val="181"/>
                <c:pt idx="0">
                  <c:v>10</c:v>
                </c:pt>
                <c:pt idx="1">
                  <c:v>10.5</c:v>
                </c:pt>
                <c:pt idx="2">
                  <c:v>11</c:v>
                </c:pt>
                <c:pt idx="3">
                  <c:v>11.5</c:v>
                </c:pt>
                <c:pt idx="4">
                  <c:v>12</c:v>
                </c:pt>
                <c:pt idx="5">
                  <c:v>12.5</c:v>
                </c:pt>
                <c:pt idx="6">
                  <c:v>13</c:v>
                </c:pt>
                <c:pt idx="7">
                  <c:v>13.5</c:v>
                </c:pt>
                <c:pt idx="8">
                  <c:v>14</c:v>
                </c:pt>
                <c:pt idx="9">
                  <c:v>14.5</c:v>
                </c:pt>
                <c:pt idx="10">
                  <c:v>15</c:v>
                </c:pt>
                <c:pt idx="11">
                  <c:v>15.5</c:v>
                </c:pt>
                <c:pt idx="12">
                  <c:v>16</c:v>
                </c:pt>
                <c:pt idx="13">
                  <c:v>16.5</c:v>
                </c:pt>
                <c:pt idx="14">
                  <c:v>17</c:v>
                </c:pt>
                <c:pt idx="15">
                  <c:v>17.5</c:v>
                </c:pt>
                <c:pt idx="16">
                  <c:v>18</c:v>
                </c:pt>
                <c:pt idx="17">
                  <c:v>18.5</c:v>
                </c:pt>
                <c:pt idx="18">
                  <c:v>19</c:v>
                </c:pt>
                <c:pt idx="19">
                  <c:v>19.5</c:v>
                </c:pt>
                <c:pt idx="20">
                  <c:v>20</c:v>
                </c:pt>
                <c:pt idx="21">
                  <c:v>20.5</c:v>
                </c:pt>
                <c:pt idx="22">
                  <c:v>21</c:v>
                </c:pt>
                <c:pt idx="23">
                  <c:v>21.5</c:v>
                </c:pt>
                <c:pt idx="24">
                  <c:v>22</c:v>
                </c:pt>
                <c:pt idx="25">
                  <c:v>22.5</c:v>
                </c:pt>
                <c:pt idx="26">
                  <c:v>23</c:v>
                </c:pt>
                <c:pt idx="27">
                  <c:v>23.5</c:v>
                </c:pt>
                <c:pt idx="28">
                  <c:v>24</c:v>
                </c:pt>
                <c:pt idx="29">
                  <c:v>24.5</c:v>
                </c:pt>
                <c:pt idx="30">
                  <c:v>25</c:v>
                </c:pt>
                <c:pt idx="31">
                  <c:v>25.5</c:v>
                </c:pt>
                <c:pt idx="32">
                  <c:v>26</c:v>
                </c:pt>
                <c:pt idx="33">
                  <c:v>26.5</c:v>
                </c:pt>
                <c:pt idx="34">
                  <c:v>27</c:v>
                </c:pt>
                <c:pt idx="35">
                  <c:v>27.5</c:v>
                </c:pt>
                <c:pt idx="36">
                  <c:v>28</c:v>
                </c:pt>
                <c:pt idx="37">
                  <c:v>28.5</c:v>
                </c:pt>
                <c:pt idx="38">
                  <c:v>29</c:v>
                </c:pt>
                <c:pt idx="39">
                  <c:v>29.5</c:v>
                </c:pt>
                <c:pt idx="40">
                  <c:v>30</c:v>
                </c:pt>
                <c:pt idx="41">
                  <c:v>30.5</c:v>
                </c:pt>
                <c:pt idx="42">
                  <c:v>31</c:v>
                </c:pt>
                <c:pt idx="43">
                  <c:v>31.5</c:v>
                </c:pt>
                <c:pt idx="44">
                  <c:v>32</c:v>
                </c:pt>
                <c:pt idx="45">
                  <c:v>32.5</c:v>
                </c:pt>
                <c:pt idx="46">
                  <c:v>33</c:v>
                </c:pt>
                <c:pt idx="47">
                  <c:v>33.5</c:v>
                </c:pt>
                <c:pt idx="48">
                  <c:v>34</c:v>
                </c:pt>
                <c:pt idx="49">
                  <c:v>34.5</c:v>
                </c:pt>
                <c:pt idx="50">
                  <c:v>35</c:v>
                </c:pt>
                <c:pt idx="51">
                  <c:v>35.5</c:v>
                </c:pt>
                <c:pt idx="52">
                  <c:v>36</c:v>
                </c:pt>
                <c:pt idx="53">
                  <c:v>36.5</c:v>
                </c:pt>
                <c:pt idx="54">
                  <c:v>37</c:v>
                </c:pt>
                <c:pt idx="55">
                  <c:v>37.5</c:v>
                </c:pt>
                <c:pt idx="56">
                  <c:v>38</c:v>
                </c:pt>
                <c:pt idx="57">
                  <c:v>38.5</c:v>
                </c:pt>
                <c:pt idx="58">
                  <c:v>39</c:v>
                </c:pt>
                <c:pt idx="59">
                  <c:v>39.5</c:v>
                </c:pt>
                <c:pt idx="60">
                  <c:v>40</c:v>
                </c:pt>
                <c:pt idx="61">
                  <c:v>40.5</c:v>
                </c:pt>
                <c:pt idx="62">
                  <c:v>41</c:v>
                </c:pt>
                <c:pt idx="63">
                  <c:v>41.5</c:v>
                </c:pt>
                <c:pt idx="64">
                  <c:v>42</c:v>
                </c:pt>
                <c:pt idx="65">
                  <c:v>42.5</c:v>
                </c:pt>
                <c:pt idx="66">
                  <c:v>43</c:v>
                </c:pt>
                <c:pt idx="67">
                  <c:v>43.5</c:v>
                </c:pt>
                <c:pt idx="68">
                  <c:v>44</c:v>
                </c:pt>
                <c:pt idx="69">
                  <c:v>44.5</c:v>
                </c:pt>
                <c:pt idx="70">
                  <c:v>45</c:v>
                </c:pt>
                <c:pt idx="71">
                  <c:v>45.5</c:v>
                </c:pt>
                <c:pt idx="72">
                  <c:v>46</c:v>
                </c:pt>
                <c:pt idx="73">
                  <c:v>46.5</c:v>
                </c:pt>
                <c:pt idx="74">
                  <c:v>47</c:v>
                </c:pt>
                <c:pt idx="75">
                  <c:v>47.5</c:v>
                </c:pt>
                <c:pt idx="76">
                  <c:v>48</c:v>
                </c:pt>
                <c:pt idx="77">
                  <c:v>48.5</c:v>
                </c:pt>
                <c:pt idx="78">
                  <c:v>49</c:v>
                </c:pt>
                <c:pt idx="79">
                  <c:v>49.5</c:v>
                </c:pt>
                <c:pt idx="80">
                  <c:v>50</c:v>
                </c:pt>
                <c:pt idx="81">
                  <c:v>50.5</c:v>
                </c:pt>
                <c:pt idx="82">
                  <c:v>51</c:v>
                </c:pt>
                <c:pt idx="83">
                  <c:v>51.5</c:v>
                </c:pt>
                <c:pt idx="84">
                  <c:v>52</c:v>
                </c:pt>
                <c:pt idx="85">
                  <c:v>52.5</c:v>
                </c:pt>
                <c:pt idx="86">
                  <c:v>53</c:v>
                </c:pt>
                <c:pt idx="87">
                  <c:v>53.5</c:v>
                </c:pt>
                <c:pt idx="88">
                  <c:v>54</c:v>
                </c:pt>
                <c:pt idx="89">
                  <c:v>54.5</c:v>
                </c:pt>
                <c:pt idx="90">
                  <c:v>55</c:v>
                </c:pt>
                <c:pt idx="91">
                  <c:v>55.5</c:v>
                </c:pt>
                <c:pt idx="92">
                  <c:v>56</c:v>
                </c:pt>
                <c:pt idx="93">
                  <c:v>56.5</c:v>
                </c:pt>
                <c:pt idx="94">
                  <c:v>57</c:v>
                </c:pt>
                <c:pt idx="95">
                  <c:v>57.5</c:v>
                </c:pt>
                <c:pt idx="96">
                  <c:v>58</c:v>
                </c:pt>
                <c:pt idx="97">
                  <c:v>58.5</c:v>
                </c:pt>
                <c:pt idx="98">
                  <c:v>59</c:v>
                </c:pt>
                <c:pt idx="99">
                  <c:v>59.5</c:v>
                </c:pt>
                <c:pt idx="100">
                  <c:v>60</c:v>
                </c:pt>
                <c:pt idx="101">
                  <c:v>60.5</c:v>
                </c:pt>
                <c:pt idx="102">
                  <c:v>61</c:v>
                </c:pt>
                <c:pt idx="103">
                  <c:v>61.5</c:v>
                </c:pt>
                <c:pt idx="104">
                  <c:v>62</c:v>
                </c:pt>
                <c:pt idx="105">
                  <c:v>62.5</c:v>
                </c:pt>
                <c:pt idx="106">
                  <c:v>63</c:v>
                </c:pt>
                <c:pt idx="107">
                  <c:v>63.5</c:v>
                </c:pt>
                <c:pt idx="108">
                  <c:v>64</c:v>
                </c:pt>
                <c:pt idx="109">
                  <c:v>64.5</c:v>
                </c:pt>
                <c:pt idx="110">
                  <c:v>65</c:v>
                </c:pt>
                <c:pt idx="111">
                  <c:v>65.5</c:v>
                </c:pt>
                <c:pt idx="112">
                  <c:v>66</c:v>
                </c:pt>
                <c:pt idx="113">
                  <c:v>66.5</c:v>
                </c:pt>
                <c:pt idx="114">
                  <c:v>67</c:v>
                </c:pt>
                <c:pt idx="115">
                  <c:v>67.5</c:v>
                </c:pt>
                <c:pt idx="116">
                  <c:v>68</c:v>
                </c:pt>
                <c:pt idx="117">
                  <c:v>68.5</c:v>
                </c:pt>
                <c:pt idx="118">
                  <c:v>69</c:v>
                </c:pt>
                <c:pt idx="119">
                  <c:v>69.5</c:v>
                </c:pt>
                <c:pt idx="120">
                  <c:v>70</c:v>
                </c:pt>
                <c:pt idx="121">
                  <c:v>70.5</c:v>
                </c:pt>
                <c:pt idx="122">
                  <c:v>71</c:v>
                </c:pt>
                <c:pt idx="123">
                  <c:v>71.5</c:v>
                </c:pt>
                <c:pt idx="124">
                  <c:v>72</c:v>
                </c:pt>
                <c:pt idx="125">
                  <c:v>72.5</c:v>
                </c:pt>
                <c:pt idx="126">
                  <c:v>73</c:v>
                </c:pt>
                <c:pt idx="127">
                  <c:v>73.5</c:v>
                </c:pt>
                <c:pt idx="128">
                  <c:v>74</c:v>
                </c:pt>
                <c:pt idx="129">
                  <c:v>74.5</c:v>
                </c:pt>
                <c:pt idx="130">
                  <c:v>75</c:v>
                </c:pt>
                <c:pt idx="131">
                  <c:v>75.5</c:v>
                </c:pt>
                <c:pt idx="132">
                  <c:v>76</c:v>
                </c:pt>
                <c:pt idx="133">
                  <c:v>76.5</c:v>
                </c:pt>
                <c:pt idx="134">
                  <c:v>77</c:v>
                </c:pt>
                <c:pt idx="135">
                  <c:v>77.5</c:v>
                </c:pt>
                <c:pt idx="136">
                  <c:v>78</c:v>
                </c:pt>
                <c:pt idx="137">
                  <c:v>78.5</c:v>
                </c:pt>
                <c:pt idx="138">
                  <c:v>79</c:v>
                </c:pt>
                <c:pt idx="139">
                  <c:v>79.5</c:v>
                </c:pt>
                <c:pt idx="140">
                  <c:v>80</c:v>
                </c:pt>
                <c:pt idx="141">
                  <c:v>80.5</c:v>
                </c:pt>
                <c:pt idx="142">
                  <c:v>81</c:v>
                </c:pt>
                <c:pt idx="143">
                  <c:v>81.5</c:v>
                </c:pt>
                <c:pt idx="144">
                  <c:v>82</c:v>
                </c:pt>
                <c:pt idx="145">
                  <c:v>82.5</c:v>
                </c:pt>
                <c:pt idx="146">
                  <c:v>83</c:v>
                </c:pt>
                <c:pt idx="147">
                  <c:v>83.5</c:v>
                </c:pt>
                <c:pt idx="148">
                  <c:v>84</c:v>
                </c:pt>
                <c:pt idx="149">
                  <c:v>84.5</c:v>
                </c:pt>
                <c:pt idx="150">
                  <c:v>85</c:v>
                </c:pt>
                <c:pt idx="151">
                  <c:v>85.5</c:v>
                </c:pt>
                <c:pt idx="152">
                  <c:v>86</c:v>
                </c:pt>
                <c:pt idx="153">
                  <c:v>86.5</c:v>
                </c:pt>
                <c:pt idx="154">
                  <c:v>87</c:v>
                </c:pt>
                <c:pt idx="155">
                  <c:v>87.5</c:v>
                </c:pt>
                <c:pt idx="156">
                  <c:v>88</c:v>
                </c:pt>
                <c:pt idx="157">
                  <c:v>88.5</c:v>
                </c:pt>
                <c:pt idx="158">
                  <c:v>89</c:v>
                </c:pt>
                <c:pt idx="159">
                  <c:v>89.5</c:v>
                </c:pt>
                <c:pt idx="160">
                  <c:v>90</c:v>
                </c:pt>
                <c:pt idx="161">
                  <c:v>90.5</c:v>
                </c:pt>
                <c:pt idx="162">
                  <c:v>91</c:v>
                </c:pt>
                <c:pt idx="163">
                  <c:v>91.5</c:v>
                </c:pt>
                <c:pt idx="164">
                  <c:v>92</c:v>
                </c:pt>
                <c:pt idx="165">
                  <c:v>92.5</c:v>
                </c:pt>
                <c:pt idx="166">
                  <c:v>93</c:v>
                </c:pt>
                <c:pt idx="167">
                  <c:v>93.5</c:v>
                </c:pt>
                <c:pt idx="168">
                  <c:v>94</c:v>
                </c:pt>
                <c:pt idx="169">
                  <c:v>94.5</c:v>
                </c:pt>
                <c:pt idx="170">
                  <c:v>95</c:v>
                </c:pt>
                <c:pt idx="171">
                  <c:v>95.5</c:v>
                </c:pt>
                <c:pt idx="172">
                  <c:v>96</c:v>
                </c:pt>
                <c:pt idx="173">
                  <c:v>96.5</c:v>
                </c:pt>
                <c:pt idx="174">
                  <c:v>97</c:v>
                </c:pt>
                <c:pt idx="175">
                  <c:v>97.5</c:v>
                </c:pt>
                <c:pt idx="176">
                  <c:v>98</c:v>
                </c:pt>
                <c:pt idx="177">
                  <c:v>98.5</c:v>
                </c:pt>
                <c:pt idx="178">
                  <c:v>99</c:v>
                </c:pt>
                <c:pt idx="179">
                  <c:v>99.5</c:v>
                </c:pt>
                <c:pt idx="180">
                  <c:v>100</c:v>
                </c:pt>
              </c:numCache>
            </c:numRef>
          </c:xVal>
          <c:yVal>
            <c:numRef>
              <c:f>Plan1!$B$2:$B$182</c:f>
              <c:numCache>
                <c:formatCode>General</c:formatCode>
                <c:ptCount val="181"/>
                <c:pt idx="0">
                  <c:v>1</c:v>
                </c:pt>
                <c:pt idx="1">
                  <c:v>1.5500000000000007</c:v>
                </c:pt>
                <c:pt idx="2">
                  <c:v>2.1000000000000014</c:v>
                </c:pt>
                <c:pt idx="3">
                  <c:v>2.6500000000000004</c:v>
                </c:pt>
                <c:pt idx="4">
                  <c:v>3.2000000000000011</c:v>
                </c:pt>
                <c:pt idx="5">
                  <c:v>3.7500000000000018</c:v>
                </c:pt>
                <c:pt idx="6">
                  <c:v>4.3000000000000007</c:v>
                </c:pt>
                <c:pt idx="7">
                  <c:v>4.8500000000000005</c:v>
                </c:pt>
                <c:pt idx="8">
                  <c:v>5.4000000000000021</c:v>
                </c:pt>
                <c:pt idx="9">
                  <c:v>5.9500000000000011</c:v>
                </c:pt>
                <c:pt idx="10">
                  <c:v>6.5</c:v>
                </c:pt>
                <c:pt idx="11">
                  <c:v>7.0500000000000007</c:v>
                </c:pt>
                <c:pt idx="12">
                  <c:v>7.6000000000000005</c:v>
                </c:pt>
                <c:pt idx="13">
                  <c:v>8.1500000000000021</c:v>
                </c:pt>
                <c:pt idx="14">
                  <c:v>8.7000000000000011</c:v>
                </c:pt>
                <c:pt idx="15">
                  <c:v>9.25</c:v>
                </c:pt>
                <c:pt idx="16">
                  <c:v>9.8000000000000007</c:v>
                </c:pt>
                <c:pt idx="17">
                  <c:v>10.350000000000017</c:v>
                </c:pt>
                <c:pt idx="18">
                  <c:v>10.900000000000002</c:v>
                </c:pt>
                <c:pt idx="19">
                  <c:v>11.450000000000006</c:v>
                </c:pt>
                <c:pt idx="20">
                  <c:v>12</c:v>
                </c:pt>
                <c:pt idx="21">
                  <c:v>12.55</c:v>
                </c:pt>
                <c:pt idx="22">
                  <c:v>13.100000000000001</c:v>
                </c:pt>
                <c:pt idx="23">
                  <c:v>13.650000000000002</c:v>
                </c:pt>
                <c:pt idx="24">
                  <c:v>14.200000000000003</c:v>
                </c:pt>
                <c:pt idx="25">
                  <c:v>14.750000000000004</c:v>
                </c:pt>
                <c:pt idx="26">
                  <c:v>15.3</c:v>
                </c:pt>
                <c:pt idx="27">
                  <c:v>15.850000000000017</c:v>
                </c:pt>
                <c:pt idx="28">
                  <c:v>16.400000000000002</c:v>
                </c:pt>
                <c:pt idx="29">
                  <c:v>16.950000000000003</c:v>
                </c:pt>
                <c:pt idx="30">
                  <c:v>17.500000000000004</c:v>
                </c:pt>
                <c:pt idx="31">
                  <c:v>18.05</c:v>
                </c:pt>
                <c:pt idx="32">
                  <c:v>18.600000000000001</c:v>
                </c:pt>
                <c:pt idx="33">
                  <c:v>19.150000000000031</c:v>
                </c:pt>
                <c:pt idx="34">
                  <c:v>19.700000000000003</c:v>
                </c:pt>
                <c:pt idx="35">
                  <c:v>20.250000000000004</c:v>
                </c:pt>
                <c:pt idx="36">
                  <c:v>20.800000000000004</c:v>
                </c:pt>
                <c:pt idx="37">
                  <c:v>21.35</c:v>
                </c:pt>
                <c:pt idx="38">
                  <c:v>21.900000000000002</c:v>
                </c:pt>
                <c:pt idx="39">
                  <c:v>22.450000000000003</c:v>
                </c:pt>
                <c:pt idx="40">
                  <c:v>23</c:v>
                </c:pt>
                <c:pt idx="41">
                  <c:v>23.550000000000004</c:v>
                </c:pt>
                <c:pt idx="42">
                  <c:v>24.1</c:v>
                </c:pt>
                <c:pt idx="43">
                  <c:v>24.650000000000031</c:v>
                </c:pt>
                <c:pt idx="44">
                  <c:v>25.200000000000003</c:v>
                </c:pt>
                <c:pt idx="45">
                  <c:v>25.75</c:v>
                </c:pt>
                <c:pt idx="46">
                  <c:v>26.300000000000004</c:v>
                </c:pt>
                <c:pt idx="47">
                  <c:v>26.85</c:v>
                </c:pt>
                <c:pt idx="48">
                  <c:v>27.400000000000006</c:v>
                </c:pt>
                <c:pt idx="49">
                  <c:v>27.950000000000003</c:v>
                </c:pt>
                <c:pt idx="50">
                  <c:v>28.5</c:v>
                </c:pt>
                <c:pt idx="51">
                  <c:v>29.050000000000004</c:v>
                </c:pt>
                <c:pt idx="52">
                  <c:v>29.6</c:v>
                </c:pt>
                <c:pt idx="53">
                  <c:v>30.150000000000031</c:v>
                </c:pt>
                <c:pt idx="54">
                  <c:v>30.700000000000003</c:v>
                </c:pt>
                <c:pt idx="55">
                  <c:v>31.25</c:v>
                </c:pt>
                <c:pt idx="56">
                  <c:v>31.800000000000004</c:v>
                </c:pt>
                <c:pt idx="57">
                  <c:v>32.349999999999994</c:v>
                </c:pt>
                <c:pt idx="58">
                  <c:v>32.900000000000006</c:v>
                </c:pt>
                <c:pt idx="59">
                  <c:v>33.449999999999996</c:v>
                </c:pt>
                <c:pt idx="60">
                  <c:v>34</c:v>
                </c:pt>
                <c:pt idx="61">
                  <c:v>34.550000000000004</c:v>
                </c:pt>
                <c:pt idx="62">
                  <c:v>35.1</c:v>
                </c:pt>
                <c:pt idx="63">
                  <c:v>35.650000000000006</c:v>
                </c:pt>
                <c:pt idx="64">
                  <c:v>36.200000000000003</c:v>
                </c:pt>
                <c:pt idx="65">
                  <c:v>36.750000000000007</c:v>
                </c:pt>
                <c:pt idx="66">
                  <c:v>37.300000000000004</c:v>
                </c:pt>
                <c:pt idx="67">
                  <c:v>37.849999999999994</c:v>
                </c:pt>
                <c:pt idx="68">
                  <c:v>38.400000000000006</c:v>
                </c:pt>
                <c:pt idx="69">
                  <c:v>38.949999999999996</c:v>
                </c:pt>
                <c:pt idx="70">
                  <c:v>39.500000000000007</c:v>
                </c:pt>
                <c:pt idx="71">
                  <c:v>40.050000000000004</c:v>
                </c:pt>
                <c:pt idx="72">
                  <c:v>40.6</c:v>
                </c:pt>
                <c:pt idx="73">
                  <c:v>41.150000000000006</c:v>
                </c:pt>
                <c:pt idx="74">
                  <c:v>41.7</c:v>
                </c:pt>
                <c:pt idx="75">
                  <c:v>42.250000000000007</c:v>
                </c:pt>
                <c:pt idx="76">
                  <c:v>42.800000000000004</c:v>
                </c:pt>
                <c:pt idx="77">
                  <c:v>43.349999999999994</c:v>
                </c:pt>
                <c:pt idx="78">
                  <c:v>43.900000000000006</c:v>
                </c:pt>
                <c:pt idx="79">
                  <c:v>44.449999999999996</c:v>
                </c:pt>
                <c:pt idx="80">
                  <c:v>45.000000000000007</c:v>
                </c:pt>
                <c:pt idx="81">
                  <c:v>45.550000000000004</c:v>
                </c:pt>
                <c:pt idx="82">
                  <c:v>46.1</c:v>
                </c:pt>
                <c:pt idx="83">
                  <c:v>46.650000000000006</c:v>
                </c:pt>
                <c:pt idx="84">
                  <c:v>47.2</c:v>
                </c:pt>
                <c:pt idx="85">
                  <c:v>47.750000000000007</c:v>
                </c:pt>
                <c:pt idx="86">
                  <c:v>48.300000000000004</c:v>
                </c:pt>
                <c:pt idx="87">
                  <c:v>48.849999999999994</c:v>
                </c:pt>
                <c:pt idx="88">
                  <c:v>49.400000000000006</c:v>
                </c:pt>
                <c:pt idx="89">
                  <c:v>49.949999999999996</c:v>
                </c:pt>
                <c:pt idx="90">
                  <c:v>50.500000000000007</c:v>
                </c:pt>
                <c:pt idx="91">
                  <c:v>51.050000000000004</c:v>
                </c:pt>
                <c:pt idx="92">
                  <c:v>51.600000000000009</c:v>
                </c:pt>
                <c:pt idx="93">
                  <c:v>52.150000000000006</c:v>
                </c:pt>
                <c:pt idx="94">
                  <c:v>52.7</c:v>
                </c:pt>
                <c:pt idx="95">
                  <c:v>53.250000000000007</c:v>
                </c:pt>
                <c:pt idx="96">
                  <c:v>53.800000000000004</c:v>
                </c:pt>
                <c:pt idx="97">
                  <c:v>54.35</c:v>
                </c:pt>
                <c:pt idx="98">
                  <c:v>54.900000000000006</c:v>
                </c:pt>
                <c:pt idx="99">
                  <c:v>55.449999999999996</c:v>
                </c:pt>
                <c:pt idx="100">
                  <c:v>56</c:v>
                </c:pt>
                <c:pt idx="101">
                  <c:v>56.550000000000004</c:v>
                </c:pt>
                <c:pt idx="102">
                  <c:v>57.100000000000009</c:v>
                </c:pt>
                <c:pt idx="103">
                  <c:v>57.650000000000006</c:v>
                </c:pt>
                <c:pt idx="104">
                  <c:v>58.2</c:v>
                </c:pt>
                <c:pt idx="105">
                  <c:v>58.75</c:v>
                </c:pt>
                <c:pt idx="106">
                  <c:v>59.300000000000004</c:v>
                </c:pt>
                <c:pt idx="107">
                  <c:v>59.85</c:v>
                </c:pt>
                <c:pt idx="108">
                  <c:v>60.400000000000006</c:v>
                </c:pt>
                <c:pt idx="109">
                  <c:v>60.949999999999996</c:v>
                </c:pt>
                <c:pt idx="110">
                  <c:v>61.5</c:v>
                </c:pt>
                <c:pt idx="111">
                  <c:v>62.050000000000004</c:v>
                </c:pt>
                <c:pt idx="112">
                  <c:v>62.600000000000009</c:v>
                </c:pt>
                <c:pt idx="113">
                  <c:v>63.150000000000006</c:v>
                </c:pt>
                <c:pt idx="114">
                  <c:v>63.7</c:v>
                </c:pt>
                <c:pt idx="115">
                  <c:v>64.25</c:v>
                </c:pt>
                <c:pt idx="116">
                  <c:v>64.800000000000011</c:v>
                </c:pt>
                <c:pt idx="117">
                  <c:v>65.350000000000009</c:v>
                </c:pt>
                <c:pt idx="118">
                  <c:v>65.900000000000006</c:v>
                </c:pt>
                <c:pt idx="119">
                  <c:v>66.45</c:v>
                </c:pt>
                <c:pt idx="120">
                  <c:v>67</c:v>
                </c:pt>
                <c:pt idx="121">
                  <c:v>67.550000000000011</c:v>
                </c:pt>
                <c:pt idx="122">
                  <c:v>68.100000000000009</c:v>
                </c:pt>
                <c:pt idx="123">
                  <c:v>68.649999999999991</c:v>
                </c:pt>
                <c:pt idx="124">
                  <c:v>69.2</c:v>
                </c:pt>
                <c:pt idx="125">
                  <c:v>69.75</c:v>
                </c:pt>
                <c:pt idx="126">
                  <c:v>70.300000000000011</c:v>
                </c:pt>
                <c:pt idx="127">
                  <c:v>70.850000000000009</c:v>
                </c:pt>
                <c:pt idx="128">
                  <c:v>71.400000000000006</c:v>
                </c:pt>
                <c:pt idx="129">
                  <c:v>71.95</c:v>
                </c:pt>
                <c:pt idx="130">
                  <c:v>72.5</c:v>
                </c:pt>
                <c:pt idx="131">
                  <c:v>73.050000000000011</c:v>
                </c:pt>
                <c:pt idx="132">
                  <c:v>73.600000000000009</c:v>
                </c:pt>
                <c:pt idx="133">
                  <c:v>74.149999999999991</c:v>
                </c:pt>
                <c:pt idx="134">
                  <c:v>74.7</c:v>
                </c:pt>
                <c:pt idx="135">
                  <c:v>75.25</c:v>
                </c:pt>
                <c:pt idx="136">
                  <c:v>75.800000000000011</c:v>
                </c:pt>
                <c:pt idx="137">
                  <c:v>76.350000000000009</c:v>
                </c:pt>
                <c:pt idx="138">
                  <c:v>76.900000000000006</c:v>
                </c:pt>
                <c:pt idx="139">
                  <c:v>77.45</c:v>
                </c:pt>
                <c:pt idx="140">
                  <c:v>78</c:v>
                </c:pt>
                <c:pt idx="141">
                  <c:v>78.550000000000011</c:v>
                </c:pt>
                <c:pt idx="142">
                  <c:v>79.100000000000009</c:v>
                </c:pt>
                <c:pt idx="143">
                  <c:v>79.649999999999991</c:v>
                </c:pt>
                <c:pt idx="144">
                  <c:v>80.2</c:v>
                </c:pt>
                <c:pt idx="145">
                  <c:v>80.750000000000014</c:v>
                </c:pt>
                <c:pt idx="146">
                  <c:v>81.300000000000011</c:v>
                </c:pt>
                <c:pt idx="147">
                  <c:v>81.850000000000009</c:v>
                </c:pt>
                <c:pt idx="148">
                  <c:v>82.4</c:v>
                </c:pt>
                <c:pt idx="149">
                  <c:v>82.95</c:v>
                </c:pt>
                <c:pt idx="150">
                  <c:v>83.500000000000014</c:v>
                </c:pt>
                <c:pt idx="151">
                  <c:v>84.050000000000011</c:v>
                </c:pt>
                <c:pt idx="152">
                  <c:v>84.600000000000009</c:v>
                </c:pt>
                <c:pt idx="153">
                  <c:v>85.149999999999991</c:v>
                </c:pt>
                <c:pt idx="154">
                  <c:v>85.7</c:v>
                </c:pt>
                <c:pt idx="155">
                  <c:v>86.250000000000014</c:v>
                </c:pt>
                <c:pt idx="156">
                  <c:v>86.800000000000011</c:v>
                </c:pt>
                <c:pt idx="157">
                  <c:v>87.350000000000009</c:v>
                </c:pt>
                <c:pt idx="158">
                  <c:v>87.9</c:v>
                </c:pt>
                <c:pt idx="159">
                  <c:v>88.45</c:v>
                </c:pt>
                <c:pt idx="160">
                  <c:v>89.000000000000014</c:v>
                </c:pt>
                <c:pt idx="161">
                  <c:v>89.550000000000011</c:v>
                </c:pt>
                <c:pt idx="162">
                  <c:v>90.100000000000009</c:v>
                </c:pt>
                <c:pt idx="163">
                  <c:v>90.649999999999991</c:v>
                </c:pt>
                <c:pt idx="164">
                  <c:v>91.2</c:v>
                </c:pt>
                <c:pt idx="165">
                  <c:v>91.750000000000014</c:v>
                </c:pt>
                <c:pt idx="166">
                  <c:v>92.300000000000011</c:v>
                </c:pt>
                <c:pt idx="167">
                  <c:v>92.850000000000009</c:v>
                </c:pt>
                <c:pt idx="168">
                  <c:v>93.4</c:v>
                </c:pt>
                <c:pt idx="169">
                  <c:v>93.95</c:v>
                </c:pt>
                <c:pt idx="170">
                  <c:v>94.500000000000014</c:v>
                </c:pt>
                <c:pt idx="171">
                  <c:v>95.050000000000011</c:v>
                </c:pt>
                <c:pt idx="172">
                  <c:v>95.600000000000009</c:v>
                </c:pt>
                <c:pt idx="173">
                  <c:v>96.149999999999991</c:v>
                </c:pt>
                <c:pt idx="174">
                  <c:v>96.7</c:v>
                </c:pt>
                <c:pt idx="175">
                  <c:v>97.250000000000014</c:v>
                </c:pt>
                <c:pt idx="176">
                  <c:v>97.800000000000011</c:v>
                </c:pt>
                <c:pt idx="177">
                  <c:v>98.350000000000009</c:v>
                </c:pt>
                <c:pt idx="178">
                  <c:v>98.9</c:v>
                </c:pt>
                <c:pt idx="179">
                  <c:v>99.45</c:v>
                </c:pt>
                <c:pt idx="180">
                  <c:v>100.00000000000001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0-DBB6-4BB3-A114-E6C5F289E86A}"/>
            </c:ext>
          </c:extLst>
        </c:ser>
        <c:dLbls/>
        <c:axId val="74491008"/>
        <c:axId val="74492928"/>
      </c:scatterChart>
      <c:valAx>
        <c:axId val="74491008"/>
        <c:scaling>
          <c:orientation val="minMax"/>
          <c:max val="100"/>
        </c:scaling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Porcentagem da população com acesso à água potável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4492928"/>
        <c:crosses val="autoZero"/>
        <c:crossBetween val="midCat"/>
        <c:majorUnit val="10"/>
      </c:valAx>
      <c:valAx>
        <c:axId val="74492928"/>
        <c:scaling>
          <c:orientation val="minMax"/>
          <c:max val="100"/>
        </c:scaling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Índice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4491008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pt-B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style val="1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Médicos por 1000 Habitantes </a:t>
            </a:r>
          </a:p>
        </c:rich>
      </c:tx>
      <c:layout/>
      <c:spPr>
        <a:noFill/>
        <a:ln>
          <a:noFill/>
        </a:ln>
        <a:effectLst/>
      </c:spPr>
    </c:title>
    <c:plotArea>
      <c:layout/>
      <c:scatterChart>
        <c:scatterStyle val="lineMarker"/>
        <c:ser>
          <c:idx val="0"/>
          <c:order val="0"/>
          <c:spPr>
            <a:ln w="9525" cap="flat" cmpd="sng" algn="ctr">
              <a:solidFill>
                <a:schemeClr val="dk1">
                  <a:tint val="88500"/>
                  <a:alpha val="7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Plan1!$A$1:$A$201</c:f>
              <c:numCache>
                <c:formatCode>General</c:formatCode>
                <c:ptCount val="20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0.75000000000000111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  <c:pt idx="67">
                  <c:v>16.75</c:v>
                </c:pt>
                <c:pt idx="68">
                  <c:v>17</c:v>
                </c:pt>
                <c:pt idx="69">
                  <c:v>17.25</c:v>
                </c:pt>
                <c:pt idx="70">
                  <c:v>17.5</c:v>
                </c:pt>
                <c:pt idx="71">
                  <c:v>17.75</c:v>
                </c:pt>
                <c:pt idx="72">
                  <c:v>18</c:v>
                </c:pt>
                <c:pt idx="73">
                  <c:v>18.25</c:v>
                </c:pt>
                <c:pt idx="74">
                  <c:v>18.5</c:v>
                </c:pt>
                <c:pt idx="75">
                  <c:v>18.75</c:v>
                </c:pt>
                <c:pt idx="76">
                  <c:v>19</c:v>
                </c:pt>
                <c:pt idx="77">
                  <c:v>19.25</c:v>
                </c:pt>
                <c:pt idx="78">
                  <c:v>19.5</c:v>
                </c:pt>
                <c:pt idx="79">
                  <c:v>19.75</c:v>
                </c:pt>
                <c:pt idx="80">
                  <c:v>20</c:v>
                </c:pt>
                <c:pt idx="81">
                  <c:v>20.25</c:v>
                </c:pt>
                <c:pt idx="82">
                  <c:v>20.5</c:v>
                </c:pt>
                <c:pt idx="83">
                  <c:v>20.75</c:v>
                </c:pt>
                <c:pt idx="84">
                  <c:v>21</c:v>
                </c:pt>
                <c:pt idx="85">
                  <c:v>21.25</c:v>
                </c:pt>
                <c:pt idx="86">
                  <c:v>21.5</c:v>
                </c:pt>
                <c:pt idx="87">
                  <c:v>21.75</c:v>
                </c:pt>
                <c:pt idx="88">
                  <c:v>22</c:v>
                </c:pt>
                <c:pt idx="89">
                  <c:v>22.25</c:v>
                </c:pt>
                <c:pt idx="90">
                  <c:v>22.5</c:v>
                </c:pt>
                <c:pt idx="91">
                  <c:v>22.75</c:v>
                </c:pt>
                <c:pt idx="92">
                  <c:v>23</c:v>
                </c:pt>
                <c:pt idx="93">
                  <c:v>23.25</c:v>
                </c:pt>
                <c:pt idx="94">
                  <c:v>23.5</c:v>
                </c:pt>
                <c:pt idx="95">
                  <c:v>23.75</c:v>
                </c:pt>
                <c:pt idx="96">
                  <c:v>24</c:v>
                </c:pt>
                <c:pt idx="97">
                  <c:v>24.25</c:v>
                </c:pt>
                <c:pt idx="98">
                  <c:v>24.5</c:v>
                </c:pt>
                <c:pt idx="99">
                  <c:v>24.75</c:v>
                </c:pt>
                <c:pt idx="100">
                  <c:v>25</c:v>
                </c:pt>
                <c:pt idx="101">
                  <c:v>25.25</c:v>
                </c:pt>
                <c:pt idx="102">
                  <c:v>25.5</c:v>
                </c:pt>
                <c:pt idx="103">
                  <c:v>25.75</c:v>
                </c:pt>
                <c:pt idx="104">
                  <c:v>26</c:v>
                </c:pt>
                <c:pt idx="105">
                  <c:v>26.25</c:v>
                </c:pt>
                <c:pt idx="106">
                  <c:v>26.5</c:v>
                </c:pt>
                <c:pt idx="107">
                  <c:v>26.75</c:v>
                </c:pt>
                <c:pt idx="108">
                  <c:v>27</c:v>
                </c:pt>
                <c:pt idx="109">
                  <c:v>27.25</c:v>
                </c:pt>
                <c:pt idx="110">
                  <c:v>27.5</c:v>
                </c:pt>
                <c:pt idx="111">
                  <c:v>27.75</c:v>
                </c:pt>
                <c:pt idx="112">
                  <c:v>28</c:v>
                </c:pt>
                <c:pt idx="113">
                  <c:v>28.25</c:v>
                </c:pt>
                <c:pt idx="114">
                  <c:v>28.5</c:v>
                </c:pt>
                <c:pt idx="115">
                  <c:v>28.75</c:v>
                </c:pt>
                <c:pt idx="116">
                  <c:v>29</c:v>
                </c:pt>
                <c:pt idx="117">
                  <c:v>29.25</c:v>
                </c:pt>
                <c:pt idx="118">
                  <c:v>29.5</c:v>
                </c:pt>
                <c:pt idx="119">
                  <c:v>29.75</c:v>
                </c:pt>
                <c:pt idx="120">
                  <c:v>30</c:v>
                </c:pt>
                <c:pt idx="121">
                  <c:v>30.25</c:v>
                </c:pt>
                <c:pt idx="122">
                  <c:v>30.5</c:v>
                </c:pt>
                <c:pt idx="123">
                  <c:v>30.75</c:v>
                </c:pt>
                <c:pt idx="124">
                  <c:v>31</c:v>
                </c:pt>
                <c:pt idx="125">
                  <c:v>31.25</c:v>
                </c:pt>
                <c:pt idx="126">
                  <c:v>31.5</c:v>
                </c:pt>
                <c:pt idx="127">
                  <c:v>31.75</c:v>
                </c:pt>
                <c:pt idx="128">
                  <c:v>32</c:v>
                </c:pt>
                <c:pt idx="129">
                  <c:v>32.25</c:v>
                </c:pt>
                <c:pt idx="130">
                  <c:v>32.5</c:v>
                </c:pt>
                <c:pt idx="131">
                  <c:v>32.75</c:v>
                </c:pt>
                <c:pt idx="132">
                  <c:v>33</c:v>
                </c:pt>
                <c:pt idx="133">
                  <c:v>33.25</c:v>
                </c:pt>
                <c:pt idx="134">
                  <c:v>33.5</c:v>
                </c:pt>
                <c:pt idx="135">
                  <c:v>33.75</c:v>
                </c:pt>
                <c:pt idx="136">
                  <c:v>34</c:v>
                </c:pt>
                <c:pt idx="137">
                  <c:v>34.25</c:v>
                </c:pt>
                <c:pt idx="138">
                  <c:v>34.5</c:v>
                </c:pt>
                <c:pt idx="139">
                  <c:v>34.75</c:v>
                </c:pt>
                <c:pt idx="140">
                  <c:v>35</c:v>
                </c:pt>
                <c:pt idx="141">
                  <c:v>35.25</c:v>
                </c:pt>
                <c:pt idx="142">
                  <c:v>35.5</c:v>
                </c:pt>
                <c:pt idx="143">
                  <c:v>35.75</c:v>
                </c:pt>
                <c:pt idx="144">
                  <c:v>36</c:v>
                </c:pt>
                <c:pt idx="145">
                  <c:v>36.25</c:v>
                </c:pt>
                <c:pt idx="146">
                  <c:v>36.5</c:v>
                </c:pt>
                <c:pt idx="147">
                  <c:v>36.75</c:v>
                </c:pt>
                <c:pt idx="148">
                  <c:v>37</c:v>
                </c:pt>
                <c:pt idx="149">
                  <c:v>37.25</c:v>
                </c:pt>
                <c:pt idx="150">
                  <c:v>37.5</c:v>
                </c:pt>
                <c:pt idx="151">
                  <c:v>37.75</c:v>
                </c:pt>
                <c:pt idx="152">
                  <c:v>38</c:v>
                </c:pt>
                <c:pt idx="153">
                  <c:v>38.25</c:v>
                </c:pt>
                <c:pt idx="154">
                  <c:v>38.5</c:v>
                </c:pt>
                <c:pt idx="155">
                  <c:v>38.75</c:v>
                </c:pt>
                <c:pt idx="156">
                  <c:v>39</c:v>
                </c:pt>
                <c:pt idx="157">
                  <c:v>39.25</c:v>
                </c:pt>
                <c:pt idx="158">
                  <c:v>39.5</c:v>
                </c:pt>
                <c:pt idx="159">
                  <c:v>39.75</c:v>
                </c:pt>
                <c:pt idx="160">
                  <c:v>40</c:v>
                </c:pt>
                <c:pt idx="161">
                  <c:v>40.25</c:v>
                </c:pt>
                <c:pt idx="162">
                  <c:v>40.5</c:v>
                </c:pt>
                <c:pt idx="163">
                  <c:v>40.75</c:v>
                </c:pt>
                <c:pt idx="164">
                  <c:v>41</c:v>
                </c:pt>
                <c:pt idx="165">
                  <c:v>41.25</c:v>
                </c:pt>
                <c:pt idx="166">
                  <c:v>41.5</c:v>
                </c:pt>
                <c:pt idx="167">
                  <c:v>41.75</c:v>
                </c:pt>
                <c:pt idx="168">
                  <c:v>42</c:v>
                </c:pt>
                <c:pt idx="169">
                  <c:v>42.25</c:v>
                </c:pt>
                <c:pt idx="170">
                  <c:v>42.5</c:v>
                </c:pt>
                <c:pt idx="171">
                  <c:v>42.75</c:v>
                </c:pt>
                <c:pt idx="172">
                  <c:v>43</c:v>
                </c:pt>
                <c:pt idx="173">
                  <c:v>43.25</c:v>
                </c:pt>
                <c:pt idx="174">
                  <c:v>43.5</c:v>
                </c:pt>
                <c:pt idx="175">
                  <c:v>43.75</c:v>
                </c:pt>
                <c:pt idx="176">
                  <c:v>44</c:v>
                </c:pt>
                <c:pt idx="177">
                  <c:v>44.25</c:v>
                </c:pt>
                <c:pt idx="178">
                  <c:v>44.5</c:v>
                </c:pt>
                <c:pt idx="179">
                  <c:v>44.75</c:v>
                </c:pt>
                <c:pt idx="180">
                  <c:v>45</c:v>
                </c:pt>
                <c:pt idx="181">
                  <c:v>45.25</c:v>
                </c:pt>
                <c:pt idx="182">
                  <c:v>45.5</c:v>
                </c:pt>
                <c:pt idx="183">
                  <c:v>45.75</c:v>
                </c:pt>
                <c:pt idx="184">
                  <c:v>46</c:v>
                </c:pt>
                <c:pt idx="185">
                  <c:v>46.25</c:v>
                </c:pt>
                <c:pt idx="186">
                  <c:v>46.5</c:v>
                </c:pt>
                <c:pt idx="187">
                  <c:v>46.75</c:v>
                </c:pt>
                <c:pt idx="188">
                  <c:v>47</c:v>
                </c:pt>
                <c:pt idx="189">
                  <c:v>47.25</c:v>
                </c:pt>
                <c:pt idx="190">
                  <c:v>47.5</c:v>
                </c:pt>
                <c:pt idx="191">
                  <c:v>47.75</c:v>
                </c:pt>
                <c:pt idx="192">
                  <c:v>48</c:v>
                </c:pt>
                <c:pt idx="193">
                  <c:v>48.25</c:v>
                </c:pt>
                <c:pt idx="194">
                  <c:v>48.5</c:v>
                </c:pt>
                <c:pt idx="195">
                  <c:v>48.75</c:v>
                </c:pt>
                <c:pt idx="196">
                  <c:v>49</c:v>
                </c:pt>
                <c:pt idx="197">
                  <c:v>49.25</c:v>
                </c:pt>
                <c:pt idx="198">
                  <c:v>49.5</c:v>
                </c:pt>
                <c:pt idx="199">
                  <c:v>49.75</c:v>
                </c:pt>
                <c:pt idx="200">
                  <c:v>50</c:v>
                </c:pt>
              </c:numCache>
            </c:numRef>
          </c:xVal>
          <c:yVal>
            <c:numRef>
              <c:f>Plan1!$B$1:$B$201</c:f>
              <c:numCache>
                <c:formatCode>General</c:formatCode>
                <c:ptCount val="201"/>
                <c:pt idx="0">
                  <c:v>1</c:v>
                </c:pt>
                <c:pt idx="1">
                  <c:v>1.2550512308441342</c:v>
                </c:pt>
                <c:pt idx="2">
                  <c:v>1.5741192664111221</c:v>
                </c:pt>
                <c:pt idx="3">
                  <c:v>1.9726825494554434</c:v>
                </c:pt>
                <c:pt idx="4">
                  <c:v>2.4696290238396181</c:v>
                </c:pt>
                <c:pt idx="5">
                  <c:v>3.0878199392016077</c:v>
                </c:pt>
                <c:pt idx="6">
                  <c:v>3.8546388896845643</c:v>
                </c:pt>
                <c:pt idx="7">
                  <c:v>4.8024504536261157</c:v>
                </c:pt>
                <c:pt idx="8">
                  <c:v>5.9688495579505485</c:v>
                </c:pt>
                <c:pt idx="9">
                  <c:v>7.3965281168404475</c:v>
                </c:pt>
                <c:pt idx="10">
                  <c:v>9.1325248684348974</c:v>
                </c:pt>
                <c:pt idx="11">
                  <c:v>11.226571701585698</c:v>
                </c:pt>
                <c:pt idx="12">
                  <c:v>13.728232287248344</c:v>
                </c:pt>
                <c:pt idx="13">
                  <c:v>16.682588926026927</c:v>
                </c:pt>
                <c:pt idx="14">
                  <c:v>20.124423471501032</c:v>
                </c:pt>
                <c:pt idx="15">
                  <c:v>24.071199842699656</c:v>
                </c:pt>
                <c:pt idx="16">
                  <c:v>28.515680886747937</c:v>
                </c:pt>
                <c:pt idx="17">
                  <c:v>33.419593507277547</c:v>
                </c:pt>
                <c:pt idx="18">
                  <c:v>38.710160096344424</c:v>
                </c:pt>
                <c:pt idx="19">
                  <c:v>44.281234842556302</c:v>
                </c:pt>
                <c:pt idx="20">
                  <c:v>50</c:v>
                </c:pt>
                <c:pt idx="21">
                  <c:v>55.71876515744362</c:v>
                </c:pt>
                <c:pt idx="22">
                  <c:v>61.289839903655555</c:v>
                </c:pt>
                <c:pt idx="23">
                  <c:v>66.580406492722318</c:v>
                </c:pt>
                <c:pt idx="24">
                  <c:v>71.484319113251871</c:v>
                </c:pt>
                <c:pt idx="25">
                  <c:v>75.928800157300259</c:v>
                </c:pt>
                <c:pt idx="26">
                  <c:v>79.875576528498655</c:v>
                </c:pt>
                <c:pt idx="27">
                  <c:v>83.317411073973062</c:v>
                </c:pt>
                <c:pt idx="28">
                  <c:v>86.271767712751384</c:v>
                </c:pt>
                <c:pt idx="29">
                  <c:v>88.773428298414288</c:v>
                </c:pt>
                <c:pt idx="30">
                  <c:v>90.867475131565058</c:v>
                </c:pt>
                <c:pt idx="31">
                  <c:v>92.603471883159287</c:v>
                </c:pt>
                <c:pt idx="32">
                  <c:v>94.031150442049466</c:v>
                </c:pt>
                <c:pt idx="33">
                  <c:v>95.197549546373892</c:v>
                </c:pt>
                <c:pt idx="34">
                  <c:v>96.145361110315378</c:v>
                </c:pt>
                <c:pt idx="35">
                  <c:v>96.912180060798391</c:v>
                </c:pt>
                <c:pt idx="36">
                  <c:v>97.530370976160228</c:v>
                </c:pt>
                <c:pt idx="37">
                  <c:v>98.027317450544558</c:v>
                </c:pt>
                <c:pt idx="38">
                  <c:v>98.425880733588585</c:v>
                </c:pt>
                <c:pt idx="39">
                  <c:v>98.744948769155897</c:v>
                </c:pt>
                <c:pt idx="40">
                  <c:v>99</c:v>
                </c:pt>
                <c:pt idx="41">
                  <c:v>99.203637789056032</c:v>
                </c:pt>
                <c:pt idx="42">
                  <c:v>99.366072763484922</c:v>
                </c:pt>
                <c:pt idx="43">
                  <c:v>99.495544155771285</c:v>
                </c:pt>
                <c:pt idx="44">
                  <c:v>99.598679497863174</c:v>
                </c:pt>
                <c:pt idx="45">
                  <c:v>99.680796601353478</c:v>
                </c:pt>
                <c:pt idx="46">
                  <c:v>99.746153952268827</c:v>
                </c:pt>
                <c:pt idx="47">
                  <c:v>99.798156389642699</c:v>
                </c:pt>
                <c:pt idx="48">
                  <c:v>99.839522842081209</c:v>
                </c:pt>
                <c:pt idx="49">
                  <c:v>99.872422363703208</c:v>
                </c:pt>
                <c:pt idx="50">
                  <c:v>99.898583985256522</c:v>
                </c:pt>
                <c:pt idx="51">
                  <c:v>99.919385121974202</c:v>
                </c:pt>
                <c:pt idx="52">
                  <c:v>99.935922536109715</c:v>
                </c:pt>
                <c:pt idx="53">
                  <c:v>99.949069178319817</c:v>
                </c:pt>
                <c:pt idx="54">
                  <c:v>99.959519643400427</c:v>
                </c:pt>
                <c:pt idx="55">
                  <c:v>99.967826474008504</c:v>
                </c:pt>
                <c:pt idx="56">
                  <c:v>99.974429125389292</c:v>
                </c:pt>
                <c:pt idx="57">
                  <c:v>99.979677056040188</c:v>
                </c:pt>
                <c:pt idx="58">
                  <c:v>99.983848123773797</c:v>
                </c:pt>
                <c:pt idx="59">
                  <c:v>99.987163234206449</c:v>
                </c:pt>
                <c:pt idx="60">
                  <c:v>99.989798000408058</c:v>
                </c:pt>
                <c:pt idx="61">
                  <c:v>99.991892020590043</c:v>
                </c:pt>
                <c:pt idx="62">
                  <c:v>99.993556258561085</c:v>
                </c:pt>
                <c:pt idx="63">
                  <c:v>99.994878913748678</c:v>
                </c:pt>
                <c:pt idx="64">
                  <c:v>99.99593008915123</c:v>
                </c:pt>
                <c:pt idx="65">
                  <c:v>99.996765502910492</c:v>
                </c:pt>
                <c:pt idx="66">
                  <c:v>99.99742943915264</c:v>
                </c:pt>
                <c:pt idx="67">
                  <c:v>99.997957093828646</c:v>
                </c:pt>
                <c:pt idx="68">
                  <c:v>99.998376439480495</c:v>
                </c:pt>
                <c:pt idx="69">
                  <c:v>99.998709707509889</c:v>
                </c:pt>
                <c:pt idx="70">
                  <c:v>99.998974566361312</c:v>
                </c:pt>
                <c:pt idx="71">
                  <c:v>99.999185057974273</c:v>
                </c:pt>
                <c:pt idx="72">
                  <c:v>99.999352342079149</c:v>
                </c:pt>
                <c:pt idx="73">
                  <c:v>99.999485287756528</c:v>
                </c:pt>
                <c:pt idx="74">
                  <c:v>99.9995909435942</c:v>
                </c:pt>
                <c:pt idx="75">
                  <c:v>99.999674911352997</c:v>
                </c:pt>
                <c:pt idx="76">
                  <c:v>99.999741642940435</c:v>
                </c:pt>
                <c:pt idx="77">
                  <c:v>99.999794676431478</c:v>
                </c:pt>
                <c:pt idx="78">
                  <c:v>99.999836823645268</c:v>
                </c:pt>
                <c:pt idx="79">
                  <c:v>99.999870319220378</c:v>
                </c:pt>
                <c:pt idx="80">
                  <c:v>99.999896939091002</c:v>
                </c:pt>
                <c:pt idx="81">
                  <c:v>99.999918094644286</c:v>
                </c:pt>
                <c:pt idx="82">
                  <c:v>99.99993490755061</c:v>
                </c:pt>
                <c:pt idx="83">
                  <c:v>99.999948269233627</c:v>
                </c:pt>
                <c:pt idx="84">
                  <c:v>99.999958888133094</c:v>
                </c:pt>
                <c:pt idx="85">
                  <c:v>99.999967327266106</c:v>
                </c:pt>
                <c:pt idx="86">
                  <c:v>99.999974034078193</c:v>
                </c:pt>
                <c:pt idx="87">
                  <c:v>99.999979364166833</c:v>
                </c:pt>
                <c:pt idx="88">
                  <c:v>99.999983600135437</c:v>
                </c:pt>
                <c:pt idx="89">
                  <c:v>99.999986966576046</c:v>
                </c:pt>
                <c:pt idx="90">
                  <c:v>99.999989641979539</c:v>
                </c:pt>
                <c:pt idx="91">
                  <c:v>99.999991768195997</c:v>
                </c:pt>
                <c:pt idx="92">
                  <c:v>99.999993457958865</c:v>
                </c:pt>
                <c:pt idx="93">
                  <c:v>99.999994800859909</c:v>
                </c:pt>
                <c:pt idx="94">
                  <c:v>99.999995868100427</c:v>
                </c:pt>
                <c:pt idx="95">
                  <c:v>99.999996716265741</c:v>
                </c:pt>
                <c:pt idx="96">
                  <c:v>99.999997390326072</c:v>
                </c:pt>
                <c:pt idx="97">
                  <c:v>99.999997926020342</c:v>
                </c:pt>
                <c:pt idx="98">
                  <c:v>99.999998351751259</c:v>
                </c:pt>
                <c:pt idx="99">
                  <c:v>99.999998690091473</c:v>
                </c:pt>
                <c:pt idx="100">
                  <c:v>99.999998958979646</c:v>
                </c:pt>
                <c:pt idx="101">
                  <c:v>99.999999172672517</c:v>
                </c:pt>
                <c:pt idx="102">
                  <c:v>99.999999342500104</c:v>
                </c:pt>
                <c:pt idx="103">
                  <c:v>99.999999477466744</c:v>
                </c:pt>
                <c:pt idx="104">
                  <c:v>99.999999584728585</c:v>
                </c:pt>
                <c:pt idx="105">
                  <c:v>99.999999669972595</c:v>
                </c:pt>
                <c:pt idx="106">
                  <c:v>99.999999737718028</c:v>
                </c:pt>
                <c:pt idx="107">
                  <c:v>99.999999791557343</c:v>
                </c:pt>
                <c:pt idx="108">
                  <c:v>99.999999834344777</c:v>
                </c:pt>
                <c:pt idx="109">
                  <c:v>99.99999986834942</c:v>
                </c:pt>
                <c:pt idx="110">
                  <c:v>99.999999895373676</c:v>
                </c:pt>
                <c:pt idx="111">
                  <c:v>99.99999991685047</c:v>
                </c:pt>
                <c:pt idx="112">
                  <c:v>99.999999933918915</c:v>
                </c:pt>
                <c:pt idx="113">
                  <c:v>99.999999947483431</c:v>
                </c:pt>
                <c:pt idx="114">
                  <c:v>99.999999958263771</c:v>
                </c:pt>
                <c:pt idx="115">
                  <c:v>99.999999966831027</c:v>
                </c:pt>
                <c:pt idx="116">
                  <c:v>99.99999997363966</c:v>
                </c:pt>
                <c:pt idx="117">
                  <c:v>99.999999979050727</c:v>
                </c:pt>
                <c:pt idx="118">
                  <c:v>99.999999983351188</c:v>
                </c:pt>
                <c:pt idx="119">
                  <c:v>99.999999986768728</c:v>
                </c:pt>
                <c:pt idx="120">
                  <c:v>99.999999989484635</c:v>
                </c:pt>
                <c:pt idx="121">
                  <c:v>99.999999991643335</c:v>
                </c:pt>
                <c:pt idx="122">
                  <c:v>99.999999993358713</c:v>
                </c:pt>
                <c:pt idx="123">
                  <c:v>99.99999999472189</c:v>
                </c:pt>
                <c:pt idx="124">
                  <c:v>99.999999995805567</c:v>
                </c:pt>
                <c:pt idx="125">
                  <c:v>99.999999996666375</c:v>
                </c:pt>
                <c:pt idx="126">
                  <c:v>99.999999997350727</c:v>
                </c:pt>
                <c:pt idx="127">
                  <c:v>99.999999997894506</c:v>
                </c:pt>
                <c:pt idx="128">
                  <c:v>99.999999998326842</c:v>
                </c:pt>
                <c:pt idx="129">
                  <c:v>99.999999998670361</c:v>
                </c:pt>
                <c:pt idx="130">
                  <c:v>99.99999999894338</c:v>
                </c:pt>
                <c:pt idx="131">
                  <c:v>99.999999999160337</c:v>
                </c:pt>
                <c:pt idx="132">
                  <c:v>99.9999999993328</c:v>
                </c:pt>
                <c:pt idx="133">
                  <c:v>99.999999999469537</c:v>
                </c:pt>
                <c:pt idx="134">
                  <c:v>99.999999999578591</c:v>
                </c:pt>
                <c:pt idx="135">
                  <c:v>99.999999999664965</c:v>
                </c:pt>
                <c:pt idx="136">
                  <c:v>99.999999999733888</c:v>
                </c:pt>
                <c:pt idx="137">
                  <c:v>99.999999999788514</c:v>
                </c:pt>
                <c:pt idx="138">
                  <c:v>99.999999999831957</c:v>
                </c:pt>
                <c:pt idx="139">
                  <c:v>99.999999999866489</c:v>
                </c:pt>
                <c:pt idx="140">
                  <c:v>99.999999999893944</c:v>
                </c:pt>
                <c:pt idx="141">
                  <c:v>99.999999999915858</c:v>
                </c:pt>
                <c:pt idx="142">
                  <c:v>99.999999999933138</c:v>
                </c:pt>
                <c:pt idx="143">
                  <c:v>99.999999999946908</c:v>
                </c:pt>
                <c:pt idx="144">
                  <c:v>99.999999999957851</c:v>
                </c:pt>
                <c:pt idx="145">
                  <c:v>99.999999999966491</c:v>
                </c:pt>
                <c:pt idx="146">
                  <c:v>99.999999999973468</c:v>
                </c:pt>
                <c:pt idx="147">
                  <c:v>99.99999999997894</c:v>
                </c:pt>
                <c:pt idx="148">
                  <c:v>99.99999999998326</c:v>
                </c:pt>
                <c:pt idx="149">
                  <c:v>99.999999999986699</c:v>
                </c:pt>
                <c:pt idx="150">
                  <c:v>99.999999999989427</c:v>
                </c:pt>
                <c:pt idx="151">
                  <c:v>99.999999999991658</c:v>
                </c:pt>
                <c:pt idx="152">
                  <c:v>99.999999999993435</c:v>
                </c:pt>
                <c:pt idx="153">
                  <c:v>99.99999999999477</c:v>
                </c:pt>
                <c:pt idx="154">
                  <c:v>99.999999999995936</c:v>
                </c:pt>
                <c:pt idx="155">
                  <c:v>99.999999999996774</c:v>
                </c:pt>
                <c:pt idx="156">
                  <c:v>99.99999999999757</c:v>
                </c:pt>
                <c:pt idx="157">
                  <c:v>99.999999999998082</c:v>
                </c:pt>
                <c:pt idx="158">
                  <c:v>99.999999999998508</c:v>
                </c:pt>
                <c:pt idx="159">
                  <c:v>99.999999999998835</c:v>
                </c:pt>
                <c:pt idx="160">
                  <c:v>99.999999999999105</c:v>
                </c:pt>
                <c:pt idx="161">
                  <c:v>99.999999999999318</c:v>
                </c:pt>
                <c:pt idx="162">
                  <c:v>99.999999999999474</c:v>
                </c:pt>
                <c:pt idx="163">
                  <c:v>99.999999999999645</c:v>
                </c:pt>
                <c:pt idx="164">
                  <c:v>99.99999999999973</c:v>
                </c:pt>
                <c:pt idx="165">
                  <c:v>99.999999999999815</c:v>
                </c:pt>
                <c:pt idx="166">
                  <c:v>99.999999999999886</c:v>
                </c:pt>
                <c:pt idx="167">
                  <c:v>99.999999999999915</c:v>
                </c:pt>
                <c:pt idx="168">
                  <c:v>99.999999999999972</c:v>
                </c:pt>
                <c:pt idx="169">
                  <c:v>100</c:v>
                </c:pt>
                <c:pt idx="170">
                  <c:v>100</c:v>
                </c:pt>
                <c:pt idx="171">
                  <c:v>100</c:v>
                </c:pt>
                <c:pt idx="172">
                  <c:v>100</c:v>
                </c:pt>
                <c:pt idx="173">
                  <c:v>100</c:v>
                </c:pt>
                <c:pt idx="174">
                  <c:v>100</c:v>
                </c:pt>
                <c:pt idx="175">
                  <c:v>100</c:v>
                </c:pt>
                <c:pt idx="176">
                  <c:v>100</c:v>
                </c:pt>
                <c:pt idx="177">
                  <c:v>100</c:v>
                </c:pt>
                <c:pt idx="178">
                  <c:v>100</c:v>
                </c:pt>
                <c:pt idx="179">
                  <c:v>100</c:v>
                </c:pt>
                <c:pt idx="180">
                  <c:v>100</c:v>
                </c:pt>
                <c:pt idx="181">
                  <c:v>100</c:v>
                </c:pt>
                <c:pt idx="182">
                  <c:v>100</c:v>
                </c:pt>
                <c:pt idx="183">
                  <c:v>100</c:v>
                </c:pt>
                <c:pt idx="184">
                  <c:v>100</c:v>
                </c:pt>
                <c:pt idx="185">
                  <c:v>100</c:v>
                </c:pt>
                <c:pt idx="186">
                  <c:v>100</c:v>
                </c:pt>
                <c:pt idx="187">
                  <c:v>100</c:v>
                </c:pt>
                <c:pt idx="188">
                  <c:v>100</c:v>
                </c:pt>
                <c:pt idx="189">
                  <c:v>100</c:v>
                </c:pt>
                <c:pt idx="190">
                  <c:v>100</c:v>
                </c:pt>
                <c:pt idx="191">
                  <c:v>100</c:v>
                </c:pt>
                <c:pt idx="192">
                  <c:v>100</c:v>
                </c:pt>
                <c:pt idx="193">
                  <c:v>100</c:v>
                </c:pt>
                <c:pt idx="194">
                  <c:v>100</c:v>
                </c:pt>
                <c:pt idx="195">
                  <c:v>100</c:v>
                </c:pt>
                <c:pt idx="196">
                  <c:v>100</c:v>
                </c:pt>
                <c:pt idx="197">
                  <c:v>100</c:v>
                </c:pt>
                <c:pt idx="198">
                  <c:v>100</c:v>
                </c:pt>
                <c:pt idx="199">
                  <c:v>100</c:v>
                </c:pt>
                <c:pt idx="200">
                  <c:v>100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0-4977-4394-B889-93999C1239F5}"/>
            </c:ext>
          </c:extLst>
        </c:ser>
        <c:dLbls/>
        <c:axId val="86441984"/>
        <c:axId val="86443904"/>
      </c:scatterChart>
      <c:valAx>
        <c:axId val="86441984"/>
        <c:scaling>
          <c:orientation val="minMax"/>
          <c:max val="100"/>
        </c:scaling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Número de médicos por 1000 habitantes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6443904"/>
        <c:crosses val="autoZero"/>
        <c:crossBetween val="midCat"/>
      </c:valAx>
      <c:valAx>
        <c:axId val="86443904"/>
        <c:scaling>
          <c:orientation val="minMax"/>
          <c:max val="100"/>
        </c:scaling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Índice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6441984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pt-BR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style val="1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Expectativa de Vida</a:t>
            </a:r>
          </a:p>
        </c:rich>
      </c:tx>
      <c:layout/>
      <c:spPr>
        <a:noFill/>
        <a:ln>
          <a:noFill/>
        </a:ln>
        <a:effectLst/>
      </c:spPr>
    </c:title>
    <c:plotArea>
      <c:layout/>
      <c:scatterChart>
        <c:scatterStyle val="lineMarker"/>
        <c:ser>
          <c:idx val="0"/>
          <c:order val="0"/>
          <c:spPr>
            <a:ln w="9525" cap="flat" cmpd="sng" algn="ctr">
              <a:solidFill>
                <a:schemeClr val="dk1">
                  <a:tint val="88500"/>
                  <a:alpha val="7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Plan1!$A$1:$A$204</c:f>
              <c:numCache>
                <c:formatCode>General</c:formatCode>
                <c:ptCount val="204"/>
                <c:pt idx="0">
                  <c:v>38</c:v>
                </c:pt>
                <c:pt idx="1">
                  <c:v>38.5</c:v>
                </c:pt>
                <c:pt idx="2">
                  <c:v>39</c:v>
                </c:pt>
                <c:pt idx="3">
                  <c:v>39.5</c:v>
                </c:pt>
                <c:pt idx="4">
                  <c:v>40</c:v>
                </c:pt>
                <c:pt idx="5">
                  <c:v>40.5</c:v>
                </c:pt>
                <c:pt idx="6">
                  <c:v>41</c:v>
                </c:pt>
                <c:pt idx="7">
                  <c:v>41.5</c:v>
                </c:pt>
                <c:pt idx="8">
                  <c:v>42</c:v>
                </c:pt>
                <c:pt idx="9">
                  <c:v>42.5</c:v>
                </c:pt>
                <c:pt idx="10">
                  <c:v>43</c:v>
                </c:pt>
                <c:pt idx="11">
                  <c:v>43.5</c:v>
                </c:pt>
                <c:pt idx="12">
                  <c:v>44</c:v>
                </c:pt>
                <c:pt idx="13">
                  <c:v>44.5</c:v>
                </c:pt>
                <c:pt idx="14">
                  <c:v>45</c:v>
                </c:pt>
                <c:pt idx="15">
                  <c:v>45.5</c:v>
                </c:pt>
                <c:pt idx="16">
                  <c:v>46</c:v>
                </c:pt>
                <c:pt idx="17">
                  <c:v>46.5</c:v>
                </c:pt>
                <c:pt idx="18">
                  <c:v>47</c:v>
                </c:pt>
                <c:pt idx="19">
                  <c:v>47.5</c:v>
                </c:pt>
                <c:pt idx="20">
                  <c:v>48</c:v>
                </c:pt>
                <c:pt idx="21">
                  <c:v>48.5</c:v>
                </c:pt>
                <c:pt idx="22">
                  <c:v>49</c:v>
                </c:pt>
                <c:pt idx="23">
                  <c:v>49.5</c:v>
                </c:pt>
                <c:pt idx="24">
                  <c:v>50</c:v>
                </c:pt>
                <c:pt idx="25">
                  <c:v>50.5</c:v>
                </c:pt>
                <c:pt idx="26">
                  <c:v>51</c:v>
                </c:pt>
                <c:pt idx="27">
                  <c:v>51.5</c:v>
                </c:pt>
                <c:pt idx="28">
                  <c:v>52</c:v>
                </c:pt>
                <c:pt idx="29">
                  <c:v>52.5</c:v>
                </c:pt>
                <c:pt idx="30">
                  <c:v>53</c:v>
                </c:pt>
                <c:pt idx="31">
                  <c:v>53.5</c:v>
                </c:pt>
                <c:pt idx="32">
                  <c:v>54</c:v>
                </c:pt>
                <c:pt idx="33">
                  <c:v>54.5</c:v>
                </c:pt>
                <c:pt idx="34">
                  <c:v>55</c:v>
                </c:pt>
                <c:pt idx="35">
                  <c:v>55.5</c:v>
                </c:pt>
                <c:pt idx="36">
                  <c:v>56</c:v>
                </c:pt>
                <c:pt idx="37">
                  <c:v>56.5</c:v>
                </c:pt>
                <c:pt idx="38">
                  <c:v>57</c:v>
                </c:pt>
                <c:pt idx="39">
                  <c:v>57.5</c:v>
                </c:pt>
                <c:pt idx="40">
                  <c:v>58</c:v>
                </c:pt>
                <c:pt idx="41">
                  <c:v>58.5</c:v>
                </c:pt>
                <c:pt idx="42">
                  <c:v>59</c:v>
                </c:pt>
                <c:pt idx="43">
                  <c:v>59.5</c:v>
                </c:pt>
                <c:pt idx="44">
                  <c:v>60</c:v>
                </c:pt>
                <c:pt idx="45">
                  <c:v>60.5</c:v>
                </c:pt>
                <c:pt idx="46">
                  <c:v>61</c:v>
                </c:pt>
                <c:pt idx="47">
                  <c:v>61.5</c:v>
                </c:pt>
                <c:pt idx="48">
                  <c:v>62</c:v>
                </c:pt>
                <c:pt idx="49">
                  <c:v>62.5</c:v>
                </c:pt>
                <c:pt idx="50">
                  <c:v>63</c:v>
                </c:pt>
                <c:pt idx="51">
                  <c:v>63.5</c:v>
                </c:pt>
                <c:pt idx="52">
                  <c:v>64</c:v>
                </c:pt>
                <c:pt idx="53">
                  <c:v>64.5</c:v>
                </c:pt>
                <c:pt idx="54">
                  <c:v>65</c:v>
                </c:pt>
                <c:pt idx="55">
                  <c:v>65.5</c:v>
                </c:pt>
                <c:pt idx="56">
                  <c:v>66</c:v>
                </c:pt>
                <c:pt idx="57">
                  <c:v>66.5</c:v>
                </c:pt>
                <c:pt idx="58">
                  <c:v>67</c:v>
                </c:pt>
                <c:pt idx="59">
                  <c:v>67.5</c:v>
                </c:pt>
                <c:pt idx="60">
                  <c:v>68</c:v>
                </c:pt>
                <c:pt idx="61">
                  <c:v>68.5</c:v>
                </c:pt>
                <c:pt idx="62">
                  <c:v>69</c:v>
                </c:pt>
                <c:pt idx="63">
                  <c:v>69.5</c:v>
                </c:pt>
                <c:pt idx="64">
                  <c:v>70</c:v>
                </c:pt>
                <c:pt idx="65">
                  <c:v>70.5</c:v>
                </c:pt>
                <c:pt idx="66">
                  <c:v>71</c:v>
                </c:pt>
                <c:pt idx="67">
                  <c:v>71.5</c:v>
                </c:pt>
                <c:pt idx="68">
                  <c:v>72</c:v>
                </c:pt>
                <c:pt idx="69">
                  <c:v>72.5</c:v>
                </c:pt>
                <c:pt idx="70">
                  <c:v>73</c:v>
                </c:pt>
                <c:pt idx="71">
                  <c:v>73.5</c:v>
                </c:pt>
                <c:pt idx="72">
                  <c:v>74</c:v>
                </c:pt>
                <c:pt idx="73">
                  <c:v>74.5</c:v>
                </c:pt>
                <c:pt idx="74">
                  <c:v>75</c:v>
                </c:pt>
                <c:pt idx="75">
                  <c:v>75.5</c:v>
                </c:pt>
                <c:pt idx="76">
                  <c:v>76</c:v>
                </c:pt>
                <c:pt idx="77">
                  <c:v>76.5</c:v>
                </c:pt>
                <c:pt idx="78">
                  <c:v>77</c:v>
                </c:pt>
                <c:pt idx="79">
                  <c:v>77.5</c:v>
                </c:pt>
                <c:pt idx="80">
                  <c:v>78</c:v>
                </c:pt>
                <c:pt idx="81">
                  <c:v>78.5</c:v>
                </c:pt>
                <c:pt idx="82">
                  <c:v>79</c:v>
                </c:pt>
                <c:pt idx="83">
                  <c:v>79.5</c:v>
                </c:pt>
                <c:pt idx="84">
                  <c:v>80</c:v>
                </c:pt>
                <c:pt idx="85">
                  <c:v>80.5</c:v>
                </c:pt>
                <c:pt idx="86">
                  <c:v>81</c:v>
                </c:pt>
                <c:pt idx="87">
                  <c:v>81.5</c:v>
                </c:pt>
                <c:pt idx="88">
                  <c:v>82</c:v>
                </c:pt>
                <c:pt idx="89">
                  <c:v>82.5</c:v>
                </c:pt>
                <c:pt idx="90">
                  <c:v>83</c:v>
                </c:pt>
                <c:pt idx="91">
                  <c:v>83.5</c:v>
                </c:pt>
                <c:pt idx="92">
                  <c:v>84</c:v>
                </c:pt>
                <c:pt idx="93">
                  <c:v>84.5</c:v>
                </c:pt>
                <c:pt idx="94">
                  <c:v>85</c:v>
                </c:pt>
                <c:pt idx="95">
                  <c:v>85.5</c:v>
                </c:pt>
                <c:pt idx="96">
                  <c:v>86</c:v>
                </c:pt>
                <c:pt idx="97">
                  <c:v>86.5</c:v>
                </c:pt>
                <c:pt idx="98">
                  <c:v>87</c:v>
                </c:pt>
                <c:pt idx="99">
                  <c:v>87.5</c:v>
                </c:pt>
                <c:pt idx="100">
                  <c:v>88</c:v>
                </c:pt>
                <c:pt idx="101">
                  <c:v>88.5</c:v>
                </c:pt>
                <c:pt idx="102">
                  <c:v>89</c:v>
                </c:pt>
                <c:pt idx="103">
                  <c:v>89.5</c:v>
                </c:pt>
                <c:pt idx="104">
                  <c:v>90</c:v>
                </c:pt>
                <c:pt idx="105">
                  <c:v>90.5</c:v>
                </c:pt>
                <c:pt idx="106">
                  <c:v>91</c:v>
                </c:pt>
                <c:pt idx="107">
                  <c:v>91.5</c:v>
                </c:pt>
                <c:pt idx="108">
                  <c:v>92</c:v>
                </c:pt>
                <c:pt idx="109">
                  <c:v>92.5</c:v>
                </c:pt>
                <c:pt idx="110">
                  <c:v>93</c:v>
                </c:pt>
                <c:pt idx="111">
                  <c:v>93.5</c:v>
                </c:pt>
                <c:pt idx="112">
                  <c:v>94</c:v>
                </c:pt>
                <c:pt idx="113">
                  <c:v>94.5</c:v>
                </c:pt>
                <c:pt idx="114">
                  <c:v>95</c:v>
                </c:pt>
                <c:pt idx="115">
                  <c:v>95.5</c:v>
                </c:pt>
                <c:pt idx="116">
                  <c:v>96</c:v>
                </c:pt>
                <c:pt idx="117">
                  <c:v>96.5</c:v>
                </c:pt>
                <c:pt idx="118">
                  <c:v>97</c:v>
                </c:pt>
                <c:pt idx="119">
                  <c:v>97.5</c:v>
                </c:pt>
                <c:pt idx="120">
                  <c:v>98</c:v>
                </c:pt>
                <c:pt idx="121">
                  <c:v>98.5</c:v>
                </c:pt>
                <c:pt idx="122">
                  <c:v>99</c:v>
                </c:pt>
                <c:pt idx="123">
                  <c:v>99.5</c:v>
                </c:pt>
                <c:pt idx="124">
                  <c:v>100</c:v>
                </c:pt>
                <c:pt idx="125">
                  <c:v>100.5</c:v>
                </c:pt>
                <c:pt idx="126">
                  <c:v>101</c:v>
                </c:pt>
                <c:pt idx="127">
                  <c:v>101.5</c:v>
                </c:pt>
                <c:pt idx="128">
                  <c:v>102</c:v>
                </c:pt>
                <c:pt idx="129">
                  <c:v>102.5</c:v>
                </c:pt>
                <c:pt idx="130">
                  <c:v>103</c:v>
                </c:pt>
                <c:pt idx="131">
                  <c:v>103.5</c:v>
                </c:pt>
                <c:pt idx="132">
                  <c:v>104</c:v>
                </c:pt>
                <c:pt idx="133">
                  <c:v>104.5</c:v>
                </c:pt>
                <c:pt idx="134">
                  <c:v>105</c:v>
                </c:pt>
                <c:pt idx="135">
                  <c:v>105.5</c:v>
                </c:pt>
                <c:pt idx="136">
                  <c:v>106</c:v>
                </c:pt>
                <c:pt idx="137">
                  <c:v>106.5</c:v>
                </c:pt>
                <c:pt idx="138">
                  <c:v>107</c:v>
                </c:pt>
                <c:pt idx="139">
                  <c:v>107.5</c:v>
                </c:pt>
                <c:pt idx="140">
                  <c:v>108</c:v>
                </c:pt>
                <c:pt idx="141">
                  <c:v>108.5</c:v>
                </c:pt>
                <c:pt idx="142">
                  <c:v>109</c:v>
                </c:pt>
                <c:pt idx="143">
                  <c:v>109.5</c:v>
                </c:pt>
                <c:pt idx="144">
                  <c:v>110</c:v>
                </c:pt>
                <c:pt idx="145">
                  <c:v>110.5</c:v>
                </c:pt>
                <c:pt idx="146">
                  <c:v>111</c:v>
                </c:pt>
                <c:pt idx="147">
                  <c:v>111.5</c:v>
                </c:pt>
                <c:pt idx="148">
                  <c:v>112</c:v>
                </c:pt>
                <c:pt idx="149">
                  <c:v>112.5</c:v>
                </c:pt>
                <c:pt idx="150">
                  <c:v>113</c:v>
                </c:pt>
                <c:pt idx="151">
                  <c:v>113.5</c:v>
                </c:pt>
                <c:pt idx="152">
                  <c:v>114</c:v>
                </c:pt>
                <c:pt idx="153">
                  <c:v>114.5</c:v>
                </c:pt>
                <c:pt idx="154">
                  <c:v>115</c:v>
                </c:pt>
                <c:pt idx="155">
                  <c:v>115.5</c:v>
                </c:pt>
                <c:pt idx="156">
                  <c:v>116</c:v>
                </c:pt>
                <c:pt idx="157">
                  <c:v>116.5</c:v>
                </c:pt>
                <c:pt idx="158">
                  <c:v>117</c:v>
                </c:pt>
                <c:pt idx="159">
                  <c:v>117.5</c:v>
                </c:pt>
                <c:pt idx="160">
                  <c:v>118</c:v>
                </c:pt>
                <c:pt idx="161">
                  <c:v>118.5</c:v>
                </c:pt>
                <c:pt idx="162">
                  <c:v>119</c:v>
                </c:pt>
                <c:pt idx="163">
                  <c:v>119.5</c:v>
                </c:pt>
                <c:pt idx="164">
                  <c:v>120</c:v>
                </c:pt>
                <c:pt idx="165">
                  <c:v>120.5</c:v>
                </c:pt>
                <c:pt idx="166">
                  <c:v>121</c:v>
                </c:pt>
                <c:pt idx="167">
                  <c:v>121.5</c:v>
                </c:pt>
                <c:pt idx="168">
                  <c:v>122</c:v>
                </c:pt>
                <c:pt idx="169">
                  <c:v>122.5</c:v>
                </c:pt>
                <c:pt idx="170">
                  <c:v>123</c:v>
                </c:pt>
                <c:pt idx="171">
                  <c:v>123.5</c:v>
                </c:pt>
                <c:pt idx="172">
                  <c:v>124</c:v>
                </c:pt>
                <c:pt idx="173">
                  <c:v>124.5</c:v>
                </c:pt>
                <c:pt idx="174">
                  <c:v>125</c:v>
                </c:pt>
                <c:pt idx="175">
                  <c:v>125.5</c:v>
                </c:pt>
                <c:pt idx="176">
                  <c:v>126</c:v>
                </c:pt>
                <c:pt idx="177">
                  <c:v>126.5</c:v>
                </c:pt>
                <c:pt idx="178">
                  <c:v>127</c:v>
                </c:pt>
                <c:pt idx="179">
                  <c:v>127.5</c:v>
                </c:pt>
                <c:pt idx="180">
                  <c:v>128</c:v>
                </c:pt>
                <c:pt idx="181">
                  <c:v>128.5</c:v>
                </c:pt>
                <c:pt idx="182">
                  <c:v>129</c:v>
                </c:pt>
                <c:pt idx="183">
                  <c:v>129.5</c:v>
                </c:pt>
                <c:pt idx="184">
                  <c:v>130</c:v>
                </c:pt>
                <c:pt idx="185">
                  <c:v>130.5</c:v>
                </c:pt>
                <c:pt idx="186">
                  <c:v>131</c:v>
                </c:pt>
                <c:pt idx="187">
                  <c:v>131.5</c:v>
                </c:pt>
                <c:pt idx="188">
                  <c:v>132</c:v>
                </c:pt>
                <c:pt idx="189">
                  <c:v>132.5</c:v>
                </c:pt>
                <c:pt idx="190">
                  <c:v>133</c:v>
                </c:pt>
                <c:pt idx="191">
                  <c:v>133.5</c:v>
                </c:pt>
                <c:pt idx="192">
                  <c:v>134</c:v>
                </c:pt>
                <c:pt idx="193">
                  <c:v>134.5</c:v>
                </c:pt>
                <c:pt idx="194">
                  <c:v>135</c:v>
                </c:pt>
                <c:pt idx="195">
                  <c:v>135.5</c:v>
                </c:pt>
                <c:pt idx="196">
                  <c:v>136</c:v>
                </c:pt>
                <c:pt idx="197">
                  <c:v>136.5</c:v>
                </c:pt>
                <c:pt idx="198">
                  <c:v>137</c:v>
                </c:pt>
                <c:pt idx="199">
                  <c:v>137.5</c:v>
                </c:pt>
                <c:pt idx="200">
                  <c:v>138</c:v>
                </c:pt>
                <c:pt idx="201">
                  <c:v>138.5</c:v>
                </c:pt>
                <c:pt idx="202">
                  <c:v>139</c:v>
                </c:pt>
                <c:pt idx="203">
                  <c:v>139.5</c:v>
                </c:pt>
              </c:numCache>
            </c:numRef>
          </c:xVal>
          <c:yVal>
            <c:numRef>
              <c:f>Plan1!$B$1:$B$204</c:f>
              <c:numCache>
                <c:formatCode>General</c:formatCode>
                <c:ptCount val="204"/>
                <c:pt idx="0">
                  <c:v>1.0000000033864647</c:v>
                </c:pt>
                <c:pt idx="1">
                  <c:v>1.0798490441993558</c:v>
                </c:pt>
                <c:pt idx="2">
                  <c:v>1.1659988608110365</c:v>
                </c:pt>
                <c:pt idx="3">
                  <c:v>1.2589341957336491</c:v>
                </c:pt>
                <c:pt idx="4">
                  <c:v>1.3591750265729441</c:v>
                </c:pt>
                <c:pt idx="5">
                  <c:v>1.4672787854022238</c:v>
                </c:pt>
                <c:pt idx="6">
                  <c:v>1.5838426597257822</c:v>
                </c:pt>
                <c:pt idx="7">
                  <c:v>1.7095059670771924</c:v>
                </c:pt>
                <c:pt idx="8">
                  <c:v>1.8449525926659542</c:v>
                </c:pt>
                <c:pt idx="9">
                  <c:v>1.9909134764143941</c:v>
                </c:pt>
                <c:pt idx="10">
                  <c:v>2.1481691321674812</c:v>
                </c:pt>
                <c:pt idx="11">
                  <c:v>2.3175521777601538</c:v>
                </c:pt>
                <c:pt idx="12">
                  <c:v>2.4999498499409514</c:v>
                </c:pt>
                <c:pt idx="13">
                  <c:v>2.6963064728287587</c:v>
                </c:pt>
                <c:pt idx="14">
                  <c:v>2.90762584257876</c:v>
                </c:pt>
                <c:pt idx="15">
                  <c:v>3.1349734842182446</c:v>
                </c:pt>
                <c:pt idx="16">
                  <c:v>3.3794787291593722</c:v>
                </c:pt>
                <c:pt idx="17">
                  <c:v>3.6423365536961252</c:v>
                </c:pt>
                <c:pt idx="18">
                  <c:v>3.9248091098623097</c:v>
                </c:pt>
                <c:pt idx="19">
                  <c:v>4.2282268704096051</c:v>
                </c:pt>
                <c:pt idx="20">
                  <c:v>4.5539892994415725</c:v>
                </c:pt>
                <c:pt idx="21">
                  <c:v>4.9035649495394376</c:v>
                </c:pt>
                <c:pt idx="22">
                  <c:v>5.2784908752238309</c:v>
                </c:pt>
                <c:pt idx="23">
                  <c:v>5.6803712415676495</c:v>
                </c:pt>
                <c:pt idx="24">
                  <c:v>6.1108749960443776</c:v>
                </c:pt>
                <c:pt idx="25">
                  <c:v>6.5717324616890798</c:v>
                </c:pt>
                <c:pt idx="26">
                  <c:v>7.0647307008991787</c:v>
                </c:pt>
                <c:pt idx="27">
                  <c:v>7.591707492350781</c:v>
                </c:pt>
                <c:pt idx="28">
                  <c:v>8.1545437593169208</c:v>
                </c:pt>
                <c:pt idx="29">
                  <c:v>8.7551542870314272</c:v>
                </c:pt>
                <c:pt idx="30">
                  <c:v>9.3954765706399179</c:v>
                </c:pt>
                <c:pt idx="31">
                  <c:v>10.077457644815535</c:v>
                </c:pt>
                <c:pt idx="32">
                  <c:v>10.803038762456703</c:v>
                </c:pt>
                <c:pt idx="33">
                  <c:v>11.574137814218355</c:v>
                </c:pt>
                <c:pt idx="34">
                  <c:v>12.392629414122322</c:v>
                </c:pt>
                <c:pt idx="35">
                  <c:v>13.260322620191136</c:v>
                </c:pt>
                <c:pt idx="36">
                  <c:v>14.178936313792565</c:v>
                </c:pt>
                <c:pt idx="37">
                  <c:v>15.150072327673987</c:v>
                </c:pt>
                <c:pt idx="38">
                  <c:v>16.175186490550249</c:v>
                </c:pt>
                <c:pt idx="39">
                  <c:v>17.255557845007136</c:v>
                </c:pt>
                <c:pt idx="40">
                  <c:v>18.392256394070824</c:v>
                </c:pt>
                <c:pt idx="41">
                  <c:v>19.586109837841505</c:v>
                </c:pt>
                <c:pt idx="42">
                  <c:v>20.837669871877452</c:v>
                </c:pt>
                <c:pt idx="43">
                  <c:v>22.147178729257746</c:v>
                </c:pt>
                <c:pt idx="44">
                  <c:v>23.514536753138927</c:v>
                </c:pt>
                <c:pt idx="45">
                  <c:v>24.939271879890285</c:v>
                </c:pt>
                <c:pt idx="46">
                  <c:v>26.420511987584486</c:v>
                </c:pt>
                <c:pt idx="47">
                  <c:v>27.956961113397504</c:v>
                </c:pt>
                <c:pt idx="48">
                  <c:v>29.546880559072296</c:v>
                </c:pt>
                <c:pt idx="49">
                  <c:v>31.188075879445929</c:v>
                </c:pt>
                <c:pt idx="50">
                  <c:v>32.877890679817227</c:v>
                </c:pt>
                <c:pt idx="51">
                  <c:v>34.613208030345454</c:v>
                </c:pt>
                <c:pt idx="52">
                  <c:v>36.390460138972813</c:v>
                </c:pt>
                <c:pt idx="53">
                  <c:v>38.205646710977483</c:v>
                </c:pt>
                <c:pt idx="54">
                  <c:v>40.054362168969057</c:v>
                </c:pt>
                <c:pt idx="55">
                  <c:v>41.931831621255796</c:v>
                </c:pt>
                <c:pt idx="56">
                  <c:v>43.832955161480285</c:v>
                </c:pt>
                <c:pt idx="57">
                  <c:v>45.752359773290806</c:v>
                </c:pt>
                <c:pt idx="58">
                  <c:v>47.684457817247328</c:v>
                </c:pt>
                <c:pt idx="59">
                  <c:v>49.623510810244163</c:v>
                </c:pt>
                <c:pt idx="60">
                  <c:v>51.563696986646221</c:v>
                </c:pt>
                <c:pt idx="61">
                  <c:v>53.499180969001131</c:v>
                </c:pt>
                <c:pt idx="62">
                  <c:v>55.424183784993005</c:v>
                </c:pt>
                <c:pt idx="63">
                  <c:v>57.333051452272429</c:v>
                </c:pt>
                <c:pt idx="64">
                  <c:v>59.220320414872113</c:v>
                </c:pt>
                <c:pt idx="65">
                  <c:v>61.080778250052006</c:v>
                </c:pt>
                <c:pt idx="66">
                  <c:v>62.909518263810256</c:v>
                </c:pt>
                <c:pt idx="67">
                  <c:v>64.701986844245923</c:v>
                </c:pt>
                <c:pt idx="68">
                  <c:v>66.454022729039607</c:v>
                </c:pt>
                <c:pt idx="69">
                  <c:v>68.161887649603784</c:v>
                </c:pt>
                <c:pt idx="70">
                  <c:v>69.822288122971258</c:v>
                </c:pt>
                <c:pt idx="71">
                  <c:v>71.432388457448141</c:v>
                </c:pt>
                <c:pt idx="72">
                  <c:v>72.989815305886509</c:v>
                </c:pt>
                <c:pt idx="73">
                  <c:v>74.492654330585651</c:v>
                </c:pt>
                <c:pt idx="74">
                  <c:v>75.939439729099746</c:v>
                </c:pt>
                <c:pt idx="75">
                  <c:v>77.329137506953543</c:v>
                </c:pt>
                <c:pt idx="76">
                  <c:v>78.66112347099309</c:v>
                </c:pt>
                <c:pt idx="77">
                  <c:v>79.935156958193872</c:v>
                </c:pt>
                <c:pt idx="78">
                  <c:v>81.151351313867366</c:v>
                </c:pt>
                <c:pt idx="79">
                  <c:v>82.310142096437929</c:v>
                </c:pt>
                <c:pt idx="80">
                  <c:v>83.412253920468686</c:v>
                </c:pt>
                <c:pt idx="81">
                  <c:v>84.45866676268615</c:v>
                </c:pt>
                <c:pt idx="82">
                  <c:v>85.450582454591185</c:v>
                </c:pt>
                <c:pt idx="83">
                  <c:v>86.389391976386605</c:v>
                </c:pt>
                <c:pt idx="84">
                  <c:v>87.276644056124141</c:v>
                </c:pt>
                <c:pt idx="85">
                  <c:v>88.114015469833575</c:v>
                </c:pt>
                <c:pt idx="86">
                  <c:v>88.903283336599827</c:v>
                </c:pt>
                <c:pt idx="87">
                  <c:v>89.646299609694495</c:v>
                </c:pt>
                <c:pt idx="88">
                  <c:v>90.344967882590879</c:v>
                </c:pt>
                <c:pt idx="89">
                  <c:v>91.00122255789816</c:v>
                </c:pt>
                <c:pt idx="90">
                  <c:v>91.617010368041491</c:v>
                </c:pt>
                <c:pt idx="91">
                  <c:v>92.194274188630786</c:v>
                </c:pt>
                <c:pt idx="92">
                  <c:v>92.734939048114526</c:v>
                </c:pt>
                <c:pt idx="93">
                  <c:v>93.240900209563932</c:v>
                </c:pt>
                <c:pt idx="94">
                  <c:v>93.714013181131676</c:v>
                </c:pt>
                <c:pt idx="95">
                  <c:v>94.156085499693148</c:v>
                </c:pt>
                <c:pt idx="96">
                  <c:v>94.568870126232085</c:v>
                </c:pt>
                <c:pt idx="97">
                  <c:v>94.954060290529981</c:v>
                </c:pt>
                <c:pt idx="98">
                  <c:v>95.313285625649726</c:v>
                </c:pt>
                <c:pt idx="99">
                  <c:v>95.648109438619912</c:v>
                </c:pt>
                <c:pt idx="100">
                  <c:v>95.96002697181541</c:v>
                </c:pt>
                <c:pt idx="101">
                  <c:v>96.25046451912506</c:v>
                </c:pt>
                <c:pt idx="102">
                  <c:v>96.520779271504807</c:v>
                </c:pt>
                <c:pt idx="103">
                  <c:v>96.772259777462509</c:v>
                </c:pt>
                <c:pt idx="104">
                  <c:v>97.006126915071746</c:v>
                </c:pt>
                <c:pt idx="105">
                  <c:v>97.22353528294903</c:v>
                </c:pt>
                <c:pt idx="106">
                  <c:v>97.425574928046984</c:v>
                </c:pt>
                <c:pt idx="107">
                  <c:v>97.613273337991259</c:v>
                </c:pt>
                <c:pt idx="108">
                  <c:v>97.787597634886552</c:v>
                </c:pt>
                <c:pt idx="109">
                  <c:v>97.949456916006142</c:v>
                </c:pt>
                <c:pt idx="110">
                  <c:v>98.099704694521819</c:v>
                </c:pt>
                <c:pt idx="111">
                  <c:v>98.239141400432032</c:v>
                </c:pt>
                <c:pt idx="112">
                  <c:v>98.368516908117485</c:v>
                </c:pt>
                <c:pt idx="113">
                  <c:v>98.488533062538508</c:v>
                </c:pt>
                <c:pt idx="114">
                  <c:v>98.599846181012822</c:v>
                </c:pt>
                <c:pt idx="115">
                  <c:v>98.703069511830023</c:v>
                </c:pt>
                <c:pt idx="116">
                  <c:v>98.798775634728614</c:v>
                </c:pt>
                <c:pt idx="117">
                  <c:v>98.887498791510268</c:v>
                </c:pt>
                <c:pt idx="118">
                  <c:v>98.96973713786204</c:v>
                </c:pt>
                <c:pt idx="119">
                  <c:v>99.045954909853435</c:v>
                </c:pt>
                <c:pt idx="120">
                  <c:v>99.116584500580672</c:v>
                </c:pt>
                <c:pt idx="121">
                  <c:v>99.182028444151186</c:v>
                </c:pt>
                <c:pt idx="122">
                  <c:v>99.242661305597665</c:v>
                </c:pt>
                <c:pt idx="123">
                  <c:v>99.298831476496048</c:v>
                </c:pt>
                <c:pt idx="124">
                  <c:v>99.350862877012759</c:v>
                </c:pt>
                <c:pt idx="125">
                  <c:v>99.399056565868307</c:v>
                </c:pt>
                <c:pt idx="126">
                  <c:v>99.443692260332398</c:v>
                </c:pt>
                <c:pt idx="127">
                  <c:v>99.485029768821335</c:v>
                </c:pt>
                <c:pt idx="128">
                  <c:v>99.52331033904558</c:v>
                </c:pt>
                <c:pt idx="129">
                  <c:v>99.558757924899396</c:v>
                </c:pt>
                <c:pt idx="130">
                  <c:v>99.591580375483659</c:v>
                </c:pt>
                <c:pt idx="131">
                  <c:v>99.621970549745981</c:v>
                </c:pt>
                <c:pt idx="132">
                  <c:v>99.650107360294797</c:v>
                </c:pt>
                <c:pt idx="133">
                  <c:v>99.676156749940517</c:v>
                </c:pt>
                <c:pt idx="134">
                  <c:v>99.700272604494089</c:v>
                </c:pt>
                <c:pt idx="135">
                  <c:v>99.722597605300436</c:v>
                </c:pt>
                <c:pt idx="136">
                  <c:v>99.74326402489281</c:v>
                </c:pt>
                <c:pt idx="137">
                  <c:v>99.762394469062215</c:v>
                </c:pt>
                <c:pt idx="138">
                  <c:v>99.780102568523759</c:v>
                </c:pt>
                <c:pt idx="139">
                  <c:v>99.796493623232308</c:v>
                </c:pt>
                <c:pt idx="140">
                  <c:v>99.811665202275535</c:v>
                </c:pt>
                <c:pt idx="141">
                  <c:v>99.825707702142736</c:v>
                </c:pt>
                <c:pt idx="142">
                  <c:v>99.838704866023704</c:v>
                </c:pt>
                <c:pt idx="143">
                  <c:v>99.85073426666014</c:v>
                </c:pt>
                <c:pt idx="144">
                  <c:v>99.861867755145724</c:v>
                </c:pt>
                <c:pt idx="145">
                  <c:v>99.872171877925553</c:v>
                </c:pt>
                <c:pt idx="146">
                  <c:v>99.881708264132513</c:v>
                </c:pt>
                <c:pt idx="147">
                  <c:v>99.890533985254805</c:v>
                </c:pt>
                <c:pt idx="148">
                  <c:v>99.898701889034058</c:v>
                </c:pt>
                <c:pt idx="149">
                  <c:v>99.906260909352781</c:v>
                </c:pt>
                <c:pt idx="150">
                  <c:v>99.913256353775097</c:v>
                </c:pt>
                <c:pt idx="151">
                  <c:v>99.919730170299815</c:v>
                </c:pt>
                <c:pt idx="152">
                  <c:v>99.925721194773459</c:v>
                </c:pt>
                <c:pt idx="153">
                  <c:v>99.93126538032827</c:v>
                </c:pt>
                <c:pt idx="154">
                  <c:v>99.936396010114549</c:v>
                </c:pt>
                <c:pt idx="155">
                  <c:v>99.941143894516586</c:v>
                </c:pt>
                <c:pt idx="156">
                  <c:v>99.945537553949478</c:v>
                </c:pt>
                <c:pt idx="157">
                  <c:v>99.949603388280536</c:v>
                </c:pt>
                <c:pt idx="158">
                  <c:v>99.953365833822858</c:v>
                </c:pt>
                <c:pt idx="159">
                  <c:v>99.956847508809119</c:v>
                </c:pt>
                <c:pt idx="160">
                  <c:v>99.960069348163643</c:v>
                </c:pt>
                <c:pt idx="161">
                  <c:v>99.963050728358823</c:v>
                </c:pt>
                <c:pt idx="162">
                  <c:v>99.965809583070893</c:v>
                </c:pt>
                <c:pt idx="163">
                  <c:v>99.96836251030247</c:v>
                </c:pt>
                <c:pt idx="164">
                  <c:v>99.970724871597909</c:v>
                </c:pt>
                <c:pt idx="165">
                  <c:v>99.972910883926048</c:v>
                </c:pt>
                <c:pt idx="166">
                  <c:v>99.974933704767892</c:v>
                </c:pt>
                <c:pt idx="167">
                  <c:v>99.976805510906289</c:v>
                </c:pt>
                <c:pt idx="168">
                  <c:v>99.978537571380969</c:v>
                </c:pt>
                <c:pt idx="169">
                  <c:v>99.980140315036778</c:v>
                </c:pt>
                <c:pt idx="170">
                  <c:v>99.981623393061227</c:v>
                </c:pt>
                <c:pt idx="171">
                  <c:v>99.982995736884703</c:v>
                </c:pt>
                <c:pt idx="172">
                  <c:v>99.984265611782305</c:v>
                </c:pt>
                <c:pt idx="173">
                  <c:v>99.985440666490859</c:v>
                </c:pt>
                <c:pt idx="174">
                  <c:v>99.9865279791468</c:v>
                </c:pt>
                <c:pt idx="175">
                  <c:v>99.987534099802247</c:v>
                </c:pt>
                <c:pt idx="176">
                  <c:v>99.988465089784583</c:v>
                </c:pt>
                <c:pt idx="177">
                  <c:v>99.989326558127175</c:v>
                </c:pt>
                <c:pt idx="178">
                  <c:v>99.990123695288631</c:v>
                </c:pt>
                <c:pt idx="179">
                  <c:v>99.990861304362397</c:v>
                </c:pt>
                <c:pt idx="180">
                  <c:v>99.991543829966545</c:v>
                </c:pt>
                <c:pt idx="181">
                  <c:v>99.992175384976264</c:v>
                </c:pt>
                <c:pt idx="182">
                  <c:v>99.992759775271125</c:v>
                </c:pt>
                <c:pt idx="183">
                  <c:v>99.993300522634598</c:v>
                </c:pt>
                <c:pt idx="184">
                  <c:v>99.993800885950364</c:v>
                </c:pt>
                <c:pt idx="185">
                  <c:v>99.994263880816192</c:v>
                </c:pt>
                <c:pt idx="186">
                  <c:v>99.994692297697327</c:v>
                </c:pt>
                <c:pt idx="187">
                  <c:v>99.995088718728425</c:v>
                </c:pt>
                <c:pt idx="188">
                  <c:v>99.995455533259218</c:v>
                </c:pt>
                <c:pt idx="189">
                  <c:v>99.995794952241852</c:v>
                </c:pt>
                <c:pt idx="190">
                  <c:v>99.996109021547952</c:v>
                </c:pt>
                <c:pt idx="191">
                  <c:v>99.996399634288323</c:v>
                </c:pt>
                <c:pt idx="192">
                  <c:v>99.996668542218217</c:v>
                </c:pt>
                <c:pt idx="193">
                  <c:v>99.99691736628651</c:v>
                </c:pt>
                <c:pt idx="194">
                  <c:v>99.997147606403161</c:v>
                </c:pt>
                <c:pt idx="195">
                  <c:v>99.997360650473496</c:v>
                </c:pt>
                <c:pt idx="196">
                  <c:v>99.997557782760964</c:v>
                </c:pt>
                <c:pt idx="197">
                  <c:v>99.997740191625056</c:v>
                </c:pt>
                <c:pt idx="198">
                  <c:v>99.997908976681458</c:v>
                </c:pt>
                <c:pt idx="199">
                  <c:v>99.998065155428279</c:v>
                </c:pt>
                <c:pt idx="200">
                  <c:v>99.998209669377715</c:v>
                </c:pt>
                <c:pt idx="201">
                  <c:v>99.998343389727793</c:v>
                </c:pt>
                <c:pt idx="202">
                  <c:v>99.998467122616788</c:v>
                </c:pt>
                <c:pt idx="203">
                  <c:v>99.99858161397762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0-D079-48B9-B579-1419DE34E4C7}"/>
            </c:ext>
          </c:extLst>
        </c:ser>
        <c:dLbls/>
        <c:axId val="86497920"/>
        <c:axId val="86512384"/>
      </c:scatterChart>
      <c:valAx>
        <c:axId val="86497920"/>
        <c:scaling>
          <c:orientation val="minMax"/>
          <c:max val="100"/>
        </c:scaling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Expectativa de vida (anos)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6512384"/>
        <c:crosses val="autoZero"/>
        <c:crossBetween val="midCat"/>
        <c:majorUnit val="10"/>
      </c:valAx>
      <c:valAx>
        <c:axId val="86512384"/>
        <c:scaling>
          <c:orientation val="minMax"/>
          <c:max val="100"/>
        </c:scaling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Índice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6497920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pt-BR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style val="5"/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IDU das Capitais Brasileiras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dPt>
            <c:idx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4232-41DE-931F-A7014E471DC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'CAPITAIS BRASILEIRAS'!$A$2:$A$7</c:f>
              <c:strCache>
                <c:ptCount val="6"/>
                <c:pt idx="0">
                  <c:v>Belo Horizonte</c:v>
                </c:pt>
                <c:pt idx="1">
                  <c:v>Porto Alegre</c:v>
                </c:pt>
                <c:pt idx="2">
                  <c:v>Recife</c:v>
                </c:pt>
                <c:pt idx="3">
                  <c:v>Rio de Janeiro</c:v>
                </c:pt>
                <c:pt idx="4">
                  <c:v>Salvador</c:v>
                </c:pt>
                <c:pt idx="5">
                  <c:v>São Paulo</c:v>
                </c:pt>
              </c:strCache>
            </c:strRef>
          </c:cat>
          <c:val>
            <c:numRef>
              <c:f>'CAPITAIS BRASILEIRAS'!$N$2:$N$7</c:f>
              <c:numCache>
                <c:formatCode>0.0</c:formatCode>
                <c:ptCount val="6"/>
                <c:pt idx="0">
                  <c:v>82.674262218141351</c:v>
                </c:pt>
                <c:pt idx="1">
                  <c:v>83.914111441078589</c:v>
                </c:pt>
                <c:pt idx="2">
                  <c:v>71.553402914441747</c:v>
                </c:pt>
                <c:pt idx="3">
                  <c:v>76.930723865476637</c:v>
                </c:pt>
                <c:pt idx="4">
                  <c:v>70.681063907114961</c:v>
                </c:pt>
                <c:pt idx="5">
                  <c:v>77.751171179907587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232-41DE-931F-A7014E471DCA}"/>
            </c:ext>
          </c:extLst>
        </c:ser>
        <c:dLbls>
          <c:showVal val="1"/>
        </c:dLbls>
        <c:gapWidth val="65"/>
        <c:axId val="74517120"/>
        <c:axId val="74523008"/>
      </c:barChart>
      <c:catAx>
        <c:axId val="7451712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4523008"/>
        <c:crosses val="autoZero"/>
        <c:auto val="1"/>
        <c:lblAlgn val="ctr"/>
        <c:lblOffset val="100"/>
      </c:catAx>
      <c:valAx>
        <c:axId val="74523008"/>
        <c:scaling>
          <c:orientation val="minMax"/>
          <c:max val="90"/>
          <c:min val="5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" sourceLinked="0"/>
        <c:majorTickMark val="none"/>
        <c:tickLblPos val="none"/>
        <c:crossAx val="74517120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1197" kern="1200" spc="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1197" kern="1200" spc="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1197" kern="1200" spc="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1197" kern="1200" spc="0" baseline="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1197" kern="1200" spc="0" baseline="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1197" kern="1200" spc="0" baseline="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participacaomedica.com.br/wordpress/?p=1250" TargetMode="External"/><Relationship Id="rId13" Type="http://schemas.openxmlformats.org/officeDocument/2006/relationships/hyperlink" Target="http://ultimosegundo.ig.com.br/educacao/faltam+professores+qualificados+no+ensino+medio/n1238106792909.html" TargetMode="External"/><Relationship Id="rId3" Type="http://schemas.openxmlformats.org/officeDocument/2006/relationships/hyperlink" Target="http://www.ibge.gov.br/paisesat/" TargetMode="External"/><Relationship Id="rId7" Type="http://schemas.openxmlformats.org/officeDocument/2006/relationships/hyperlink" Target="http://www.ibge.gov.br/cidadesat/xtras/perfil.php?codmun=355030" TargetMode="External"/><Relationship Id="rId12" Type="http://schemas.openxmlformats.org/officeDocument/2006/relationships/hyperlink" Target="http://www.observatoriodasmetropoles.net/images/abook_file/ibeu_livro.pdf" TargetMode="External"/><Relationship Id="rId2" Type="http://schemas.openxmlformats.org/officeDocument/2006/relationships/hyperlink" Target="http://www.tribunadabahia.com.br/2013/02/18/nordeste-tem-1-23-medico-para-cada-grupo-de-mil-habitantes-o-brasil-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td-fourthworld.org/How-many-poor-people-are-there.html" TargetMode="External"/><Relationship Id="rId11" Type="http://schemas.openxmlformats.org/officeDocument/2006/relationships/hyperlink" Target="http://noticias.r7.com/brasil/noticias/agua-encanada-e-realidade-em-90-das-areas-urbanas-do-pais-20111116.html" TargetMode="External"/><Relationship Id="rId5" Type="http://schemas.openxmlformats.org/officeDocument/2006/relationships/hyperlink" Target="http://www.homelessworldcup.org/content/homelessness-statistics" TargetMode="External"/><Relationship Id="rId10" Type="http://schemas.openxmlformats.org/officeDocument/2006/relationships/hyperlink" Target="http://www.seade.gov.br/produtos/ped/pedv98/pdf/rmsp_slides.pdf" TargetMode="External"/><Relationship Id="rId4" Type="http://schemas.openxmlformats.org/officeDocument/2006/relationships/hyperlink" Target="http://pt.wikipedia.org/wiki/Wikip%C3%A9dia:P%C3%A1gina_principal" TargetMode="External"/><Relationship Id="rId9" Type="http://schemas.openxmlformats.org/officeDocument/2006/relationships/hyperlink" Target="http://www.educacao.caop.mp.pr.gov.br/arquivos/File/dwnld/analfabetismo/dados_estatisticos/populacao_analfabeta_por_municipio_brasil.pdf" TargetMode="External"/><Relationship Id="rId14" Type="http://schemas.openxmlformats.org/officeDocument/2006/relationships/hyperlink" Target="http://noticias.terra.com.br/brasil/noticias/0,,OI152578-EI306,00-Entenda+o+calculo+do+IDH+e+seus+indicadores.html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fp.org/hunger/stats" TargetMode="External"/><Relationship Id="rId13" Type="http://schemas.openxmlformats.org/officeDocument/2006/relationships/hyperlink" Target="http://water.org/water-crisis/water-facts/water/" TargetMode="External"/><Relationship Id="rId3" Type="http://schemas.openxmlformats.org/officeDocument/2006/relationships/hyperlink" Target="http://www.seade.gov.br/produtos/pibmensal/" TargetMode="External"/><Relationship Id="rId7" Type="http://schemas.openxmlformats.org/officeDocument/2006/relationships/hyperlink" Target="http://exame.abril.com.br/economia/noticias/sao-paulo-correspondeu-a-33-1-do-pib-nacional-em-2010" TargetMode="External"/><Relationship Id="rId12" Type="http://schemas.openxmlformats.org/officeDocument/2006/relationships/hyperlink" Target="http://data.worldbank.org/topic/poverty" TargetMode="External"/><Relationship Id="rId2" Type="http://schemas.openxmlformats.org/officeDocument/2006/relationships/hyperlink" Target="http://www.cidadedesaopaulo.com/sp/br/sao-paulo-em-numero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aculdadedeengenharia.com/?p=528" TargetMode="External"/><Relationship Id="rId11" Type="http://schemas.openxmlformats.org/officeDocument/2006/relationships/hyperlink" Target="http://revistagalileu.globo.com/Revista/Common/0,,EMI337597-17770,00-COMO+E+VIVER+COM+UMA+VERBA+DE+DOLAR+POR+DIA.html" TargetMode="External"/><Relationship Id="rId5" Type="http://schemas.openxmlformats.org/officeDocument/2006/relationships/hyperlink" Target="http://www2.fct.unesp.br/nera/atlas/caracteristicas_socioeconomicas_b.htm" TargetMode="External"/><Relationship Id="rId10" Type="http://schemas.openxmlformats.org/officeDocument/2006/relationships/hyperlink" Target="http://exame.abril.com.br/mundo/album-de-fotos/os-10-paises-com-mais-analfabetos-no-mundo" TargetMode="External"/><Relationship Id="rId4" Type="http://schemas.openxmlformats.org/officeDocument/2006/relationships/hyperlink" Target="http://noticias.uol.com.br/cotidiano/ultimas-noticias/2013/08/29/brasil-tem-mais-de-201-milhoes-de-habitantes-estima-ibge.htm" TargetMode="External"/><Relationship Id="rId9" Type="http://schemas.openxmlformats.org/officeDocument/2006/relationships/hyperlink" Target="http://www.speakingbooks.com/impact/overview.html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1.bp.blogspot.com/-xHcDeUxWhZg/UaO0TCU_U9I/AAAAAAAASAg/1J1ZmtZQMbU/s400/imagens-cidade-de-sao-paulo-imagens+(9).jpg" TargetMode="External"/><Relationship Id="rId3" Type="http://schemas.openxmlformats.org/officeDocument/2006/relationships/hyperlink" Target="http://www.tribunadabahia.com.br/upload/images/saude/medicos-brasil.jpg" TargetMode="External"/><Relationship Id="rId7" Type="http://schemas.openxmlformats.org/officeDocument/2006/relationships/hyperlink" Target="http://2.bp.blogspot.com/-dJEWlWwjpFk/TWp0S0R6DqI/AAAAAAAAEbQ/uA79FdsgERA/s1600/Questionario.jpg" TargetMode="External"/><Relationship Id="rId2" Type="http://schemas.openxmlformats.org/officeDocument/2006/relationships/hyperlink" Target="http://www.seade.gov.br/produtos/ivj/img/mapa2.gi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4.bp.blogspot.com/_HCFmnVE7u20/TNljwojOuGI/AAAAAAAAAKI/6TmI3uzr2Nw/s1600/Africa_pobreza.jpg" TargetMode="External"/><Relationship Id="rId11" Type="http://schemas.openxmlformats.org/officeDocument/2006/relationships/hyperlink" Target="http://www.baixarmapas.com.br/wp-content/uploads/mapa-mundi-ibge.png" TargetMode="External"/><Relationship Id="rId5" Type="http://schemas.openxmlformats.org/officeDocument/2006/relationships/hyperlink" Target="http://4.bp.blogspot.com/_DPU0LbzCY1Q/S6dcN3HX8VI/AAAAAAAAA0M/wNaJZEiw8FM/s640/educasaopaulo.bmp" TargetMode="External"/><Relationship Id="rId10" Type="http://schemas.openxmlformats.org/officeDocument/2006/relationships/hyperlink" Target="http://daeveman.files.wordpress.com/2007/11/inhabitants_per_doctor.jpg" TargetMode="External"/><Relationship Id="rId4" Type="http://schemas.openxmlformats.org/officeDocument/2006/relationships/hyperlink" Target="http://rmtonline.globo.com/banco_imagens_novo/noticias/%7b7B0D403E-22BF-423C-8765-811E8947502A%7d_ponte_quebrada_595.jpg" TargetMode="External"/><Relationship Id="rId9" Type="http://schemas.openxmlformats.org/officeDocument/2006/relationships/hyperlink" Target="http://engagespark.com/blog/wp-content/uploads/2013/05/world-literacy-map.p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latin typeface="Arial Black" panose="020B0A04020102020204" pitchFamily="34" charset="0"/>
              </a:rPr>
              <a:t>Índice de Desenvolvimento Urbano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Autores: Felipe Godoy &amp; Rodrigo David</a:t>
            </a:r>
          </a:p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PROFª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Orientadora: Cássia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NogueirA DA SILVA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PROFª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Co-ordenadora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 Sandra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Tonidandel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8028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Calculo dos medidores</a:t>
            </a:r>
            <a:br>
              <a:rPr lang="pt-BR" dirty="0">
                <a:latin typeface="Arial Black" panose="020B0A04020102020204" pitchFamily="34" charset="0"/>
              </a:rPr>
            </a:br>
            <a:r>
              <a:rPr lang="pt-BR" dirty="0">
                <a:latin typeface="Arial Black" panose="020B0A04020102020204" pitchFamily="34" charset="0"/>
              </a:rPr>
              <a:t>PIB Real per Capta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2009548"/>
                <a:ext cx="10131425" cy="70715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𝑃𝐼𝐵</m:t>
                        </m:r>
                      </m:sub>
                    </m:sSub>
                    <m:r>
                      <a:rPr lang="pt-BR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sz="240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𝑃𝐼𝐵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𝑟𝑒𝑎𝑙</m:t>
                                        </m:r>
                                        <m: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𝑝𝑒𝑟</m:t>
                                        </m:r>
                                        <m: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𝑐𝑎𝑝𝑖𝑡𝑎</m:t>
                                        </m:r>
                                        <m: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𝑑𝑎</m:t>
                                        </m:r>
                                        <m:r>
                                          <a:rPr lang="pt-BR" sz="240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𝑐𝑖𝑑𝑎𝑑𝑒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pt-BR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pt-BR" sz="2400">
                                <a:latin typeface="Cambria Math" panose="02040503050406030204" pitchFamily="18" charset="0"/>
                              </a:rPr>
                              <m:t>l</m:t>
                            </m:r>
                            <m:func>
                              <m:func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sz="240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fName>
                              <m:e>
                                <m:r>
                                  <a:rPr lang="pt-BR" sz="24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e>
                            </m:func>
                            <m:r>
                              <a:rPr lang="pt-BR" sz="2400">
                                <a:latin typeface="Cambria Math" panose="02040503050406030204" pitchFamily="18" charset="0"/>
                              </a:rPr>
                              <m:t>604</m:t>
                            </m:r>
                          </m:e>
                        </m:d>
                      </m:num>
                      <m:den>
                        <m:d>
                          <m:dPr>
                            <m:begChr m:val="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sz="240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>
                                        <a:latin typeface="Cambria Math" panose="02040503050406030204" pitchFamily="18" charset="0"/>
                                      </a:rPr>
                                      <m:t>145.894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pt-BR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pt-BR" sz="2400">
                                <a:latin typeface="Cambria Math" panose="02040503050406030204" pitchFamily="18" charset="0"/>
                              </a:rPr>
                              <m:t>l</m:t>
                            </m:r>
                            <m:func>
                              <m:func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sz="240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fName>
                              <m:e>
                                <m:r>
                                  <a:rPr lang="pt-BR" sz="24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e>
                            </m:func>
                            <m:r>
                              <a:rPr lang="pt-BR" sz="2400">
                                <a:latin typeface="Cambria Math" panose="02040503050406030204" pitchFamily="18" charset="0"/>
                              </a:rPr>
                              <m:t>604</m:t>
                            </m:r>
                          </m:e>
                        </m:d>
                      </m:den>
                    </m:f>
                    <m:r>
                      <a:rPr lang="pt-BR" sz="2400">
                        <a:latin typeface="Cambria Math" panose="02040503050406030204" pitchFamily="18" charset="0"/>
                      </a:rPr>
                      <m:t>∙100</m:t>
                    </m:r>
                  </m:oMath>
                </a14:m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009548"/>
                <a:ext cx="10131425" cy="7071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614539858"/>
              </p:ext>
            </p:extLst>
          </p:nvPr>
        </p:nvGraphicFramePr>
        <p:xfrm>
          <a:off x="2565976" y="2849218"/>
          <a:ext cx="6371074" cy="3783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42283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Calculo dos medidores</a:t>
            </a:r>
            <a:br>
              <a:rPr lang="pt-BR" dirty="0">
                <a:latin typeface="Arial Black" panose="020B0A04020102020204" pitchFamily="34" charset="0"/>
              </a:rPr>
            </a:br>
            <a:r>
              <a:rPr lang="pt-BR" dirty="0">
                <a:latin typeface="Arial Black" panose="020B0A04020102020204" pitchFamily="34" charset="0"/>
              </a:rPr>
              <a:t>taxa de desemprego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2009548"/>
                <a:ext cx="10131425" cy="70715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99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22</m:t>
                        </m:r>
                      </m:den>
                    </m:f>
                    <m:r>
                      <a:rPr lang="pt-BR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𝑡𝑎𝑥𝑎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𝑑𝑒𝑠𝑒𝑚𝑝𝑟𝑒𝑔𝑜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+113,5</m:t>
                    </m:r>
                  </m:oMath>
                </a14:m>
                <a:endParaRPr lang="pt-BR" sz="2400" dirty="0"/>
              </a:p>
            </p:txBody>
          </p:sp>
        </mc:Choice>
        <mc:Fallback>
          <p:sp>
            <p:nvSpPr>
              <p:cNvPr id="5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009548"/>
                <a:ext cx="10131425" cy="7071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xmlns="" val="1321156206"/>
              </p:ext>
            </p:extLst>
          </p:nvPr>
        </p:nvGraphicFramePr>
        <p:xfrm>
          <a:off x="2622306" y="2849218"/>
          <a:ext cx="6258414" cy="3783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748029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Calculo dos medidores</a:t>
            </a:r>
            <a:br>
              <a:rPr lang="pt-BR" dirty="0">
                <a:latin typeface="Arial Black" panose="020B0A04020102020204" pitchFamily="34" charset="0"/>
              </a:rPr>
            </a:br>
            <a:r>
              <a:rPr lang="pt-BR" dirty="0">
                <a:latin typeface="Arial Black" panose="020B0A04020102020204" pitchFamily="34" charset="0"/>
              </a:rPr>
              <a:t>Taxa de Alfabetização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2009548"/>
                <a:ext cx="10131425" cy="70715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99</m:t>
                        </m:r>
                      </m:num>
                      <m:den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×%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𝑝𝑜𝑝𝑢𝑙𝑎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çã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𝑎𝑙𝑓𝑎𝑏𝑒𝑡𝑖𝑧𝑎𝑑𝑎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−98</m:t>
                    </m:r>
                  </m:oMath>
                </a14:m>
                <a:endParaRPr lang="pt-BR" sz="2400" dirty="0"/>
              </a:p>
            </p:txBody>
          </p:sp>
        </mc:Choice>
        <mc:Fallback>
          <p:sp>
            <p:nvSpPr>
              <p:cNvPr id="4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009548"/>
                <a:ext cx="10131425" cy="7071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xmlns="" val="1738320663"/>
              </p:ext>
            </p:extLst>
          </p:nvPr>
        </p:nvGraphicFramePr>
        <p:xfrm>
          <a:off x="2999831" y="2849218"/>
          <a:ext cx="5503363" cy="3783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2567120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xmlns="" val="3047736540"/>
              </p:ext>
            </p:extLst>
          </p:nvPr>
        </p:nvGraphicFramePr>
        <p:xfrm>
          <a:off x="3030002" y="2849218"/>
          <a:ext cx="5443019" cy="3783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Calculo dos medidores</a:t>
            </a:r>
            <a:br>
              <a:rPr lang="pt-BR" dirty="0">
                <a:latin typeface="Arial Black" panose="020B0A04020102020204" pitchFamily="34" charset="0"/>
              </a:rPr>
            </a:br>
            <a:r>
              <a:rPr lang="pt-BR" dirty="0">
                <a:latin typeface="Arial Black" panose="020B0A04020102020204" pitchFamily="34" charset="0"/>
              </a:rPr>
              <a:t>acesso à água potável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2009548"/>
                <a:ext cx="10131425" cy="70715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𝑎𝑝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99</m:t>
                        </m:r>
                      </m:num>
                      <m:den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90</m:t>
                        </m:r>
                      </m:den>
                    </m:f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×%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𝑝𝑜𝑝𝑢𝑙𝑎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çã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𝑐𝑜𝑚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𝑎𝑐𝑒𝑠𝑠𝑜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à á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𝑔𝑢𝑎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𝑝𝑜𝑡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á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𝑣𝑒𝑙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−10</m:t>
                    </m:r>
                  </m:oMath>
                </a14:m>
                <a:endParaRPr lang="pt-BR" sz="2400" dirty="0"/>
              </a:p>
            </p:txBody>
          </p:sp>
        </mc:Choice>
        <mc:Fallback>
          <p:sp>
            <p:nvSpPr>
              <p:cNvPr id="5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009548"/>
                <a:ext cx="10131425" cy="7071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576925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xmlns="" val="2719145026"/>
              </p:ext>
            </p:extLst>
          </p:nvPr>
        </p:nvGraphicFramePr>
        <p:xfrm>
          <a:off x="2773707" y="2849218"/>
          <a:ext cx="5955607" cy="3783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Calculo dos medidores</a:t>
            </a:r>
            <a:br>
              <a:rPr lang="pt-BR" dirty="0">
                <a:latin typeface="Arial Black" panose="020B0A04020102020204" pitchFamily="34" charset="0"/>
              </a:rPr>
            </a:br>
            <a:r>
              <a:rPr lang="pt-BR" dirty="0">
                <a:latin typeface="Arial Black" panose="020B0A04020102020204" pitchFamily="34" charset="0"/>
              </a:rPr>
              <a:t>médicos por 1000 habitantes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2009548"/>
                <a:ext cx="10131425" cy="70715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1+99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−0,91902397×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ú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𝑚𝑒𝑟𝑜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𝑑𝑖𝑐𝑜𝑠</m:t>
                            </m:r>
                          </m:sup>
                        </m:sSup>
                      </m:den>
                    </m:f>
                  </m:oMath>
                </a14:m>
                <a:endParaRPr lang="pt-BR" sz="2400" dirty="0"/>
              </a:p>
            </p:txBody>
          </p:sp>
        </mc:Choice>
        <mc:Fallback>
          <p:sp>
            <p:nvSpPr>
              <p:cNvPr id="5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009548"/>
                <a:ext cx="10131425" cy="7071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312883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áfico 7"/>
          <p:cNvGraphicFramePr/>
          <p:nvPr>
            <p:extLst>
              <p:ext uri="{D42A27DB-BD31-4B8C-83A1-F6EECF244321}">
                <p14:modId xmlns:p14="http://schemas.microsoft.com/office/powerpoint/2010/main" xmlns="" val="846476679"/>
              </p:ext>
            </p:extLst>
          </p:nvPr>
        </p:nvGraphicFramePr>
        <p:xfrm>
          <a:off x="2621474" y="2927703"/>
          <a:ext cx="6260075" cy="3783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latin typeface="Arial Black" panose="020B0A04020102020204" pitchFamily="34" charset="0"/>
              </a:rPr>
              <a:t>Calculo dos medidores</a:t>
            </a:r>
            <a:br>
              <a:rPr lang="pt-BR" dirty="0">
                <a:latin typeface="Arial Black" panose="020B0A04020102020204" pitchFamily="34" charset="0"/>
              </a:rPr>
            </a:br>
            <a:r>
              <a:rPr lang="pt-BR" dirty="0">
                <a:latin typeface="Arial Black" panose="020B0A04020102020204" pitchFamily="34" charset="0"/>
              </a:rPr>
              <a:t>Expectativa de vida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Espaço Reservado para Conteúdo 2"/>
              <p:cNvSpPr txBox="1">
                <a:spLocks/>
              </p:cNvSpPr>
              <p:nvPr/>
            </p:nvSpPr>
            <p:spPr>
              <a:xfrm>
                <a:off x="685801" y="2009548"/>
                <a:ext cx="10131425" cy="70715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2400" dirty="0"/>
                  <a:t>EV</a:t>
                </a:r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pt-BR" sz="240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36129,25286</m:t>
                        </m:r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pt-B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−0,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155256271</m:t>
                            </m:r>
                            <m:r>
                              <a:rPr lang="pt-B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𝑒𝑥𝑝𝑒𝑐𝑡𝑎𝑡𝑖𝑣𝑎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𝑣𝑖𝑑𝑎</m:t>
                            </m:r>
                          </m:sup>
                        </m:sSup>
                      </m:den>
                    </m:f>
                  </m:oMath>
                </a14:m>
                <a:endParaRPr lang="pt-BR" sz="2400" dirty="0"/>
              </a:p>
            </p:txBody>
          </p:sp>
        </mc:Choice>
        <mc:Fallback>
          <p:sp>
            <p:nvSpPr>
              <p:cNvPr id="6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2009548"/>
                <a:ext cx="10131425" cy="707150"/>
              </a:xfrm>
              <a:prstGeom prst="rect">
                <a:avLst/>
              </a:prstGeom>
              <a:blipFill>
                <a:blip r:embed="rId3"/>
                <a:stretch>
                  <a:fillRect l="-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92620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Calculo do índice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pt-BR" sz="39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𝐼𝐷𝑈</m:t>
                    </m:r>
                    <m:r>
                      <a:rPr lang="pt-BR" sz="39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ad>
                      <m:radPr>
                        <m:ctrlPr>
                          <a:rPr lang="pt-BR" sz="39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pt-BR" sz="39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</m:t>
                        </m:r>
                      </m:deg>
                      <m:e>
                        <m:sSub>
                          <m:sSubPr>
                            <m:ctrlPr>
                              <a:rPr lang="pt-BR" sz="39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39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pt-BR" sz="39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𝑃𝐼𝐵</m:t>
                            </m:r>
                          </m:sub>
                        </m:sSub>
                        <m:r>
                          <a:rPr lang="pt-BR" sz="3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lang="pt-BR" sz="3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  <m:r>
                          <a:rPr lang="pt-BR" sz="3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lang="pt-BR" sz="3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  <m:r>
                          <a:rPr lang="pt-BR" sz="3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sSub>
                          <m:sSubPr>
                            <m:ctrlPr>
                              <a:rPr lang="pt-BR" sz="3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3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pt-BR" sz="3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𝑎𝑝</m:t>
                            </m:r>
                          </m:sub>
                        </m:sSub>
                        <m:r>
                          <a:rPr lang="pt-BR" sz="3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lang="pt-BR" sz="3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  <m:r>
                          <a:rPr lang="pt-BR" sz="3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lang="pt-BR" sz="3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𝐸𝑉</m:t>
                        </m:r>
                      </m:e>
                    </m:rad>
                  </m:oMath>
                </a14:m>
                <a:endParaRPr lang="pt-B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𝑃𝐼𝐵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=í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𝑛𝑑𝑖𝑐𝑒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𝑑𝑜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𝑃𝐼𝐵</m:t>
                    </m:r>
                  </m:oMath>
                </a14:m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𝑑𝑒𝑠𝑒𝑚𝑝𝑟𝑒𝑔𝑜</m:t>
                    </m:r>
                  </m:oMath>
                </a14:m>
                <a:endParaRPr lang="pt-BR" sz="2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𝑝𝑜𝑝𝑢𝑙𝑎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çã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𝑜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𝑎𝑙𝑓𝑎𝑏𝑒𝑡𝑖𝑧𝑎𝑑𝑎</m:t>
                    </m:r>
                  </m:oMath>
                </a14:m>
                <a:endParaRPr lang="pt-BR" sz="2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𝑎𝑝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=í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𝑛𝑑𝑖𝑐𝑒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𝑑𝑒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𝑝𝑜𝑝𝑢𝑙𝑎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çã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𝑜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𝑐𝑜𝑚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𝑎𝑐𝑒𝑠𝑠𝑜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à á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𝑔𝑢𝑎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𝑝𝑜𝑡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á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𝑣𝑒𝑙</m:t>
                    </m:r>
                  </m:oMath>
                </a14:m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é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𝑑𝑖𝑐𝑜𝑠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𝑝𝑜𝑟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1000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h𝑎𝑏𝑖𝑡𝑎𝑛𝑡𝑒𝑠</m:t>
                    </m:r>
                  </m:oMath>
                </a14:m>
                <a:endParaRPr lang="pt-BR" sz="2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𝐸𝑉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𝑒𝑥𝑝𝑒𝑐𝑡𝑎𝑡𝑖𝑣𝑎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𝑑𝑒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𝑣𝑖𝑑𝑎</m:t>
                    </m:r>
                  </m:oMath>
                </a14:m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b="-1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257696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4050380"/>
            <a:ext cx="10131425" cy="1979359"/>
          </a:xfrm>
        </p:spPr>
        <p:txBody>
          <a:bodyPr>
            <a:normAutofit/>
          </a:bodyPr>
          <a:lstStyle/>
          <a:p>
            <a:r>
              <a:rPr lang="pt-BR" dirty="0"/>
              <a:t>Todas as medidas obtidas com base no Censo IBGE 2010</a:t>
            </a:r>
          </a:p>
          <a:p>
            <a:r>
              <a:rPr lang="pt-BR" dirty="0"/>
              <a:t>IDU = Nota final do Índice de Desenvolvimento Urbano</a:t>
            </a:r>
          </a:p>
          <a:p>
            <a:r>
              <a:rPr lang="pt-BR" dirty="0"/>
              <a:t>IDHM = Nota do Índice de Desenvolvimento Humano para Municípios – ONU 2010</a:t>
            </a:r>
          </a:p>
          <a:p>
            <a:r>
              <a:rPr lang="pt-BR" dirty="0" err="1"/>
              <a:t>Dif</a:t>
            </a:r>
            <a:r>
              <a:rPr lang="pt-BR" dirty="0"/>
              <a:t> % IDU/IDHM = Porcentagem entre IDU multiplicado por 10 e IDHM subtraído de 100%, representando a variação entre ambos quando considerados na mesma escala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 l="2579" t="24235" r="25809" b="60015"/>
          <a:stretch>
            <a:fillRect/>
          </a:stretch>
        </p:blipFill>
        <p:spPr bwMode="auto">
          <a:xfrm>
            <a:off x="685801" y="1721565"/>
            <a:ext cx="10165084" cy="2161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52648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resultados</a:t>
            </a:r>
          </a:p>
        </p:txBody>
      </p:sp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xmlns="" val="300298170"/>
              </p:ext>
            </p:extLst>
          </p:nvPr>
        </p:nvGraphicFramePr>
        <p:xfrm>
          <a:off x="1431033" y="1700808"/>
          <a:ext cx="8640960" cy="4824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884572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Objetivos/Considerações Finais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Rodar o índice para mais capitais brasileiras		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Refletir a qualidade de vida nas cidades em todo o mundo.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Alguns fatores, como por exemplo área e a divisão de pessoas/bens dentro de uma cidade afetam o índice. Ainda estamos tentando eliminar essa variável.</a:t>
            </a:r>
          </a:p>
        </p:txBody>
      </p:sp>
    </p:spTree>
    <p:extLst>
      <p:ext uri="{BB962C8B-B14F-4D97-AF65-F5344CB8AC3E}">
        <p14:creationId xmlns:p14="http://schemas.microsoft.com/office/powerpoint/2010/main" xmlns="" val="362518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Relevância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Problemas a solucionar:</a:t>
            </a:r>
          </a:p>
          <a:p>
            <a:pPr lvl="1"/>
            <a:r>
              <a:rPr lang="pt-BR" sz="2400" dirty="0"/>
              <a:t>Falta de índices para cidades. Mesmo com índices que são adaptados para o ambiente urbano, faltam índices destinados exclusivamente ao meio urbano;</a:t>
            </a:r>
          </a:p>
          <a:p>
            <a:pPr lvl="1"/>
            <a:r>
              <a:rPr lang="pt-BR" sz="2400" dirty="0"/>
              <a:t>Falta de acesso da população urbana aos números e estatísticas de suas respectivas cidades, prever dificuldades e planejar soluções para o futuro destas.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502591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Bibliografia/</a:t>
            </a:r>
            <a:r>
              <a:rPr lang="pt-BR" dirty="0" err="1">
                <a:latin typeface="Arial Black" panose="020B0A04020102020204" pitchFamily="34" charset="0"/>
              </a:rPr>
              <a:t>Webgrafia</a:t>
            </a:r>
            <a:r>
              <a:rPr lang="pt-BR" dirty="0">
                <a:latin typeface="Arial Black" panose="020B0A04020102020204" pitchFamily="34" charset="0"/>
              </a:rPr>
              <a:t> (Pesquisa)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97272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pt-BR" sz="1300" dirty="0">
                <a:hlinkClick r:id="rId2"/>
              </a:rPr>
              <a:t>http://www.tribunadabahia.com.br/2013/02/18/nordeste-tem-1-23-medico-para-cada-grupo-de-mil-habitantes-o-brasil-2</a:t>
            </a:r>
            <a:r>
              <a:rPr lang="pt-BR" sz="1300" dirty="0"/>
              <a:t> </a:t>
            </a:r>
          </a:p>
          <a:p>
            <a:pPr lvl="1"/>
            <a:r>
              <a:rPr lang="pt-BR" sz="1300" dirty="0">
                <a:hlinkClick r:id="rId3"/>
              </a:rPr>
              <a:t>http://www.ibge.gov.br/paisesat/</a:t>
            </a:r>
            <a:r>
              <a:rPr lang="pt-BR" sz="1300" dirty="0"/>
              <a:t> </a:t>
            </a:r>
          </a:p>
          <a:p>
            <a:pPr lvl="1"/>
            <a:r>
              <a:rPr lang="pt-BR" sz="1300" dirty="0">
                <a:hlinkClick r:id="rId4"/>
              </a:rPr>
              <a:t>http://pt.wikipedia.org/wiki/Wikip%C3%A9dia:P%C3%A1gina_principal</a:t>
            </a:r>
            <a:r>
              <a:rPr lang="pt-BR" sz="1300" dirty="0"/>
              <a:t> </a:t>
            </a:r>
          </a:p>
          <a:p>
            <a:pPr lvl="1"/>
            <a:r>
              <a:rPr lang="pt-BR" sz="1300" dirty="0">
                <a:hlinkClick r:id="rId5"/>
              </a:rPr>
              <a:t>http://www.homelessworldcup.org/content/homelessness-statistics</a:t>
            </a:r>
            <a:r>
              <a:rPr lang="pt-BR" sz="1300" dirty="0"/>
              <a:t> </a:t>
            </a:r>
          </a:p>
          <a:p>
            <a:pPr lvl="1"/>
            <a:r>
              <a:rPr lang="pt-BR" sz="1300" dirty="0">
                <a:hlinkClick r:id="rId6"/>
              </a:rPr>
              <a:t>http://www.atd-fourthworld.org/How-many-poor-people-are-there.html</a:t>
            </a:r>
            <a:r>
              <a:rPr lang="pt-BR" sz="1300" dirty="0"/>
              <a:t> </a:t>
            </a:r>
          </a:p>
          <a:p>
            <a:pPr lvl="1"/>
            <a:r>
              <a:rPr lang="pt-BR" sz="1300" dirty="0">
                <a:hlinkClick r:id="rId7"/>
              </a:rPr>
              <a:t>http://www.ibge.gov.br/cidadesat/xtras/perfil.php?codmun=355030</a:t>
            </a:r>
            <a:r>
              <a:rPr lang="pt-BR" sz="1300" dirty="0"/>
              <a:t> </a:t>
            </a:r>
          </a:p>
          <a:p>
            <a:pPr lvl="1"/>
            <a:r>
              <a:rPr lang="pt-BR" sz="1300" dirty="0">
                <a:hlinkClick r:id="rId8"/>
              </a:rPr>
              <a:t>http://participacaomedica.com.br/wordpress/?p=1250</a:t>
            </a:r>
            <a:r>
              <a:rPr lang="pt-BR" sz="1300" dirty="0"/>
              <a:t> </a:t>
            </a:r>
          </a:p>
          <a:p>
            <a:pPr lvl="1"/>
            <a:r>
              <a:rPr lang="pt-BR" sz="1300" dirty="0">
                <a:hlinkClick r:id="rId9"/>
              </a:rPr>
              <a:t>http://www.educacao.caop.mp.pr.gov.br/arquivos/File/dwnld/analfabetismo/dados_estatisticos/populacao_analfabeta_por_municipio_brasil.pdf</a:t>
            </a:r>
            <a:r>
              <a:rPr lang="pt-BR" sz="1300" dirty="0"/>
              <a:t> </a:t>
            </a:r>
          </a:p>
          <a:p>
            <a:pPr lvl="1"/>
            <a:r>
              <a:rPr lang="pt-BR" sz="1300" dirty="0">
                <a:hlinkClick r:id="rId10"/>
              </a:rPr>
              <a:t>http://www.seade.gov.br/produtos/ped/pedv98/pdf/rmsp_slides.pdf</a:t>
            </a:r>
            <a:r>
              <a:rPr lang="pt-BR" sz="1300" dirty="0"/>
              <a:t> </a:t>
            </a:r>
          </a:p>
          <a:p>
            <a:pPr lvl="1"/>
            <a:r>
              <a:rPr lang="pt-BR" sz="1300" dirty="0">
                <a:hlinkClick r:id="rId11"/>
              </a:rPr>
              <a:t>http://noticias.r7.com/brasil/noticias/agua-encanada-e-realidade-em-90-das-areas-urbanas-do-pais-20111116.html</a:t>
            </a:r>
            <a:endParaRPr lang="pt-BR" sz="1300" dirty="0"/>
          </a:p>
          <a:p>
            <a:pPr lvl="1"/>
            <a:r>
              <a:rPr lang="pt-BR" sz="1200" u="sng" dirty="0">
                <a:hlinkClick r:id="rId3"/>
              </a:rPr>
              <a:t>http://www.ibge.gov.br/paisesat/</a:t>
            </a:r>
            <a:endParaRPr lang="pt-BR" sz="1200" dirty="0"/>
          </a:p>
          <a:p>
            <a:pPr lvl="1"/>
            <a:r>
              <a:rPr lang="pt-BR" sz="1200" u="sng" dirty="0">
                <a:hlinkClick r:id="rId12"/>
              </a:rPr>
              <a:t>http://www.observatoriodasmetropoles.net/images/abook_file/ibeu_livro.pdf</a:t>
            </a:r>
            <a:endParaRPr lang="pt-BR" sz="1200" dirty="0"/>
          </a:p>
          <a:p>
            <a:pPr lvl="1"/>
            <a:r>
              <a:rPr lang="pt-BR" sz="1200" u="sng" dirty="0">
                <a:solidFill>
                  <a:srgbClr val="0095FA"/>
                </a:solidFill>
              </a:rPr>
              <a:t>Ribeiro, L.C.Q. &amp; Ribeiro, M.G. (ed.) 2013. </a:t>
            </a:r>
            <a:r>
              <a:rPr lang="pt-BR" sz="1200" u="sng" dirty="0" err="1">
                <a:solidFill>
                  <a:srgbClr val="0095FA"/>
                </a:solidFill>
              </a:rPr>
              <a:t>Ibeu</a:t>
            </a:r>
            <a:r>
              <a:rPr lang="pt-BR" sz="1200" u="sng" dirty="0">
                <a:solidFill>
                  <a:srgbClr val="0095FA"/>
                </a:solidFill>
              </a:rPr>
              <a:t>: índice de bem-estar urbano. Letra Capital, Rio de Janeiro. p.7 – p.40</a:t>
            </a:r>
            <a:endParaRPr lang="pt-BR" sz="1200" dirty="0">
              <a:solidFill>
                <a:srgbClr val="0095FA"/>
              </a:solidFill>
            </a:endParaRPr>
          </a:p>
          <a:p>
            <a:pPr lvl="1"/>
            <a:r>
              <a:rPr lang="pt-BR" sz="1200" u="sng" dirty="0">
                <a:hlinkClick r:id="rId13"/>
              </a:rPr>
              <a:t>http://ultimosegundo.ig.com.br/educacao/faltam+professores+qualificados+no+ensino+medio/n1238106792909.html</a:t>
            </a:r>
            <a:r>
              <a:rPr lang="pt-BR" sz="1200" dirty="0"/>
              <a:t> </a:t>
            </a:r>
          </a:p>
          <a:p>
            <a:pPr lvl="1"/>
            <a:r>
              <a:rPr lang="pt-BR" sz="1200" u="sng" dirty="0">
                <a:hlinkClick r:id="rId14"/>
              </a:rPr>
              <a:t>http://noticias.terra.com.br/brasil/noticias/0,,OI152578-EI306,00-Entenda+o+calculo+do+IDH+e+seus+indicadores.html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xmlns="" val="1018810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Bibliografia/</a:t>
            </a:r>
            <a:r>
              <a:rPr lang="pt-BR" dirty="0" err="1">
                <a:latin typeface="Arial Black" panose="020B0A04020102020204" pitchFamily="34" charset="0"/>
              </a:rPr>
              <a:t>Webgrafia</a:t>
            </a:r>
            <a:r>
              <a:rPr lang="pt-BR" dirty="0">
                <a:latin typeface="Arial Black" panose="020B0A04020102020204" pitchFamily="34" charset="0"/>
              </a:rPr>
              <a:t> (Pesquisa)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715394"/>
          </a:xfrm>
        </p:spPr>
        <p:txBody>
          <a:bodyPr>
            <a:normAutofit fontScale="92500"/>
          </a:bodyPr>
          <a:lstStyle/>
          <a:p>
            <a:pPr lvl="1"/>
            <a:r>
              <a:rPr lang="pt-BR" sz="1300" u="sng" dirty="0">
                <a:hlinkClick r:id="rId2"/>
              </a:rPr>
              <a:t>http://www.cidadedesaopaulo.com/sp/br/sao-paulo-em-numeros</a:t>
            </a:r>
            <a:endParaRPr lang="pt-BR" sz="1300" dirty="0"/>
          </a:p>
          <a:p>
            <a:pPr lvl="1"/>
            <a:r>
              <a:rPr lang="pt-BR" sz="1300" u="sng" dirty="0">
                <a:hlinkClick r:id="rId3"/>
              </a:rPr>
              <a:t>http://www.seade.gov.br/produtos/pibmensal/</a:t>
            </a:r>
            <a:endParaRPr lang="pt-BR" sz="1300" dirty="0"/>
          </a:p>
          <a:p>
            <a:pPr lvl="1"/>
            <a:r>
              <a:rPr lang="pt-BR" sz="1300" u="sng" dirty="0">
                <a:hlinkClick r:id="rId4"/>
              </a:rPr>
              <a:t>http://noticias.uol.com.br/cotidiano/ultimas-noticias/2013/08/29/brasil-tem-mais-de-201-milhoes-de-habitantes-estima-ibge.htm</a:t>
            </a:r>
            <a:endParaRPr lang="pt-BR" sz="1300" dirty="0"/>
          </a:p>
          <a:p>
            <a:pPr lvl="1"/>
            <a:r>
              <a:rPr lang="pt-BR" sz="1300" u="sng" dirty="0">
                <a:hlinkClick r:id="rId5"/>
              </a:rPr>
              <a:t>http://www2.fct.unesp.br/nera/atlas/caracteristicas_socioeconomicas_b.htm</a:t>
            </a:r>
            <a:endParaRPr lang="pt-BR" sz="1300" dirty="0"/>
          </a:p>
          <a:p>
            <a:pPr lvl="1"/>
            <a:r>
              <a:rPr lang="pt-BR" sz="1300" u="sng" dirty="0">
                <a:hlinkClick r:id="rId6"/>
              </a:rPr>
              <a:t>http://www.faculdadedeengenharia.com/?p=528</a:t>
            </a:r>
            <a:endParaRPr lang="pt-BR" sz="1300" dirty="0"/>
          </a:p>
          <a:p>
            <a:pPr lvl="1"/>
            <a:r>
              <a:rPr lang="pt-BR" sz="1300" u="sng" dirty="0">
                <a:hlinkClick r:id="rId7"/>
              </a:rPr>
              <a:t>http://exame.abril.com.br/economia/noticias/sao-paulo-correspondeu-a-33-1-do-pib-nacional-em-2010</a:t>
            </a:r>
            <a:endParaRPr lang="pt-BR" sz="1300" u="sng" dirty="0"/>
          </a:p>
          <a:p>
            <a:pPr lvl="1"/>
            <a:r>
              <a:rPr lang="pt-BR" sz="1300" dirty="0">
                <a:hlinkClick r:id="rId8"/>
              </a:rPr>
              <a:t>http://www.wfp.org/hunger/stats</a:t>
            </a:r>
            <a:r>
              <a:rPr lang="pt-BR" sz="1300" dirty="0"/>
              <a:t> </a:t>
            </a:r>
          </a:p>
          <a:p>
            <a:pPr lvl="1"/>
            <a:r>
              <a:rPr lang="pt-BR" sz="1300" dirty="0">
                <a:hlinkClick r:id="rId9"/>
              </a:rPr>
              <a:t>http://www.speakingbooks.com/impact/overview.html</a:t>
            </a:r>
            <a:r>
              <a:rPr lang="pt-BR" sz="1300" dirty="0"/>
              <a:t> </a:t>
            </a:r>
          </a:p>
          <a:p>
            <a:pPr lvl="1"/>
            <a:r>
              <a:rPr lang="pt-BR" sz="1300" dirty="0">
                <a:hlinkClick r:id="rId10"/>
              </a:rPr>
              <a:t>http://exame.abril.com.br/mundo/album-de-fotos/os-10-paises-com-mais-analfabetos-no-mundo</a:t>
            </a:r>
            <a:endParaRPr lang="pt-BR" sz="1300" dirty="0"/>
          </a:p>
          <a:p>
            <a:pPr lvl="1"/>
            <a:r>
              <a:rPr lang="pt-BR" sz="1300" dirty="0">
                <a:hlinkClick r:id="rId11"/>
              </a:rPr>
              <a:t>http://revistagalileu.globo.com/Revista/Common/0,,EMI337597-17770,00-COMO+E+VIVER+COM+UMA+VERBA+DE+DOLAR+POR+DIA.html</a:t>
            </a:r>
            <a:endParaRPr lang="pt-BR" sz="1300" dirty="0"/>
          </a:p>
          <a:p>
            <a:pPr lvl="1"/>
            <a:r>
              <a:rPr lang="pt-BR" sz="1300" dirty="0">
                <a:hlinkClick r:id="rId12"/>
              </a:rPr>
              <a:t>http://data.worldbank.org/topic/poverty</a:t>
            </a:r>
            <a:r>
              <a:rPr lang="pt-BR" sz="1300" dirty="0"/>
              <a:t> </a:t>
            </a:r>
          </a:p>
          <a:p>
            <a:pPr lvl="1"/>
            <a:r>
              <a:rPr lang="pt-BR" sz="1300" dirty="0">
                <a:hlinkClick r:id="rId13"/>
              </a:rPr>
              <a:t>http://water.org/water-crisis/water-facts/water/</a:t>
            </a:r>
            <a:r>
              <a:rPr lang="pt-BR" sz="13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333764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Bibliografia/</a:t>
            </a:r>
            <a:r>
              <a:rPr lang="pt-BR" dirty="0" err="1">
                <a:latin typeface="Arial Black" panose="020B0A04020102020204" pitchFamily="34" charset="0"/>
              </a:rPr>
              <a:t>Webgrafia</a:t>
            </a:r>
            <a:r>
              <a:rPr lang="pt-BR" dirty="0">
                <a:latin typeface="Arial Black" panose="020B0A04020102020204" pitchFamily="34" charset="0"/>
              </a:rPr>
              <a:t> (Imagens)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sz="1300" dirty="0">
                <a:hlinkClick r:id="rId2"/>
              </a:rPr>
              <a:t>http://www.seade.gov.br/produtos/ivj/img/mapa2.gif</a:t>
            </a:r>
            <a:r>
              <a:rPr lang="pt-BR" sz="1300" dirty="0"/>
              <a:t> </a:t>
            </a:r>
          </a:p>
          <a:p>
            <a:pPr lvl="1"/>
            <a:r>
              <a:rPr lang="pt-BR" sz="1300" dirty="0">
                <a:hlinkClick r:id="rId3"/>
              </a:rPr>
              <a:t>http://www.tribunadabahia.com.br/upload/images/saude/medicos-brasil.jpg</a:t>
            </a:r>
            <a:r>
              <a:rPr lang="pt-BR" sz="1300" dirty="0"/>
              <a:t> </a:t>
            </a:r>
          </a:p>
          <a:p>
            <a:pPr lvl="1"/>
            <a:r>
              <a:rPr lang="pt-BR" sz="1300" dirty="0">
                <a:hlinkClick r:id="rId4"/>
              </a:rPr>
              <a:t>http://rmtonline.globo.com/banco_imagens_novo/noticias/%7B7B0D403E-22BF-423C-8765-811E8947502A%7D_ponte_quebrada_595.jpg</a:t>
            </a:r>
            <a:r>
              <a:rPr lang="pt-BR" sz="1300" dirty="0"/>
              <a:t> </a:t>
            </a:r>
          </a:p>
          <a:p>
            <a:pPr lvl="1"/>
            <a:r>
              <a:rPr lang="pt-BR" sz="1300" dirty="0">
                <a:hlinkClick r:id="rId5"/>
              </a:rPr>
              <a:t>http://4.bp.blogspot.com/_DPU0LbzCY1Q/S6dcN3HX8VI/AAAAAAAAA0M/wNaJZEiw8FM/s640/educasaopaulo.bmp</a:t>
            </a:r>
            <a:r>
              <a:rPr lang="pt-BR" sz="1300" dirty="0"/>
              <a:t> </a:t>
            </a:r>
          </a:p>
          <a:p>
            <a:pPr lvl="1"/>
            <a:r>
              <a:rPr lang="pt-BR" sz="1300" dirty="0">
                <a:hlinkClick r:id="rId6"/>
              </a:rPr>
              <a:t>http://4.bp.blogspot.com/_HCFmnVE7u20/TNljwojOuGI/AAAAAAAAAKI/6TmI3uzr2Nw/s1600/Africa_pobreza.jpg</a:t>
            </a:r>
            <a:r>
              <a:rPr lang="pt-BR" sz="1300" dirty="0"/>
              <a:t> </a:t>
            </a:r>
            <a:r>
              <a:rPr lang="pt-BR" sz="1300" dirty="0">
                <a:hlinkClick r:id="rId7"/>
              </a:rPr>
              <a:t>http://2.bp.blogspot.com/-dJEWlWwjpFk/TWp0S0R6DqI/AAAAAAAAEbQ/uA79FdsgERA/s1600/Questionario.jpg</a:t>
            </a:r>
            <a:r>
              <a:rPr lang="pt-BR" sz="1300" dirty="0"/>
              <a:t> </a:t>
            </a:r>
          </a:p>
          <a:p>
            <a:pPr lvl="1"/>
            <a:r>
              <a:rPr lang="pt-BR" sz="1300" dirty="0">
                <a:hlinkClick r:id="rId8"/>
              </a:rPr>
              <a:t>http://1.bp.blogspot.com/-xHcDeUxWhZg/UaO0TCU_U9I/AAAAAAAASAg/1J1ZmtZQMbU/s400/imagens-cidade-de-sao-paulo-imagens+(9).jpg</a:t>
            </a:r>
            <a:endParaRPr lang="pt-BR" sz="1300" dirty="0"/>
          </a:p>
          <a:p>
            <a:pPr lvl="1"/>
            <a:r>
              <a:rPr lang="pt-BR" sz="1300" dirty="0">
                <a:hlinkClick r:id="rId9"/>
              </a:rPr>
              <a:t>http://engagespark.com/blog/wp-content/uploads/2013/05/world-literacy-map.png</a:t>
            </a:r>
            <a:r>
              <a:rPr lang="pt-BR" sz="1300" dirty="0"/>
              <a:t> </a:t>
            </a:r>
          </a:p>
          <a:p>
            <a:pPr lvl="1"/>
            <a:r>
              <a:rPr lang="pt-BR" sz="1300" dirty="0">
                <a:hlinkClick r:id="rId10"/>
              </a:rPr>
              <a:t>http://daeveman.files.wordpress.com/2007/11/inhabitants_per_doctor.jpg</a:t>
            </a:r>
            <a:r>
              <a:rPr lang="pt-BR" sz="1300" dirty="0"/>
              <a:t> </a:t>
            </a:r>
          </a:p>
          <a:p>
            <a:pPr lvl="1"/>
            <a:r>
              <a:rPr lang="pt-BR" sz="1300" dirty="0">
                <a:hlinkClick r:id="rId11"/>
              </a:rPr>
              <a:t>http://www.baixarmapas.com.br/wp-content/uploads/mapa-mundi-ibge.png</a:t>
            </a:r>
            <a:r>
              <a:rPr lang="pt-BR" sz="1300" dirty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55205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Panorama mundial populacional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Hoje, 54% das pessoas no mundo vivem em cidades e em 2050 serão 66%.</a:t>
            </a: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Em 2014, 38 milhões de pessoas estavam desabrigadas e 1 bilhão vivia em condições inadequadas, segundo a ONU.</a:t>
            </a: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14,5% da população vive com menos de 1,25$/dia segundo o World Bank.</a:t>
            </a: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Segundo relatório de 2014 da UNESCO, existem 743 milhões de analfabetos, sendo 2/3 disso mulheres. </a:t>
            </a: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769 milhões de pessoas vivem sem acesso à água tratada de acordo com a ONG “</a:t>
            </a:r>
            <a:r>
              <a:rPr 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92079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daeveman.files.wordpress.com/2007/11/inhabitants_per_doctor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142" b="11832"/>
          <a:stretch/>
        </p:blipFill>
        <p:spPr bwMode="auto">
          <a:xfrm>
            <a:off x="1143278" y="672458"/>
            <a:ext cx="9673948" cy="554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/>
          <p:cNvSpPr/>
          <p:nvPr/>
        </p:nvSpPr>
        <p:spPr>
          <a:xfrm>
            <a:off x="10151166" y="-26506"/>
            <a:ext cx="3008244" cy="3008244"/>
          </a:xfrm>
          <a:prstGeom prst="ellipse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9886122" y="-251794"/>
            <a:ext cx="3432312" cy="3432312"/>
          </a:xfrm>
          <a:prstGeom prst="ellipse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10828567" y="4202480"/>
            <a:ext cx="1363433" cy="1363433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-506618" y="5817704"/>
            <a:ext cx="1676400" cy="1676400"/>
          </a:xfrm>
          <a:prstGeom prst="ellipse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-493366" y="5552661"/>
            <a:ext cx="1961321" cy="1961321"/>
          </a:xfrm>
          <a:prstGeom prst="ellipse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6348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e 11"/>
          <p:cNvSpPr/>
          <p:nvPr/>
        </p:nvSpPr>
        <p:spPr>
          <a:xfrm>
            <a:off x="9978886" y="-272929"/>
            <a:ext cx="3246783" cy="3246783"/>
          </a:xfrm>
          <a:prstGeom prst="ellipse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2" descr="http://engagespark.com/blog/wp-content/uploads/2013/05/world-literacy-ma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4158" y="1330585"/>
            <a:ext cx="9661426" cy="459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lipse 12"/>
          <p:cNvSpPr/>
          <p:nvPr/>
        </p:nvSpPr>
        <p:spPr>
          <a:xfrm>
            <a:off x="-396347" y="5579163"/>
            <a:ext cx="1884779" cy="1934817"/>
          </a:xfrm>
          <a:prstGeom prst="ellipse">
            <a:avLst/>
          </a:prstGeom>
          <a:noFill/>
          <a:ln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89069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/>
          <p:cNvSpPr/>
          <p:nvPr/>
        </p:nvSpPr>
        <p:spPr>
          <a:xfrm>
            <a:off x="10284446" y="-26504"/>
            <a:ext cx="2637182" cy="2637182"/>
          </a:xfrm>
          <a:prstGeom prst="ellipse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999519" y="-364434"/>
            <a:ext cx="3332920" cy="3332920"/>
          </a:xfrm>
          <a:prstGeom prst="ellipse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-367748" y="5996606"/>
            <a:ext cx="1374913" cy="1374913"/>
          </a:xfrm>
          <a:prstGeom prst="ellipse">
            <a:avLst/>
          </a:prstGeom>
          <a:noFill/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http://www.faculdadedeengenharia.com/wp-content/uploads/2009/04/i7726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3036" y="609600"/>
            <a:ext cx="4995335" cy="548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Espaço Reservado para Conteúdo 3" descr="Figura 3 - Porcentagem da população residente em áreas urbanas, por região (1950-2030). Fonte: UNFPA, 200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01871" y="1754465"/>
            <a:ext cx="5834296" cy="319377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lipse 9"/>
          <p:cNvSpPr/>
          <p:nvPr/>
        </p:nvSpPr>
        <p:spPr>
          <a:xfrm>
            <a:off x="-543339" y="5805493"/>
            <a:ext cx="1709530" cy="1721741"/>
          </a:xfrm>
          <a:prstGeom prst="ellipse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4921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/>
          <p:cNvSpPr/>
          <p:nvPr/>
        </p:nvSpPr>
        <p:spPr>
          <a:xfrm>
            <a:off x="10284446" y="-26504"/>
            <a:ext cx="2637182" cy="2637182"/>
          </a:xfrm>
          <a:prstGeom prst="ellipse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9999519" y="-364434"/>
            <a:ext cx="3332920" cy="3332920"/>
          </a:xfrm>
          <a:prstGeom prst="ellipse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633609" y="639666"/>
            <a:ext cx="8941626" cy="55466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Espaço Reservado para Conteúdo 3" descr="http://www2.fct.unesp.br/nera/atlas/arq_capitulos/carac_socioeconomicas/grafico_5.1.gif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7063" y="645954"/>
            <a:ext cx="8928172" cy="55476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73073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1" y="1815548"/>
            <a:ext cx="10131425" cy="4187688"/>
          </a:xfrm>
        </p:spPr>
        <p:txBody>
          <a:bodyPr>
            <a:normAutofit lnSpcReduction="10000"/>
          </a:bodyPr>
          <a:lstStyle/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São Paulo em dados:</a:t>
            </a:r>
          </a:p>
          <a:p>
            <a:pPr lvl="1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Em 2014, haviam 4,33‰ médicos</a:t>
            </a:r>
          </a:p>
          <a:p>
            <a:pPr lvl="1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O PIB per Capita é de 42 152,76 segundo o ultimo senso em 2012;</a:t>
            </a:r>
          </a:p>
          <a:p>
            <a:pPr lvl="1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354.044 (4,5%) pessoas com mais de 15 são analfabetas segundo o IBGE em 2010;</a:t>
            </a:r>
          </a:p>
          <a:p>
            <a:pPr lvl="1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11,4% da população ativa da cidade está desempregada de acordo com uma pesquisa de Março de 2015;</a:t>
            </a:r>
          </a:p>
          <a:p>
            <a:pPr lvl="1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95,3% dos habitantes do Sudeste tem água encanada</a:t>
            </a:r>
          </a:p>
          <a:p>
            <a:pPr lvl="1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 expectativa de vida da cidade de São Paulo é de 77,2 anos, segundo o IBGE</a:t>
            </a:r>
          </a:p>
        </p:txBody>
      </p:sp>
    </p:spTree>
    <p:extLst>
      <p:ext uri="{BB962C8B-B14F-4D97-AF65-F5344CB8AC3E}">
        <p14:creationId xmlns:p14="http://schemas.microsoft.com/office/powerpoint/2010/main" xmlns="" val="2934437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1" y="2433611"/>
            <a:ext cx="10131425" cy="3649133"/>
          </a:xfrm>
        </p:spPr>
        <p:txBody>
          <a:bodyPr>
            <a:normAutofit fontScale="25000" lnSpcReduction="20000"/>
          </a:bodyPr>
          <a:lstStyle/>
          <a:p>
            <a:r>
              <a:rPr lang="pt-BR" sz="11200" dirty="0"/>
              <a:t>Questão:</a:t>
            </a:r>
            <a:endParaRPr lang="pt-BR" sz="2000" dirty="0"/>
          </a:p>
          <a:p>
            <a:pPr lvl="1"/>
            <a:r>
              <a:rPr lang="pt-BR" sz="9600" dirty="0"/>
              <a:t>Como medir o desenvolvimento urbano?</a:t>
            </a:r>
            <a:endParaRPr lang="pt-BR" dirty="0"/>
          </a:p>
          <a:p>
            <a:pPr lvl="2">
              <a:lnSpc>
                <a:spcPct val="170000"/>
              </a:lnSpc>
            </a:pPr>
            <a:r>
              <a:rPr lang="pt-BR" sz="7200" dirty="0"/>
              <a:t>Para medirmos o desenvolvimento urbano, criamos um índice com o objetivo de avaliar a qualidade de vida dos habitantes urbanos, com base nos seguintes critérios:</a:t>
            </a:r>
          </a:p>
          <a:p>
            <a:pPr lvl="4">
              <a:lnSpc>
                <a:spcPct val="170000"/>
              </a:lnSpc>
            </a:pPr>
            <a:r>
              <a:rPr lang="pt-BR" sz="5600" b="1" dirty="0"/>
              <a:t>Renda per Capta;</a:t>
            </a:r>
          </a:p>
          <a:p>
            <a:pPr lvl="4">
              <a:lnSpc>
                <a:spcPct val="170000"/>
              </a:lnSpc>
            </a:pPr>
            <a:r>
              <a:rPr lang="pt-BR" sz="5600" b="1" dirty="0"/>
              <a:t>Desemprego;</a:t>
            </a:r>
          </a:p>
          <a:p>
            <a:pPr lvl="4">
              <a:lnSpc>
                <a:spcPct val="170000"/>
              </a:lnSpc>
            </a:pPr>
            <a:r>
              <a:rPr lang="pt-BR" sz="5600" b="1" dirty="0"/>
              <a:t>Médicos por habitante;</a:t>
            </a:r>
          </a:p>
          <a:p>
            <a:pPr lvl="4">
              <a:lnSpc>
                <a:spcPct val="170000"/>
              </a:lnSpc>
            </a:pPr>
            <a:r>
              <a:rPr lang="pt-BR" sz="5600" b="1" dirty="0"/>
              <a:t>População com acesso à água tratada;</a:t>
            </a:r>
          </a:p>
          <a:p>
            <a:pPr lvl="4">
              <a:lnSpc>
                <a:spcPct val="170000"/>
              </a:lnSpc>
            </a:pPr>
            <a:r>
              <a:rPr lang="pt-BR" sz="5600" b="1" dirty="0"/>
              <a:t>População alfabetizada;</a:t>
            </a:r>
          </a:p>
          <a:p>
            <a:pPr lvl="4">
              <a:lnSpc>
                <a:spcPct val="170000"/>
              </a:lnSpc>
            </a:pPr>
            <a:r>
              <a:rPr lang="pt-BR" sz="5600" b="1" dirty="0"/>
              <a:t>Expectativa de vida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447202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TM03457452[[fn=Celeste]]</Template>
  <TotalTime>103</TotalTime>
  <Words>652</Words>
  <Application>Microsoft Office PowerPoint</Application>
  <PresentationFormat>Personalizar</PresentationFormat>
  <Paragraphs>114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Celestial</vt:lpstr>
      <vt:lpstr>Índice de Desenvolvimento Urbano</vt:lpstr>
      <vt:lpstr>Relevância</vt:lpstr>
      <vt:lpstr>Panorama mundial populacional</vt:lpstr>
      <vt:lpstr>Slide 4</vt:lpstr>
      <vt:lpstr>Slide 5</vt:lpstr>
      <vt:lpstr>Slide 6</vt:lpstr>
      <vt:lpstr>Slide 7</vt:lpstr>
      <vt:lpstr>introdução</vt:lpstr>
      <vt:lpstr>problema</vt:lpstr>
      <vt:lpstr>Calculo dos medidores PIB Real per Capta</vt:lpstr>
      <vt:lpstr>Calculo dos medidores taxa de desemprego</vt:lpstr>
      <vt:lpstr>Calculo dos medidores Taxa de Alfabetização</vt:lpstr>
      <vt:lpstr>Calculo dos medidores acesso à água potável</vt:lpstr>
      <vt:lpstr>Calculo dos medidores médicos por 1000 habitantes</vt:lpstr>
      <vt:lpstr>Slide 15</vt:lpstr>
      <vt:lpstr>Calculo do índice</vt:lpstr>
      <vt:lpstr>resultados</vt:lpstr>
      <vt:lpstr>resultados</vt:lpstr>
      <vt:lpstr>Objetivos/Considerações Finais</vt:lpstr>
      <vt:lpstr>Bibliografia/Webgrafia (Pesquisa)</vt:lpstr>
      <vt:lpstr>Bibliografia/Webgrafia (Pesquisa)</vt:lpstr>
      <vt:lpstr>Bibliografia/Webgrafia (Imagens)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Índice de Desenvolvimento Urbano</dc:title>
  <dc:creator>Olivia Matos</dc:creator>
  <cp:lastModifiedBy>Felipe Godoy</cp:lastModifiedBy>
  <cp:revision>13</cp:revision>
  <dcterms:created xsi:type="dcterms:W3CDTF">2016-09-24T02:18:43Z</dcterms:created>
  <dcterms:modified xsi:type="dcterms:W3CDTF">2016-10-08T03:46:05Z</dcterms:modified>
</cp:coreProperties>
</file>