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719CE-DD88-4951-B51B-6FF74EAAA102}" v="1" dt="2024-02-10T01:21:05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416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Araneda" userId="3b3851c5-8ed2-4e7e-8680-077549cf9192" providerId="ADAL" clId="{5EB719CE-DD88-4951-B51B-6FF74EAAA102}"/>
    <pc:docChg chg="modSld">
      <pc:chgData name="Marcelo Araneda" userId="3b3851c5-8ed2-4e7e-8680-077549cf9192" providerId="ADAL" clId="{5EB719CE-DD88-4951-B51B-6FF74EAAA102}" dt="2024-02-10T01:21:59.245" v="3" actId="1035"/>
      <pc:docMkLst>
        <pc:docMk/>
      </pc:docMkLst>
      <pc:sldChg chg="addSp modSp mod">
        <pc:chgData name="Marcelo Araneda" userId="3b3851c5-8ed2-4e7e-8680-077549cf9192" providerId="ADAL" clId="{5EB719CE-DD88-4951-B51B-6FF74EAAA102}" dt="2024-02-10T01:21:59.245" v="3" actId="1035"/>
        <pc:sldMkLst>
          <pc:docMk/>
          <pc:sldMk cId="3951350908" sldId="256"/>
        </pc:sldMkLst>
        <pc:grpChg chg="add mod">
          <ac:chgData name="Marcelo Araneda" userId="3b3851c5-8ed2-4e7e-8680-077549cf9192" providerId="ADAL" clId="{5EB719CE-DD88-4951-B51B-6FF74EAAA102}" dt="2024-02-10T01:21:12.027" v="1" actId="1076"/>
          <ac:grpSpMkLst>
            <pc:docMk/>
            <pc:sldMk cId="3951350908" sldId="256"/>
            <ac:grpSpMk id="15" creationId="{0F7C6DEA-6423-5B91-5A0E-B537FA76B713}"/>
          </ac:grpSpMkLst>
        </pc:grpChg>
        <pc:picChg chg="mod">
          <ac:chgData name="Marcelo Araneda" userId="3b3851c5-8ed2-4e7e-8680-077549cf9192" providerId="ADAL" clId="{5EB719CE-DD88-4951-B51B-6FF74EAAA102}" dt="2024-02-10T01:21:05.892" v="0" actId="164"/>
          <ac:picMkLst>
            <pc:docMk/>
            <pc:sldMk cId="3951350908" sldId="256"/>
            <ac:picMk id="13" creationId="{273F6444-EBA1-2C64-7211-1301EE9A51FE}"/>
          </ac:picMkLst>
        </pc:picChg>
        <pc:cxnChg chg="mod">
          <ac:chgData name="Marcelo Araneda" userId="3b3851c5-8ed2-4e7e-8680-077549cf9192" providerId="ADAL" clId="{5EB719CE-DD88-4951-B51B-6FF74EAAA102}" dt="2024-02-10T01:21:59.245" v="3" actId="1035"/>
          <ac:cxnSpMkLst>
            <pc:docMk/>
            <pc:sldMk cId="3951350908" sldId="256"/>
            <ac:cxnSpMk id="8" creationId="{96D06BA7-DB8D-AAA6-90A5-F857F6F781C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297AB-2266-DE26-5BAE-FFCB2116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217545-1A8D-028E-2243-BD4A14F7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F77BDF-FDB1-16DE-625B-F337DAF0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96C-8855-4C2A-B845-F95CF0F07387}" type="datetimeFigureOut">
              <a:rPr lang="es-CL" smtClean="0"/>
              <a:t>09-02-2024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580E59-311C-B6E2-1796-4B1F51E2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B34BF-EC12-DD25-880A-72B859F3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EB57-F4F7-496F-AF2C-AD680D0F97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537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208D1-D47C-EA22-4C80-E610D13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B0EC48-8265-9299-46EF-748346E71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6D9C7B-53B3-08E2-A1DF-030D7630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96C-8855-4C2A-B845-F95CF0F07387}" type="datetimeFigureOut">
              <a:rPr lang="es-CL" smtClean="0"/>
              <a:t>09-02-2024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8D870D-6372-2CE8-952C-67DF593C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C6D70-C3D7-6239-D72C-C4C48744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EB57-F4F7-496F-AF2C-AD680D0F97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23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C64EDD-2176-A1A7-EF99-FFBD915FF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8E66A1-A17E-49FE-C472-408A7F241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37D673-6749-7F04-55D9-5AFCC1F2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96C-8855-4C2A-B845-F95CF0F07387}" type="datetimeFigureOut">
              <a:rPr lang="es-CL" smtClean="0"/>
              <a:t>09-02-2024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542B6-A9CD-E4E0-ABFD-1D795FA6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A07E55-CD0E-0EF6-59AB-7C01CEF6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EB57-F4F7-496F-AF2C-AD680D0F97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305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DECD-33F1-1538-C8F6-FE85C876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61076-6914-B10D-5FF1-1378BC02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40CB5-83DA-D85A-B399-5EE57DB6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96C-8855-4C2A-B845-F95CF0F07387}" type="datetimeFigureOut">
              <a:rPr lang="es-CL" smtClean="0"/>
              <a:t>09-02-2024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C402F-45CE-E328-569B-2E6B6965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F6ABFB-F6A3-3515-7005-31DB9B63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EB57-F4F7-496F-AF2C-AD680D0F97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929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8DDCC-D62C-9174-EC04-A4E659AC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EFC9EE-A118-0DD5-5D5F-52B2B0A72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4DE7E-B806-CE99-CB82-5BA70F8C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96C-8855-4C2A-B845-F95CF0F07387}" type="datetimeFigureOut">
              <a:rPr lang="es-CL" smtClean="0"/>
              <a:t>09-02-2024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83824-21F5-DFE7-D0AC-E1152A6C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DA88C7-F9AC-800B-2F20-0B9041C0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EB57-F4F7-496F-AF2C-AD680D0F97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115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02A6F-C757-04DC-E43F-F9FC1711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AC379-0B6D-D643-1E46-75F11CD86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FCB308-41A5-E31F-9D05-DC73FD23F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38E3FB-6BA0-D7D7-3CBC-B11A52C1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96C-8855-4C2A-B845-F95CF0F07387}" type="datetimeFigureOut">
              <a:rPr lang="es-CL" smtClean="0"/>
              <a:t>09-02-2024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3E15DA-67B0-1553-0DC6-328A24D1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BBE093-35B1-CBB0-D89F-BB22C3FE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EB57-F4F7-496F-AF2C-AD680D0F97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43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C9197-D1CB-EF4A-534C-C3FDDCDF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0BBEB1-5C33-3FAD-E469-0906048E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5E9C3D-45BF-A3AF-93A0-4EE2F38D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0A9DC6-6A84-C5DC-E5A0-0343918D7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BFDD81-752C-3073-B789-553BA864C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C7DBEA-CE4C-FF76-50F2-7439CA57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96C-8855-4C2A-B845-F95CF0F07387}" type="datetimeFigureOut">
              <a:rPr lang="es-CL" smtClean="0"/>
              <a:t>09-02-2024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2B2E9F-DFA1-E36C-7B62-B63BC648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AE63D1-0B78-A822-417C-E7DBE39B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EB57-F4F7-496F-AF2C-AD680D0F97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00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A297B-A9BE-7CF3-1FD5-C3699142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5ABAB3-411C-9D3A-6E4F-2222D726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96C-8855-4C2A-B845-F95CF0F07387}" type="datetimeFigureOut">
              <a:rPr lang="es-CL" smtClean="0"/>
              <a:t>09-02-2024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2CCD44-A8D5-5C14-B07A-44F848AB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1F1A48-E522-FECD-5454-B9BB593D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EB57-F4F7-496F-AF2C-AD680D0F97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07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62DA67-73E8-814F-5A12-23C4C3F7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96C-8855-4C2A-B845-F95CF0F07387}" type="datetimeFigureOut">
              <a:rPr lang="es-CL" smtClean="0"/>
              <a:t>09-02-2024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B96E00-F05A-8839-8188-4DB2DFB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501DA3-482A-A581-E80A-34CB0C51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EB57-F4F7-496F-AF2C-AD680D0F97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255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8EA40-5649-9285-8500-ABA9736E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766C3-FED4-C1AA-CBEE-7368CE1A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05E8F5-DC6E-3391-9A95-C0B3EB5AB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E8F7F1-66C7-3401-C8B3-1D476FC3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96C-8855-4C2A-B845-F95CF0F07387}" type="datetimeFigureOut">
              <a:rPr lang="es-CL" smtClean="0"/>
              <a:t>09-02-2024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F808D2-E287-33DB-A6A4-CC239815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A4411F-F456-4082-8051-EB526425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EB57-F4F7-496F-AF2C-AD680D0F97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414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DE331-658C-4E33-6642-C7B6AE81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5DE670-D543-2E7D-0504-075D306C2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E81857-ED30-8FE4-2823-E37785027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1F2237-9D9F-98D5-78C2-8F8E3C7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96C-8855-4C2A-B845-F95CF0F07387}" type="datetimeFigureOut">
              <a:rPr lang="es-CL" smtClean="0"/>
              <a:t>09-02-2024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3E5088-96DC-5143-9EB9-347D9184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C5C902-4304-5D2A-15E5-E6C07B6F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EB57-F4F7-496F-AF2C-AD680D0F97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359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A973D2-37CC-67BF-25F8-12137E5D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DBC4DC-4236-0629-7705-2145DB10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B2808-010A-78F0-9530-AD90087F1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0E96C-8855-4C2A-B845-F95CF0F07387}" type="datetimeFigureOut">
              <a:rPr lang="es-CL" smtClean="0"/>
              <a:t>09-02-2024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510F6-D9BB-0BFE-41E2-67694C3B7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EFC729-DB06-8C4E-3B74-528B787E2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5EB57-F4F7-496F-AF2C-AD680D0F97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379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0F7C6DEA-6423-5B91-5A0E-B537FA76B713}"/>
              </a:ext>
            </a:extLst>
          </p:cNvPr>
          <p:cNvGrpSpPr/>
          <p:nvPr/>
        </p:nvGrpSpPr>
        <p:grpSpPr>
          <a:xfrm>
            <a:off x="395108" y="967069"/>
            <a:ext cx="11401783" cy="5766726"/>
            <a:chOff x="501251" y="967069"/>
            <a:chExt cx="11401783" cy="5766726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73F6444-EBA1-2C64-7211-1301EE9A5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251" y="967069"/>
              <a:ext cx="10917859" cy="5766726"/>
            </a:xfrm>
            <a:prstGeom prst="rect">
              <a:avLst/>
            </a:prstGeom>
          </p:spPr>
        </p:pic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6D06BA7-DB8D-AAA6-90A5-F857F6F781CF}"/>
                </a:ext>
              </a:extLst>
            </p:cNvPr>
            <p:cNvCxnSpPr>
              <a:cxnSpLocks/>
            </p:cNvCxnSpPr>
            <p:nvPr/>
          </p:nvCxnSpPr>
          <p:spPr>
            <a:xfrm>
              <a:off x="985175" y="3013287"/>
              <a:ext cx="10917859" cy="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350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Marcelo Araneda</dc:creator>
  <cp:lastModifiedBy>Marcelo Araneda</cp:lastModifiedBy>
  <cp:revision>1</cp:revision>
  <dcterms:created xsi:type="dcterms:W3CDTF">2024-02-10T00:43:10Z</dcterms:created>
  <dcterms:modified xsi:type="dcterms:W3CDTF">2024-02-10T01:22:04Z</dcterms:modified>
</cp:coreProperties>
</file>