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3" r:id="rId2"/>
    <p:sldId id="678" r:id="rId3"/>
    <p:sldId id="752" r:id="rId4"/>
    <p:sldId id="751" r:id="rId5"/>
    <p:sldId id="754" r:id="rId6"/>
    <p:sldId id="755" r:id="rId7"/>
    <p:sldId id="814" r:id="rId8"/>
    <p:sldId id="756" r:id="rId9"/>
    <p:sldId id="757" r:id="rId10"/>
    <p:sldId id="758" r:id="rId11"/>
    <p:sldId id="759" r:id="rId12"/>
    <p:sldId id="760" r:id="rId13"/>
    <p:sldId id="679" r:id="rId14"/>
    <p:sldId id="681" r:id="rId15"/>
    <p:sldId id="761" r:id="rId16"/>
    <p:sldId id="682" r:id="rId17"/>
    <p:sldId id="7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433" autoAdjust="0"/>
  </p:normalViewPr>
  <p:slideViewPr>
    <p:cSldViewPr snapToGrid="0">
      <p:cViewPr varScale="1">
        <p:scale>
          <a:sx n="108" d="100"/>
          <a:sy n="108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6/8/20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6/8/20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6/8/20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6/8/20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6/8/20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6/8/20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6/8/20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Common TM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E0C0F2-FEDE-924C-A47A-F797AD8DDB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8DB39-B8C8-7345-AFAD-FCBD0E9C8B4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5886</TotalTime>
  <Words>795</Words>
  <Application>Microsoft Macintosh PowerPoint</Application>
  <PresentationFormat>On-screen Show (4:3)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Consolas</vt:lpstr>
      <vt:lpstr>1_Office Theme</vt:lpstr>
      <vt:lpstr>GSERM: Text Mining &amp; NLP Common TM Visuals</vt:lpstr>
      <vt:lpstr>PowerPoint Presentation</vt:lpstr>
      <vt:lpstr>Open A_text_organization_REVIEW.R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338</cp:revision>
  <dcterms:created xsi:type="dcterms:W3CDTF">2018-05-23T17:24:59Z</dcterms:created>
  <dcterms:modified xsi:type="dcterms:W3CDTF">2020-06-08T14:50:25Z</dcterms:modified>
</cp:coreProperties>
</file>