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73" autoAdjust="0"/>
  </p:normalViewPr>
  <p:slideViewPr>
    <p:cSldViewPr snapToGrid="0">
      <p:cViewPr varScale="1">
        <p:scale>
          <a:sx n="108" d="100"/>
          <a:sy n="108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live_E_text_organization.R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39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WEDS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EDA3B8-13AE-E64D-8AD5-71727B76BE5F}"/>
              </a:ext>
            </a:extLst>
          </p:cNvPr>
          <p:cNvSpPr/>
          <p:nvPr/>
        </p:nvSpPr>
        <p:spPr>
          <a:xfrm>
            <a:off x="890650" y="4001984"/>
            <a:ext cx="7362701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another day because I underestimated the time it takes to upload large video files so the videos were delayed by a few hours!</a:t>
            </a:r>
          </a:p>
        </p:txBody>
      </p: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5731</TotalTime>
  <Words>1605</Words>
  <Application>Microsoft Macintosh PowerPoint</Application>
  <PresentationFormat>On-screen Show (4:3)</PresentationFormat>
  <Paragraphs>420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298</cp:revision>
  <dcterms:created xsi:type="dcterms:W3CDTF">2018-05-23T17:24:59Z</dcterms:created>
  <dcterms:modified xsi:type="dcterms:W3CDTF">2020-06-08T03:07:34Z</dcterms:modified>
</cp:coreProperties>
</file>