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93" r:id="rId2"/>
    <p:sldId id="810" r:id="rId3"/>
    <p:sldId id="811" r:id="rId4"/>
    <p:sldId id="812" r:id="rId5"/>
    <p:sldId id="813" r:id="rId6"/>
    <p:sldId id="814" r:id="rId7"/>
    <p:sldId id="822" r:id="rId8"/>
    <p:sldId id="823" r:id="rId9"/>
    <p:sldId id="824" r:id="rId10"/>
    <p:sldId id="815" r:id="rId11"/>
    <p:sldId id="816" r:id="rId12"/>
    <p:sldId id="818" r:id="rId13"/>
    <p:sldId id="819" r:id="rId14"/>
    <p:sldId id="817" r:id="rId15"/>
    <p:sldId id="820" r:id="rId16"/>
    <p:sldId id="821" r:id="rId17"/>
    <p:sldId id="809" r:id="rId18"/>
    <p:sldId id="826" r:id="rId19"/>
    <p:sldId id="827" r:id="rId20"/>
    <p:sldId id="8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35" autoAdjust="0"/>
  </p:normalViewPr>
  <p:slideViewPr>
    <p:cSldViewPr snapToGrid="0">
      <p:cViewPr varScale="1">
        <p:scale>
          <a:sx n="95" d="100"/>
          <a:sy n="95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6/2/20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6/2/20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6/2/20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6/2/20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6/2/20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6/2/20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6/2/20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6383</TotalTime>
  <Words>769</Words>
  <Application>Microsoft Macintosh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GSERM: Text Mining &amp; NLP Sentiment Analysis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381</cp:revision>
  <dcterms:created xsi:type="dcterms:W3CDTF">2018-05-23T17:24:59Z</dcterms:created>
  <dcterms:modified xsi:type="dcterms:W3CDTF">2020-06-02T20:57:30Z</dcterms:modified>
</cp:coreProperties>
</file>