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444" r:id="rId2"/>
    <p:sldId id="372" r:id="rId3"/>
    <p:sldId id="392" r:id="rId4"/>
    <p:sldId id="450" r:id="rId5"/>
    <p:sldId id="386" r:id="rId6"/>
    <p:sldId id="423" r:id="rId7"/>
    <p:sldId id="424" r:id="rId8"/>
    <p:sldId id="425" r:id="rId9"/>
    <p:sldId id="81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5" autoAdjust="0"/>
    <p:restoredTop sz="80337" autoAdjust="0"/>
  </p:normalViewPr>
  <p:slideViewPr>
    <p:cSldViewPr snapToGrid="0">
      <p:cViewPr varScale="1">
        <p:scale>
          <a:sx n="94" d="100"/>
          <a:sy n="94" d="100"/>
        </p:scale>
        <p:origin x="187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6/10/20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6/10/20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6/10/20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6/10/20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6/10/20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6/10/20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6/10/20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6/10/20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350" y="6356350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1506" name="Picture 2" descr="Image result for diamond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77" y="1849957"/>
            <a:ext cx="4857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BB663D-01EF-4349-BC3F-AD5EF5AE836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B1DC75-EFAD-CF4F-A2C5-B67F80965FA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7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26A7D0B-55AC-40B0-AF34-184DF41C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6/10/20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882EB1D-E4F6-43E0-AE5A-D73ABBA4A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4654999-DD13-4EEC-8244-871A04999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DB1FE-3240-7443-8B59-0DC900EB7AA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F963FF-FF28-3845-83A0-2757F17D503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Minimizing the Sum of Ordinary Least Squared Errors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870573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2411249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532" y="1251276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50" y="1252662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4803" y="1339694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584" y="1339694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6364B2-BE15-5A49-8353-421DDA111A1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A56E27-82CD-0041-8360-5B1AFEF561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Errors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421129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1961805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03349" y="2067339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77080" y="2219862"/>
            <a:ext cx="0" cy="2199738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71810" y="3086100"/>
            <a:ext cx="13317" cy="137160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96076" y="3005511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12401" y="2902557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476500" y="3009900"/>
            <a:ext cx="1" cy="142875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98374" y="4438650"/>
            <a:ext cx="0" cy="210326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814976" y="4615236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3B23C6-A363-3A4B-8740-C4951080349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25B6C3-EA30-AC4B-A4FC-E945F54D471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900B9AB-E4C1-8643-A8D3-FCE54C2E04C5}"/>
              </a:ext>
            </a:extLst>
          </p:cNvPr>
          <p:cNvSpPr/>
          <p:nvPr/>
        </p:nvSpPr>
        <p:spPr>
          <a:xfrm>
            <a:off x="4267532" y="1127291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1E1AF1-53D7-A541-85E5-859D2AD603B6}"/>
              </a:ext>
            </a:extLst>
          </p:cNvPr>
          <p:cNvSpPr/>
          <p:nvPr/>
        </p:nvSpPr>
        <p:spPr>
          <a:xfrm>
            <a:off x="99750" y="1128677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60699F-E11C-A040-BEB0-02B49E2E3576}"/>
              </a:ext>
            </a:extLst>
          </p:cNvPr>
          <p:cNvSpPr txBox="1"/>
          <p:nvPr/>
        </p:nvSpPr>
        <p:spPr>
          <a:xfrm>
            <a:off x="3394803" y="1215709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F00B53-326A-ED4F-868F-B055ADC571F4}"/>
              </a:ext>
            </a:extLst>
          </p:cNvPr>
          <p:cNvSpPr txBox="1"/>
          <p:nvPr/>
        </p:nvSpPr>
        <p:spPr>
          <a:xfrm>
            <a:off x="7562584" y="1215709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</p:spTree>
    <p:extLst>
      <p:ext uri="{BB962C8B-B14F-4D97-AF65-F5344CB8AC3E}">
        <p14:creationId xmlns:p14="http://schemas.microsoft.com/office/powerpoint/2010/main" val="11404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 is really going 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linear regress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00" y="1081289"/>
            <a:ext cx="5353801" cy="40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5884" y="1081218"/>
            <a:ext cx="8512233" cy="499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algorithm is optimizing the inputs and weights (beta’s) to </a:t>
            </a:r>
            <a:r>
              <a:rPr lang="en-US" sz="1600" b="1" dirty="0">
                <a:solidFill>
                  <a:schemeClr val="accent1"/>
                </a:solidFill>
              </a:rPr>
              <a:t>minimize the sum of squared errors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This is called “ordinary least squares (OLS).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AF5988-CFF2-CF45-8152-B5C1FD1B51F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33890B-9424-1149-BA60-87FA559E72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88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15" y="1306930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3064042" y="2011680"/>
            <a:ext cx="4882925" cy="193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Treated Variable Names i.e. informative features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7280" y="2826327"/>
            <a:ext cx="1966762" cy="22429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3B008A-FAA6-EF4B-8FC5-AA7CC51E571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FCEAD-9FFF-984C-A9A9-9AA60B6B393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8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114425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4344780" y="2011680"/>
            <a:ext cx="3602187" cy="168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Coefficients or Beta values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14502" y="2537569"/>
            <a:ext cx="1230278" cy="23275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1EC679-A7DA-BB49-B2C7-101E0D399AC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2551E-DF8F-1C4D-9FC3-5A96A11AC20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47" y="1355057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4604084" y="2011680"/>
            <a:ext cx="3168316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716684" y="1496291"/>
            <a:ext cx="2111432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Another name for errors.</a:t>
            </a:r>
          </a:p>
          <a:p>
            <a:pPr algn="ctr"/>
            <a:r>
              <a:rPr lang="en-US" sz="1200" dirty="0"/>
              <a:t>Summary stats for the errors.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7279" y="1945178"/>
            <a:ext cx="3506805" cy="6317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C30F46-618E-5144-A15A-C47543BBEC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FCAED0-17FA-9743-9EBA-A20CD1853D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0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338A7-2631-4CAB-8FD1-FA2B9EFB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D96815-0C83-42CE-AC07-527ACA7F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B_Regression_v1.R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2987C-E3A6-42DD-AFFF-EB8A2EBC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E7633-B0A8-4E26-B238-66B7D58C3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AA9403-8033-6A46-8310-CE67411062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668BBE-B24A-BD43-AED1-831C03D746C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1782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6689</TotalTime>
  <Words>233</Words>
  <Application>Microsoft Macintosh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1_Office Theme</vt:lpstr>
      <vt:lpstr>PowerPoint Presentation</vt:lpstr>
      <vt:lpstr>Linear Regression</vt:lpstr>
      <vt:lpstr>Minimizing the Sum of Ordinary Least Squared Errors</vt:lpstr>
      <vt:lpstr>Big Errors</vt:lpstr>
      <vt:lpstr>So what is really going on?</vt:lpstr>
      <vt:lpstr>Highlights of a fit summary</vt:lpstr>
      <vt:lpstr>Highlights of a fit summary</vt:lpstr>
      <vt:lpstr>Highlights of a fit summary</vt:lpstr>
      <vt:lpstr>Open B_Regression_v1.R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408</cp:revision>
  <dcterms:created xsi:type="dcterms:W3CDTF">2018-05-23T17:24:59Z</dcterms:created>
  <dcterms:modified xsi:type="dcterms:W3CDTF">2020-06-10T19:11:46Z</dcterms:modified>
</cp:coreProperties>
</file>