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593" r:id="rId2"/>
    <p:sldId id="811" r:id="rId3"/>
    <p:sldId id="815" r:id="rId4"/>
    <p:sldId id="397" r:id="rId5"/>
    <p:sldId id="447" r:id="rId6"/>
    <p:sldId id="400" r:id="rId7"/>
    <p:sldId id="809" r:id="rId8"/>
    <p:sldId id="350" r:id="rId9"/>
    <p:sldId id="383" r:id="rId10"/>
    <p:sldId id="384" r:id="rId11"/>
    <p:sldId id="357" r:id="rId12"/>
    <p:sldId id="8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0394" autoAdjust="0"/>
  </p:normalViewPr>
  <p:slideViewPr>
    <p:cSldViewPr snapToGrid="0">
      <p:cViewPr varScale="1">
        <p:scale>
          <a:sx n="82" d="100"/>
          <a:sy n="82" d="100"/>
        </p:scale>
        <p:origin x="24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6/3/20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6/3/20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6/3/20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6/3/20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6/3/20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ElasticNet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Practice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EA7CF-7C85-6C46-8297-0D6E255502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9567F-C37F-FE44-85AA-6F46BCA481A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6/3/20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6/3/20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6661</TotalTime>
  <Words>637</Words>
  <Application>Microsoft Macintosh PowerPoint</Application>
  <PresentationFormat>On-screen Show (4:3)</PresentationFormat>
  <Paragraphs>133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GSERM: Text Mining &amp; NLP ElasticNet Regression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Let’s Practice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405</cp:revision>
  <dcterms:created xsi:type="dcterms:W3CDTF">2018-05-23T17:24:59Z</dcterms:created>
  <dcterms:modified xsi:type="dcterms:W3CDTF">2020-06-03T19:48:07Z</dcterms:modified>
</cp:coreProperties>
</file>