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0" r:id="rId22"/>
    <p:sldId id="7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73" autoAdjust="0"/>
  </p:normalViewPr>
  <p:slideViewPr>
    <p:cSldViewPr snapToGrid="0">
      <p:cViewPr varScale="1">
        <p:scale>
          <a:sx n="95" d="100"/>
          <a:sy n="95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4"/>
          <a:stretch/>
        </p:blipFill>
        <p:spPr bwMode="auto">
          <a:xfrm>
            <a:off x="8182940" y="6309360"/>
            <a:ext cx="9610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E624F4-3542-452F-9780-DCF4116E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2D7AE5BF-4435-4AF1-9B58-583FD7A1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1BA8C0-D712-4C50-880C-42F6FF79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G_text_organization.R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Live Discussion Point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942267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345" y="1876097"/>
            <a:ext cx="89073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are these matrices sparse?  What do they represent?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a Document Term Matrix what is each row?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a Term Document Matrix what is each row?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68F08F-685B-8F43-8C55-B3050CF256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43D929-F5DD-BB48-B031-EA61BC098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9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390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Day2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4C6CA2C-868E-4ED3-B0CB-910C228258A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0FFCC42-8F8D-4609-9B8A-7AC247FB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w UD PIPE covered on Friday</a:t>
            </a:r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5728</TotalTime>
  <Words>1641</Words>
  <Application>Microsoft Macintosh PowerPoint</Application>
  <PresentationFormat>On-screen Show (4:3)</PresentationFormat>
  <Paragraphs>431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296</cp:revision>
  <dcterms:created xsi:type="dcterms:W3CDTF">2018-05-23T17:24:59Z</dcterms:created>
  <dcterms:modified xsi:type="dcterms:W3CDTF">2020-06-08T00:06:26Z</dcterms:modified>
</cp:coreProperties>
</file>