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04" r:id="rId9"/>
    <p:sldId id="302" r:id="rId10"/>
    <p:sldId id="312" r:id="rId11"/>
    <p:sldId id="313" r:id="rId12"/>
    <p:sldId id="340" r:id="rId13"/>
    <p:sldId id="315" r:id="rId14"/>
    <p:sldId id="820" r:id="rId15"/>
    <p:sldId id="821" r:id="rId16"/>
    <p:sldId id="822" r:id="rId17"/>
    <p:sldId id="8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03" autoAdjust="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7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4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388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D_newsAPI_example.R</a:t>
            </a:r>
            <a:endParaRPr lang="en-US" dirty="0"/>
          </a:p>
          <a:p>
            <a:r>
              <a:rPr lang="en-US" dirty="0" err="1"/>
              <a:t>E_newsAPI_example_spaceX.R</a:t>
            </a:r>
            <a:endParaRPr lang="en-US" dirty="0"/>
          </a:p>
          <a:p>
            <a:r>
              <a:rPr lang="en-US" dirty="0" err="1"/>
              <a:t>F_presidentialApproval.R</a:t>
            </a:r>
            <a:r>
              <a:rPr lang="en-US" dirty="0"/>
              <a:t> – </a:t>
            </a:r>
            <a:r>
              <a:rPr lang="en-US" i="1" dirty="0"/>
              <a:t>not just text</a:t>
            </a:r>
          </a:p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6/7/20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6/7/20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6/7/20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6/7/20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6/7/20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6/7/20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5589</TotalTime>
  <Words>533</Words>
  <Application>Microsoft Macintosh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GSERM: Text Mining &amp; NLP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301</cp:revision>
  <dcterms:created xsi:type="dcterms:W3CDTF">2018-05-23T17:24:59Z</dcterms:created>
  <dcterms:modified xsi:type="dcterms:W3CDTF">2020-06-07T18:15:05Z</dcterms:modified>
</cp:coreProperties>
</file>