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824" r:id="rId2"/>
    <p:sldId id="825" r:id="rId3"/>
    <p:sldId id="826" r:id="rId4"/>
    <p:sldId id="82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2" autoAdjust="0"/>
    <p:restoredTop sz="91360" autoAdjust="0"/>
  </p:normalViewPr>
  <p:slideViewPr>
    <p:cSldViewPr snapToGrid="0">
      <p:cViewPr varScale="1">
        <p:scale>
          <a:sx n="98" d="100"/>
          <a:sy n="98" d="100"/>
        </p:scale>
        <p:origin x="69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1/3/21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1/3/21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1/3/21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1/3/21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1/3/21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1/3/21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1/3/21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1/3/21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1/3/21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1/3/21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1/3/21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1/3/21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6700A58B-DD98-43D0-B791-721480A02982}" type="datetime1">
              <a:rPr lang="en-US" sz="1200">
                <a:solidFill>
                  <a:srgbClr val="FFFFFF"/>
                </a:solidFill>
              </a:rPr>
              <a:pPr defTabSz="457200">
                <a:spcAft>
                  <a:spcPts val="600"/>
                </a:spcAft>
              </a:pPr>
              <a:t>1/3/21</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Kwartler</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6700A58B-DD98-43D0-B791-721480A02982}" type="datetime1">
              <a:rPr lang="en-US" smtClean="0"/>
              <a:t>1/3/21</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Kwartler</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6700A58B-DD98-43D0-B791-721480A02982}" type="datetime1">
              <a:rPr lang="en-US" smtClean="0"/>
              <a:t>1/3/21</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6700A58B-DD98-43D0-B791-721480A02982}" type="datetime1">
              <a:rPr lang="en-US" smtClean="0"/>
              <a:t>1/3/21</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a:t>
            </a:r>
            <a:r>
              <a:rPr lang="en-US" dirty="0" err="1"/>
              <a:t>C_Speech_to_Text_API.R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Kwartler</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2428485" cy="923330"/>
          </a:xfrm>
          <a:prstGeom prst="rect">
            <a:avLst/>
          </a:prstGeom>
          <a:noFill/>
        </p:spPr>
        <p:txBody>
          <a:bodyPr wrap="none" rtlCol="0">
            <a:spAutoFit/>
          </a:bodyPr>
          <a:lstStyle/>
          <a:p>
            <a:r>
              <a:rPr lang="en-US" dirty="0"/>
              <a:t>-Fast</a:t>
            </a:r>
          </a:p>
          <a:p>
            <a:r>
              <a:rPr lang="en-US" dirty="0"/>
              <a:t>+Low Computation Cost</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318</Words>
  <Application>Microsoft Macintosh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1_Office Theme</vt:lpstr>
      <vt:lpstr>Using an API for Services</vt:lpstr>
      <vt:lpstr>library(googleLanguageR)</vt:lpstr>
      <vt:lpstr>How does Speech to Text Work?</vt:lpstr>
      <vt:lpstr>Open C_Speech_to_Text_API.R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Kwartler, Edward</cp:lastModifiedBy>
  <cp:revision>5</cp:revision>
  <dcterms:created xsi:type="dcterms:W3CDTF">2021-01-03T03:04:03Z</dcterms:created>
  <dcterms:modified xsi:type="dcterms:W3CDTF">2021-01-03T05:46:04Z</dcterms:modified>
</cp:coreProperties>
</file>