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80" r:id="rId10"/>
    <p:sldId id="881" r:id="rId11"/>
    <p:sldId id="882" r:id="rId12"/>
    <p:sldId id="874" r:id="rId13"/>
    <p:sldId id="875" r:id="rId14"/>
    <p:sldId id="876" r:id="rId15"/>
    <p:sldId id="877" r:id="rId16"/>
    <p:sldId id="811" r:id="rId17"/>
    <p:sldId id="878" r:id="rId18"/>
    <p:sldId id="879" r:id="rId19"/>
    <p:sldId id="8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1701" autoAdjust="0"/>
  </p:normalViewPr>
  <p:slideViewPr>
    <p:cSldViewPr snapToGrid="0">
      <p:cViewPr varScale="1">
        <p:scale>
          <a:sx n="117" d="100"/>
          <a:sy n="117" d="100"/>
        </p:scale>
        <p:origin x="12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1/6/21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1/6/21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1/6/21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1/6/21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1/6/21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1/6/21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1/6/21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inherit"/>
              </a:rPr>
              <a:t>LAT: 48.874911</a:t>
            </a:r>
            <a:endParaRPr lang="en-US" dirty="0">
              <a:latin typeface="proxima-nova"/>
            </a:endParaRPr>
          </a:p>
          <a:p>
            <a:pPr fontAlgn="base"/>
            <a:r>
              <a:rPr lang="en-US" cap="all" dirty="0">
                <a:latin typeface="proxima-nova"/>
              </a:rPr>
              <a:t>LON</a:t>
            </a:r>
            <a:r>
              <a:rPr lang="en-US" cap="all" dirty="0">
                <a:latin typeface="inherit"/>
              </a:rPr>
              <a:t>:</a:t>
            </a:r>
            <a:r>
              <a:rPr lang="en-US" dirty="0">
                <a:latin typeface="inherit"/>
              </a:rPr>
              <a:t>2.310612</a:t>
            </a:r>
            <a:endParaRPr lang="en-US" i="0" dirty="0"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Quick Answer has 1 data point.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Its about 1.5k from Arc de Triumph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16E2-710D-9B4F-94D2-3B335DB04B0A}"/>
              </a:ext>
            </a:extLst>
          </p:cNvPr>
          <p:cNvCxnSpPr>
            <a:cxnSpLocks/>
          </p:cNvCxnSpPr>
          <p:nvPr/>
        </p:nvCxnSpPr>
        <p:spPr>
          <a:xfrm flipV="1">
            <a:off x="532435" y="2523281"/>
            <a:ext cx="2407535" cy="14931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inherit"/>
              </a:rPr>
              <a:t>LAT: 48.874911</a:t>
            </a:r>
            <a:endParaRPr lang="en-US" dirty="0">
              <a:latin typeface="proxima-nova"/>
            </a:endParaRPr>
          </a:p>
          <a:p>
            <a:pPr fontAlgn="base"/>
            <a:r>
              <a:rPr lang="en-US" cap="all" dirty="0">
                <a:latin typeface="proxima-nova"/>
              </a:rPr>
              <a:t>LON</a:t>
            </a:r>
            <a:r>
              <a:rPr lang="en-US" cap="all" dirty="0">
                <a:latin typeface="inherit"/>
              </a:rPr>
              <a:t>:</a:t>
            </a:r>
            <a:r>
              <a:rPr lang="en-US" dirty="0">
                <a:latin typeface="inherit"/>
              </a:rPr>
              <a:t>2.310612</a:t>
            </a:r>
            <a:endParaRPr lang="en-US" i="0" dirty="0"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Quick Answer has 1 data point.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Its about 1.5k from Arc de Triumph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16E2-710D-9B4F-94D2-3B335DB04B0A}"/>
              </a:ext>
            </a:extLst>
          </p:cNvPr>
          <p:cNvCxnSpPr>
            <a:cxnSpLocks/>
          </p:cNvCxnSpPr>
          <p:nvPr/>
        </p:nvCxnSpPr>
        <p:spPr>
          <a:xfrm flipV="1">
            <a:off x="532435" y="2523281"/>
            <a:ext cx="2407535" cy="1493134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1D110-014C-FD43-99BC-BD458468192D}"/>
              </a:ext>
            </a:extLst>
          </p:cNvPr>
          <p:cNvSpPr/>
          <p:nvPr/>
        </p:nvSpPr>
        <p:spPr>
          <a:xfrm>
            <a:off x="1657350" y="5326350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accent1"/>
                </a:solidFill>
                <a:latin typeface="inherit"/>
              </a:rPr>
              <a:t>LAT: 48.874911</a:t>
            </a:r>
            <a:endParaRPr lang="en-US" b="1" dirty="0">
              <a:solidFill>
                <a:schemeClr val="accent1"/>
              </a:solidFill>
              <a:latin typeface="proxima-nova"/>
            </a:endParaRPr>
          </a:p>
          <a:p>
            <a:pPr fontAlgn="base"/>
            <a:r>
              <a:rPr lang="en-US" b="1" cap="all" dirty="0">
                <a:solidFill>
                  <a:schemeClr val="accent1"/>
                </a:solidFill>
                <a:latin typeface="proxima-nova"/>
              </a:rPr>
              <a:t>LON</a:t>
            </a:r>
            <a:r>
              <a:rPr lang="en-US" b="1" cap="all" dirty="0">
                <a:solidFill>
                  <a:schemeClr val="accent1"/>
                </a:solidFill>
                <a:latin typeface="inherit"/>
              </a:rPr>
              <a:t>:</a:t>
            </a:r>
            <a:r>
              <a:rPr lang="en-US" b="1" dirty="0">
                <a:solidFill>
                  <a:schemeClr val="accent1"/>
                </a:solidFill>
                <a:latin typeface="inherit"/>
              </a:rPr>
              <a:t>2.310612</a:t>
            </a:r>
            <a:endParaRPr lang="en-US" b="1" i="0" dirty="0">
              <a:solidFill>
                <a:schemeClr val="accent1"/>
              </a:solidFill>
              <a:effectLst/>
              <a:latin typeface="proxima-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33D87-CA8B-7446-BFC8-2D398B72B266}"/>
              </a:ext>
            </a:extLst>
          </p:cNvPr>
          <p:cNvSpPr/>
          <p:nvPr/>
        </p:nvSpPr>
        <p:spPr>
          <a:xfrm>
            <a:off x="4366780" y="5423758"/>
            <a:ext cx="351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Its about 1.5k from Arc de Triumph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9FB9E-A992-9F48-AAF3-0BE794DD48E7}"/>
              </a:ext>
            </a:extLst>
          </p:cNvPr>
          <p:cNvSpPr txBox="1"/>
          <p:nvPr/>
        </p:nvSpPr>
        <p:spPr>
          <a:xfrm>
            <a:off x="1343647" y="4957018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Values, Highly Specific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8267D5-4D55-2B40-A66E-FD8ED2D74B45}"/>
              </a:ext>
            </a:extLst>
          </p:cNvPr>
          <p:cNvSpPr txBox="1"/>
          <p:nvPr/>
        </p:nvSpPr>
        <p:spPr>
          <a:xfrm>
            <a:off x="4434050" y="4957018"/>
            <a:ext cx="391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Values, Less Specific, </a:t>
            </a:r>
            <a:r>
              <a:rPr lang="en-US"/>
              <a:t>generally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49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live_A_lsa_for</a:t>
            </a:r>
            <a:r>
              <a:rPr lang="en-US" dirty="0"/>
              <a:t> </a:t>
            </a:r>
            <a:r>
              <a:rPr lang="en-US" dirty="0" err="1"/>
              <a:t>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accent1"/>
                </a:solidFill>
                <a:latin typeface="inherit"/>
              </a:rPr>
              <a:t>LAT: 48.874911</a:t>
            </a:r>
            <a:endParaRPr lang="en-US" b="1" dirty="0">
              <a:solidFill>
                <a:schemeClr val="accent1"/>
              </a:solidFill>
              <a:latin typeface="proxima-nova"/>
            </a:endParaRPr>
          </a:p>
          <a:p>
            <a:pPr fontAlgn="base"/>
            <a:r>
              <a:rPr lang="en-US" b="1" cap="all" dirty="0">
                <a:solidFill>
                  <a:schemeClr val="accent1"/>
                </a:solidFill>
                <a:latin typeface="proxima-nova"/>
              </a:rPr>
              <a:t>LON</a:t>
            </a:r>
            <a:r>
              <a:rPr lang="en-US" b="1" cap="all" dirty="0">
                <a:solidFill>
                  <a:schemeClr val="accent1"/>
                </a:solidFill>
                <a:latin typeface="inherit"/>
              </a:rPr>
              <a:t>:</a:t>
            </a:r>
            <a:r>
              <a:rPr lang="en-US" b="1" dirty="0">
                <a:solidFill>
                  <a:schemeClr val="accent1"/>
                </a:solidFill>
                <a:latin typeface="inherit"/>
              </a:rPr>
              <a:t>2.310612</a:t>
            </a:r>
            <a:endParaRPr lang="en-US" b="1" i="0" dirty="0">
              <a:solidFill>
                <a:schemeClr val="accent1"/>
              </a:solidFill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Quick Answer has 1 data point.</a:t>
            </a:r>
          </a:p>
          <a:p>
            <a:r>
              <a:rPr lang="en-US" dirty="0"/>
              <a:t>Its about 1.5k from Arc de Triumph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49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7530</TotalTime>
  <Words>691</Words>
  <Application>Microsoft Macintosh PowerPoint</Application>
  <PresentationFormat>On-screen Show (4:3)</PresentationFormat>
  <Paragraphs>154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Open Sans</vt:lpstr>
      <vt:lpstr>proxima-nova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Intuitive Example of PCA Where is the Musee Jacquemart-Andre in Paris? </vt:lpstr>
      <vt:lpstr>Intuitive Example of PCA Where is the Musee Jacquemart-Andre in Paris? </vt:lpstr>
      <vt:lpstr>Intuitive Example of PCA Where is the Musee Jacquemart-Andre in Paris? 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live_A_lsa_for modeling.R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398</cp:revision>
  <dcterms:created xsi:type="dcterms:W3CDTF">2018-05-23T17:24:59Z</dcterms:created>
  <dcterms:modified xsi:type="dcterms:W3CDTF">2021-01-06T22:49:51Z</dcterms:modified>
</cp:coreProperties>
</file>