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  <p:sldId id="841" r:id="rId11"/>
    <p:sldId id="839" r:id="rId12"/>
    <p:sldId id="316" r:id="rId13"/>
    <p:sldId id="317" r:id="rId14"/>
    <p:sldId id="319" r:id="rId15"/>
    <p:sldId id="840" r:id="rId16"/>
    <p:sldId id="8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8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Miscelaneous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9743-FFCB-4D46-84DC-9EB0B102F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1167618" y="2546252"/>
            <a:ext cx="248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I_OCR_w_tesseract.R</a:t>
            </a:r>
            <a:endParaRPr lang="en-US" dirty="0"/>
          </a:p>
          <a:p>
            <a:r>
              <a:rPr lang="en-US" dirty="0" err="1"/>
              <a:t>J_Language_Detection.R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B24-9D60-E74A-B5E7-E169594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534E-3FD4-5F41-A604-A07E2AEC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Reading other file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3722-EA26-C94E-89AA-45A5AF2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3FB3-EBF4-0A47-B2CE-524A0C8EA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2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other file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684" y="1282890"/>
            <a:ext cx="7902053" cy="64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70" y="2251881"/>
            <a:ext cx="4861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you will be asked to use other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.txt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.doc &amp; .</a:t>
            </a:r>
            <a:r>
              <a:rPr lang="en-US" dirty="0" err="1"/>
              <a:t>docx</a:t>
            </a:r>
            <a:r>
              <a:rPr lang="en-US" dirty="0"/>
              <a:t> (Microsoft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 &amp; .</a:t>
            </a:r>
            <a:r>
              <a:rPr lang="en-US" dirty="0" err="1"/>
              <a:t>xlsx</a:t>
            </a:r>
            <a:r>
              <a:rPr lang="en-US" dirty="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01" y="4940489"/>
            <a:ext cx="821595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13EBCE5-797A-5849-BFA7-4C46E9DC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31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86B1CA-066B-4F4F-A22F-7ACC89AE2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17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B4ED008-9E9C-2044-810C-5C2C89E2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0C39-A4AB-A04D-B672-19ACA335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32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0C39-A4AB-A04D-B672-19ACA335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04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59ABFE-CFD4-784B-AB8F-95BCBD5C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997788-1364-0A49-BC34-B7262AD2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1C554A-922B-F14D-8506-695A7A38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088B64-E581-7F43-89F8-E8D2BA683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32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35291-60F1-B344-AD60-2F13CFA24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dirt on GSERM’s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17D3A7F-49EF-5B46-A811-B444FCADB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B4E0690-B9AC-9C47-9388-9D55C640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61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9484181-4D10-1E4B-8722-AEE46D7EE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3320</TotalTime>
  <Words>497</Words>
  <Application>Microsoft Macintosh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Other Data Sources</vt:lpstr>
      <vt:lpstr>Web Scraping</vt:lpstr>
      <vt:lpstr>Questionable Practice</vt:lpstr>
      <vt:lpstr>Web-scraping</vt:lpstr>
      <vt:lpstr>Web Scraping Example</vt:lpstr>
      <vt:lpstr>Getting some data</vt:lpstr>
      <vt:lpstr>Let’s get the dirt on GSERM’s profs.</vt:lpstr>
      <vt:lpstr>Let’s get the dirt on our profs.</vt:lpstr>
      <vt:lpstr>Let’s get the dirt on our profs.</vt:lpstr>
      <vt:lpstr>Miscelaneous</vt:lpstr>
      <vt:lpstr>Appendix – Reading other file formats</vt:lpstr>
      <vt:lpstr>Reading in other file formats</vt:lpstr>
      <vt:lpstr>Let’s Practice</vt:lpstr>
      <vt:lpstr>Let’s Practice</vt:lpstr>
      <vt:lpstr>PDFs</vt:lpstr>
      <vt:lpstr>TXT Files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116</cp:revision>
  <dcterms:created xsi:type="dcterms:W3CDTF">2018-05-23T17:24:59Z</dcterms:created>
  <dcterms:modified xsi:type="dcterms:W3CDTF">2020-06-11T00:21:23Z</dcterms:modified>
</cp:coreProperties>
</file>