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A25637-F903-2D42-8B81-07E02F6C15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336-169D-954D-BC17-C1FA7E087C1B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DF02-1A40-3A4E-9BAF-4DEE98A4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started with 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Felipe Lopes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Felipe 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at PUCRS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8+ years of development experience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CTO at Encore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</a:rPr>
              <a:t>“… gives computer ability to learn without explicit programming”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27" y="1788418"/>
            <a:ext cx="6016533" cy="45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Sentiment Analysis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Handwritten recognition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Fraud detection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Credit risk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endParaRPr lang="en-US" dirty="0" smtClean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Trending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04040"/>
                </a:solidFill>
              </a:rPr>
              <a:t>AI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b="1" dirty="0" smtClean="0">
                <a:solidFill>
                  <a:srgbClr val="404040"/>
                </a:solidFill>
              </a:rPr>
              <a:t>-</a:t>
            </a:r>
            <a:r>
              <a:rPr lang="en-US" dirty="0" smtClean="0">
                <a:solidFill>
                  <a:srgbClr val="404040"/>
                </a:solidFill>
              </a:rPr>
              <a:t> Bring intelligence to computers</a:t>
            </a:r>
          </a:p>
          <a:p>
            <a:r>
              <a:rPr lang="en-US" b="1" dirty="0" smtClean="0">
                <a:solidFill>
                  <a:srgbClr val="404040"/>
                </a:solidFill>
              </a:rPr>
              <a:t>Data Science - </a:t>
            </a:r>
            <a:r>
              <a:rPr lang="en-US" dirty="0" smtClean="0">
                <a:solidFill>
                  <a:srgbClr val="404040"/>
                </a:solidFill>
              </a:rPr>
              <a:t>Get knowledge from data and create products</a:t>
            </a:r>
          </a:p>
          <a:p>
            <a:r>
              <a:rPr lang="en-US" b="1" dirty="0" smtClean="0">
                <a:solidFill>
                  <a:srgbClr val="404040"/>
                </a:solidFill>
              </a:rPr>
              <a:t>Big Data – </a:t>
            </a:r>
            <a:r>
              <a:rPr lang="en-US" dirty="0" smtClean="0">
                <a:solidFill>
                  <a:srgbClr val="404040"/>
                </a:solidFill>
              </a:rPr>
              <a:t>Beyond ability of trivial tech to compute and </a:t>
            </a:r>
            <a:r>
              <a:rPr lang="en-US" dirty="0" err="1" smtClean="0">
                <a:solidFill>
                  <a:srgbClr val="404040"/>
                </a:solidFill>
              </a:rPr>
              <a:t>analyse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0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at Data Science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39" y="1502562"/>
            <a:ext cx="5130283" cy="50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Project Workflow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1" y="1361160"/>
            <a:ext cx="7875067" cy="47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Notebook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94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Get started with Machine Learning with Python</vt:lpstr>
      <vt:lpstr>Felipe Lopes</vt:lpstr>
      <vt:lpstr>What is Machine Learning </vt:lpstr>
      <vt:lpstr>Model</vt:lpstr>
      <vt:lpstr>Examples</vt:lpstr>
      <vt:lpstr>Trending Topics</vt:lpstr>
      <vt:lpstr>Roles at Data Science</vt:lpstr>
      <vt:lpstr>Data Science Project Workflow </vt:lpstr>
      <vt:lpstr>Python Toolbox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Machine Learning with Python</dc:title>
  <dc:creator>Felipe Lopes</dc:creator>
  <cp:lastModifiedBy>Felipe Lopes</cp:lastModifiedBy>
  <cp:revision>3</cp:revision>
  <dcterms:created xsi:type="dcterms:W3CDTF">2014-05-29T19:21:15Z</dcterms:created>
  <dcterms:modified xsi:type="dcterms:W3CDTF">2014-05-29T20:34:52Z</dcterms:modified>
</cp:coreProperties>
</file>