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605" y="19050"/>
            <a:ext cx="12206817" cy="68675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4" name="Picture 3" descr="CI&amp;T Logo - PANTONE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295" y="3386455"/>
            <a:ext cx="1470025" cy="58801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7" name="Picture 6" descr="CI&amp;T Logo - PANTON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295" y="115570"/>
            <a:ext cx="1470025" cy="58801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5.png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4" name="Picture 3" descr="CI&amp;T Logo - PANTONE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4295" y="115570"/>
            <a:ext cx="1470025" cy="5880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SimSun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SimSun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SimSun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SimSun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SimSun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SimSun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SimSun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SimSun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x-none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Springboot 2.0</a:t>
            </a:r>
            <a:endParaRPr lang="x-none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en-US"/>
              <a:t>@felipecm</a:t>
            </a:r>
            <a:endParaRPr lang="x-none" altLang="en-US"/>
          </a:p>
        </p:txBody>
      </p:sp>
      <p:pic>
        <p:nvPicPr>
          <p:cNvPr id="4" name="Picture 3" descr="CI&amp;T Logo - PANTO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35" y="3355340"/>
            <a:ext cx="1470025" cy="5880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What is Springboot?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7265670" cy="4953000"/>
          </a:xfrm>
        </p:spPr>
        <p:txBody>
          <a:bodyPr/>
          <a:p>
            <a:r>
              <a:rPr lang="en-US" sz="2800">
                <a:latin typeface="Umpush" charset="0"/>
              </a:rPr>
              <a:t>Spring Boot is Spring's convention-over-configuration solution for creating stand-alone, production-grade Spring-based Applications that you can "just run". It is preconfigured with the Spring's "opinionated view" of the best configuration and use of the Spring platform and third-party libraries so you can get started with minimum fuss. Most Spring Boot applications need very little Spring configuration.</a:t>
            </a:r>
            <a:endParaRPr lang="en-US" sz="2800">
              <a:latin typeface="Umpush" charset="0"/>
            </a:endParaRPr>
          </a:p>
        </p:txBody>
      </p:sp>
      <p:pic>
        <p:nvPicPr>
          <p:cNvPr id="4" name="Picture 3" descr="spring-boot-project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99475" y="2176780"/>
            <a:ext cx="2856865" cy="28568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Why Springboot?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/>
              <a:t>Create stand-alone Spring applications</a:t>
            </a:r>
            <a:endParaRPr lang="en-US" sz="2400"/>
          </a:p>
          <a:p>
            <a:endParaRPr lang="en-US" sz="2400"/>
          </a:p>
          <a:p>
            <a:r>
              <a:rPr lang="en-US" sz="2400"/>
              <a:t>Embed Tomcat, Jetty or Undertow directly (no need to deploy WAR files)</a:t>
            </a:r>
            <a:endParaRPr lang="en-US" sz="2400"/>
          </a:p>
          <a:p>
            <a:endParaRPr lang="en-US" sz="2400"/>
          </a:p>
          <a:p>
            <a:r>
              <a:rPr lang="en-US" sz="2400"/>
              <a:t>Provide opinionated 'starter' dependencies to simplify your build configuration</a:t>
            </a:r>
            <a:endParaRPr lang="en-US" sz="2400"/>
          </a:p>
          <a:p>
            <a:endParaRPr lang="en-US" sz="2400"/>
          </a:p>
          <a:p>
            <a:r>
              <a:rPr lang="en-US" sz="2400"/>
              <a:t>Automatically configure Spring and 3rd party libraries whenever possible</a:t>
            </a:r>
            <a:endParaRPr lang="en-US" sz="2400"/>
          </a:p>
          <a:p>
            <a:endParaRPr lang="en-US" sz="2400"/>
          </a:p>
          <a:p>
            <a:r>
              <a:rPr lang="en-US" sz="2400"/>
              <a:t>Provide production-ready features such as metrics, health checks and externalized configuration</a:t>
            </a:r>
            <a:endParaRPr lang="en-US" sz="2400"/>
          </a:p>
          <a:p>
            <a:endParaRPr lang="en-US" sz="2400"/>
          </a:p>
          <a:p>
            <a:r>
              <a:rPr lang="en-US" sz="2400"/>
              <a:t>Absolutely no code generation and no requirement for XML configuration</a:t>
            </a:r>
            <a:endParaRPr 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740"/>
            <a:ext cx="10972800" cy="582613"/>
          </a:xfrm>
        </p:spPr>
        <p:txBody>
          <a:bodyPr/>
          <a:p>
            <a:r>
              <a:rPr lang="x-none" altLang="en-US"/>
              <a:t>Springboot 1.X x 2.X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/>
              <a:t>https://github.com/spring-projects/spring-boot/wiki/Spring-Boot-2.0-Migration-Guide</a:t>
            </a:r>
            <a:endParaRPr lang="en-US" sz="2000"/>
          </a:p>
          <a:p>
            <a:endParaRPr lang="en-US" sz="2000"/>
          </a:p>
          <a:p>
            <a:r>
              <a:rPr lang="en-US"/>
              <a:t>Java 8 is base version</a:t>
            </a:r>
            <a:r>
              <a:rPr lang="x-none" altLang="en-US"/>
              <a:t>;</a:t>
            </a:r>
            <a:endParaRPr lang="x-none" altLang="en-US"/>
          </a:p>
          <a:p>
            <a:r>
              <a:rPr lang="x-none" altLang="en-US"/>
              <a:t>P</a:t>
            </a:r>
            <a:r>
              <a:rPr lang="en-US"/>
              <a:t>roperties changed</a:t>
            </a:r>
            <a:r>
              <a:rPr lang="x-none" altLang="en-US"/>
              <a:t>;</a:t>
            </a:r>
            <a:endParaRPr lang="x-none" altLang="en-US"/>
          </a:p>
          <a:p>
            <a:r>
              <a:rPr lang="en-US"/>
              <a:t>spring.jackson.serialization.write-dates-as-timestamps=true is default value</a:t>
            </a:r>
            <a:r>
              <a:rPr lang="x-none" altLang="en-US"/>
              <a:t>;</a:t>
            </a:r>
            <a:endParaRPr lang="x-none" altLang="en-US"/>
          </a:p>
          <a:p>
            <a:r>
              <a:rPr lang="en-US"/>
              <a:t>Spring Security configuration become easier</a:t>
            </a:r>
            <a:r>
              <a:rPr lang="x-none" altLang="en-US"/>
              <a:t>;</a:t>
            </a:r>
            <a:endParaRPr lang="x-none" altLang="en-US"/>
          </a:p>
          <a:p>
            <a:r>
              <a:rPr lang="en-US"/>
              <a:t>Spring Security Oauth2 merges into Spring Security</a:t>
            </a:r>
            <a:r>
              <a:rPr lang="x-none" altLang="en-US"/>
              <a:t>;</a:t>
            </a:r>
            <a:endParaRPr lang="x-none" altLang="en-US"/>
          </a:p>
          <a:p>
            <a:r>
              <a:rPr lang="x-none" altLang="en-US"/>
              <a:t>etc...</a:t>
            </a:r>
            <a:endParaRPr lang="x-none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!FUN!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Blah blah blah ... let's code!</a:t>
            </a:r>
            <a:endParaRPr lang="x-none" altLang="en-US"/>
          </a:p>
          <a:p>
            <a:endParaRPr lang="x-none" altLang="en-US"/>
          </a:p>
          <a:p>
            <a:pPr marL="0" indent="0" algn="ctr">
              <a:lnSpc>
                <a:spcPct val="80000"/>
              </a:lnSpc>
              <a:buNone/>
            </a:pPr>
            <a:endParaRPr lang="x-none" altLang="en-US"/>
          </a:p>
          <a:p>
            <a:pPr marL="0" indent="0" algn="ctr">
              <a:lnSpc>
                <a:spcPct val="80000"/>
              </a:lnSpc>
              <a:buNone/>
            </a:pPr>
            <a:endParaRPr lang="x-none" altLang="en-US"/>
          </a:p>
          <a:p>
            <a:pPr marL="0" indent="0" algn="ctr">
              <a:lnSpc>
                <a:spcPct val="80000"/>
              </a:lnSpc>
              <a:buNone/>
            </a:pPr>
            <a:r>
              <a:rPr lang="x-none" altLang="en-US" sz="4800">
                <a:latin typeface="Umpush" charset="0"/>
              </a:rPr>
              <a:t>start.spring.io</a:t>
            </a:r>
            <a:endParaRPr lang="x-none" altLang="en-US" sz="4800">
              <a:latin typeface="Umpush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0550" y="5047615"/>
            <a:ext cx="3361690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Questions?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@felipecm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https://docs.spring.io/spring-boot/docs/current/reference/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google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¯\_(ツ)_/¯</a:t>
            </a:r>
            <a:endParaRPr lang="x-none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1353</Words>
  <Application>Kingsoft Office WPP</Application>
  <PresentationFormat>Widescreen</PresentationFormat>
  <Paragraphs>51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Communications and Dialogues</vt:lpstr>
      <vt:lpstr>Springboot 2.0</vt:lpstr>
      <vt:lpstr>What is Springboot?</vt:lpstr>
      <vt:lpstr>Why Springboot?</vt:lpstr>
      <vt:lpstr>Springboot 1 vs 2</vt:lpstr>
      <vt:lpstr>!FUN!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Springboot 2.0</dc:title>
  <dc:creator>felipecm</dc:creator>
  <cp:lastModifiedBy>felipecm</cp:lastModifiedBy>
  <cp:revision>4</cp:revision>
  <dcterms:created xsi:type="dcterms:W3CDTF">2018-08-29T17:06:56Z</dcterms:created>
  <dcterms:modified xsi:type="dcterms:W3CDTF">2018-08-29T17:06:56Z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