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9"/>
    <p:restoredTop sz="94695"/>
  </p:normalViewPr>
  <p:slideViewPr>
    <p:cSldViewPr snapToGrid="0" snapToObjects="1">
      <p:cViewPr varScale="1">
        <p:scale>
          <a:sx n="116" d="100"/>
          <a:sy n="116" d="100"/>
        </p:scale>
        <p:origin x="9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F630-1F40-054A-979A-947B5FC51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6A219-A113-3344-BDC4-F4C86EFB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39F96-9F19-F548-BE39-03BE47C0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67F58-C562-C94B-A83C-92B994DF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9ED45-72D2-D649-A04A-3DCAC0EC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8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23AC-ECDB-6941-A0A5-0B7DF2FC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E9A0E-740F-3248-8C50-E88D6BB5B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2017-887F-4D41-96BB-80929C2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0961-6249-2344-9873-8B8C4190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E5C1D-87E4-B24E-853A-B797BC43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0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9B582-8F31-4B43-925D-FC3770A67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E3CE6-8B4C-1E4D-BFB1-A45E44602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2B98-C933-984A-B058-4246AC10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8E84E-02E4-6444-85B7-36B84617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CE152-AD33-B44B-8226-B9D5A0C2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BAF5-3B37-CB43-A853-8BF6C761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9741-832F-9247-B8FD-1B26E5AE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2591-BB5D-AE48-B000-D61442D8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3B28-786D-9947-A970-05C1F422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64423-FE84-0243-B3D6-BE8B40B4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528C-350D-0E42-898A-C1E4F409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9D851-1E2F-6E47-B5AA-E6F64E0F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66E46-7914-9146-82AE-997DFE03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B5FD-F968-A445-9803-0BEADC4B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632BD-0B39-BF4B-AA2F-1EBDD4D8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8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EA33-46BC-3C42-8B5D-2D194F11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907F-5305-5E48-BCF4-0555C243E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3D67B-7246-5547-B74C-AFFFB7A56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FB5D-2EFF-9E4E-9AD1-27285B2E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B925A-F909-3B43-BC6A-6B3CE81B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0375E-C88B-6648-85B0-EA30A448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840C-7794-8F4B-92EE-C8B4F7E5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85C44-BE07-624D-93A4-FAA3C494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1203A-1619-E04C-A8A5-66A68E0BF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A1CD2-3613-644C-8972-F894452C7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71F17-3D74-A642-8BC6-8331D6B98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0E835-F466-F545-94A4-8A4D3951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1F83E-F19A-8F4A-A9E2-9C9C6FE4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80CB3-B963-AB48-ADF7-8871B63A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5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B663-FE17-2045-AADD-7BC0DF51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E3BC7-4B96-2C48-AF40-3A480ADE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121D2-60B3-6447-9311-72F18FFA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6F66F-C9A9-4D48-879D-133DE5B2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64518-D73C-674E-90F0-2938416B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AA362-609D-FA4A-BFA3-B5DA0ADA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06B0C-4054-CD4B-AEF6-164EB155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C89B-276D-294F-B109-31F23318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0158-BE15-5D47-B27F-B57A65C3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58B85-6B87-AE4B-8A0D-B8EB9A91F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3C2D7-4701-BB44-9488-AB836A73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E4A99-1FB8-9341-B814-58E26C8F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B1A52-93E5-E24B-B725-4280CC4D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A85D-DC4D-4D48-9749-DDEA832C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F7CE1-2F47-4148-8583-C658FD74C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BD713-9857-9844-8CEB-585A843BA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973D3-0F7A-1D49-BAFA-8A9E8208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5DEE-7315-314A-B60C-A7F72F0C057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506F5-C077-0141-9F94-10032F68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86CD7-1671-D644-923E-302B428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6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BCE78-71EA-7A4F-94FC-9B47329A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B0504-7DA3-F14E-994E-88F981169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8B441-922E-9E41-A99B-146C68CB6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85DEE-7315-314A-B60C-A7F72F0C0570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B0F0-2CA9-744A-903A-CA0C59150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58B0-0454-2F4E-9E61-FEC973A69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034B-59D2-2F47-BBE4-3AAFB08FF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9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6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phic 20">
            <a:extLst>
              <a:ext uri="{FF2B5EF4-FFF2-40B4-BE49-F238E27FC236}">
                <a16:creationId xmlns:a16="http://schemas.microsoft.com/office/drawing/2014/main" id="{24F8C572-AB33-0941-8941-F4D5AD2A3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15859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8">
            <a:extLst>
              <a:ext uri="{FF2B5EF4-FFF2-40B4-BE49-F238E27FC236}">
                <a16:creationId xmlns:a16="http://schemas.microsoft.com/office/drawing/2014/main" id="{40EF9220-BF51-C345-978A-045AE663A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096" y="2351004"/>
            <a:ext cx="13985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Control Tower</a:t>
            </a:r>
          </a:p>
        </p:txBody>
      </p:sp>
      <p:pic>
        <p:nvPicPr>
          <p:cNvPr id="52" name="Graphic 6">
            <a:extLst>
              <a:ext uri="{FF2B5EF4-FFF2-40B4-BE49-F238E27FC236}">
                <a16:creationId xmlns:a16="http://schemas.microsoft.com/office/drawing/2014/main" id="{09D9F54A-44C4-9F4F-BBC2-E934D29D0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15867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9">
            <a:extLst>
              <a:ext uri="{FF2B5EF4-FFF2-40B4-BE49-F238E27FC236}">
                <a16:creationId xmlns:a16="http://schemas.microsoft.com/office/drawing/2014/main" id="{39385E5E-A4EF-E540-992D-64EE5733E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275" y="2339340"/>
            <a:ext cx="11682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Service Catalog</a:t>
            </a:r>
          </a:p>
        </p:txBody>
      </p:sp>
      <p:pic>
        <p:nvPicPr>
          <p:cNvPr id="56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543" y="299956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729" y="3768145"/>
            <a:ext cx="12793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640080" y="640080"/>
            <a:ext cx="6583680" cy="502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6400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5200" y="4848255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Lambda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</a:t>
            </a:r>
          </a:p>
        </p:txBody>
      </p:sp>
      <p:pic>
        <p:nvPicPr>
          <p:cNvPr id="61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94" y="43872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25">
            <a:extLst>
              <a:ext uri="{FF2B5EF4-FFF2-40B4-BE49-F238E27FC236}">
                <a16:creationId xmlns:a16="http://schemas.microsoft.com/office/drawing/2014/main" id="{9A1CA2D0-8996-8A4A-AC45-59216DF17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736" y="4846594"/>
            <a:ext cx="82296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rule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24">
            <a:extLst>
              <a:ext uri="{FF2B5EF4-FFF2-40B4-BE49-F238E27FC236}">
                <a16:creationId xmlns:a16="http://schemas.microsoft.com/office/drawing/2014/main" id="{5818E8A0-C744-7E48-9CBF-844F831E8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43872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699" y="4846320"/>
            <a:ext cx="15616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 One Workload Security API e</a:t>
            </a:r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ndpoint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 bwMode="auto">
          <a:xfrm>
            <a:off x="5929704" y="43873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3">
            <a:extLst>
              <a:ext uri="{FF2B5EF4-FFF2-40B4-BE49-F238E27FC236}">
                <a16:creationId xmlns:a16="http://schemas.microsoft.com/office/drawing/2014/main" id="{CC9F9271-74FE-8F46-B158-E4ED89DD4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282" y="3594778"/>
            <a:ext cx="9619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STS</a:t>
            </a:r>
          </a:p>
        </p:txBody>
      </p:sp>
      <p:pic>
        <p:nvPicPr>
          <p:cNvPr id="77" name="Graphic 41">
            <a:extLst>
              <a:ext uri="{FF2B5EF4-FFF2-40B4-BE49-F238E27FC236}">
                <a16:creationId xmlns:a16="http://schemas.microsoft.com/office/drawing/2014/main" id="{D3A07641-50F7-1047-8679-D60054A3E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995" y="31371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29">
            <a:extLst>
              <a:ext uri="{FF2B5EF4-FFF2-40B4-BE49-F238E27FC236}">
                <a16:creationId xmlns:a16="http://schemas.microsoft.com/office/drawing/2014/main" id="{A72793CC-CF40-214B-819B-BDB0EF3C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0415" y="2116737"/>
            <a:ext cx="109728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Cross-account role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21" y="17171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608" y="16875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418" y="2142466"/>
            <a:ext cx="1115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Protected EC2 instance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2042160" y="1966976"/>
            <a:ext cx="975360" cy="7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786938" y="1097280"/>
            <a:ext cx="2103120" cy="173736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account</a:t>
            </a:r>
            <a:endParaRPr lang="en-US" sz="1200" smtClean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51" idx="2"/>
            <a:endCxn id="63" idx="0"/>
          </p:cNvCxnSpPr>
          <p:nvPr/>
        </p:nvCxnSpPr>
        <p:spPr>
          <a:xfrm>
            <a:off x="1663367" y="2812669"/>
            <a:ext cx="333" cy="157459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3" idx="3"/>
            <a:endCxn id="61" idx="1"/>
          </p:cNvCxnSpPr>
          <p:nvPr/>
        </p:nvCxnSpPr>
        <p:spPr>
          <a:xfrm>
            <a:off x="1892300" y="4615865"/>
            <a:ext cx="124669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52" idx="3"/>
            <a:endCxn id="86" idx="1"/>
          </p:cNvCxnSpPr>
          <p:nvPr/>
        </p:nvCxnSpPr>
        <p:spPr>
          <a:xfrm flipV="1">
            <a:off x="3779520" y="1965960"/>
            <a:ext cx="1007418" cy="175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914400" y="1097280"/>
            <a:ext cx="3383280" cy="429768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Tower Management Account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1" idx="0"/>
            <a:endCxn id="76" idx="2"/>
          </p:cNvCxnSpPr>
          <p:nvPr/>
        </p:nvCxnSpPr>
        <p:spPr>
          <a:xfrm flipH="1" flipV="1">
            <a:off x="3366237" y="3856388"/>
            <a:ext cx="1357" cy="53087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1" idx="3"/>
            <a:endCxn id="75" idx="1"/>
          </p:cNvCxnSpPr>
          <p:nvPr/>
        </p:nvCxnSpPr>
        <p:spPr>
          <a:xfrm>
            <a:off x="3596194" y="4615865"/>
            <a:ext cx="2333510" cy="11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reeform 132">
            <a:extLst>
              <a:ext uri="{FF2B5EF4-FFF2-40B4-BE49-F238E27FC236}">
                <a16:creationId xmlns:a16="http://schemas.microsoft.com/office/drawing/2014/main" id="{7C52BD35-75FC-6C46-807B-46EBB4C9C080}"/>
              </a:ext>
            </a:extLst>
          </p:cNvPr>
          <p:cNvSpPr/>
          <p:nvPr/>
        </p:nvSpPr>
        <p:spPr>
          <a:xfrm rot="16200000" flipH="1" flipV="1">
            <a:off x="4013299" y="2080952"/>
            <a:ext cx="870081" cy="172915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3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Newby (BD-US)</dc:creator>
  <cp:lastModifiedBy>Daniel McCoy</cp:lastModifiedBy>
  <cp:revision>23</cp:revision>
  <dcterms:created xsi:type="dcterms:W3CDTF">2020-05-26T22:08:00Z</dcterms:created>
  <dcterms:modified xsi:type="dcterms:W3CDTF">2021-07-08T01:07:27Z</dcterms:modified>
</cp:coreProperties>
</file>