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/>
    <p:restoredTop sz="94695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630-1F40-054A-979A-947B5FC5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A219-A113-3344-BDC4-F4C86EFB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9F96-9F19-F548-BE39-03BE47C0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7F58-C562-C94B-A83C-92B994D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ED45-72D2-D649-A04A-3DCAC0E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3AC-ECDB-6941-A0A5-0B7DF2FC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9A0E-740F-3248-8C50-E88D6BB5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2017-887F-4D41-96BB-80929C2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0961-6249-2344-9873-8B8C41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C1D-87E4-B24E-853A-B797BC4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B582-8F31-4B43-925D-FC3770A67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E3CE6-8B4C-1E4D-BFB1-A45E4460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2B98-C933-984A-B058-4246AC1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E84E-02E4-6444-85B7-36B8461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E152-AD33-B44B-8226-B9D5A0C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AF5-3B37-CB43-A853-8BF6C761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9741-832F-9247-B8FD-1B26E5A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2591-BB5D-AE48-B000-D61442D8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B28-786D-9947-A970-05C1F422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423-FE84-0243-B3D6-BE8B40B4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28C-350D-0E42-898A-C1E4F40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851-1E2F-6E47-B5AA-E6F64E0F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6E46-7914-9146-82AE-997DFE0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B5FD-F968-A445-9803-0BEADC4B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32BD-0B39-BF4B-AA2F-1EBDD4D8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A33-46BC-3C42-8B5D-2D194F1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07F-5305-5E48-BCF4-0555C243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D67B-7246-5547-B74C-AFFFB7A5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FB5D-2EFF-9E4E-9AD1-27285B2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925A-F909-3B43-BC6A-6B3CE8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375E-C88B-6648-85B0-EA30A448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40C-7794-8F4B-92EE-C8B4F7E5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5C44-BE07-624D-93A4-FAA3C49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203A-1619-E04C-A8A5-66A68E0B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1CD2-3613-644C-8972-F894452C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1F17-3D74-A642-8BC6-8331D6B98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0E835-F466-F545-94A4-8A4D395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F83E-F19A-8F4A-A9E2-9C9C6FE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0CB3-B963-AB48-ADF7-8871B63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B663-FE17-2045-AADD-7BC0DF5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E3BC7-4B96-2C48-AF40-3A480AD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21D2-60B3-6447-9311-72F18FFA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6F66F-C9A9-4D48-879D-133DE5B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64518-D73C-674E-90F0-2938416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AA362-609D-FA4A-BFA3-B5DA0ADA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6B0C-4054-CD4B-AEF6-164EB155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89B-276D-294F-B109-31F23318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0158-BE15-5D47-B27F-B57A65C3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B85-6B87-AE4B-8A0D-B8EB9A91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C2D7-4701-BB44-9488-AB836A73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4A99-1FB8-9341-B814-58E26C8F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1A52-93E5-E24B-B725-4280CC4D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A85D-DC4D-4D48-9749-DDEA832C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F7CE1-2F47-4148-8583-C658FD74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D713-9857-9844-8CEB-585A843B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73D3-0F7A-1D49-BAFA-8A9E820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06F5-C077-0141-9F94-10032F68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6CD7-1671-D644-923E-302B428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CE78-71EA-7A4F-94FC-9B47329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0504-7DA3-F14E-994E-88F98116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B441-922E-9E41-A99B-146C68CB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5DEE-7315-314A-B60C-A7F72F0C057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0F0-2CA9-744A-903A-CA0C5915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8B0-0454-2F4E-9E61-FEC973A6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tiff"/><Relationship Id="rId2" Type="http://schemas.openxmlformats.org/officeDocument/2006/relationships/image" Target="../media/image2.png"/><Relationship Id="rId16" Type="http://schemas.openxmlformats.org/officeDocument/2006/relationships/image" Target="../media/image19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tiff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6614AC2-0884-A145-9BEE-D1384973AFEC}"/>
              </a:ext>
            </a:extLst>
          </p:cNvPr>
          <p:cNvSpPr txBox="1">
            <a:spLocks/>
          </p:cNvSpPr>
          <p:nvPr/>
        </p:nvSpPr>
        <p:spPr>
          <a:xfrm>
            <a:off x="5210451" y="346751"/>
            <a:ext cx="6740543" cy="765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AWS Control Tower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05EC0-B36D-FB47-975A-3E20B514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7051"/>
            <a:ext cx="4345171" cy="6063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C259E7-51F7-9C41-900F-A50FE24B4D66}"/>
              </a:ext>
            </a:extLst>
          </p:cNvPr>
          <p:cNvSpPr/>
          <p:nvPr/>
        </p:nvSpPr>
        <p:spPr>
          <a:xfrm>
            <a:off x="559122" y="1271989"/>
            <a:ext cx="4970141" cy="362051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Control Tower Management Account</a:t>
            </a:r>
          </a:p>
        </p:txBody>
      </p:sp>
      <p:pic>
        <p:nvPicPr>
          <p:cNvPr id="9" name="Graphic 29">
            <a:extLst>
              <a:ext uri="{FF2B5EF4-FFF2-40B4-BE49-F238E27FC236}">
                <a16:creationId xmlns:a16="http://schemas.microsoft.com/office/drawing/2014/main" id="{52C2E626-1DEB-4F46-A4E4-F22F2624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22" y="1273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0">
            <a:extLst>
              <a:ext uri="{FF2B5EF4-FFF2-40B4-BE49-F238E27FC236}">
                <a16:creationId xmlns:a16="http://schemas.microsoft.com/office/drawing/2014/main" id="{3C5D1AA1-89EA-0246-8BAA-E1774B55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22" y="18904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F0A72CB3-27B8-F049-84C6-40184E4D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63" y="2477641"/>
            <a:ext cx="1136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A5DD1324-EA70-A542-BF20-06F0CC89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36" y="183668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29AF7A41-6719-3748-9BEB-CDCBA38A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3350" y="2395668"/>
            <a:ext cx="1200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65C4141F-53AC-A84E-9A3D-662769B3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95" y="410247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362FD995-C276-6B45-B142-B75DF2E9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15" y="3417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41">
            <a:extLst>
              <a:ext uri="{FF2B5EF4-FFF2-40B4-BE49-F238E27FC236}">
                <a16:creationId xmlns:a16="http://schemas.microsoft.com/office/drawing/2014/main" id="{264D6606-61B5-BC4A-96B1-9540AEA2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53" y="33888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4">
            <a:extLst>
              <a:ext uri="{FF2B5EF4-FFF2-40B4-BE49-F238E27FC236}">
                <a16:creationId xmlns:a16="http://schemas.microsoft.com/office/drawing/2014/main" id="{2B6016A8-B41A-654F-B7FA-18943D93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59" y="3369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D27401-8732-1547-9B3C-1B0B857B64A9}"/>
              </a:ext>
            </a:extLst>
          </p:cNvPr>
          <p:cNvSpPr/>
          <p:nvPr/>
        </p:nvSpPr>
        <p:spPr>
          <a:xfrm>
            <a:off x="1862147" y="3092228"/>
            <a:ext cx="2424108" cy="1724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167AD-74EB-D641-B922-FFE01C3ED288}"/>
              </a:ext>
            </a:extLst>
          </p:cNvPr>
          <p:cNvCxnSpPr>
            <a:cxnSpLocks/>
          </p:cNvCxnSpPr>
          <p:nvPr/>
        </p:nvCxnSpPr>
        <p:spPr>
          <a:xfrm>
            <a:off x="1564962" y="2105025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D7B3ABF6-82B1-3B45-8801-F03830C4AC47}"/>
              </a:ext>
            </a:extLst>
          </p:cNvPr>
          <p:cNvSpPr/>
          <p:nvPr/>
        </p:nvSpPr>
        <p:spPr>
          <a:xfrm rot="5400000" flipH="1">
            <a:off x="1447861" y="2475340"/>
            <a:ext cx="1010837" cy="7424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F6B88-5156-B24D-A10C-956E5BF2310F}"/>
              </a:ext>
            </a:extLst>
          </p:cNvPr>
          <p:cNvCxnSpPr>
            <a:cxnSpLocks/>
          </p:cNvCxnSpPr>
          <p:nvPr/>
        </p:nvCxnSpPr>
        <p:spPr>
          <a:xfrm>
            <a:off x="2542859" y="3617489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36">
            <a:extLst>
              <a:ext uri="{FF2B5EF4-FFF2-40B4-BE49-F238E27FC236}">
                <a16:creationId xmlns:a16="http://schemas.microsoft.com/office/drawing/2014/main" id="{8F2F624C-13A7-B848-A0B9-BE01BE0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94" y="36266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45BADB71-AA27-1A43-BFF6-307BDAD54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46" y="4081984"/>
            <a:ext cx="8684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template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A77A2-BB04-FB49-9038-23C234170A71}"/>
              </a:ext>
            </a:extLst>
          </p:cNvPr>
          <p:cNvCxnSpPr>
            <a:cxnSpLocks/>
          </p:cNvCxnSpPr>
          <p:nvPr/>
        </p:nvCxnSpPr>
        <p:spPr>
          <a:xfrm flipV="1">
            <a:off x="1290641" y="3092228"/>
            <a:ext cx="586493" cy="5538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83E77F-D80F-BD49-A908-9F71D8AF68A1}"/>
              </a:ext>
            </a:extLst>
          </p:cNvPr>
          <p:cNvCxnSpPr>
            <a:cxnSpLocks/>
          </p:cNvCxnSpPr>
          <p:nvPr/>
        </p:nvCxnSpPr>
        <p:spPr>
          <a:xfrm>
            <a:off x="1290641" y="4056466"/>
            <a:ext cx="571506" cy="7600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0CECBB-F459-9947-B884-E7DD496A5707}"/>
              </a:ext>
            </a:extLst>
          </p:cNvPr>
          <p:cNvCxnSpPr>
            <a:cxnSpLocks/>
          </p:cNvCxnSpPr>
          <p:nvPr/>
        </p:nvCxnSpPr>
        <p:spPr>
          <a:xfrm>
            <a:off x="3834315" y="3617489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337289D0-351C-6A4D-8DE6-BB5B0F54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300" y="3823562"/>
            <a:ext cx="822960" cy="21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9DB4C8E9-BC2E-3A47-BC0E-8DFEDAB2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722" y="3836123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F7978C36-4D65-4C4B-AAE6-22B08175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364" y="4618559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Key Secret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338447E-1C26-F142-B8E2-DCCDDFC5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583" y="3766942"/>
            <a:ext cx="10150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Assumed role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38ACA-A0D3-4349-8D08-57270D83F16E}"/>
              </a:ext>
            </a:extLst>
          </p:cNvPr>
          <p:cNvGrpSpPr/>
          <p:nvPr/>
        </p:nvGrpSpPr>
        <p:grpSpPr>
          <a:xfrm>
            <a:off x="6875479" y="1268751"/>
            <a:ext cx="2173107" cy="1280160"/>
            <a:chOff x="6602096" y="1268751"/>
            <a:chExt cx="2173107" cy="1280160"/>
          </a:xfrm>
        </p:grpSpPr>
        <p:pic>
          <p:nvPicPr>
            <p:cNvPr id="17" name="Graphic 60">
              <a:extLst>
                <a:ext uri="{FF2B5EF4-FFF2-40B4-BE49-F238E27FC236}">
                  <a16:creationId xmlns:a16="http://schemas.microsoft.com/office/drawing/2014/main" id="{32DED6AA-9EBF-E949-8F52-083A769D8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522" y="17407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Graphic 49">
              <a:extLst>
                <a:ext uri="{FF2B5EF4-FFF2-40B4-BE49-F238E27FC236}">
                  <a16:creationId xmlns:a16="http://schemas.microsoft.com/office/drawing/2014/main" id="{40E312FB-B27B-B542-941F-325829CFF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807" y="1776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46E04-5B8A-DC46-8610-EDBD820B03E6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20" name="Graphic 20">
              <a:extLst>
                <a:ext uri="{FF2B5EF4-FFF2-40B4-BE49-F238E27FC236}">
                  <a16:creationId xmlns:a16="http://schemas.microsoft.com/office/drawing/2014/main" id="{123E935B-CAA1-EE46-90A2-CC343DCD3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6601D72A-9415-C840-8895-295A0CCE1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864" y="2163703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Workload Security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158FAF6-6051-514A-B957-59A421B2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65618" y="1690435"/>
              <a:ext cx="224111" cy="233998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514F7576-E9B9-CA40-A462-BB3AB9059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863" y="2163703"/>
              <a:ext cx="8743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Protected 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A31A1D-9EB1-BF46-8AC1-2E5A840DAE47}"/>
              </a:ext>
            </a:extLst>
          </p:cNvPr>
          <p:cNvCxnSpPr>
            <a:cxnSpLocks/>
          </p:cNvCxnSpPr>
          <p:nvPr/>
        </p:nvCxnSpPr>
        <p:spPr>
          <a:xfrm>
            <a:off x="5210451" y="2105025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8">
            <a:extLst>
              <a:ext uri="{FF2B5EF4-FFF2-40B4-BE49-F238E27FC236}">
                <a16:creationId xmlns:a16="http://schemas.microsoft.com/office/drawing/2014/main" id="{B55C968E-794D-4942-B71C-65006EB10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052" y="1914950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1. Enroll account</a:t>
            </a:r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id="{211DBD36-FAC5-F241-9A13-FDF20328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787" y="1896036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2. Create AWS account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328AFF2-561D-B54F-9C35-7B16B900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43" y="3424974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4. Event trigger</a:t>
            </a:r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D574B36B-7945-CD4F-8346-37199A50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085" y="2604906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3. Create account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8E29EB-D2A5-074E-AEB9-B962D8A76E26}"/>
              </a:ext>
            </a:extLst>
          </p:cNvPr>
          <p:cNvCxnSpPr>
            <a:cxnSpLocks/>
          </p:cNvCxnSpPr>
          <p:nvPr/>
        </p:nvCxnSpPr>
        <p:spPr>
          <a:xfrm>
            <a:off x="5184628" y="3587068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8">
            <a:extLst>
              <a:ext uri="{FF2B5EF4-FFF2-40B4-BE49-F238E27FC236}">
                <a16:creationId xmlns:a16="http://schemas.microsoft.com/office/drawing/2014/main" id="{0F467C95-E403-2943-B3D9-E6495FFB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921" y="3286351"/>
            <a:ext cx="1136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5. Create Workload Security role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FF2C1E4-7AD7-2F40-8EE9-D84ADCA020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5026" y="5219553"/>
            <a:ext cx="7764746" cy="15146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E092B19-BDB4-0249-AC6B-45A792807B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7323" y="5285466"/>
            <a:ext cx="744246" cy="1109329"/>
          </a:xfrm>
          <a:prstGeom prst="rect">
            <a:avLst/>
          </a:prstGeom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C15BFB24-CF51-8A4E-A26D-73DE7085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/>
        </p:blipFill>
        <p:spPr bwMode="auto">
          <a:xfrm>
            <a:off x="6040503" y="537088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7E3574-5B62-2D4F-8439-0A2281212956}"/>
              </a:ext>
            </a:extLst>
          </p:cNvPr>
          <p:cNvGrpSpPr/>
          <p:nvPr/>
        </p:nvGrpSpPr>
        <p:grpSpPr>
          <a:xfrm>
            <a:off x="4413583" y="3636637"/>
            <a:ext cx="1889282" cy="1703405"/>
            <a:chOff x="4413583" y="3636637"/>
            <a:chExt cx="1889282" cy="1703405"/>
          </a:xfrm>
        </p:grpSpPr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8BDF7121-E23E-5F45-A99A-5F25B2E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83" y="4276819"/>
              <a:ext cx="1889282" cy="1063223"/>
            </a:xfrm>
            <a:prstGeom prst="bentConnector2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6C10BF8-0061-D048-9D13-14EFC5150C3B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83" y="3636637"/>
              <a:ext cx="0" cy="646837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18">
            <a:extLst>
              <a:ext uri="{FF2B5EF4-FFF2-40B4-BE49-F238E27FC236}">
                <a16:creationId xmlns:a16="http://schemas.microsoft.com/office/drawing/2014/main" id="{922EAB00-BBC4-5640-B548-71EE2FF7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387" y="5911722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APIs</a:t>
            </a:r>
          </a:p>
        </p:txBody>
      </p:sp>
      <p:pic>
        <p:nvPicPr>
          <p:cNvPr id="84" name="Graphic 41">
            <a:extLst>
              <a:ext uri="{FF2B5EF4-FFF2-40B4-BE49-F238E27FC236}">
                <a16:creationId xmlns:a16="http://schemas.microsoft.com/office/drawing/2014/main" id="{D7631C71-D070-6742-A120-933F95E2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12" y="4497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47665F5-931D-C141-BBE4-F1C9AECC7596}"/>
              </a:ext>
            </a:extLst>
          </p:cNvPr>
          <p:cNvGrpSpPr/>
          <p:nvPr/>
        </p:nvGrpSpPr>
        <p:grpSpPr>
          <a:xfrm>
            <a:off x="6875951" y="2718355"/>
            <a:ext cx="2173107" cy="1280160"/>
            <a:chOff x="6602096" y="1268751"/>
            <a:chExt cx="2173107" cy="1280160"/>
          </a:xfrm>
        </p:grpSpPr>
        <p:pic>
          <p:nvPicPr>
            <p:cNvPr id="86" name="Graphic 60">
              <a:extLst>
                <a:ext uri="{FF2B5EF4-FFF2-40B4-BE49-F238E27FC236}">
                  <a16:creationId xmlns:a16="http://schemas.microsoft.com/office/drawing/2014/main" id="{06C202E6-B57B-544A-8E96-2708CE617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522" y="17407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Graphic 49">
              <a:extLst>
                <a:ext uri="{FF2B5EF4-FFF2-40B4-BE49-F238E27FC236}">
                  <a16:creationId xmlns:a16="http://schemas.microsoft.com/office/drawing/2014/main" id="{47D5B07C-09A4-A343-B0A9-9CB491A19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807" y="1776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C67991-04F1-F445-995C-2C52958F203E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89" name="Graphic 20">
              <a:extLst>
                <a:ext uri="{FF2B5EF4-FFF2-40B4-BE49-F238E27FC236}">
                  <a16:creationId xmlns:a16="http://schemas.microsoft.com/office/drawing/2014/main" id="{E1CD03D6-D757-0344-A21D-7934DFBA7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8">
              <a:extLst>
                <a:ext uri="{FF2B5EF4-FFF2-40B4-BE49-F238E27FC236}">
                  <a16:creationId xmlns:a16="http://schemas.microsoft.com/office/drawing/2014/main" id="{7A9DF117-21B8-654C-AE22-32B933B82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864" y="2163703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Workload Security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4F1BB4B-E4B9-1745-8933-3C06414E7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65618" y="1690435"/>
              <a:ext cx="224111" cy="233998"/>
            </a:xfrm>
            <a:prstGeom prst="rect">
              <a:avLst/>
            </a:prstGeom>
          </p:spPr>
        </p:pic>
        <p:sp>
          <p:nvSpPr>
            <p:cNvPr id="92" name="TextBox 18">
              <a:extLst>
                <a:ext uri="{FF2B5EF4-FFF2-40B4-BE49-F238E27FC236}">
                  <a16:creationId xmlns:a16="http://schemas.microsoft.com/office/drawing/2014/main" id="{1365D400-7F7D-B44C-9DCB-F9B2E406B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863" y="2163703"/>
              <a:ext cx="8743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Protected 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3BF714-D17D-254A-BE20-5AEE13701FCA}"/>
              </a:ext>
            </a:extLst>
          </p:cNvPr>
          <p:cNvGrpSpPr/>
          <p:nvPr/>
        </p:nvGrpSpPr>
        <p:grpSpPr>
          <a:xfrm>
            <a:off x="9142412" y="1266035"/>
            <a:ext cx="2173107" cy="1280160"/>
            <a:chOff x="6602096" y="1268751"/>
            <a:chExt cx="2173107" cy="1280160"/>
          </a:xfrm>
        </p:grpSpPr>
        <p:pic>
          <p:nvPicPr>
            <p:cNvPr id="110" name="Graphic 60">
              <a:extLst>
                <a:ext uri="{FF2B5EF4-FFF2-40B4-BE49-F238E27FC236}">
                  <a16:creationId xmlns:a16="http://schemas.microsoft.com/office/drawing/2014/main" id="{65236000-DF87-AF42-881F-23A64C2EA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522" y="17407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Graphic 49">
              <a:extLst>
                <a:ext uri="{FF2B5EF4-FFF2-40B4-BE49-F238E27FC236}">
                  <a16:creationId xmlns:a16="http://schemas.microsoft.com/office/drawing/2014/main" id="{0AE20095-F224-E54B-8BAD-EA18FE24A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807" y="1776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750BFFF-A07C-6D40-897E-43180E9EB0E1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113" name="Graphic 20">
              <a:extLst>
                <a:ext uri="{FF2B5EF4-FFF2-40B4-BE49-F238E27FC236}">
                  <a16:creationId xmlns:a16="http://schemas.microsoft.com/office/drawing/2014/main" id="{BA70E429-3EA5-0E45-881B-7D79A4A4C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C9CE8673-D862-5243-B627-CCE28E67C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864" y="2163703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Workload Security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5562302-AEDF-684B-9B84-D2BFCA81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65618" y="1690435"/>
              <a:ext cx="224111" cy="233998"/>
            </a:xfrm>
            <a:prstGeom prst="rect">
              <a:avLst/>
            </a:prstGeom>
          </p:spPr>
        </p:pic>
        <p:sp>
          <p:nvSpPr>
            <p:cNvPr id="116" name="TextBox 18">
              <a:extLst>
                <a:ext uri="{FF2B5EF4-FFF2-40B4-BE49-F238E27FC236}">
                  <a16:creationId xmlns:a16="http://schemas.microsoft.com/office/drawing/2014/main" id="{2E662AC0-E01A-DB46-9214-4892160FD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863" y="2163703"/>
              <a:ext cx="8743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Protected 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9BB6093-BF64-1241-921F-65A1B60D077A}"/>
              </a:ext>
            </a:extLst>
          </p:cNvPr>
          <p:cNvGrpSpPr/>
          <p:nvPr/>
        </p:nvGrpSpPr>
        <p:grpSpPr>
          <a:xfrm>
            <a:off x="9142884" y="2715639"/>
            <a:ext cx="2173107" cy="1280160"/>
            <a:chOff x="6602096" y="1268751"/>
            <a:chExt cx="2173107" cy="1280160"/>
          </a:xfrm>
        </p:grpSpPr>
        <p:pic>
          <p:nvPicPr>
            <p:cNvPr id="118" name="Graphic 60">
              <a:extLst>
                <a:ext uri="{FF2B5EF4-FFF2-40B4-BE49-F238E27FC236}">
                  <a16:creationId xmlns:a16="http://schemas.microsoft.com/office/drawing/2014/main" id="{FC369067-51FB-4B42-8928-312EDB8D1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522" y="17407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Graphic 49">
              <a:extLst>
                <a:ext uri="{FF2B5EF4-FFF2-40B4-BE49-F238E27FC236}">
                  <a16:creationId xmlns:a16="http://schemas.microsoft.com/office/drawing/2014/main" id="{0EAF2120-1263-9841-9B58-B90082C9F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807" y="1776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9C121B2-C2AB-2B45-A249-EA2C08252B9F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121" name="Graphic 20">
              <a:extLst>
                <a:ext uri="{FF2B5EF4-FFF2-40B4-BE49-F238E27FC236}">
                  <a16:creationId xmlns:a16="http://schemas.microsoft.com/office/drawing/2014/main" id="{45DBDE0C-6904-A243-9CD4-3ACA18DF9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TextBox 18">
              <a:extLst>
                <a:ext uri="{FF2B5EF4-FFF2-40B4-BE49-F238E27FC236}">
                  <a16:creationId xmlns:a16="http://schemas.microsoft.com/office/drawing/2014/main" id="{5D8046CD-4568-0B46-B2D3-AB4FB89F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864" y="2163703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Workload Security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8D4A37F-0931-A847-800A-F86858B8D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65618" y="1690435"/>
              <a:ext cx="224111" cy="233998"/>
            </a:xfrm>
            <a:prstGeom prst="rect">
              <a:avLst/>
            </a:prstGeom>
          </p:spPr>
        </p:pic>
        <p:sp>
          <p:nvSpPr>
            <p:cNvPr id="124" name="TextBox 18">
              <a:extLst>
                <a:ext uri="{FF2B5EF4-FFF2-40B4-BE49-F238E27FC236}">
                  <a16:creationId xmlns:a16="http://schemas.microsoft.com/office/drawing/2014/main" id="{0EA16703-0FBF-B944-B55D-EC24AA163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863" y="2163703"/>
              <a:ext cx="8743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Protected 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25" name="Group 23">
            <a:extLst>
              <a:ext uri="{FF2B5EF4-FFF2-40B4-BE49-F238E27FC236}">
                <a16:creationId xmlns:a16="http://schemas.microsoft.com/office/drawing/2014/main" id="{2BB8796C-0033-D54E-A4A3-5FEEE54348B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758736" y="3250265"/>
            <a:ext cx="545178" cy="2103121"/>
            <a:chOff x="2696430" y="1574920"/>
            <a:chExt cx="1466402" cy="257072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A7443740-23D6-F346-A99E-D2EA6633B772}"/>
                </a:ext>
              </a:extLst>
            </p:cNvPr>
            <p:cNvSpPr/>
            <p:nvPr/>
          </p:nvSpPr>
          <p:spPr>
            <a:xfrm rot="10800000">
              <a:off x="3247894" y="1574920"/>
              <a:ext cx="914938" cy="257072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ln w="12700">
              <a:solidFill>
                <a:srgbClr val="545B64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8C04E27-C2B9-9741-BFB2-114D8E53C1D2}"/>
                </a:ext>
              </a:extLst>
            </p:cNvPr>
            <p:cNvCxnSpPr>
              <a:cxnSpLocks/>
            </p:cNvCxnSpPr>
            <p:nvPr/>
          </p:nvCxnSpPr>
          <p:spPr>
            <a:xfrm>
              <a:off x="2696430" y="1708857"/>
              <a:ext cx="57342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8">
            <a:extLst>
              <a:ext uri="{FF2B5EF4-FFF2-40B4-BE49-F238E27FC236}">
                <a16:creationId xmlns:a16="http://schemas.microsoft.com/office/drawing/2014/main" id="{06A8AD26-88F0-D94E-8FD9-EE435F67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735" y="4834003"/>
            <a:ext cx="10150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Assumed role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030F42B-2E75-6840-B17E-3D3D082DA309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8968916" y="5124986"/>
            <a:ext cx="213187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6D532C-868A-F14A-8F00-2230BDC84F94}"/>
              </a:ext>
            </a:extLst>
          </p:cNvPr>
          <p:cNvGrpSpPr/>
          <p:nvPr/>
        </p:nvGrpSpPr>
        <p:grpSpPr>
          <a:xfrm flipH="1">
            <a:off x="9591381" y="4005419"/>
            <a:ext cx="1307603" cy="1229079"/>
            <a:chOff x="4413583" y="3405319"/>
            <a:chExt cx="1889282" cy="1934723"/>
          </a:xfrm>
        </p:grpSpPr>
        <p:cxnSp>
          <p:nvCxnSpPr>
            <p:cNvPr id="133" name="Elbow Connector 132">
              <a:extLst>
                <a:ext uri="{FF2B5EF4-FFF2-40B4-BE49-F238E27FC236}">
                  <a16:creationId xmlns:a16="http://schemas.microsoft.com/office/drawing/2014/main" id="{77193E45-625E-744B-B3AC-CF0A11254371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83" y="4276819"/>
              <a:ext cx="1889282" cy="1063223"/>
            </a:xfrm>
            <a:prstGeom prst="bentConnector2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9F62738-1670-E943-9D91-ACE4B80DD368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83" y="3405319"/>
              <a:ext cx="0" cy="863627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8">
            <a:extLst>
              <a:ext uri="{FF2B5EF4-FFF2-40B4-BE49-F238E27FC236}">
                <a16:creationId xmlns:a16="http://schemas.microsoft.com/office/drawing/2014/main" id="{6BCACC14-655C-D046-A4B2-6A5E99AD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05" y="4784960"/>
            <a:ext cx="18892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6. Register account with Workload Security</a:t>
            </a:r>
          </a:p>
        </p:txBody>
      </p:sp>
      <p:sp>
        <p:nvSpPr>
          <p:cNvPr id="137" name="TextBox 18">
            <a:extLst>
              <a:ext uri="{FF2B5EF4-FFF2-40B4-BE49-F238E27FC236}">
                <a16:creationId xmlns:a16="http://schemas.microsoft.com/office/drawing/2014/main" id="{462BB34D-A1C3-FF43-BC20-6BC221A4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16" y="4185182"/>
            <a:ext cx="18892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7.Scan account</a:t>
            </a:r>
          </a:p>
        </p:txBody>
      </p:sp>
    </p:spTree>
    <p:extLst>
      <p:ext uri="{BB962C8B-B14F-4D97-AF65-F5344CB8AC3E}">
        <p14:creationId xmlns:p14="http://schemas.microsoft.com/office/powerpoint/2010/main" val="7634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6614AC2-0884-A145-9BEE-D1384973AFEC}"/>
              </a:ext>
            </a:extLst>
          </p:cNvPr>
          <p:cNvSpPr txBox="1">
            <a:spLocks/>
          </p:cNvSpPr>
          <p:nvPr/>
        </p:nvSpPr>
        <p:spPr>
          <a:xfrm>
            <a:off x="5210451" y="346751"/>
            <a:ext cx="6740543" cy="765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AWS Control Tower Integration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259E7-51F7-9C41-900F-A50FE24B4D66}"/>
              </a:ext>
            </a:extLst>
          </p:cNvPr>
          <p:cNvSpPr/>
          <p:nvPr/>
        </p:nvSpPr>
        <p:spPr>
          <a:xfrm>
            <a:off x="559122" y="1271989"/>
            <a:ext cx="4970141" cy="362051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Control Tower Management Account</a:t>
            </a:r>
          </a:p>
        </p:txBody>
      </p:sp>
      <p:pic>
        <p:nvPicPr>
          <p:cNvPr id="9" name="Graphic 29">
            <a:extLst>
              <a:ext uri="{FF2B5EF4-FFF2-40B4-BE49-F238E27FC236}">
                <a16:creationId xmlns:a16="http://schemas.microsoft.com/office/drawing/2014/main" id="{52C2E626-1DEB-4F46-A4E4-F22F2624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22" y="1273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0">
            <a:extLst>
              <a:ext uri="{FF2B5EF4-FFF2-40B4-BE49-F238E27FC236}">
                <a16:creationId xmlns:a16="http://schemas.microsoft.com/office/drawing/2014/main" id="{3C5D1AA1-89EA-0246-8BAA-E1774B55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22" y="18904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F0A72CB3-27B8-F049-84C6-40184E4D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63" y="2477641"/>
            <a:ext cx="1136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A5DD1324-EA70-A542-BF20-06F0CC89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36" y="183668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29AF7A41-6719-3748-9BEB-CDCBA38A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3350" y="2395668"/>
            <a:ext cx="1200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65C4141F-53AC-A84E-9A3D-662769B3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95" y="410247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362FD995-C276-6B45-B142-B75DF2E9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15" y="3417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41">
            <a:extLst>
              <a:ext uri="{FF2B5EF4-FFF2-40B4-BE49-F238E27FC236}">
                <a16:creationId xmlns:a16="http://schemas.microsoft.com/office/drawing/2014/main" id="{264D6606-61B5-BC4A-96B1-9540AEA2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53" y="33888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4">
            <a:extLst>
              <a:ext uri="{FF2B5EF4-FFF2-40B4-BE49-F238E27FC236}">
                <a16:creationId xmlns:a16="http://schemas.microsoft.com/office/drawing/2014/main" id="{2B6016A8-B41A-654F-B7FA-18943D93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59" y="3369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D27401-8732-1547-9B3C-1B0B857B64A9}"/>
              </a:ext>
            </a:extLst>
          </p:cNvPr>
          <p:cNvSpPr/>
          <p:nvPr/>
        </p:nvSpPr>
        <p:spPr>
          <a:xfrm>
            <a:off x="1862147" y="3092228"/>
            <a:ext cx="2424108" cy="1724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167AD-74EB-D641-B922-FFE01C3ED288}"/>
              </a:ext>
            </a:extLst>
          </p:cNvPr>
          <p:cNvCxnSpPr>
            <a:cxnSpLocks/>
          </p:cNvCxnSpPr>
          <p:nvPr/>
        </p:nvCxnSpPr>
        <p:spPr>
          <a:xfrm>
            <a:off x="1564962" y="2105025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D7B3ABF6-82B1-3B45-8801-F03830C4AC47}"/>
              </a:ext>
            </a:extLst>
          </p:cNvPr>
          <p:cNvSpPr/>
          <p:nvPr/>
        </p:nvSpPr>
        <p:spPr>
          <a:xfrm rot="5400000" flipH="1">
            <a:off x="1447861" y="2475340"/>
            <a:ext cx="1010837" cy="7424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F6B88-5156-B24D-A10C-956E5BF2310F}"/>
              </a:ext>
            </a:extLst>
          </p:cNvPr>
          <p:cNvCxnSpPr>
            <a:cxnSpLocks/>
          </p:cNvCxnSpPr>
          <p:nvPr/>
        </p:nvCxnSpPr>
        <p:spPr>
          <a:xfrm>
            <a:off x="2542859" y="3617489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36">
            <a:extLst>
              <a:ext uri="{FF2B5EF4-FFF2-40B4-BE49-F238E27FC236}">
                <a16:creationId xmlns:a16="http://schemas.microsoft.com/office/drawing/2014/main" id="{8F2F624C-13A7-B848-A0B9-BE01BE0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94" y="36266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45BADB71-AA27-1A43-BFF6-307BDAD54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18" y="4058586"/>
            <a:ext cx="8684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template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A77A2-BB04-FB49-9038-23C234170A71}"/>
              </a:ext>
            </a:extLst>
          </p:cNvPr>
          <p:cNvCxnSpPr>
            <a:cxnSpLocks/>
          </p:cNvCxnSpPr>
          <p:nvPr/>
        </p:nvCxnSpPr>
        <p:spPr>
          <a:xfrm flipV="1">
            <a:off x="1290641" y="3092228"/>
            <a:ext cx="586493" cy="5538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83E77F-D80F-BD49-A908-9F71D8AF68A1}"/>
              </a:ext>
            </a:extLst>
          </p:cNvPr>
          <p:cNvCxnSpPr>
            <a:cxnSpLocks/>
          </p:cNvCxnSpPr>
          <p:nvPr/>
        </p:nvCxnSpPr>
        <p:spPr>
          <a:xfrm>
            <a:off x="1290641" y="4056466"/>
            <a:ext cx="571506" cy="7600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0CECBB-F459-9947-B884-E7DD496A5707}"/>
              </a:ext>
            </a:extLst>
          </p:cNvPr>
          <p:cNvCxnSpPr>
            <a:cxnSpLocks/>
          </p:cNvCxnSpPr>
          <p:nvPr/>
        </p:nvCxnSpPr>
        <p:spPr>
          <a:xfrm>
            <a:off x="3834315" y="3617489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337289D0-351C-6A4D-8DE6-BB5B0F54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300" y="3823562"/>
            <a:ext cx="822960" cy="21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9DB4C8E9-BC2E-3A47-BC0E-8DFEDAB2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722" y="3836123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F7978C36-4D65-4C4B-AAE6-22B08175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364" y="4618559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Key Secret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338447E-1C26-F142-B8E2-DCCDDFC5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583" y="3766942"/>
            <a:ext cx="10150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Assumed role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38ACA-A0D3-4349-8D08-57270D83F16E}"/>
              </a:ext>
            </a:extLst>
          </p:cNvPr>
          <p:cNvGrpSpPr/>
          <p:nvPr/>
        </p:nvGrpSpPr>
        <p:grpSpPr>
          <a:xfrm>
            <a:off x="6875479" y="1268751"/>
            <a:ext cx="2103120" cy="1280160"/>
            <a:chOff x="6602096" y="1268751"/>
            <a:chExt cx="2103120" cy="1280160"/>
          </a:xfrm>
        </p:grpSpPr>
        <p:pic>
          <p:nvPicPr>
            <p:cNvPr id="18" name="Graphic 49">
              <a:extLst>
                <a:ext uri="{FF2B5EF4-FFF2-40B4-BE49-F238E27FC236}">
                  <a16:creationId xmlns:a16="http://schemas.microsoft.com/office/drawing/2014/main" id="{40E312FB-B27B-B542-941F-325829CFF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741" y="171986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46E04-5B8A-DC46-8610-EDBD820B03E6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20" name="Graphic 20">
              <a:extLst>
                <a:ext uri="{FF2B5EF4-FFF2-40B4-BE49-F238E27FC236}">
                  <a16:creationId xmlns:a16="http://schemas.microsoft.com/office/drawing/2014/main" id="{123E935B-CAA1-EE46-90A2-CC343DCD3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6601D72A-9415-C840-8895-295A0CCE1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297" y="2088585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Conformity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A31A1D-9EB1-BF46-8AC1-2E5A840DAE47}"/>
              </a:ext>
            </a:extLst>
          </p:cNvPr>
          <p:cNvCxnSpPr>
            <a:cxnSpLocks/>
          </p:cNvCxnSpPr>
          <p:nvPr/>
        </p:nvCxnSpPr>
        <p:spPr>
          <a:xfrm>
            <a:off x="5210451" y="2105025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8">
            <a:extLst>
              <a:ext uri="{FF2B5EF4-FFF2-40B4-BE49-F238E27FC236}">
                <a16:creationId xmlns:a16="http://schemas.microsoft.com/office/drawing/2014/main" id="{B55C968E-794D-4942-B71C-65006EB10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052" y="1914950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1. Enroll account</a:t>
            </a:r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id="{211DBD36-FAC5-F241-9A13-FDF20328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787" y="1896036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2. Create AWS account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328AFF2-561D-B54F-9C35-7B16B900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43" y="3424974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4. Event trigger</a:t>
            </a:r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D574B36B-7945-CD4F-8346-37199A50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085" y="2604906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3. Create account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8E29EB-D2A5-074E-AEB9-B962D8A76E26}"/>
              </a:ext>
            </a:extLst>
          </p:cNvPr>
          <p:cNvCxnSpPr>
            <a:cxnSpLocks/>
          </p:cNvCxnSpPr>
          <p:nvPr/>
        </p:nvCxnSpPr>
        <p:spPr>
          <a:xfrm>
            <a:off x="5184628" y="3587068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8">
            <a:extLst>
              <a:ext uri="{FF2B5EF4-FFF2-40B4-BE49-F238E27FC236}">
                <a16:creationId xmlns:a16="http://schemas.microsoft.com/office/drawing/2014/main" id="{0F467C95-E403-2943-B3D9-E6495FFB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921" y="3286351"/>
            <a:ext cx="1136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5. Create Conformity role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E092B19-BDB4-0249-AC6B-45A792807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67323" y="5285466"/>
            <a:ext cx="744246" cy="1109329"/>
          </a:xfrm>
          <a:prstGeom prst="rect">
            <a:avLst/>
          </a:prstGeom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C15BFB24-CF51-8A4E-A26D-73DE7085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6040503" y="537088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8">
            <a:extLst>
              <a:ext uri="{FF2B5EF4-FFF2-40B4-BE49-F238E27FC236}">
                <a16:creationId xmlns:a16="http://schemas.microsoft.com/office/drawing/2014/main" id="{922EAB00-BBC4-5640-B548-71EE2FF7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387" y="5911722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APIs</a:t>
            </a:r>
          </a:p>
        </p:txBody>
      </p:sp>
      <p:pic>
        <p:nvPicPr>
          <p:cNvPr id="84" name="Graphic 41">
            <a:extLst>
              <a:ext uri="{FF2B5EF4-FFF2-40B4-BE49-F238E27FC236}">
                <a16:creationId xmlns:a16="http://schemas.microsoft.com/office/drawing/2014/main" id="{D7631C71-D070-6742-A120-933F95E2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12" y="4497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47665F5-931D-C141-BBE4-F1C9AECC7596}"/>
              </a:ext>
            </a:extLst>
          </p:cNvPr>
          <p:cNvGrpSpPr/>
          <p:nvPr/>
        </p:nvGrpSpPr>
        <p:grpSpPr>
          <a:xfrm>
            <a:off x="6875951" y="2718355"/>
            <a:ext cx="2103120" cy="1280160"/>
            <a:chOff x="6602096" y="1268751"/>
            <a:chExt cx="2103120" cy="1280160"/>
          </a:xfrm>
        </p:grpSpPr>
        <p:pic>
          <p:nvPicPr>
            <p:cNvPr id="87" name="Graphic 49">
              <a:extLst>
                <a:ext uri="{FF2B5EF4-FFF2-40B4-BE49-F238E27FC236}">
                  <a16:creationId xmlns:a16="http://schemas.microsoft.com/office/drawing/2014/main" id="{47D5B07C-09A4-A343-B0A9-9CB491A19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69" y="170378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C67991-04F1-F445-995C-2C52958F203E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89" name="Graphic 20">
              <a:extLst>
                <a:ext uri="{FF2B5EF4-FFF2-40B4-BE49-F238E27FC236}">
                  <a16:creationId xmlns:a16="http://schemas.microsoft.com/office/drawing/2014/main" id="{E1CD03D6-D757-0344-A21D-7934DFBA7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8">
              <a:extLst>
                <a:ext uri="{FF2B5EF4-FFF2-40B4-BE49-F238E27FC236}">
                  <a16:creationId xmlns:a16="http://schemas.microsoft.com/office/drawing/2014/main" id="{7A9DF117-21B8-654C-AE22-32B933B82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1326" y="2091215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Conformity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3BF714-D17D-254A-BE20-5AEE13701FCA}"/>
              </a:ext>
            </a:extLst>
          </p:cNvPr>
          <p:cNvGrpSpPr/>
          <p:nvPr/>
        </p:nvGrpSpPr>
        <p:grpSpPr>
          <a:xfrm>
            <a:off x="9142412" y="1266035"/>
            <a:ext cx="2103120" cy="1280160"/>
            <a:chOff x="6602096" y="1268751"/>
            <a:chExt cx="2103120" cy="1280160"/>
          </a:xfrm>
        </p:grpSpPr>
        <p:pic>
          <p:nvPicPr>
            <p:cNvPr id="111" name="Graphic 49">
              <a:extLst>
                <a:ext uri="{FF2B5EF4-FFF2-40B4-BE49-F238E27FC236}">
                  <a16:creationId xmlns:a16="http://schemas.microsoft.com/office/drawing/2014/main" id="{0AE20095-F224-E54B-8BAD-EA18FE24A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32" y="173189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750BFFF-A07C-6D40-897E-43180E9EB0E1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113" name="Graphic 20">
              <a:extLst>
                <a:ext uri="{FF2B5EF4-FFF2-40B4-BE49-F238E27FC236}">
                  <a16:creationId xmlns:a16="http://schemas.microsoft.com/office/drawing/2014/main" id="{BA70E429-3EA5-0E45-881B-7D79A4A4C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C9CE8673-D862-5243-B627-CCE28E67C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4689" y="2119319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Conformity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9BB6093-BF64-1241-921F-65A1B60D077A}"/>
              </a:ext>
            </a:extLst>
          </p:cNvPr>
          <p:cNvGrpSpPr/>
          <p:nvPr/>
        </p:nvGrpSpPr>
        <p:grpSpPr>
          <a:xfrm>
            <a:off x="9142884" y="2715639"/>
            <a:ext cx="2103120" cy="1280160"/>
            <a:chOff x="6602096" y="1268751"/>
            <a:chExt cx="2103120" cy="1280160"/>
          </a:xfrm>
        </p:grpSpPr>
        <p:pic>
          <p:nvPicPr>
            <p:cNvPr id="119" name="Graphic 49">
              <a:extLst>
                <a:ext uri="{FF2B5EF4-FFF2-40B4-BE49-F238E27FC236}">
                  <a16:creationId xmlns:a16="http://schemas.microsoft.com/office/drawing/2014/main" id="{0EAF2120-1263-9841-9B58-B90082C9F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547" y="1698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9C121B2-C2AB-2B45-A249-EA2C08252B9F}"/>
                </a:ext>
              </a:extLst>
            </p:cNvPr>
            <p:cNvSpPr/>
            <p:nvPr/>
          </p:nvSpPr>
          <p:spPr>
            <a:xfrm>
              <a:off x="6602096" y="1268751"/>
              <a:ext cx="210312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121" name="Graphic 20">
              <a:extLst>
                <a:ext uri="{FF2B5EF4-FFF2-40B4-BE49-F238E27FC236}">
                  <a16:creationId xmlns:a16="http://schemas.microsoft.com/office/drawing/2014/main" id="{45DBDE0C-6904-A243-9CD4-3ACA18DF9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TextBox 18">
              <a:extLst>
                <a:ext uri="{FF2B5EF4-FFF2-40B4-BE49-F238E27FC236}">
                  <a16:creationId xmlns:a16="http://schemas.microsoft.com/office/drawing/2014/main" id="{5D8046CD-4568-0B46-B2D3-AB4FB89F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1604" y="2085547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Conformity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</p:grpSp>
      <p:grpSp>
        <p:nvGrpSpPr>
          <p:cNvPr id="125" name="Group 23">
            <a:extLst>
              <a:ext uri="{FF2B5EF4-FFF2-40B4-BE49-F238E27FC236}">
                <a16:creationId xmlns:a16="http://schemas.microsoft.com/office/drawing/2014/main" id="{2BB8796C-0033-D54E-A4A3-5FEEE54348B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758736" y="3250265"/>
            <a:ext cx="545178" cy="2103121"/>
            <a:chOff x="2696430" y="1574920"/>
            <a:chExt cx="1466402" cy="257072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A7443740-23D6-F346-A99E-D2EA6633B772}"/>
                </a:ext>
              </a:extLst>
            </p:cNvPr>
            <p:cNvSpPr/>
            <p:nvPr/>
          </p:nvSpPr>
          <p:spPr>
            <a:xfrm rot="10800000">
              <a:off x="3247894" y="1574920"/>
              <a:ext cx="914938" cy="257072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ln w="12700">
              <a:solidFill>
                <a:srgbClr val="545B64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8C04E27-C2B9-9741-BFB2-114D8E53C1D2}"/>
                </a:ext>
              </a:extLst>
            </p:cNvPr>
            <p:cNvCxnSpPr>
              <a:cxnSpLocks/>
            </p:cNvCxnSpPr>
            <p:nvPr/>
          </p:nvCxnSpPr>
          <p:spPr>
            <a:xfrm>
              <a:off x="2696430" y="1708857"/>
              <a:ext cx="57342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8">
            <a:extLst>
              <a:ext uri="{FF2B5EF4-FFF2-40B4-BE49-F238E27FC236}">
                <a16:creationId xmlns:a16="http://schemas.microsoft.com/office/drawing/2014/main" id="{06A8AD26-88F0-D94E-8FD9-EE435F67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735" y="4834003"/>
            <a:ext cx="10150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Assumed role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030F42B-2E75-6840-B17E-3D3D082DA309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8968916" y="5124986"/>
            <a:ext cx="213187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8">
            <a:extLst>
              <a:ext uri="{FF2B5EF4-FFF2-40B4-BE49-F238E27FC236}">
                <a16:creationId xmlns:a16="http://schemas.microsoft.com/office/drawing/2014/main" id="{6BCACC14-655C-D046-A4B2-6A5E99AD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05" y="4784960"/>
            <a:ext cx="18892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6. Register account with Conformity</a:t>
            </a:r>
          </a:p>
        </p:txBody>
      </p:sp>
      <p:sp>
        <p:nvSpPr>
          <p:cNvPr id="137" name="TextBox 18">
            <a:extLst>
              <a:ext uri="{FF2B5EF4-FFF2-40B4-BE49-F238E27FC236}">
                <a16:creationId xmlns:a16="http://schemas.microsoft.com/office/drawing/2014/main" id="{462BB34D-A1C3-FF43-BC20-6BC221A4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16" y="4185182"/>
            <a:ext cx="188928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7.Scan account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374A366-B73A-3D4D-B153-6C8B1C3A2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832" y="309458"/>
            <a:ext cx="3509556" cy="5855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1F2B25-E5F7-D34F-AB47-5ECF1231B1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9018" y="5206079"/>
            <a:ext cx="8409305" cy="14919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6198B4-A1A6-B542-9A23-0AF50FC9F7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2210" y="5231579"/>
            <a:ext cx="673100" cy="1063223"/>
          </a:xfrm>
          <a:prstGeom prst="rect">
            <a:avLst/>
          </a:prstGeom>
        </p:spPr>
      </p:pic>
      <p:sp>
        <p:nvSpPr>
          <p:cNvPr id="95" name="TextBox 18">
            <a:extLst>
              <a:ext uri="{FF2B5EF4-FFF2-40B4-BE49-F238E27FC236}">
                <a16:creationId xmlns:a16="http://schemas.microsoft.com/office/drawing/2014/main" id="{18C6C7AC-EF9F-A745-A2D7-E53B755C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517" y="5945022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APIs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7E3574-5B62-2D4F-8439-0A2281212956}"/>
              </a:ext>
            </a:extLst>
          </p:cNvPr>
          <p:cNvGrpSpPr/>
          <p:nvPr/>
        </p:nvGrpSpPr>
        <p:grpSpPr>
          <a:xfrm>
            <a:off x="4413583" y="3636637"/>
            <a:ext cx="1889282" cy="1703405"/>
            <a:chOff x="4413583" y="3636637"/>
            <a:chExt cx="1889282" cy="1703405"/>
          </a:xfrm>
        </p:grpSpPr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8BDF7121-E23E-5F45-A99A-5F25B2E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83" y="4276819"/>
              <a:ext cx="1889282" cy="1063223"/>
            </a:xfrm>
            <a:prstGeom prst="bentConnector2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6C10BF8-0061-D048-9D13-14EFC5150C3B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83" y="3636637"/>
              <a:ext cx="0" cy="646837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dash"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17">
            <a:extLst>
              <a:ext uri="{FF2B5EF4-FFF2-40B4-BE49-F238E27FC236}">
                <a16:creationId xmlns:a16="http://schemas.microsoft.com/office/drawing/2014/main" id="{EECD3B36-CB6B-334D-9416-021785F5F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6073633" y="537793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74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6614AC2-0884-A145-9BEE-D1384973AFEC}"/>
              </a:ext>
            </a:extLst>
          </p:cNvPr>
          <p:cNvSpPr txBox="1">
            <a:spLocks/>
          </p:cNvSpPr>
          <p:nvPr/>
        </p:nvSpPr>
        <p:spPr>
          <a:xfrm>
            <a:off x="5210451" y="346751"/>
            <a:ext cx="6740543" cy="765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AWS Control Tower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05EC0-B36D-FB47-975A-3E20B514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7051"/>
            <a:ext cx="4345171" cy="6063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C259E7-51F7-9C41-900F-A50FE24B4D66}"/>
              </a:ext>
            </a:extLst>
          </p:cNvPr>
          <p:cNvSpPr/>
          <p:nvPr/>
        </p:nvSpPr>
        <p:spPr>
          <a:xfrm>
            <a:off x="1741428" y="1888434"/>
            <a:ext cx="4970141" cy="362051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Control Tower Management Account</a:t>
            </a:r>
          </a:p>
        </p:txBody>
      </p:sp>
      <p:pic>
        <p:nvPicPr>
          <p:cNvPr id="9" name="Graphic 29">
            <a:extLst>
              <a:ext uri="{FF2B5EF4-FFF2-40B4-BE49-F238E27FC236}">
                <a16:creationId xmlns:a16="http://schemas.microsoft.com/office/drawing/2014/main" id="{52C2E626-1DEB-4F46-A4E4-F22F2624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28" y="1890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0">
            <a:extLst>
              <a:ext uri="{FF2B5EF4-FFF2-40B4-BE49-F238E27FC236}">
                <a16:creationId xmlns:a16="http://schemas.microsoft.com/office/drawing/2014/main" id="{3C5D1AA1-89EA-0246-8BAA-E1774B55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28" y="250691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F0A72CB3-27B8-F049-84C6-40184E4D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69" y="3094086"/>
            <a:ext cx="1136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A5DD1324-EA70-A542-BF20-06F0CC89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42" y="24531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29AF7A41-6719-3748-9BEB-CDCBA38A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56" y="3012113"/>
            <a:ext cx="1200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65C4141F-53AC-A84E-9A3D-662769B3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01" y="471891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362FD995-C276-6B45-B142-B75DF2E9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21" y="40339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41">
            <a:extLst>
              <a:ext uri="{FF2B5EF4-FFF2-40B4-BE49-F238E27FC236}">
                <a16:creationId xmlns:a16="http://schemas.microsoft.com/office/drawing/2014/main" id="{264D6606-61B5-BC4A-96B1-9540AEA2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59" y="4005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4">
            <a:extLst>
              <a:ext uri="{FF2B5EF4-FFF2-40B4-BE49-F238E27FC236}">
                <a16:creationId xmlns:a16="http://schemas.microsoft.com/office/drawing/2014/main" id="{2B6016A8-B41A-654F-B7FA-18943D93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65" y="3985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D27401-8732-1547-9B3C-1B0B857B64A9}"/>
              </a:ext>
            </a:extLst>
          </p:cNvPr>
          <p:cNvSpPr/>
          <p:nvPr/>
        </p:nvSpPr>
        <p:spPr>
          <a:xfrm>
            <a:off x="3044453" y="3708673"/>
            <a:ext cx="2424108" cy="1724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167AD-74EB-D641-B922-FFE01C3ED288}"/>
              </a:ext>
            </a:extLst>
          </p:cNvPr>
          <p:cNvCxnSpPr>
            <a:cxnSpLocks/>
          </p:cNvCxnSpPr>
          <p:nvPr/>
        </p:nvCxnSpPr>
        <p:spPr>
          <a:xfrm>
            <a:off x="2747268" y="2721470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D7B3ABF6-82B1-3B45-8801-F03830C4AC47}"/>
              </a:ext>
            </a:extLst>
          </p:cNvPr>
          <p:cNvSpPr/>
          <p:nvPr/>
        </p:nvSpPr>
        <p:spPr>
          <a:xfrm rot="5400000" flipH="1">
            <a:off x="2630167" y="3091785"/>
            <a:ext cx="1010837" cy="7424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F6B88-5156-B24D-A10C-956E5BF2310F}"/>
              </a:ext>
            </a:extLst>
          </p:cNvPr>
          <p:cNvCxnSpPr>
            <a:cxnSpLocks/>
          </p:cNvCxnSpPr>
          <p:nvPr/>
        </p:nvCxnSpPr>
        <p:spPr>
          <a:xfrm>
            <a:off x="3725165" y="4233934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36">
            <a:extLst>
              <a:ext uri="{FF2B5EF4-FFF2-40B4-BE49-F238E27FC236}">
                <a16:creationId xmlns:a16="http://schemas.microsoft.com/office/drawing/2014/main" id="{8F2F624C-13A7-B848-A0B9-BE01BE0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0" y="42431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45BADB71-AA27-1A43-BFF6-307BDAD54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252" y="4698429"/>
            <a:ext cx="8684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template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A77A2-BB04-FB49-9038-23C234170A71}"/>
              </a:ext>
            </a:extLst>
          </p:cNvPr>
          <p:cNvCxnSpPr>
            <a:cxnSpLocks/>
          </p:cNvCxnSpPr>
          <p:nvPr/>
        </p:nvCxnSpPr>
        <p:spPr>
          <a:xfrm flipV="1">
            <a:off x="2472947" y="3708673"/>
            <a:ext cx="586493" cy="5538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83E77F-D80F-BD49-A908-9F71D8AF68A1}"/>
              </a:ext>
            </a:extLst>
          </p:cNvPr>
          <p:cNvCxnSpPr>
            <a:cxnSpLocks/>
          </p:cNvCxnSpPr>
          <p:nvPr/>
        </p:nvCxnSpPr>
        <p:spPr>
          <a:xfrm>
            <a:off x="2472947" y="4672911"/>
            <a:ext cx="571506" cy="7600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0CECBB-F459-9947-B884-E7DD496A5707}"/>
              </a:ext>
            </a:extLst>
          </p:cNvPr>
          <p:cNvCxnSpPr>
            <a:cxnSpLocks/>
          </p:cNvCxnSpPr>
          <p:nvPr/>
        </p:nvCxnSpPr>
        <p:spPr>
          <a:xfrm>
            <a:off x="5016621" y="4233934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337289D0-351C-6A4D-8DE6-BB5B0F54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606" y="4440007"/>
            <a:ext cx="822960" cy="21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9DB4C8E9-BC2E-3A47-BC0E-8DFEDAB2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28" y="4452568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F7978C36-4D65-4C4B-AAE6-22B08175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70" y="5235004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Key Secret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338447E-1C26-F142-B8E2-DCCDDFC5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889" y="4383387"/>
            <a:ext cx="10150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Assumed role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38ACA-A0D3-4349-8D08-57270D83F16E}"/>
              </a:ext>
            </a:extLst>
          </p:cNvPr>
          <p:cNvGrpSpPr/>
          <p:nvPr/>
        </p:nvGrpSpPr>
        <p:grpSpPr>
          <a:xfrm>
            <a:off x="8057784" y="1885196"/>
            <a:ext cx="2238073" cy="1280160"/>
            <a:chOff x="6602095" y="1268751"/>
            <a:chExt cx="2238073" cy="1280160"/>
          </a:xfrm>
        </p:grpSpPr>
        <p:pic>
          <p:nvPicPr>
            <p:cNvPr id="17" name="Graphic 60">
              <a:extLst>
                <a:ext uri="{FF2B5EF4-FFF2-40B4-BE49-F238E27FC236}">
                  <a16:creationId xmlns:a16="http://schemas.microsoft.com/office/drawing/2014/main" id="{32DED6AA-9EBF-E949-8F52-083A769D8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522" y="17407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Graphic 49">
              <a:extLst>
                <a:ext uri="{FF2B5EF4-FFF2-40B4-BE49-F238E27FC236}">
                  <a16:creationId xmlns:a16="http://schemas.microsoft.com/office/drawing/2014/main" id="{40E312FB-B27B-B542-941F-325829CFF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807" y="1776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46E04-5B8A-DC46-8610-EDBD820B03E6}"/>
                </a:ext>
              </a:extLst>
            </p:cNvPr>
            <p:cNvSpPr/>
            <p:nvPr/>
          </p:nvSpPr>
          <p:spPr>
            <a:xfrm>
              <a:off x="6602095" y="1268751"/>
              <a:ext cx="2238073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20" name="Graphic 20">
              <a:extLst>
                <a:ext uri="{FF2B5EF4-FFF2-40B4-BE49-F238E27FC236}">
                  <a16:creationId xmlns:a16="http://schemas.microsoft.com/office/drawing/2014/main" id="{123E935B-CAA1-EE46-90A2-CC343DCD3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6601D72A-9415-C840-8895-295A0CCE1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864" y="2163703"/>
              <a:ext cx="1114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Workload Security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158FAF6-6051-514A-B957-59A421B2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65618" y="1690435"/>
              <a:ext cx="224111" cy="233998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514F7576-E9B9-CA40-A462-BB3AB9059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863" y="2163703"/>
              <a:ext cx="8743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Protected 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A31A1D-9EB1-BF46-8AC1-2E5A840DAE47}"/>
              </a:ext>
            </a:extLst>
          </p:cNvPr>
          <p:cNvCxnSpPr>
            <a:cxnSpLocks/>
          </p:cNvCxnSpPr>
          <p:nvPr/>
        </p:nvCxnSpPr>
        <p:spPr>
          <a:xfrm>
            <a:off x="6392757" y="272147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8">
            <a:extLst>
              <a:ext uri="{FF2B5EF4-FFF2-40B4-BE49-F238E27FC236}">
                <a16:creationId xmlns:a16="http://schemas.microsoft.com/office/drawing/2014/main" id="{B55C968E-794D-4942-B71C-65006EB10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358" y="2531395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1. Enroll account</a:t>
            </a:r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id="{211DBD36-FAC5-F241-9A13-FDF20328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093" y="2512481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2. Create AWS account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328AFF2-561D-B54F-9C35-7B16B900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49" y="4041419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4. Event trigger</a:t>
            </a:r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D574B36B-7945-CD4F-8346-37199A50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391" y="3221351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3. Create account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8E29EB-D2A5-074E-AEB9-B962D8A76E26}"/>
              </a:ext>
            </a:extLst>
          </p:cNvPr>
          <p:cNvCxnSpPr>
            <a:cxnSpLocks/>
          </p:cNvCxnSpPr>
          <p:nvPr/>
        </p:nvCxnSpPr>
        <p:spPr>
          <a:xfrm>
            <a:off x="6366934" y="4235412"/>
            <a:ext cx="228600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8">
            <a:extLst>
              <a:ext uri="{FF2B5EF4-FFF2-40B4-BE49-F238E27FC236}">
                <a16:creationId xmlns:a16="http://schemas.microsoft.com/office/drawing/2014/main" id="{0F467C95-E403-2943-B3D9-E6495FFB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227" y="3902796"/>
            <a:ext cx="1136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5. Create Workload Security role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C10BF8-0061-D048-9D13-14EFC5150C3B}"/>
              </a:ext>
            </a:extLst>
          </p:cNvPr>
          <p:cNvCxnSpPr>
            <a:cxnSpLocks/>
          </p:cNvCxnSpPr>
          <p:nvPr/>
        </p:nvCxnSpPr>
        <p:spPr>
          <a:xfrm>
            <a:off x="5595889" y="4253081"/>
            <a:ext cx="0" cy="73152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8">
            <a:extLst>
              <a:ext uri="{FF2B5EF4-FFF2-40B4-BE49-F238E27FC236}">
                <a16:creationId xmlns:a16="http://schemas.microsoft.com/office/drawing/2014/main" id="{922EAB00-BBC4-5640-B548-71EE2FF7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071" y="5197747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APIs</a:t>
            </a:r>
          </a:p>
        </p:txBody>
      </p:sp>
      <p:sp>
        <p:nvSpPr>
          <p:cNvPr id="136" name="TextBox 18">
            <a:extLst>
              <a:ext uri="{FF2B5EF4-FFF2-40B4-BE49-F238E27FC236}">
                <a16:creationId xmlns:a16="http://schemas.microsoft.com/office/drawing/2014/main" id="{6BCACC14-655C-D046-A4B2-6A5E99AD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546" y="4647715"/>
            <a:ext cx="1302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6. Register account  with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Security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C3E18B-25A8-AE40-9ADA-7DE370550FD0}"/>
              </a:ext>
            </a:extLst>
          </p:cNvPr>
          <p:cNvCxnSpPr>
            <a:cxnSpLocks/>
          </p:cNvCxnSpPr>
          <p:nvPr/>
        </p:nvCxnSpPr>
        <p:spPr>
          <a:xfrm>
            <a:off x="5595888" y="4980332"/>
            <a:ext cx="2926080" cy="12907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80BF80-0412-3746-9BA7-BA79D7707B12}"/>
              </a:ext>
            </a:extLst>
          </p:cNvPr>
          <p:cNvCxnSpPr>
            <a:cxnSpLocks/>
          </p:cNvCxnSpPr>
          <p:nvPr/>
        </p:nvCxnSpPr>
        <p:spPr>
          <a:xfrm flipV="1">
            <a:off x="8684399" y="3053779"/>
            <a:ext cx="0" cy="118872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ECA4587-99E3-CE4A-86DD-E1A2BBAEAB08}"/>
              </a:ext>
            </a:extLst>
          </p:cNvPr>
          <p:cNvSpPr/>
          <p:nvPr/>
        </p:nvSpPr>
        <p:spPr>
          <a:xfrm>
            <a:off x="8086672" y="4318071"/>
            <a:ext cx="2238075" cy="1188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CloudOne Workload Security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56773C-819B-4E4D-842E-263FD2EB66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5428" y="4335423"/>
            <a:ext cx="386965" cy="386965"/>
          </a:xfrm>
          <a:prstGeom prst="rect">
            <a:avLst/>
          </a:prstGeom>
        </p:spPr>
      </p:pic>
      <p:pic>
        <p:nvPicPr>
          <p:cNvPr id="96" name="Graphic 6">
            <a:extLst>
              <a:ext uri="{FF2B5EF4-FFF2-40B4-BE49-F238E27FC236}">
                <a16:creationId xmlns:a16="http://schemas.microsoft.com/office/drawing/2014/main" id="{5665F58F-9A78-0841-9FFF-0D2D8FF9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580722" y="47291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33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6614AC2-0884-A145-9BEE-D1384973AFEC}"/>
              </a:ext>
            </a:extLst>
          </p:cNvPr>
          <p:cNvSpPr txBox="1">
            <a:spLocks/>
          </p:cNvSpPr>
          <p:nvPr/>
        </p:nvSpPr>
        <p:spPr>
          <a:xfrm>
            <a:off x="5210451" y="346751"/>
            <a:ext cx="6740543" cy="765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AWS Control Tower Integration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259E7-51F7-9C41-900F-A50FE24B4D66}"/>
              </a:ext>
            </a:extLst>
          </p:cNvPr>
          <p:cNvSpPr/>
          <p:nvPr/>
        </p:nvSpPr>
        <p:spPr>
          <a:xfrm>
            <a:off x="1741428" y="1888434"/>
            <a:ext cx="4970141" cy="362051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Control Tower Management Account</a:t>
            </a:r>
          </a:p>
        </p:txBody>
      </p:sp>
      <p:pic>
        <p:nvPicPr>
          <p:cNvPr id="9" name="Graphic 29">
            <a:extLst>
              <a:ext uri="{FF2B5EF4-FFF2-40B4-BE49-F238E27FC236}">
                <a16:creationId xmlns:a16="http://schemas.microsoft.com/office/drawing/2014/main" id="{52C2E626-1DEB-4F46-A4E4-F22F2624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28" y="1890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0">
            <a:extLst>
              <a:ext uri="{FF2B5EF4-FFF2-40B4-BE49-F238E27FC236}">
                <a16:creationId xmlns:a16="http://schemas.microsoft.com/office/drawing/2014/main" id="{3C5D1AA1-89EA-0246-8BAA-E1774B55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28" y="250691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F0A72CB3-27B8-F049-84C6-40184E4D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69" y="3094086"/>
            <a:ext cx="1136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A5DD1324-EA70-A542-BF20-06F0CC89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42" y="24531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29AF7A41-6719-3748-9BEB-CDCBA38A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56" y="3012113"/>
            <a:ext cx="12007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65C4141F-53AC-A84E-9A3D-662769B3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01" y="471891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362FD995-C276-6B45-B142-B75DF2E9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21" y="40339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41">
            <a:extLst>
              <a:ext uri="{FF2B5EF4-FFF2-40B4-BE49-F238E27FC236}">
                <a16:creationId xmlns:a16="http://schemas.microsoft.com/office/drawing/2014/main" id="{264D6606-61B5-BC4A-96B1-9540AEA2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59" y="4005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4">
            <a:extLst>
              <a:ext uri="{FF2B5EF4-FFF2-40B4-BE49-F238E27FC236}">
                <a16:creationId xmlns:a16="http://schemas.microsoft.com/office/drawing/2014/main" id="{2B6016A8-B41A-654F-B7FA-18943D93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65" y="3985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D27401-8732-1547-9B3C-1B0B857B64A9}"/>
              </a:ext>
            </a:extLst>
          </p:cNvPr>
          <p:cNvSpPr/>
          <p:nvPr/>
        </p:nvSpPr>
        <p:spPr>
          <a:xfrm>
            <a:off x="3044453" y="3708673"/>
            <a:ext cx="2424108" cy="1724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167AD-74EB-D641-B922-FFE01C3ED288}"/>
              </a:ext>
            </a:extLst>
          </p:cNvPr>
          <p:cNvCxnSpPr>
            <a:cxnSpLocks/>
          </p:cNvCxnSpPr>
          <p:nvPr/>
        </p:nvCxnSpPr>
        <p:spPr>
          <a:xfrm>
            <a:off x="2747268" y="2721470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D7B3ABF6-82B1-3B45-8801-F03830C4AC47}"/>
              </a:ext>
            </a:extLst>
          </p:cNvPr>
          <p:cNvSpPr/>
          <p:nvPr/>
        </p:nvSpPr>
        <p:spPr>
          <a:xfrm rot="5400000" flipH="1">
            <a:off x="2630167" y="3091785"/>
            <a:ext cx="1010837" cy="7424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F6B88-5156-B24D-A10C-956E5BF2310F}"/>
              </a:ext>
            </a:extLst>
          </p:cNvPr>
          <p:cNvCxnSpPr>
            <a:cxnSpLocks/>
          </p:cNvCxnSpPr>
          <p:nvPr/>
        </p:nvCxnSpPr>
        <p:spPr>
          <a:xfrm>
            <a:off x="3725165" y="4233934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36">
            <a:extLst>
              <a:ext uri="{FF2B5EF4-FFF2-40B4-BE49-F238E27FC236}">
                <a16:creationId xmlns:a16="http://schemas.microsoft.com/office/drawing/2014/main" id="{8F2F624C-13A7-B848-A0B9-BE01BE0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0" y="42431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45BADB71-AA27-1A43-BFF6-307BDAD54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252" y="4698429"/>
            <a:ext cx="8684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template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A77A2-BB04-FB49-9038-23C234170A71}"/>
              </a:ext>
            </a:extLst>
          </p:cNvPr>
          <p:cNvCxnSpPr>
            <a:cxnSpLocks/>
          </p:cNvCxnSpPr>
          <p:nvPr/>
        </p:nvCxnSpPr>
        <p:spPr>
          <a:xfrm flipV="1">
            <a:off x="2472947" y="3708673"/>
            <a:ext cx="586493" cy="5538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83E77F-D80F-BD49-A908-9F71D8AF68A1}"/>
              </a:ext>
            </a:extLst>
          </p:cNvPr>
          <p:cNvCxnSpPr>
            <a:cxnSpLocks/>
          </p:cNvCxnSpPr>
          <p:nvPr/>
        </p:nvCxnSpPr>
        <p:spPr>
          <a:xfrm>
            <a:off x="2472947" y="4672911"/>
            <a:ext cx="571506" cy="7600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0CECBB-F459-9947-B884-E7DD496A5707}"/>
              </a:ext>
            </a:extLst>
          </p:cNvPr>
          <p:cNvCxnSpPr>
            <a:cxnSpLocks/>
          </p:cNvCxnSpPr>
          <p:nvPr/>
        </p:nvCxnSpPr>
        <p:spPr>
          <a:xfrm>
            <a:off x="5016621" y="4233934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337289D0-351C-6A4D-8DE6-BB5B0F54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606" y="4440007"/>
            <a:ext cx="822960" cy="21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9DB4C8E9-BC2E-3A47-BC0E-8DFEDAB2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28" y="4452568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F7978C36-4D65-4C4B-AAE6-22B08175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70" y="5235004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Key Secret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338447E-1C26-F142-B8E2-DCCDDFC5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889" y="4383387"/>
            <a:ext cx="10150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Assumed role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38ACA-A0D3-4349-8D08-57270D83F16E}"/>
              </a:ext>
            </a:extLst>
          </p:cNvPr>
          <p:cNvGrpSpPr/>
          <p:nvPr/>
        </p:nvGrpSpPr>
        <p:grpSpPr>
          <a:xfrm>
            <a:off x="8057785" y="1885196"/>
            <a:ext cx="2051986" cy="1280160"/>
            <a:chOff x="6602096" y="1268751"/>
            <a:chExt cx="2051986" cy="1280160"/>
          </a:xfrm>
        </p:grpSpPr>
        <p:pic>
          <p:nvPicPr>
            <p:cNvPr id="18" name="Graphic 49">
              <a:extLst>
                <a:ext uri="{FF2B5EF4-FFF2-40B4-BE49-F238E27FC236}">
                  <a16:creationId xmlns:a16="http://schemas.microsoft.com/office/drawing/2014/main" id="{40E312FB-B27B-B542-941F-325829CFF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573" y="170290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46E04-5B8A-DC46-8610-EDBD820B03E6}"/>
                </a:ext>
              </a:extLst>
            </p:cNvPr>
            <p:cNvSpPr/>
            <p:nvPr/>
          </p:nvSpPr>
          <p:spPr>
            <a:xfrm>
              <a:off x="6602096" y="1268751"/>
              <a:ext cx="2051986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Managed Account</a:t>
              </a:r>
            </a:p>
          </p:txBody>
        </p:sp>
        <p:pic>
          <p:nvPicPr>
            <p:cNvPr id="20" name="Graphic 20">
              <a:extLst>
                <a:ext uri="{FF2B5EF4-FFF2-40B4-BE49-F238E27FC236}">
                  <a16:creationId xmlns:a16="http://schemas.microsoft.com/office/drawing/2014/main" id="{123E935B-CAA1-EE46-90A2-CC343DCD3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97" y="12687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6601D72A-9415-C840-8895-295A0CCE1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3221" y="2050408"/>
              <a:ext cx="15694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Conformity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Cross-account role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A31A1D-9EB1-BF46-8AC1-2E5A840DAE47}"/>
              </a:ext>
            </a:extLst>
          </p:cNvPr>
          <p:cNvCxnSpPr>
            <a:cxnSpLocks/>
          </p:cNvCxnSpPr>
          <p:nvPr/>
        </p:nvCxnSpPr>
        <p:spPr>
          <a:xfrm>
            <a:off x="6392757" y="272147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8">
            <a:extLst>
              <a:ext uri="{FF2B5EF4-FFF2-40B4-BE49-F238E27FC236}">
                <a16:creationId xmlns:a16="http://schemas.microsoft.com/office/drawing/2014/main" id="{B55C968E-794D-4942-B71C-65006EB10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358" y="2531395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1. Enroll account</a:t>
            </a:r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id="{211DBD36-FAC5-F241-9A13-FDF20328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093" y="2512481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2. Create AWS account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328AFF2-561D-B54F-9C35-7B16B900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49" y="4041419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4. Event trigger</a:t>
            </a:r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D574B36B-7945-CD4F-8346-37199A50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391" y="3221351"/>
            <a:ext cx="11366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3. Create account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8E29EB-D2A5-074E-AEB9-B962D8A76E26}"/>
              </a:ext>
            </a:extLst>
          </p:cNvPr>
          <p:cNvCxnSpPr>
            <a:cxnSpLocks/>
          </p:cNvCxnSpPr>
          <p:nvPr/>
        </p:nvCxnSpPr>
        <p:spPr>
          <a:xfrm flipV="1">
            <a:off x="6366934" y="4233934"/>
            <a:ext cx="2677061" cy="14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8">
            <a:extLst>
              <a:ext uri="{FF2B5EF4-FFF2-40B4-BE49-F238E27FC236}">
                <a16:creationId xmlns:a16="http://schemas.microsoft.com/office/drawing/2014/main" id="{0F467C95-E403-2943-B3D9-E6495FFB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227" y="3902796"/>
            <a:ext cx="1136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5. Create Workload Security role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C10BF8-0061-D048-9D13-14EFC5150C3B}"/>
              </a:ext>
            </a:extLst>
          </p:cNvPr>
          <p:cNvCxnSpPr>
            <a:cxnSpLocks/>
          </p:cNvCxnSpPr>
          <p:nvPr/>
        </p:nvCxnSpPr>
        <p:spPr>
          <a:xfrm>
            <a:off x="5595889" y="4253081"/>
            <a:ext cx="0" cy="73152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8">
            <a:extLst>
              <a:ext uri="{FF2B5EF4-FFF2-40B4-BE49-F238E27FC236}">
                <a16:creationId xmlns:a16="http://schemas.microsoft.com/office/drawing/2014/main" id="{922EAB00-BBC4-5640-B548-71EE2FF7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894" y="5196268"/>
            <a:ext cx="11508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APIs</a:t>
            </a:r>
          </a:p>
        </p:txBody>
      </p:sp>
      <p:sp>
        <p:nvSpPr>
          <p:cNvPr id="136" name="TextBox 18">
            <a:extLst>
              <a:ext uri="{FF2B5EF4-FFF2-40B4-BE49-F238E27FC236}">
                <a16:creationId xmlns:a16="http://schemas.microsoft.com/office/drawing/2014/main" id="{6BCACC14-655C-D046-A4B2-6A5E99AD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993" y="4645994"/>
            <a:ext cx="1302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6. Register account  with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Conformity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C3E18B-25A8-AE40-9ADA-7DE370550FD0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637150" y="4978610"/>
            <a:ext cx="2973942" cy="110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80BF80-0412-3746-9BA7-BA79D7707B12}"/>
              </a:ext>
            </a:extLst>
          </p:cNvPr>
          <p:cNvCxnSpPr>
            <a:cxnSpLocks/>
          </p:cNvCxnSpPr>
          <p:nvPr/>
        </p:nvCxnSpPr>
        <p:spPr>
          <a:xfrm flipV="1">
            <a:off x="9043995" y="3012113"/>
            <a:ext cx="0" cy="1188720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ECA4587-99E3-CE4A-86DD-E1A2BBAEAB08}"/>
              </a:ext>
            </a:extLst>
          </p:cNvPr>
          <p:cNvSpPr/>
          <p:nvPr/>
        </p:nvSpPr>
        <p:spPr>
          <a:xfrm>
            <a:off x="8086673" y="4318071"/>
            <a:ext cx="2023098" cy="1188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CloudOne Conformity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56773C-819B-4E4D-842E-263FD2EB66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5428" y="4335423"/>
            <a:ext cx="386965" cy="386965"/>
          </a:xfrm>
          <a:prstGeom prst="rect">
            <a:avLst/>
          </a:prstGeom>
        </p:spPr>
      </p:pic>
      <p:pic>
        <p:nvPicPr>
          <p:cNvPr id="96" name="Graphic 6">
            <a:extLst>
              <a:ext uri="{FF2B5EF4-FFF2-40B4-BE49-F238E27FC236}">
                <a16:creationId xmlns:a16="http://schemas.microsoft.com/office/drawing/2014/main" id="{5665F58F-9A78-0841-9FFF-0D2D8FF9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611092" y="4750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C3681E6-7D47-844E-ADAE-ED1706470A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832" y="309458"/>
            <a:ext cx="3509556" cy="5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329</Words>
  <Application>Microsoft Macintosh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Newby (BD-US)</dc:creator>
  <cp:lastModifiedBy>Kishore Vinjam</cp:lastModifiedBy>
  <cp:revision>15</cp:revision>
  <dcterms:created xsi:type="dcterms:W3CDTF">2020-05-26T22:08:00Z</dcterms:created>
  <dcterms:modified xsi:type="dcterms:W3CDTF">2021-04-28T03:33:32Z</dcterms:modified>
</cp:coreProperties>
</file>