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94695"/>
  </p:normalViewPr>
  <p:slideViewPr>
    <p:cSldViewPr snapToGrid="0" snapToObjects="1">
      <p:cViewPr varScale="1">
        <p:scale>
          <a:sx n="115" d="100"/>
          <a:sy n="115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630-1F40-054A-979A-947B5FC5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A219-A113-3344-BDC4-F4C86EFB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9F96-9F19-F548-BE39-03BE47C0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7F58-C562-C94B-A83C-92B994D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ED45-72D2-D649-A04A-3DCAC0E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23AC-ECDB-6941-A0A5-0B7DF2FC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9A0E-740F-3248-8C50-E88D6BB5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2017-887F-4D41-96BB-80929C2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0961-6249-2344-9873-8B8C41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C1D-87E4-B24E-853A-B797BC4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B582-8F31-4B43-925D-FC3770A67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E3CE6-8B4C-1E4D-BFB1-A45E4460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2B98-C933-984A-B058-4246AC10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E84E-02E4-6444-85B7-36B8461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E152-AD33-B44B-8226-B9D5A0C2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BAF5-3B37-CB43-A853-8BF6C761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9741-832F-9247-B8FD-1B26E5A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2591-BB5D-AE48-B000-D61442D8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B28-786D-9947-A970-05C1F422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423-FE84-0243-B3D6-BE8B40B4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528C-350D-0E42-898A-C1E4F40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851-1E2F-6E47-B5AA-E6F64E0F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6E46-7914-9146-82AE-997DFE03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B5FD-F968-A445-9803-0BEADC4B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32BD-0B39-BF4B-AA2F-1EBDD4D8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EA33-46BC-3C42-8B5D-2D194F11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07F-5305-5E48-BCF4-0555C243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3D67B-7246-5547-B74C-AFFFB7A5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FB5D-2EFF-9E4E-9AD1-27285B2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925A-F909-3B43-BC6A-6B3CE8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375E-C88B-6648-85B0-EA30A448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40C-7794-8F4B-92EE-C8B4F7E5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5C44-BE07-624D-93A4-FAA3C49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203A-1619-E04C-A8A5-66A68E0B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1CD2-3613-644C-8972-F894452C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1F17-3D74-A642-8BC6-8331D6B98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0E835-F466-F545-94A4-8A4D3951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1F83E-F19A-8F4A-A9E2-9C9C6FE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80CB3-B963-AB48-ADF7-8871B63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B663-FE17-2045-AADD-7BC0DF51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E3BC7-4B96-2C48-AF40-3A480AD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21D2-60B3-6447-9311-72F18FFA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6F66F-C9A9-4D48-879D-133DE5B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64518-D73C-674E-90F0-2938416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AA362-609D-FA4A-BFA3-B5DA0ADA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6B0C-4054-CD4B-AEF6-164EB155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89B-276D-294F-B109-31F23318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0158-BE15-5D47-B27F-B57A65C3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8B85-6B87-AE4B-8A0D-B8EB9A91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C2D7-4701-BB44-9488-AB836A73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4A99-1FB8-9341-B814-58E26C8F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1A52-93E5-E24B-B725-4280CC4D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A85D-DC4D-4D48-9749-DDEA832C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F7CE1-2F47-4148-8583-C658FD74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D713-9857-9844-8CEB-585A843B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73D3-0F7A-1D49-BAFA-8A9E8208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06F5-C077-0141-9F94-10032F68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6CD7-1671-D644-923E-302B428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CE78-71EA-7A4F-94FC-9B47329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0504-7DA3-F14E-994E-88F98116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B441-922E-9E41-A99B-146C68CB6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5DEE-7315-314A-B60C-A7F72F0C057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0F0-2CA9-744A-903A-CA0C59150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58B0-0454-2F4E-9E61-FEC973A6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20">
            <a:extLst>
              <a:ext uri="{FF2B5EF4-FFF2-40B4-BE49-F238E27FC236}">
                <a16:creationId xmlns:a16="http://schemas.microsoft.com/office/drawing/2014/main" id="{24F8C572-AB33-0941-8941-F4D5AD2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86" y="18640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8">
            <a:extLst>
              <a:ext uri="{FF2B5EF4-FFF2-40B4-BE49-F238E27FC236}">
                <a16:creationId xmlns:a16="http://schemas.microsoft.com/office/drawing/2014/main" id="{40EF9220-BF51-C345-978A-045AE663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722" y="2629041"/>
            <a:ext cx="1398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52" name="Graphic 6">
            <a:extLst>
              <a:ext uri="{FF2B5EF4-FFF2-40B4-BE49-F238E27FC236}">
                <a16:creationId xmlns:a16="http://schemas.microsoft.com/office/drawing/2014/main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46" y="18647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39385E5E-A4EF-E540-992D-64EE5733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901" y="2617377"/>
            <a:ext cx="1168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3383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355" y="4152198"/>
            <a:ext cx="1279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376706" y="918117"/>
            <a:ext cx="658368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06" y="9181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826" y="512629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Lambda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20" y="4665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9A1CA2D0-8996-8A4A-AC45-59216DF1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362" y="5124631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rule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26" y="4665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003" y="5130983"/>
            <a:ext cx="15616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Workload Security API endpoint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9515005" y="46654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3">
            <a:extLst>
              <a:ext uri="{FF2B5EF4-FFF2-40B4-BE49-F238E27FC236}">
                <a16:creationId xmlns:a16="http://schemas.microsoft.com/office/drawing/2014/main" id="{CC9F9271-74FE-8F46-B158-E4ED89DD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908" y="3872815"/>
            <a:ext cx="96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STS</a:t>
            </a:r>
          </a:p>
        </p:txBody>
      </p:sp>
      <p:pic>
        <p:nvPicPr>
          <p:cNvPr id="77" name="Graphic 41">
            <a:extLst>
              <a:ext uri="{FF2B5EF4-FFF2-40B4-BE49-F238E27FC236}">
                <a16:creationId xmlns:a16="http://schemas.microsoft.com/office/drawing/2014/main" id="{D3A07641-50F7-1047-8679-D60054A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21" y="3415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41" y="2394774"/>
            <a:ext cx="10972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Cross-account role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47" y="19952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34" y="19655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044" y="242050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Protected EC2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778786" y="2245013"/>
            <a:ext cx="975360" cy="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6523564" y="1375317"/>
            <a:ext cx="2103120" cy="17373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account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3399993" y="3090706"/>
            <a:ext cx="333" cy="15745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628926" y="4893902"/>
            <a:ext cx="12466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2" idx="3"/>
            <a:endCxn id="86" idx="1"/>
          </p:cNvCxnSpPr>
          <p:nvPr/>
        </p:nvCxnSpPr>
        <p:spPr>
          <a:xfrm flipV="1">
            <a:off x="5516146" y="2243997"/>
            <a:ext cx="1007418" cy="17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651026" y="1375317"/>
            <a:ext cx="3383280" cy="4297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Tower Management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0"/>
            <a:endCxn id="76" idx="2"/>
          </p:cNvCxnSpPr>
          <p:nvPr/>
        </p:nvCxnSpPr>
        <p:spPr>
          <a:xfrm flipH="1" flipV="1">
            <a:off x="5102863" y="4134425"/>
            <a:ext cx="1357" cy="5308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>
            <a:off x="5332820" y="4893902"/>
            <a:ext cx="4182185" cy="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reeform 132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6200000" flipH="1" flipV="1">
            <a:off x="5749925" y="2358989"/>
            <a:ext cx="870081" cy="172915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2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542439" y="20108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004" y="249350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2012339" y="2245013"/>
            <a:ext cx="1004447" cy="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3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Newby (BD-US)</dc:creator>
  <cp:lastModifiedBy>Daniel McCoy</cp:lastModifiedBy>
  <cp:revision>27</cp:revision>
  <dcterms:created xsi:type="dcterms:W3CDTF">2020-05-26T22:08:00Z</dcterms:created>
  <dcterms:modified xsi:type="dcterms:W3CDTF">2021-07-20T19:56:07Z</dcterms:modified>
</cp:coreProperties>
</file>