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311" r:id="rId7"/>
    <p:sldId id="310" r:id="rId8"/>
    <p:sldId id="312" r:id="rId9"/>
    <p:sldId id="284" r:id="rId10"/>
    <p:sldId id="298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C4C8F-F75C-403D-81DA-8751159DE05A}" v="689" dt="2022-06-08T22:27:4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a Costa Pereira" userId="9da7774e-0bca-4473-9368-37b6a1415b57" providerId="ADAL" clId="{FFDC4C8F-F75C-403D-81DA-8751159DE05A}"/>
    <pc:docChg chg="undo redo custSel addSld delSld modSld sldOrd">
      <pc:chgData name="Felipe da Costa Pereira" userId="9da7774e-0bca-4473-9368-37b6a1415b57" providerId="ADAL" clId="{FFDC4C8F-F75C-403D-81DA-8751159DE05A}" dt="2022-06-09T01:00:59.758" v="4380" actId="20577"/>
      <pc:docMkLst>
        <pc:docMk/>
      </pc:docMkLst>
      <pc:sldChg chg="modSp mod">
        <pc:chgData name="Felipe da Costa Pereira" userId="9da7774e-0bca-4473-9368-37b6a1415b57" providerId="ADAL" clId="{FFDC4C8F-F75C-403D-81DA-8751159DE05A}" dt="2022-06-08T22:26:37.008" v="4354" actId="6549"/>
        <pc:sldMkLst>
          <pc:docMk/>
          <pc:sldMk cId="2806257027" sldId="256"/>
        </pc:sldMkLst>
        <pc:spChg chg="mod">
          <ac:chgData name="Felipe da Costa Pereira" userId="9da7774e-0bca-4473-9368-37b6a1415b57" providerId="ADAL" clId="{FFDC4C8F-F75C-403D-81DA-8751159DE05A}" dt="2022-06-08T22:26:37.008" v="4354" actId="6549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Felipe da Costa Pereira" userId="9da7774e-0bca-4473-9368-37b6a1415b57" providerId="ADAL" clId="{FFDC4C8F-F75C-403D-81DA-8751159DE05A}" dt="2022-06-08T22:26:26.892" v="4346" actId="20577"/>
          <ac:spMkLst>
            <pc:docMk/>
            <pc:sldMk cId="2806257027" sldId="256"/>
            <ac:spMk id="3" creationId="{E9F6641D-ADF3-40BD-9BA3-E740E77C8826}"/>
          </ac:spMkLst>
        </pc:spChg>
        <pc:picChg chg="mod">
          <ac:chgData name="Felipe da Costa Pereira" userId="9da7774e-0bca-4473-9368-37b6a1415b57" providerId="ADAL" clId="{FFDC4C8F-F75C-403D-81DA-8751159DE05A}" dt="2022-06-08T22:25:59.105" v="4312" actId="1076"/>
          <ac:picMkLst>
            <pc:docMk/>
            <pc:sldMk cId="2806257027" sldId="256"/>
            <ac:picMk id="5" creationId="{230BD1B1-AA22-48F1-B3ED-579CD284605D}"/>
          </ac:picMkLst>
        </pc:picChg>
      </pc:sldChg>
      <pc:sldChg chg="del">
        <pc:chgData name="Felipe da Costa Pereira" userId="9da7774e-0bca-4473-9368-37b6a1415b57" providerId="ADAL" clId="{FFDC4C8F-F75C-403D-81DA-8751159DE05A}" dt="2022-06-08T21:56:34.687" v="3416" actId="47"/>
        <pc:sldMkLst>
          <pc:docMk/>
          <pc:sldMk cId="1401741552" sldId="277"/>
        </pc:sldMkLst>
      </pc:sldChg>
      <pc:sldChg chg="addSp delSp modSp mod modClrScheme chgLayout">
        <pc:chgData name="Felipe da Costa Pereira" userId="9da7774e-0bca-4473-9368-37b6a1415b57" providerId="ADAL" clId="{FFDC4C8F-F75C-403D-81DA-8751159DE05A}" dt="2022-06-08T21:58:45.041" v="3468" actId="403"/>
        <pc:sldMkLst>
          <pc:docMk/>
          <pc:sldMk cId="2115141650" sldId="279"/>
        </pc:sldMkLst>
        <pc:spChg chg="mod">
          <ac:chgData name="Felipe da Costa Pereira" userId="9da7774e-0bca-4473-9368-37b6a1415b57" providerId="ADAL" clId="{FFDC4C8F-F75C-403D-81DA-8751159DE05A}" dt="2022-06-08T20:58:04.820" v="1925" actId="20577"/>
          <ac:spMkLst>
            <pc:docMk/>
            <pc:sldMk cId="2115141650" sldId="279"/>
            <ac:spMk id="2" creationId="{E08E4962-80C9-4438-9C1F-B5504BB6DCA7}"/>
          </ac:spMkLst>
        </pc:spChg>
        <pc:spChg chg="add del mod">
          <ac:chgData name="Felipe da Costa Pereira" userId="9da7774e-0bca-4473-9368-37b6a1415b57" providerId="ADAL" clId="{FFDC4C8F-F75C-403D-81DA-8751159DE05A}" dt="2022-06-08T19:31:25.412" v="385" actId="478"/>
          <ac:spMkLst>
            <pc:docMk/>
            <pc:sldMk cId="2115141650" sldId="279"/>
            <ac:spMk id="4" creationId="{AFAC9C40-B256-4DE3-8417-78EFC5495301}"/>
          </ac:spMkLst>
        </pc:spChg>
        <pc:spChg chg="add del mod">
          <ac:chgData name="Felipe da Costa Pereira" userId="9da7774e-0bca-4473-9368-37b6a1415b57" providerId="ADAL" clId="{FFDC4C8F-F75C-403D-81DA-8751159DE05A}" dt="2022-06-08T19:31:28.157" v="386" actId="478"/>
          <ac:spMkLst>
            <pc:docMk/>
            <pc:sldMk cId="2115141650" sldId="279"/>
            <ac:spMk id="6" creationId="{76B8EEA4-CB92-47A4-A28C-A63AD64C82D0}"/>
          </ac:spMkLst>
        </pc:spChg>
        <pc:spChg chg="add mod">
          <ac:chgData name="Felipe da Costa Pereira" userId="9da7774e-0bca-4473-9368-37b6a1415b57" providerId="ADAL" clId="{FFDC4C8F-F75C-403D-81DA-8751159DE05A}" dt="2022-06-08T19:57:07.700" v="983"/>
          <ac:spMkLst>
            <pc:docMk/>
            <pc:sldMk cId="2115141650" sldId="279"/>
            <ac:spMk id="10" creationId="{67677B4B-33E9-4F39-93B2-545EFFB773A4}"/>
          </ac:spMkLst>
        </pc:spChg>
        <pc:spChg chg="add mod">
          <ac:chgData name="Felipe da Costa Pereira" userId="9da7774e-0bca-4473-9368-37b6a1415b57" providerId="ADAL" clId="{FFDC4C8F-F75C-403D-81DA-8751159DE05A}" dt="2022-06-08T19:41:34.084" v="414" actId="14100"/>
          <ac:spMkLst>
            <pc:docMk/>
            <pc:sldMk cId="2115141650" sldId="279"/>
            <ac:spMk id="11" creationId="{29DA9A56-BC13-4232-8377-E51DE0F9C803}"/>
          </ac:spMkLst>
        </pc:spChg>
        <pc:spChg chg="add mod">
          <ac:chgData name="Felipe da Costa Pereira" userId="9da7774e-0bca-4473-9368-37b6a1415b57" providerId="ADAL" clId="{FFDC4C8F-F75C-403D-81DA-8751159DE05A}" dt="2022-06-08T19:40:28.693" v="409" actId="14100"/>
          <ac:spMkLst>
            <pc:docMk/>
            <pc:sldMk cId="2115141650" sldId="279"/>
            <ac:spMk id="12" creationId="{E755735B-A6A5-4F73-88F9-D525D2FE44A8}"/>
          </ac:spMkLst>
        </pc:spChg>
        <pc:spChg chg="add del mod">
          <ac:chgData name="Felipe da Costa Pereira" userId="9da7774e-0bca-4473-9368-37b6a1415b57" providerId="ADAL" clId="{FFDC4C8F-F75C-403D-81DA-8751159DE05A}" dt="2022-06-08T19:39:14.936" v="393" actId="478"/>
          <ac:spMkLst>
            <pc:docMk/>
            <pc:sldMk cId="2115141650" sldId="279"/>
            <ac:spMk id="13" creationId="{D96334D5-2122-AC9E-323E-57314EBB2A21}"/>
          </ac:spMkLst>
        </pc:spChg>
        <pc:spChg chg="add mod">
          <ac:chgData name="Felipe da Costa Pereira" userId="9da7774e-0bca-4473-9368-37b6a1415b57" providerId="ADAL" clId="{FFDC4C8F-F75C-403D-81DA-8751159DE05A}" dt="2022-06-08T19:41:56.006" v="418" actId="1076"/>
          <ac:spMkLst>
            <pc:docMk/>
            <pc:sldMk cId="2115141650" sldId="279"/>
            <ac:spMk id="14" creationId="{FCE2B5BC-D29B-4AD8-81E4-E2345ABE3D6F}"/>
          </ac:spMkLst>
        </pc:spChg>
        <pc:spChg chg="add mod">
          <ac:chgData name="Felipe da Costa Pereira" userId="9da7774e-0bca-4473-9368-37b6a1415b57" providerId="ADAL" clId="{FFDC4C8F-F75C-403D-81DA-8751159DE05A}" dt="2022-06-08T19:42:02.179" v="420" actId="14100"/>
          <ac:spMkLst>
            <pc:docMk/>
            <pc:sldMk cId="2115141650" sldId="279"/>
            <ac:spMk id="15" creationId="{CBAE617D-72CC-44F2-88CC-B404089054C7}"/>
          </ac:spMkLst>
        </pc:spChg>
        <pc:spChg chg="add mod">
          <ac:chgData name="Felipe da Costa Pereira" userId="9da7774e-0bca-4473-9368-37b6a1415b57" providerId="ADAL" clId="{FFDC4C8F-F75C-403D-81DA-8751159DE05A}" dt="2022-06-08T19:50:19.732" v="712" actId="14100"/>
          <ac:spMkLst>
            <pc:docMk/>
            <pc:sldMk cId="2115141650" sldId="279"/>
            <ac:spMk id="16" creationId="{56E4BD5E-E81F-4FA4-8B17-2E5573D2F66B}"/>
          </ac:spMkLst>
        </pc:spChg>
        <pc:spChg chg="add mod">
          <ac:chgData name="Felipe da Costa Pereira" userId="9da7774e-0bca-4473-9368-37b6a1415b57" providerId="ADAL" clId="{FFDC4C8F-F75C-403D-81DA-8751159DE05A}" dt="2022-06-08T21:58:45.041" v="3468" actId="403"/>
          <ac:spMkLst>
            <pc:docMk/>
            <pc:sldMk cId="2115141650" sldId="279"/>
            <ac:spMk id="17" creationId="{AE276C9F-B116-4AF7-BC36-8E51FB1D5BEB}"/>
          </ac:spMkLst>
        </pc:spChg>
        <pc:picChg chg="del">
          <ac:chgData name="Felipe da Costa Pereira" userId="9da7774e-0bca-4473-9368-37b6a1415b57" providerId="ADAL" clId="{FFDC4C8F-F75C-403D-81DA-8751159DE05A}" dt="2022-06-08T19:15:30.528" v="2" actId="478"/>
          <ac:picMkLst>
            <pc:docMk/>
            <pc:sldMk cId="2115141650" sldId="279"/>
            <ac:picMk id="5" creationId="{B5EF22FF-F03E-4CFA-9050-03E0C8B7B131}"/>
          </ac:picMkLst>
        </pc:picChg>
        <pc:picChg chg="add mod">
          <ac:chgData name="Felipe da Costa Pereira" userId="9da7774e-0bca-4473-9368-37b6a1415b57" providerId="ADAL" clId="{FFDC4C8F-F75C-403D-81DA-8751159DE05A}" dt="2022-06-08T19:39:49.303" v="400" actId="1076"/>
          <ac:picMkLst>
            <pc:docMk/>
            <pc:sldMk cId="2115141650" sldId="279"/>
            <ac:picMk id="8" creationId="{13BCB9DE-F7F0-4DDD-8C1C-7781A9EE7EF4}"/>
          </ac:picMkLst>
        </pc:picChg>
      </pc:sldChg>
      <pc:sldChg chg="modSp del mod">
        <pc:chgData name="Felipe da Costa Pereira" userId="9da7774e-0bca-4473-9368-37b6a1415b57" providerId="ADAL" clId="{FFDC4C8F-F75C-403D-81DA-8751159DE05A}" dt="2022-06-08T21:09:00.589" v="1989" actId="47"/>
        <pc:sldMkLst>
          <pc:docMk/>
          <pc:sldMk cId="1978385361" sldId="280"/>
        </pc:sldMkLst>
        <pc:spChg chg="mod">
          <ac:chgData name="Felipe da Costa Pereira" userId="9da7774e-0bca-4473-9368-37b6a1415b57" providerId="ADAL" clId="{FFDC4C8F-F75C-403D-81DA-8751159DE05A}" dt="2022-06-08T19:15:38.279" v="19" actId="20577"/>
          <ac:spMkLst>
            <pc:docMk/>
            <pc:sldMk cId="1978385361" sldId="280"/>
            <ac:spMk id="2" creationId="{D35ABC88-7550-483F-A6A1-D2F3415BDC5C}"/>
          </ac:spMkLst>
        </pc:spChg>
      </pc:sldChg>
      <pc:sldChg chg="del">
        <pc:chgData name="Felipe da Costa Pereira" userId="9da7774e-0bca-4473-9368-37b6a1415b57" providerId="ADAL" clId="{FFDC4C8F-F75C-403D-81DA-8751159DE05A}" dt="2022-06-08T21:57:08.359" v="3428" actId="47"/>
        <pc:sldMkLst>
          <pc:docMk/>
          <pc:sldMk cId="1170031209" sldId="281"/>
        </pc:sldMkLst>
      </pc:sldChg>
      <pc:sldChg chg="del">
        <pc:chgData name="Felipe da Costa Pereira" userId="9da7774e-0bca-4473-9368-37b6a1415b57" providerId="ADAL" clId="{FFDC4C8F-F75C-403D-81DA-8751159DE05A}" dt="2022-06-08T21:56:39.502" v="3418" actId="47"/>
        <pc:sldMkLst>
          <pc:docMk/>
          <pc:sldMk cId="1846059656" sldId="283"/>
        </pc:sldMkLst>
      </pc:sldChg>
      <pc:sldChg chg="addSp delSp modSp mod">
        <pc:chgData name="Felipe da Costa Pereira" userId="9da7774e-0bca-4473-9368-37b6a1415b57" providerId="ADAL" clId="{FFDC4C8F-F75C-403D-81DA-8751159DE05A}" dt="2022-06-08T22:25:22.524" v="4310" actId="208"/>
        <pc:sldMkLst>
          <pc:docMk/>
          <pc:sldMk cId="1747614211" sldId="284"/>
        </pc:sldMkLst>
        <pc:spChg chg="mod">
          <ac:chgData name="Felipe da Costa Pereira" userId="9da7774e-0bca-4473-9368-37b6a1415b57" providerId="ADAL" clId="{FFDC4C8F-F75C-403D-81DA-8751159DE05A}" dt="2022-06-08T22:24:57.559" v="4309" actId="1076"/>
          <ac:spMkLst>
            <pc:docMk/>
            <pc:sldMk cId="1747614211" sldId="284"/>
            <ac:spMk id="2" creationId="{D35ABC88-7550-483F-A6A1-D2F3415BDC5C}"/>
          </ac:spMkLst>
        </pc:spChg>
        <pc:spChg chg="add del mod">
          <ac:chgData name="Felipe da Costa Pereira" userId="9da7774e-0bca-4473-9368-37b6a1415b57" providerId="ADAL" clId="{FFDC4C8F-F75C-403D-81DA-8751159DE05A}" dt="2022-06-08T21:10:48.789" v="2046" actId="478"/>
          <ac:spMkLst>
            <pc:docMk/>
            <pc:sldMk cId="1747614211" sldId="284"/>
            <ac:spMk id="4" creationId="{7A4B494D-F9D4-4C96-A739-95A82FF12DA8}"/>
          </ac:spMkLst>
        </pc:spChg>
        <pc:spChg chg="del mod">
          <ac:chgData name="Felipe da Costa Pereira" userId="9da7774e-0bca-4473-9368-37b6a1415b57" providerId="ADAL" clId="{FFDC4C8F-F75C-403D-81DA-8751159DE05A}" dt="2022-06-08T21:23:51.820" v="2254" actId="478"/>
          <ac:spMkLst>
            <pc:docMk/>
            <pc:sldMk cId="1747614211" sldId="284"/>
            <ac:spMk id="6" creationId="{D2239106-4E4A-496E-A8C2-0FC4577FD2EC}"/>
          </ac:spMkLst>
        </pc:spChg>
        <pc:spChg chg="del">
          <ac:chgData name="Felipe da Costa Pereira" userId="9da7774e-0bca-4473-9368-37b6a1415b57" providerId="ADAL" clId="{FFDC4C8F-F75C-403D-81DA-8751159DE05A}" dt="2022-06-08T21:10:47.158" v="2045" actId="478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Felipe da Costa Pereira" userId="9da7774e-0bca-4473-9368-37b6a1415b57" providerId="ADAL" clId="{FFDC4C8F-F75C-403D-81DA-8751159DE05A}" dt="2022-06-08T21:29:51.330" v="2463" actId="478"/>
          <ac:spMkLst>
            <pc:docMk/>
            <pc:sldMk cId="1747614211" sldId="284"/>
            <ac:spMk id="9" creationId="{A7D7837E-06AD-4C5D-BC08-CC3A60E8D20F}"/>
          </ac:spMkLst>
        </pc:spChg>
        <pc:spChg chg="add del mod">
          <ac:chgData name="Felipe da Costa Pereira" userId="9da7774e-0bca-4473-9368-37b6a1415b57" providerId="ADAL" clId="{FFDC4C8F-F75C-403D-81DA-8751159DE05A}" dt="2022-06-08T21:25:08.852" v="2258" actId="478"/>
          <ac:spMkLst>
            <pc:docMk/>
            <pc:sldMk cId="1747614211" sldId="284"/>
            <ac:spMk id="11" creationId="{5D21B053-7F4A-438B-8456-80749BACACB3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2" creationId="{BE53C248-3DF2-46DB-803B-C9E7201C11C1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3" creationId="{249BFECF-E0AE-48C0-A227-19E18A4F1D0F}"/>
          </ac:spMkLst>
        </pc:spChg>
        <pc:spChg chg="add del mod">
          <ac:chgData name="Felipe da Costa Pereira" userId="9da7774e-0bca-4473-9368-37b6a1415b57" providerId="ADAL" clId="{FFDC4C8F-F75C-403D-81DA-8751159DE05A}" dt="2022-06-08T21:26:08.399" v="2343" actId="478"/>
          <ac:spMkLst>
            <pc:docMk/>
            <pc:sldMk cId="1747614211" sldId="284"/>
            <ac:spMk id="14" creationId="{EF1FEEB0-A050-4698-BF43-45417FCA6200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5" creationId="{A1A8E8C1-9207-4F58-A3F6-EE34C3D75E0C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6" creationId="{B146A169-0871-4B04-B5E7-BD00AC22ACC1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7" creationId="{82AAA11E-1C31-43B1-9BDB-B8A196883AA0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8" creationId="{5B5BF500-FC35-4786-A1BC-D601A0BC484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6" creationId="{38046EB8-6DC9-43EA-BAA8-0E5DF498B869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7" creationId="{D81F7ABC-143D-43B3-AFC1-983CF4A0D703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8" creationId="{B0061D4D-2E6F-4A84-B3AF-DC71DE4745B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9" creationId="{FFDECB7D-2AAB-4830-BDCD-02FFD89AC072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0" creationId="{DA306F1B-DB19-4344-A12E-13C49ACC3347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1" creationId="{1AE36273-50F9-4982-9B37-294F46E31B3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2" creationId="{C9494281-D3B5-4ADE-B503-BA237BC5081A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3" creationId="{18CC6491-CE36-4E0B-9EEC-0283B70095B8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4" creationId="{50088E8A-E3D9-432F-BD73-EDA7B02E443E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5" creationId="{7999D01E-AFDC-4570-94C5-B6512599BE20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6" creationId="{7B996074-2F66-4591-B2C0-5A59A5595BB5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7" creationId="{89C2DCAF-FF10-40A2-A6F6-51FE2943DFA2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8" creationId="{05645F45-8EF3-461D-9918-3A5F660765D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9" creationId="{06E56FA5-81E2-40C0-8EFE-1168DE7C766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0" creationId="{E5F78FB8-5CA8-4D37-B072-D25C78D428A0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1" creationId="{0EBDB38E-1B01-4CAF-A07C-E486C13B8449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2" creationId="{11373A69-DA00-46D1-A623-D410C8222669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3" creationId="{9F31B2CE-BF0D-446F-82BF-84D6885A36EC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4" creationId="{5803BBC6-B15D-4BC1-A6F9-52A09DEA777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5" creationId="{8B0A6334-7DFE-4A27-A455-CB91361435BB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6" creationId="{ACD88858-D574-4EB2-AB1C-13D519666B4A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7" creationId="{445D5C22-A6B5-4DD5-80FF-A79E9C3DC806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8" creationId="{EF46CA1A-46AD-466B-BEC9-28A7036DF0A4}"/>
          </ac:spMkLst>
        </pc:spChg>
        <pc:spChg chg="add del mod">
          <ac:chgData name="Felipe da Costa Pereira" userId="9da7774e-0bca-4473-9368-37b6a1415b57" providerId="ADAL" clId="{FFDC4C8F-F75C-403D-81DA-8751159DE05A}" dt="2022-06-08T21:56:24.313" v="3414" actId="478"/>
          <ac:spMkLst>
            <pc:docMk/>
            <pc:sldMk cId="1747614211" sldId="284"/>
            <ac:spMk id="61" creationId="{0799DE21-595E-4453-A288-BF51A1940916}"/>
          </ac:spMkLst>
        </pc:spChg>
        <pc:spChg chg="add mod">
          <ac:chgData name="Felipe da Costa Pereira" userId="9da7774e-0bca-4473-9368-37b6a1415b57" providerId="ADAL" clId="{FFDC4C8F-F75C-403D-81DA-8751159DE05A}" dt="2022-06-08T22:15:55.882" v="4291" actId="1076"/>
          <ac:spMkLst>
            <pc:docMk/>
            <pc:sldMk cId="1747614211" sldId="284"/>
            <ac:spMk id="62" creationId="{D26ED3B6-F6D1-4CB7-AA3D-896CA6F197A6}"/>
          </ac:spMkLst>
        </pc:spChg>
        <pc:grpChg chg="add del mod">
          <ac:chgData name="Felipe da Costa Pereira" userId="9da7774e-0bca-4473-9368-37b6a1415b57" providerId="ADAL" clId="{FFDC4C8F-F75C-403D-81DA-8751159DE05A}" dt="2022-06-08T21:54:02.126" v="3325" actId="165"/>
          <ac:grpSpMkLst>
            <pc:docMk/>
            <pc:sldMk cId="1747614211" sldId="284"/>
            <ac:grpSpMk id="19" creationId="{290172F2-504D-47E0-A685-263A87279928}"/>
          </ac:grpSpMkLst>
        </pc:grpChg>
        <pc:grpChg chg="add mod">
          <ac:chgData name="Felipe da Costa Pereira" userId="9da7774e-0bca-4473-9368-37b6a1415b57" providerId="ADAL" clId="{FFDC4C8F-F75C-403D-81DA-8751159DE05A}" dt="2022-06-08T21:48:13.730" v="3144" actId="571"/>
          <ac:grpSpMkLst>
            <pc:docMk/>
            <pc:sldMk cId="1747614211" sldId="284"/>
            <ac:grpSpMk id="51" creationId="{804ED54A-60CB-4D31-A4DA-FB44B5B14404}"/>
          </ac:grpSpMkLst>
        </pc:grpChg>
        <pc:grpChg chg="add mod">
          <ac:chgData name="Felipe da Costa Pereira" userId="9da7774e-0bca-4473-9368-37b6a1415b57" providerId="ADAL" clId="{FFDC4C8F-F75C-403D-81DA-8751159DE05A}" dt="2022-06-08T22:18:10.263" v="4293" actId="1076"/>
          <ac:grpSpMkLst>
            <pc:docMk/>
            <pc:sldMk cId="1747614211" sldId="284"/>
            <ac:grpSpMk id="60" creationId="{69192662-5B00-4C0E-B78C-D4A7182ED762}"/>
          </ac:grpSpMkLst>
        </pc:grpChg>
        <pc:graphicFrameChg chg="mod topLvl modGraphic">
          <ac:chgData name="Felipe da Costa Pereira" userId="9da7774e-0bca-4473-9368-37b6a1415b57" providerId="ADAL" clId="{FFDC4C8F-F75C-403D-81DA-8751159DE05A}" dt="2022-06-08T22:25:22.524" v="4310" actId="208"/>
          <ac:graphicFrameMkLst>
            <pc:docMk/>
            <pc:sldMk cId="1747614211" sldId="284"/>
            <ac:graphicFrameMk id="20" creationId="{25CB5306-645E-4916-B4DA-4E4BADD6502E}"/>
          </ac:graphicFrameMkLst>
        </pc:graphicFrameChg>
        <pc:graphicFrameChg chg="mod">
          <ac:chgData name="Felipe da Costa Pereira" userId="9da7774e-0bca-4473-9368-37b6a1415b57" providerId="ADAL" clId="{FFDC4C8F-F75C-403D-81DA-8751159DE05A}" dt="2022-06-08T21:48:13.730" v="3144" actId="571"/>
          <ac:graphicFrameMkLst>
            <pc:docMk/>
            <pc:sldMk cId="1747614211" sldId="284"/>
            <ac:graphicFrameMk id="52" creationId="{DFE1CC06-E6C8-464A-AB45-80D6F49E6FA8}"/>
          </ac:graphicFrameMkLst>
        </pc:graphicFrameChg>
        <pc:picChg chg="del">
          <ac:chgData name="Felipe da Costa Pereira" userId="9da7774e-0bca-4473-9368-37b6a1415b57" providerId="ADAL" clId="{FFDC4C8F-F75C-403D-81DA-8751159DE05A}" dt="2022-06-08T21:09:04.673" v="1992" actId="478"/>
          <ac:picMkLst>
            <pc:docMk/>
            <pc:sldMk cId="1747614211" sldId="284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21:09:05.171" v="1993" actId="478"/>
          <ac:picMkLst>
            <pc:docMk/>
            <pc:sldMk cId="1747614211" sldId="284"/>
            <ac:picMk id="10" creationId="{21D3B354-FAB4-4962-9379-454F0D359F09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1" creationId="{4F344FD1-370E-4125-B6D1-14DEA565D0F0}"/>
          </ac:picMkLst>
        </pc:picChg>
        <pc:picChg chg="del mod">
          <ac:chgData name="Felipe da Costa Pereira" userId="9da7774e-0bca-4473-9368-37b6a1415b57" providerId="ADAL" clId="{FFDC4C8F-F75C-403D-81DA-8751159DE05A}" dt="2022-06-08T21:51:22.647" v="3186" actId="478"/>
          <ac:picMkLst>
            <pc:docMk/>
            <pc:sldMk cId="1747614211" sldId="284"/>
            <ac:picMk id="22" creationId="{161FB00D-EAFD-431C-B548-C2780958FED4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3" creationId="{D1944613-AB2D-41B6-93AD-99AD91ABEDBC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4" creationId="{B1DB063D-5A39-4F62-9FE3-A98BE3F23F4C}"/>
          </ac:picMkLst>
        </pc:picChg>
        <pc:picChg chg="del mod">
          <ac:chgData name="Felipe da Costa Pereira" userId="9da7774e-0bca-4473-9368-37b6a1415b57" providerId="ADAL" clId="{FFDC4C8F-F75C-403D-81DA-8751159DE05A}" dt="2022-06-08T21:51:24.321" v="3187" actId="478"/>
          <ac:picMkLst>
            <pc:docMk/>
            <pc:sldMk cId="1747614211" sldId="284"/>
            <ac:picMk id="25" creationId="{BCD0F7CA-7704-47F7-A774-884CD88DDFED}"/>
          </ac:picMkLst>
        </pc:picChg>
        <pc:picChg chg="add mod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50" creationId="{67696D0D-82B8-4AE0-BB58-A169F792FB63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3" creationId="{DAED0370-6479-400E-9CC1-AB1926E850A8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4" creationId="{0D169C69-4A07-4AF4-B017-0516C30EE079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5" creationId="{54FC658C-D364-432B-8430-64D91D54AD86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6" creationId="{43E1F3C0-770A-4763-90B5-F3D612E86DC9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7" creationId="{D96381A1-0EF1-46A4-B73D-AB1B0E29B1C5}"/>
          </ac:picMkLst>
        </pc:picChg>
        <pc:picChg chg="add mod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59" creationId="{89EEA50A-B7CC-47DE-B87A-6E62B3475BA4}"/>
          </ac:picMkLst>
        </pc:picChg>
      </pc:sldChg>
      <pc:sldChg chg="del">
        <pc:chgData name="Felipe da Costa Pereira" userId="9da7774e-0bca-4473-9368-37b6a1415b57" providerId="ADAL" clId="{FFDC4C8F-F75C-403D-81DA-8751159DE05A}" dt="2022-06-08T21:57:09.471" v="3429" actId="47"/>
        <pc:sldMkLst>
          <pc:docMk/>
          <pc:sldMk cId="241162787" sldId="285"/>
        </pc:sldMkLst>
      </pc:sldChg>
      <pc:sldChg chg="del">
        <pc:chgData name="Felipe da Costa Pereira" userId="9da7774e-0bca-4473-9368-37b6a1415b57" providerId="ADAL" clId="{FFDC4C8F-F75C-403D-81DA-8751159DE05A}" dt="2022-06-08T21:56:38.812" v="3417" actId="47"/>
        <pc:sldMkLst>
          <pc:docMk/>
          <pc:sldMk cId="2391655319" sldId="286"/>
        </pc:sldMkLst>
      </pc:sldChg>
      <pc:sldChg chg="del">
        <pc:chgData name="Felipe da Costa Pereira" userId="9da7774e-0bca-4473-9368-37b6a1415b57" providerId="ADAL" clId="{FFDC4C8F-F75C-403D-81DA-8751159DE05A}" dt="2022-06-08T21:57:14.244" v="3437" actId="47"/>
        <pc:sldMkLst>
          <pc:docMk/>
          <pc:sldMk cId="4190973651" sldId="288"/>
        </pc:sldMkLst>
      </pc:sldChg>
      <pc:sldChg chg="add del">
        <pc:chgData name="Felipe da Costa Pereira" userId="9da7774e-0bca-4473-9368-37b6a1415b57" providerId="ADAL" clId="{FFDC4C8F-F75C-403D-81DA-8751159DE05A}" dt="2022-06-08T21:57:17.075" v="3440" actId="47"/>
        <pc:sldMkLst>
          <pc:docMk/>
          <pc:sldMk cId="3113441824" sldId="289"/>
        </pc:sldMkLst>
      </pc:sldChg>
      <pc:sldChg chg="del">
        <pc:chgData name="Felipe da Costa Pereira" userId="9da7774e-0bca-4473-9368-37b6a1415b57" providerId="ADAL" clId="{FFDC4C8F-F75C-403D-81DA-8751159DE05A}" dt="2022-06-08T21:56:45.416" v="3419" actId="47"/>
        <pc:sldMkLst>
          <pc:docMk/>
          <pc:sldMk cId="3982104836" sldId="291"/>
        </pc:sldMkLst>
      </pc:sldChg>
      <pc:sldChg chg="del">
        <pc:chgData name="Felipe da Costa Pereira" userId="9da7774e-0bca-4473-9368-37b6a1415b57" providerId="ADAL" clId="{FFDC4C8F-F75C-403D-81DA-8751159DE05A}" dt="2022-06-08T21:57:09.911" v="3430" actId="47"/>
        <pc:sldMkLst>
          <pc:docMk/>
          <pc:sldMk cId="2562179995" sldId="292"/>
        </pc:sldMkLst>
      </pc:sldChg>
      <pc:sldChg chg="del">
        <pc:chgData name="Felipe da Costa Pereira" userId="9da7774e-0bca-4473-9368-37b6a1415b57" providerId="ADAL" clId="{FFDC4C8F-F75C-403D-81DA-8751159DE05A}" dt="2022-06-08T21:57:10.363" v="3431" actId="47"/>
        <pc:sldMkLst>
          <pc:docMk/>
          <pc:sldMk cId="3444838758" sldId="293"/>
        </pc:sldMkLst>
      </pc:sldChg>
      <pc:sldChg chg="del">
        <pc:chgData name="Felipe da Costa Pereira" userId="9da7774e-0bca-4473-9368-37b6a1415b57" providerId="ADAL" clId="{FFDC4C8F-F75C-403D-81DA-8751159DE05A}" dt="2022-06-08T21:57:10.820" v="3432" actId="47"/>
        <pc:sldMkLst>
          <pc:docMk/>
          <pc:sldMk cId="775530825" sldId="294"/>
        </pc:sldMkLst>
      </pc:sldChg>
      <pc:sldChg chg="add del">
        <pc:chgData name="Felipe da Costa Pereira" userId="9da7774e-0bca-4473-9368-37b6a1415b57" providerId="ADAL" clId="{FFDC4C8F-F75C-403D-81DA-8751159DE05A}" dt="2022-06-08T21:57:18.054" v="3441" actId="47"/>
        <pc:sldMkLst>
          <pc:docMk/>
          <pc:sldMk cId="3078080921" sldId="297"/>
        </pc:sldMkLst>
      </pc:sldChg>
      <pc:sldChg chg="modSp add del mod">
        <pc:chgData name="Felipe da Costa Pereira" userId="9da7774e-0bca-4473-9368-37b6a1415b57" providerId="ADAL" clId="{FFDC4C8F-F75C-403D-81DA-8751159DE05A}" dt="2022-06-09T01:00:59.758" v="4380" actId="20577"/>
        <pc:sldMkLst>
          <pc:docMk/>
          <pc:sldMk cId="163645239" sldId="298"/>
        </pc:sldMkLst>
        <pc:spChg chg="mod">
          <ac:chgData name="Felipe da Costa Pereira" userId="9da7774e-0bca-4473-9368-37b6a1415b57" providerId="ADAL" clId="{FFDC4C8F-F75C-403D-81DA-8751159DE05A}" dt="2022-06-08T21:57:28.067" v="3459" actId="20577"/>
          <ac:spMkLst>
            <pc:docMk/>
            <pc:sldMk cId="163645239" sldId="298"/>
            <ac:spMk id="2" creationId="{8AC86197-D1CF-4958-B482-6341AA6D9BC1}"/>
          </ac:spMkLst>
        </pc:spChg>
        <pc:spChg chg="mod">
          <ac:chgData name="Felipe da Costa Pereira" userId="9da7774e-0bca-4473-9368-37b6a1415b57" providerId="ADAL" clId="{FFDC4C8F-F75C-403D-81DA-8751159DE05A}" dt="2022-06-09T01:00:59.758" v="4380" actId="20577"/>
          <ac:spMkLst>
            <pc:docMk/>
            <pc:sldMk cId="163645239" sldId="298"/>
            <ac:spMk id="3" creationId="{C2A654B9-E980-48F4-837D-92F858F9F80D}"/>
          </ac:spMkLst>
        </pc:spChg>
      </pc:sldChg>
      <pc:sldChg chg="del">
        <pc:chgData name="Felipe da Costa Pereira" userId="9da7774e-0bca-4473-9368-37b6a1415b57" providerId="ADAL" clId="{FFDC4C8F-F75C-403D-81DA-8751159DE05A}" dt="2022-06-08T21:57:15.027" v="3438" actId="47"/>
        <pc:sldMkLst>
          <pc:docMk/>
          <pc:sldMk cId="196954956" sldId="300"/>
        </pc:sldMkLst>
      </pc:sldChg>
      <pc:sldChg chg="add del">
        <pc:chgData name="Felipe da Costa Pereira" userId="9da7774e-0bca-4473-9368-37b6a1415b57" providerId="ADAL" clId="{FFDC4C8F-F75C-403D-81DA-8751159DE05A}" dt="2022-06-08T21:57:15.908" v="3439" actId="47"/>
        <pc:sldMkLst>
          <pc:docMk/>
          <pc:sldMk cId="1578964091" sldId="301"/>
        </pc:sldMkLst>
      </pc:sldChg>
      <pc:sldChg chg="del">
        <pc:chgData name="Felipe da Costa Pereira" userId="9da7774e-0bca-4473-9368-37b6a1415b57" providerId="ADAL" clId="{FFDC4C8F-F75C-403D-81DA-8751159DE05A}" dt="2022-06-08T21:57:11.210" v="3433" actId="47"/>
        <pc:sldMkLst>
          <pc:docMk/>
          <pc:sldMk cId="4225178689" sldId="302"/>
        </pc:sldMkLst>
      </pc:sldChg>
      <pc:sldChg chg="del">
        <pc:chgData name="Felipe da Costa Pereira" userId="9da7774e-0bca-4473-9368-37b6a1415b57" providerId="ADAL" clId="{FFDC4C8F-F75C-403D-81DA-8751159DE05A}" dt="2022-06-08T21:57:12.128" v="3434" actId="47"/>
        <pc:sldMkLst>
          <pc:docMk/>
          <pc:sldMk cId="3865854603" sldId="303"/>
        </pc:sldMkLst>
      </pc:sldChg>
      <pc:sldChg chg="del">
        <pc:chgData name="Felipe da Costa Pereira" userId="9da7774e-0bca-4473-9368-37b6a1415b57" providerId="ADAL" clId="{FFDC4C8F-F75C-403D-81DA-8751159DE05A}" dt="2022-06-08T21:57:12.910" v="3435" actId="47"/>
        <pc:sldMkLst>
          <pc:docMk/>
          <pc:sldMk cId="3717422506" sldId="304"/>
        </pc:sldMkLst>
      </pc:sldChg>
      <pc:sldChg chg="del">
        <pc:chgData name="Felipe da Costa Pereira" userId="9da7774e-0bca-4473-9368-37b6a1415b57" providerId="ADAL" clId="{FFDC4C8F-F75C-403D-81DA-8751159DE05A}" dt="2022-06-08T21:57:13.262" v="3436" actId="47"/>
        <pc:sldMkLst>
          <pc:docMk/>
          <pc:sldMk cId="2081250646" sldId="305"/>
        </pc:sldMkLst>
      </pc:sldChg>
      <pc:sldChg chg="delSp modSp add del mod ord">
        <pc:chgData name="Felipe da Costa Pereira" userId="9da7774e-0bca-4473-9368-37b6a1415b57" providerId="ADAL" clId="{FFDC4C8F-F75C-403D-81DA-8751159DE05A}" dt="2022-06-08T21:09:01.555" v="1990" actId="47"/>
        <pc:sldMkLst>
          <pc:docMk/>
          <pc:sldMk cId="2959240823" sldId="306"/>
        </pc:sldMkLst>
        <pc:spChg chg="mod">
          <ac:chgData name="Felipe da Costa Pereira" userId="9da7774e-0bca-4473-9368-37b6a1415b57" providerId="ADAL" clId="{FFDC4C8F-F75C-403D-81DA-8751159DE05A}" dt="2022-06-08T19:16:53.445" v="36" actId="20577"/>
          <ac:spMkLst>
            <pc:docMk/>
            <pc:sldMk cId="2959240823" sldId="306"/>
            <ac:spMk id="2" creationId="{D35ABC88-7550-483F-A6A1-D2F3415BDC5C}"/>
          </ac:spMkLst>
        </pc:spChg>
        <pc:spChg chg="mod">
          <ac:chgData name="Felipe da Costa Pereira" userId="9da7774e-0bca-4473-9368-37b6a1415b57" providerId="ADAL" clId="{FFDC4C8F-F75C-403D-81DA-8751159DE05A}" dt="2022-06-08T19:16:57.995" v="38" actId="27636"/>
          <ac:spMkLst>
            <pc:docMk/>
            <pc:sldMk cId="2959240823" sldId="306"/>
            <ac:spMk id="8" creationId="{CF436DD0-FC95-4D65-85FF-9B958590DCC5}"/>
          </ac:spMkLst>
        </pc:spChg>
        <pc:picChg chg="del">
          <ac:chgData name="Felipe da Costa Pereira" userId="9da7774e-0bca-4473-9368-37b6a1415b57" providerId="ADAL" clId="{FFDC4C8F-F75C-403D-81DA-8751159DE05A}" dt="2022-06-08T19:16:46.869" v="21" actId="478"/>
          <ac:picMkLst>
            <pc:docMk/>
            <pc:sldMk cId="2959240823" sldId="306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19:16:47.261" v="22" actId="478"/>
          <ac:picMkLst>
            <pc:docMk/>
            <pc:sldMk cId="2959240823" sldId="306"/>
            <ac:picMk id="10" creationId="{21D3B354-FAB4-4962-9379-454F0D359F09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09:02.691" v="1991" actId="47"/>
        <pc:sldMkLst>
          <pc:docMk/>
          <pc:sldMk cId="2579214594" sldId="307"/>
        </pc:sldMkLst>
        <pc:spChg chg="mod">
          <ac:chgData name="Felipe da Costa Pereira" userId="9da7774e-0bca-4473-9368-37b6a1415b57" providerId="ADAL" clId="{FFDC4C8F-F75C-403D-81DA-8751159DE05A}" dt="2022-06-08T19:17:32.300" v="51" actId="20577"/>
          <ac:spMkLst>
            <pc:docMk/>
            <pc:sldMk cId="2579214594" sldId="307"/>
            <ac:spMk id="2" creationId="{D35ABC88-7550-483F-A6A1-D2F3415BDC5C}"/>
          </ac:spMkLst>
        </pc:spChg>
      </pc:sldChg>
      <pc:sldChg chg="addSp delSp modSp add del mod ord">
        <pc:chgData name="Felipe da Costa Pereira" userId="9da7774e-0bca-4473-9368-37b6a1415b57" providerId="ADAL" clId="{FFDC4C8F-F75C-403D-81DA-8751159DE05A}" dt="2022-06-08T21:56:31.692" v="3415" actId="47"/>
        <pc:sldMkLst>
          <pc:docMk/>
          <pc:sldMk cId="2577103373" sldId="308"/>
        </pc:sldMkLst>
        <pc:spChg chg="mod">
          <ac:chgData name="Felipe da Costa Pereira" userId="9da7774e-0bca-4473-9368-37b6a1415b57" providerId="ADAL" clId="{FFDC4C8F-F75C-403D-81DA-8751159DE05A}" dt="2022-06-08T21:15:28.787" v="2065" actId="20577"/>
          <ac:spMkLst>
            <pc:docMk/>
            <pc:sldMk cId="2577103373" sldId="308"/>
            <ac:spMk id="2" creationId="{D35ABC88-7550-483F-A6A1-D2F3415BDC5C}"/>
          </ac:spMkLst>
        </pc:spChg>
        <pc:spChg chg="add del mod">
          <ac:chgData name="Felipe da Costa Pereira" userId="9da7774e-0bca-4473-9368-37b6a1415b57" providerId="ADAL" clId="{FFDC4C8F-F75C-403D-81DA-8751159DE05A}" dt="2022-06-08T21:15:23.072" v="2053" actId="478"/>
          <ac:spMkLst>
            <pc:docMk/>
            <pc:sldMk cId="2577103373" sldId="308"/>
            <ac:spMk id="4" creationId="{D50ACA37-2C8D-40C0-AD80-224B609C8507}"/>
          </ac:spMkLst>
        </pc:spChg>
        <pc:spChg chg="del mod">
          <ac:chgData name="Felipe da Costa Pereira" userId="9da7774e-0bca-4473-9368-37b6a1415b57" providerId="ADAL" clId="{FFDC4C8F-F75C-403D-81DA-8751159DE05A}" dt="2022-06-08T21:15:19.579" v="2052" actId="478"/>
          <ac:spMkLst>
            <pc:docMk/>
            <pc:sldMk cId="2577103373" sldId="308"/>
            <ac:spMk id="8" creationId="{CF436DD0-FC95-4D65-85FF-9B958590DCC5}"/>
          </ac:spMkLst>
        </pc:spChg>
        <pc:picChg chg="del">
          <ac:chgData name="Felipe da Costa Pereira" userId="9da7774e-0bca-4473-9368-37b6a1415b57" providerId="ADAL" clId="{FFDC4C8F-F75C-403D-81DA-8751159DE05A}" dt="2022-06-08T19:17:49.924" v="63" actId="478"/>
          <ac:picMkLst>
            <pc:docMk/>
            <pc:sldMk cId="2577103373" sldId="308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19:17:48.493" v="62" actId="478"/>
          <ac:picMkLst>
            <pc:docMk/>
            <pc:sldMk cId="2577103373" sldId="308"/>
            <ac:picMk id="10" creationId="{21D3B354-FAB4-4962-9379-454F0D359F09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09:30.581" v="1994" actId="47"/>
        <pc:sldMkLst>
          <pc:docMk/>
          <pc:sldMk cId="2099646582" sldId="309"/>
        </pc:sldMkLst>
        <pc:spChg chg="mod">
          <ac:chgData name="Felipe da Costa Pereira" userId="9da7774e-0bca-4473-9368-37b6a1415b57" providerId="ADAL" clId="{FFDC4C8F-F75C-403D-81DA-8751159DE05A}" dt="2022-06-08T19:18:00.613" v="75" actId="20577"/>
          <ac:spMkLst>
            <pc:docMk/>
            <pc:sldMk cId="2099646582" sldId="309"/>
            <ac:spMk id="2" creationId="{E08E4962-80C9-4438-9C1F-B5504BB6DCA7}"/>
          </ac:spMkLst>
        </pc:spChg>
      </pc:sldChg>
      <pc:sldChg chg="addSp delSp modSp add mod">
        <pc:chgData name="Felipe da Costa Pereira" userId="9da7774e-0bca-4473-9368-37b6a1415b57" providerId="ADAL" clId="{FFDC4C8F-F75C-403D-81DA-8751159DE05A}" dt="2022-06-08T22:27:46.178" v="4364" actId="571"/>
        <pc:sldMkLst>
          <pc:docMk/>
          <pc:sldMk cId="3667655182" sldId="310"/>
        </pc:sldMkLst>
        <pc:spChg chg="mod">
          <ac:chgData name="Felipe da Costa Pereira" userId="9da7774e-0bca-4473-9368-37b6a1415b57" providerId="ADAL" clId="{FFDC4C8F-F75C-403D-81DA-8751159DE05A}" dt="2022-06-08T22:13:00.201" v="4276" actId="790"/>
          <ac:spMkLst>
            <pc:docMk/>
            <pc:sldMk cId="3667655182" sldId="310"/>
            <ac:spMk id="2" creationId="{E08E4962-80C9-4438-9C1F-B5504BB6DCA7}"/>
          </ac:spMkLst>
        </pc:spChg>
        <pc:spChg chg="add del mod">
          <ac:chgData name="Felipe da Costa Pereira" userId="9da7774e-0bca-4473-9368-37b6a1415b57" providerId="ADAL" clId="{FFDC4C8F-F75C-403D-81DA-8751159DE05A}" dt="2022-06-08T19:57:29.046" v="988" actId="478"/>
          <ac:spMkLst>
            <pc:docMk/>
            <pc:sldMk cId="3667655182" sldId="310"/>
            <ac:spMk id="4" creationId="{17787BB0-7967-4F93-86EC-AFDE4F95320A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7" creationId="{E69BFDD6-76B8-4DAA-931A-ECEE021E904F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9" creationId="{F07CDBA2-826A-4433-8F0D-0013E673B01D}"/>
          </ac:spMkLst>
        </pc:spChg>
        <pc:spChg chg="del mod">
          <ac:chgData name="Felipe da Costa Pereira" userId="9da7774e-0bca-4473-9368-37b6a1415b57" providerId="ADAL" clId="{FFDC4C8F-F75C-403D-81DA-8751159DE05A}" dt="2022-06-08T19:58:25.598" v="995" actId="478"/>
          <ac:spMkLst>
            <pc:docMk/>
            <pc:sldMk cId="3667655182" sldId="310"/>
            <ac:spMk id="10" creationId="{67677B4B-33E9-4F39-93B2-545EFFB773A4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1" creationId="{29DA9A56-BC13-4232-8377-E51DE0F9C803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2" creationId="{E755735B-A6A5-4F73-88F9-D525D2FE44A8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4" creationId="{FCE2B5BC-D29B-4AD8-81E4-E2345ABE3D6F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5" creationId="{CBAE617D-72CC-44F2-88CC-B404089054C7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6" creationId="{56E4BD5E-E81F-4FA4-8B17-2E5573D2F66B}"/>
          </ac:spMkLst>
        </pc:spChg>
        <pc:spChg chg="del">
          <ac:chgData name="Felipe da Costa Pereira" userId="9da7774e-0bca-4473-9368-37b6a1415b57" providerId="ADAL" clId="{FFDC4C8F-F75C-403D-81DA-8751159DE05A}" dt="2022-06-08T19:57:27.337" v="987" actId="478"/>
          <ac:spMkLst>
            <pc:docMk/>
            <pc:sldMk cId="3667655182" sldId="310"/>
            <ac:spMk id="17" creationId="{AE276C9F-B116-4AF7-BC36-8E51FB1D5BEB}"/>
          </ac:spMkLst>
        </pc:spChg>
        <pc:spChg chg="add del mod">
          <ac:chgData name="Felipe da Costa Pereira" userId="9da7774e-0bca-4473-9368-37b6a1415b57" providerId="ADAL" clId="{FFDC4C8F-F75C-403D-81DA-8751159DE05A}" dt="2022-06-08T20:21:15.911" v="1409" actId="478"/>
          <ac:spMkLst>
            <pc:docMk/>
            <pc:sldMk cId="3667655182" sldId="310"/>
            <ac:spMk id="18" creationId="{FF70871F-430F-4D37-8843-073D5A9C6D25}"/>
          </ac:spMkLst>
        </pc:spChg>
        <pc:spChg chg="add del mod">
          <ac:chgData name="Felipe da Costa Pereira" userId="9da7774e-0bca-4473-9368-37b6a1415b57" providerId="ADAL" clId="{FFDC4C8F-F75C-403D-81DA-8751159DE05A}" dt="2022-06-08T20:21:15.911" v="1409" actId="478"/>
          <ac:spMkLst>
            <pc:docMk/>
            <pc:sldMk cId="3667655182" sldId="310"/>
            <ac:spMk id="19" creationId="{AD739391-8FE0-47B0-BD26-2B49C79881EF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23" creationId="{39922797-B0EA-4E97-8B46-20175AE563A7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6" creationId="{5CF80262-1887-4674-9A8C-A3556025DDC2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7" creationId="{221A1563-8273-4A25-A2C4-D7457B3D0221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8" creationId="{FD5FA79C-25A6-4CBE-B52B-0D8D1E01D83F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29" creationId="{8AB9C4A7-C2DF-46AC-8917-E131EBE2BF2B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0" creationId="{F5F2B43E-CC30-4E44-ACF2-B511EFADAA83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1" creationId="{E9D20EAF-9EA8-4591-A3DC-87A03C994F9D}"/>
          </ac:spMkLst>
        </pc:spChg>
        <pc:spChg chg="add del mod">
          <ac:chgData name="Felipe da Costa Pereira" userId="9da7774e-0bca-4473-9368-37b6a1415b57" providerId="ADAL" clId="{FFDC4C8F-F75C-403D-81DA-8751159DE05A}" dt="2022-06-08T20:19:30.934" v="1312" actId="478"/>
          <ac:spMkLst>
            <pc:docMk/>
            <pc:sldMk cId="3667655182" sldId="310"/>
            <ac:spMk id="32" creationId="{A18AC411-8BD1-4DFD-9177-4F7F0E902D14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3" creationId="{999C989C-6D99-439D-976A-CE0BD4EBB67B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4" creationId="{4E4524C5-65ED-4F5E-B6F0-A4326708601E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5" creationId="{E8750EAE-C743-4419-9288-B55282C6BB30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6" creationId="{9BEE07D5-A3E8-4A78-B207-9453123BE2FD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7" creationId="{9B9DECCE-428E-4D9C-80EA-B0AE1BF03470}"/>
          </ac:spMkLst>
        </pc:spChg>
        <pc:spChg chg="add del mod">
          <ac:chgData name="Felipe da Costa Pereira" userId="9da7774e-0bca-4473-9368-37b6a1415b57" providerId="ADAL" clId="{FFDC4C8F-F75C-403D-81DA-8751159DE05A}" dt="2022-06-08T20:27:38.783" v="1471" actId="478"/>
          <ac:spMkLst>
            <pc:docMk/>
            <pc:sldMk cId="3667655182" sldId="310"/>
            <ac:spMk id="40" creationId="{51D76D14-DF21-4CA4-8DF4-3BCCD76AA475}"/>
          </ac:spMkLst>
        </pc:spChg>
        <pc:spChg chg="add del mod">
          <ac:chgData name="Felipe da Costa Pereira" userId="9da7774e-0bca-4473-9368-37b6a1415b57" providerId="ADAL" clId="{FFDC4C8F-F75C-403D-81DA-8751159DE05A}" dt="2022-06-08T20:32:03.314" v="1503" actId="478"/>
          <ac:spMkLst>
            <pc:docMk/>
            <pc:sldMk cId="3667655182" sldId="310"/>
            <ac:spMk id="41" creationId="{F3F80D91-3302-49A1-8C44-8D4F173C7F12}"/>
          </ac:spMkLst>
        </pc:spChg>
        <pc:spChg chg="add del mod">
          <ac:chgData name="Felipe da Costa Pereira" userId="9da7774e-0bca-4473-9368-37b6a1415b57" providerId="ADAL" clId="{FFDC4C8F-F75C-403D-81DA-8751159DE05A}" dt="2022-06-08T20:32:03.314" v="1503" actId="478"/>
          <ac:spMkLst>
            <pc:docMk/>
            <pc:sldMk cId="3667655182" sldId="310"/>
            <ac:spMk id="44" creationId="{3FB35521-E99C-4966-8BF2-036849EE535A}"/>
          </ac:spMkLst>
        </pc:spChg>
        <pc:spChg chg="add mod">
          <ac:chgData name="Felipe da Costa Pereira" userId="9da7774e-0bca-4473-9368-37b6a1415b57" providerId="ADAL" clId="{FFDC4C8F-F75C-403D-81DA-8751159DE05A}" dt="2022-06-08T21:56:06.769" v="3411" actId="123"/>
          <ac:spMkLst>
            <pc:docMk/>
            <pc:sldMk cId="3667655182" sldId="310"/>
            <ac:spMk id="48" creationId="{25315B97-78C2-4B23-8AE2-3158AC8FB70D}"/>
          </ac:spMkLst>
        </pc:spChg>
        <pc:spChg chg="add del mod">
          <ac:chgData name="Felipe da Costa Pereira" userId="9da7774e-0bca-4473-9368-37b6a1415b57" providerId="ADAL" clId="{FFDC4C8F-F75C-403D-81DA-8751159DE05A}" dt="2022-06-08T20:58:45.288" v="1928" actId="478"/>
          <ac:spMkLst>
            <pc:docMk/>
            <pc:sldMk cId="3667655182" sldId="310"/>
            <ac:spMk id="49" creationId="{AE6515D0-6E55-4CEA-8F06-0663A206DF8D}"/>
          </ac:spMkLst>
        </pc:spChg>
        <pc:spChg chg="add mod">
          <ac:chgData name="Felipe da Costa Pereira" userId="9da7774e-0bca-4473-9368-37b6a1415b57" providerId="ADAL" clId="{FFDC4C8F-F75C-403D-81DA-8751159DE05A}" dt="2022-06-08T22:27:40.648" v="4363" actId="208"/>
          <ac:spMkLst>
            <pc:docMk/>
            <pc:sldMk cId="3667655182" sldId="310"/>
            <ac:spMk id="50" creationId="{C9A50A84-64FA-4BB8-B990-271755B0D553}"/>
          </ac:spMkLst>
        </pc:spChg>
        <pc:spChg chg="add mod">
          <ac:chgData name="Felipe da Costa Pereira" userId="9da7774e-0bca-4473-9368-37b6a1415b57" providerId="ADAL" clId="{FFDC4C8F-F75C-403D-81DA-8751159DE05A}" dt="2022-06-08T22:27:46.178" v="4364" actId="571"/>
          <ac:spMkLst>
            <pc:docMk/>
            <pc:sldMk cId="3667655182" sldId="310"/>
            <ac:spMk id="51" creationId="{3C6A11D2-0406-4B93-BAFB-1405D4FC65E8}"/>
          </ac:spMkLst>
        </pc:spChg>
        <pc:picChg chg="add del mod">
          <ac:chgData name="Felipe da Costa Pereira" userId="9da7774e-0bca-4473-9368-37b6a1415b57" providerId="ADAL" clId="{FFDC4C8F-F75C-403D-81DA-8751159DE05A}" dt="2022-06-08T20:21:14.053" v="1408" actId="478"/>
          <ac:picMkLst>
            <pc:docMk/>
            <pc:sldMk cId="3667655182" sldId="310"/>
            <ac:picMk id="6" creationId="{49FE0AA6-3861-4643-8BC9-9F0420036207}"/>
          </ac:picMkLst>
        </pc:picChg>
        <pc:picChg chg="del">
          <ac:chgData name="Felipe da Costa Pereira" userId="9da7774e-0bca-4473-9368-37b6a1415b57" providerId="ADAL" clId="{FFDC4C8F-F75C-403D-81DA-8751159DE05A}" dt="2022-06-08T19:57:20.631" v="985" actId="478"/>
          <ac:picMkLst>
            <pc:docMk/>
            <pc:sldMk cId="3667655182" sldId="310"/>
            <ac:picMk id="8" creationId="{13BCB9DE-F7F0-4DDD-8C1C-7781A9EE7EF4}"/>
          </ac:picMkLst>
        </pc:picChg>
        <pc:picChg chg="add mod">
          <ac:chgData name="Felipe da Costa Pereira" userId="9da7774e-0bca-4473-9368-37b6a1415b57" providerId="ADAL" clId="{FFDC4C8F-F75C-403D-81DA-8751159DE05A}" dt="2022-06-08T20:05:26.390" v="1093" actId="571"/>
          <ac:picMkLst>
            <pc:docMk/>
            <pc:sldMk cId="3667655182" sldId="310"/>
            <ac:picMk id="22" creationId="{3F195456-B955-4068-9788-CABE8D1C7AD6}"/>
          </ac:picMkLst>
        </pc:picChg>
        <pc:picChg chg="add del mod">
          <ac:chgData name="Felipe da Costa Pereira" userId="9da7774e-0bca-4473-9368-37b6a1415b57" providerId="ADAL" clId="{FFDC4C8F-F75C-403D-81DA-8751159DE05A}" dt="2022-06-08T20:21:27.981" v="1421" actId="478"/>
          <ac:picMkLst>
            <pc:docMk/>
            <pc:sldMk cId="3667655182" sldId="310"/>
            <ac:picMk id="25" creationId="{2A79DCCB-283B-475B-9E67-EE670C5B6948}"/>
          </ac:picMkLst>
        </pc:picChg>
        <pc:picChg chg="add mod">
          <ac:chgData name="Felipe da Costa Pereira" userId="9da7774e-0bca-4473-9368-37b6a1415b57" providerId="ADAL" clId="{FFDC4C8F-F75C-403D-81DA-8751159DE05A}" dt="2022-06-08T22:27:16.314" v="4357" actId="1076"/>
          <ac:picMkLst>
            <pc:docMk/>
            <pc:sldMk cId="3667655182" sldId="310"/>
            <ac:picMk id="39" creationId="{972B11C3-0C40-48F7-A9FF-7D1439575105}"/>
          </ac:picMkLst>
        </pc:picChg>
        <pc:cxnChg chg="add del mod">
          <ac:chgData name="Felipe da Costa Pereira" userId="9da7774e-0bca-4473-9368-37b6a1415b57" providerId="ADAL" clId="{FFDC4C8F-F75C-403D-81DA-8751159DE05A}" dt="2022-06-08T20:21:15.911" v="1409" actId="478"/>
          <ac:cxnSpMkLst>
            <pc:docMk/>
            <pc:sldMk cId="3667655182" sldId="310"/>
            <ac:cxnSpMk id="20" creationId="{A50A7C97-1C39-4E14-938A-D34ED5BD2321}"/>
          </ac:cxnSpMkLst>
        </pc:cxnChg>
        <pc:cxnChg chg="add del mod">
          <ac:chgData name="Felipe da Costa Pereira" userId="9da7774e-0bca-4473-9368-37b6a1415b57" providerId="ADAL" clId="{FFDC4C8F-F75C-403D-81DA-8751159DE05A}" dt="2022-06-08T20:32:03.314" v="1503" actId="478"/>
          <ac:cxnSpMkLst>
            <pc:docMk/>
            <pc:sldMk cId="3667655182" sldId="310"/>
            <ac:cxnSpMk id="43" creationId="{0BBD939F-0443-4984-A629-AEF6A7B199FB}"/>
          </ac:cxnSpMkLst>
        </pc:cxnChg>
        <pc:cxnChg chg="add del mod">
          <ac:chgData name="Felipe da Costa Pereira" userId="9da7774e-0bca-4473-9368-37b6a1415b57" providerId="ADAL" clId="{FFDC4C8F-F75C-403D-81DA-8751159DE05A}" dt="2022-06-08T20:32:03.314" v="1503" actId="478"/>
          <ac:cxnSpMkLst>
            <pc:docMk/>
            <pc:sldMk cId="3667655182" sldId="310"/>
            <ac:cxnSpMk id="45" creationId="{98829F90-DA9F-4CB4-9413-91852B2AB5F8}"/>
          </ac:cxnSpMkLst>
        </pc:cxnChg>
      </pc:sldChg>
      <pc:sldChg chg="addSp delSp modSp add mod ord">
        <pc:chgData name="Felipe da Costa Pereira" userId="9da7774e-0bca-4473-9368-37b6a1415b57" providerId="ADAL" clId="{FFDC4C8F-F75C-403D-81DA-8751159DE05A}" dt="2022-06-08T21:17:57.079" v="2158" actId="122"/>
        <pc:sldMkLst>
          <pc:docMk/>
          <pc:sldMk cId="4076452487" sldId="311"/>
        </pc:sldMkLst>
        <pc:spChg chg="mod">
          <ac:chgData name="Felipe da Costa Pereira" userId="9da7774e-0bca-4473-9368-37b6a1415b57" providerId="ADAL" clId="{FFDC4C8F-F75C-403D-81DA-8751159DE05A}" dt="2022-06-08T20:40:27.599" v="1558" actId="14100"/>
          <ac:spMkLst>
            <pc:docMk/>
            <pc:sldMk cId="4076452487" sldId="311"/>
            <ac:spMk id="7" creationId="{E69BFDD6-76B8-4DAA-931A-ECEE021E904F}"/>
          </ac:spMkLst>
        </pc:spChg>
        <pc:spChg chg="mod">
          <ac:chgData name="Felipe da Costa Pereira" userId="9da7774e-0bca-4473-9368-37b6a1415b57" providerId="ADAL" clId="{FFDC4C8F-F75C-403D-81DA-8751159DE05A}" dt="2022-06-08T20:41:19.263" v="1567" actId="207"/>
          <ac:spMkLst>
            <pc:docMk/>
            <pc:sldMk cId="4076452487" sldId="311"/>
            <ac:spMk id="9" creationId="{F07CDBA2-826A-4433-8F0D-0013E673B01D}"/>
          </ac:spMkLst>
        </pc:spChg>
        <pc:spChg chg="mod">
          <ac:chgData name="Felipe da Costa Pereira" userId="9da7774e-0bca-4473-9368-37b6a1415b57" providerId="ADAL" clId="{FFDC4C8F-F75C-403D-81DA-8751159DE05A}" dt="2022-06-08T20:40:45.537" v="1563" actId="1076"/>
          <ac:spMkLst>
            <pc:docMk/>
            <pc:sldMk cId="4076452487" sldId="311"/>
            <ac:spMk id="18" creationId="{FF70871F-430F-4D37-8843-073D5A9C6D25}"/>
          </ac:spMkLst>
        </pc:spChg>
        <pc:spChg chg="mod">
          <ac:chgData name="Felipe da Costa Pereira" userId="9da7774e-0bca-4473-9368-37b6a1415b57" providerId="ADAL" clId="{FFDC4C8F-F75C-403D-81DA-8751159DE05A}" dt="2022-06-08T21:17:57.079" v="2158" actId="122"/>
          <ac:spMkLst>
            <pc:docMk/>
            <pc:sldMk cId="4076452487" sldId="311"/>
            <ac:spMk id="19" creationId="{AD739391-8FE0-47B0-BD26-2B49C79881EF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1" creationId="{BF0FC83C-7F0A-4DBB-BDEE-94DFAE1F210E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2" creationId="{9BD9E5FE-B121-44E8-ABDE-ED639CD42CEA}"/>
          </ac:spMkLst>
        </pc:spChg>
        <pc:spChg chg="mod">
          <ac:chgData name="Felipe da Costa Pereira" userId="9da7774e-0bca-4473-9368-37b6a1415b57" providerId="ADAL" clId="{FFDC4C8F-F75C-403D-81DA-8751159DE05A}" dt="2022-06-08T20:41:24.983" v="1569" actId="1076"/>
          <ac:spMkLst>
            <pc:docMk/>
            <pc:sldMk cId="4076452487" sldId="311"/>
            <ac:spMk id="23" creationId="{39922797-B0EA-4E97-8B46-20175AE563A7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4" creationId="{FE986BDC-02BD-4F15-9E73-B7A1E527177B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29" creationId="{8AB9C4A7-C2DF-46AC-8917-E131EBE2BF2B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30" creationId="{F5F2B43E-CC30-4E44-ACF2-B511EFADAA83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31" creationId="{E9D20EAF-9EA8-4591-A3DC-87A03C994F9D}"/>
          </ac:spMkLst>
        </pc:spChg>
        <pc:spChg chg="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33" creationId="{999C989C-6D99-439D-976A-CE0BD4EBB67B}"/>
          </ac:spMkLst>
        </pc:spChg>
        <pc:spChg chg="del">
          <ac:chgData name="Felipe da Costa Pereira" userId="9da7774e-0bca-4473-9368-37b6a1415b57" providerId="ADAL" clId="{FFDC4C8F-F75C-403D-81DA-8751159DE05A}" dt="2022-06-08T21:16:26.473" v="2094" actId="478"/>
          <ac:spMkLst>
            <pc:docMk/>
            <pc:sldMk cId="4076452487" sldId="311"/>
            <ac:spMk id="34" creationId="{4E4524C5-65ED-4F5E-B6F0-A4326708601E}"/>
          </ac:spMkLst>
        </pc:spChg>
        <pc:spChg chg="del">
          <ac:chgData name="Felipe da Costa Pereira" userId="9da7774e-0bca-4473-9368-37b6a1415b57" providerId="ADAL" clId="{FFDC4C8F-F75C-403D-81DA-8751159DE05A}" dt="2022-06-08T21:16:28.508" v="2095" actId="478"/>
          <ac:spMkLst>
            <pc:docMk/>
            <pc:sldMk cId="4076452487" sldId="311"/>
            <ac:spMk id="35" creationId="{E8750EAE-C743-4419-9288-B55282C6BB30}"/>
          </ac:spMkLst>
        </pc:spChg>
        <pc:spChg chg="del">
          <ac:chgData name="Felipe da Costa Pereira" userId="9da7774e-0bca-4473-9368-37b6a1415b57" providerId="ADAL" clId="{FFDC4C8F-F75C-403D-81DA-8751159DE05A}" dt="2022-06-08T21:16:30.652" v="2096" actId="478"/>
          <ac:spMkLst>
            <pc:docMk/>
            <pc:sldMk cId="4076452487" sldId="311"/>
            <ac:spMk id="37" creationId="{9B9DECCE-428E-4D9C-80EA-B0AE1BF03470}"/>
          </ac:spMkLst>
        </pc:spChg>
        <pc:picChg chg="add mod">
          <ac:chgData name="Felipe da Costa Pereira" userId="9da7774e-0bca-4473-9368-37b6a1415b57" providerId="ADAL" clId="{FFDC4C8F-F75C-403D-81DA-8751159DE05A}" dt="2022-06-08T20:58:13.305" v="1926" actId="1076"/>
          <ac:picMkLst>
            <pc:docMk/>
            <pc:sldMk cId="4076452487" sldId="311"/>
            <ac:picMk id="4" creationId="{0223DC80-1317-49BF-B85F-1ED4DC132724}"/>
          </ac:picMkLst>
        </pc:picChg>
        <pc:picChg chg="mod">
          <ac:chgData name="Felipe da Costa Pereira" userId="9da7774e-0bca-4473-9368-37b6a1415b57" providerId="ADAL" clId="{FFDC4C8F-F75C-403D-81DA-8751159DE05A}" dt="2022-06-08T20:40:40.654" v="1562" actId="1076"/>
          <ac:picMkLst>
            <pc:docMk/>
            <pc:sldMk cId="4076452487" sldId="311"/>
            <ac:picMk id="6" creationId="{49FE0AA6-3861-4643-8BC9-9F0420036207}"/>
          </ac:picMkLst>
        </pc:picChg>
        <pc:picChg chg="mod">
          <ac:chgData name="Felipe da Costa Pereira" userId="9da7774e-0bca-4473-9368-37b6a1415b57" providerId="ADAL" clId="{FFDC4C8F-F75C-403D-81DA-8751159DE05A}" dt="2022-06-08T20:39:54.996" v="1544" actId="1076"/>
          <ac:picMkLst>
            <pc:docMk/>
            <pc:sldMk cId="4076452487" sldId="311"/>
            <ac:picMk id="25" creationId="{2A79DCCB-283B-475B-9E67-EE670C5B6948}"/>
          </ac:picMkLst>
        </pc:picChg>
        <pc:cxnChg chg="del mod">
          <ac:chgData name="Felipe da Costa Pereira" userId="9da7774e-0bca-4473-9368-37b6a1415b57" providerId="ADAL" clId="{FFDC4C8F-F75C-403D-81DA-8751159DE05A}" dt="2022-06-08T20:41:05.414" v="1565" actId="478"/>
          <ac:cxnSpMkLst>
            <pc:docMk/>
            <pc:sldMk cId="4076452487" sldId="311"/>
            <ac:cxnSpMk id="20" creationId="{A50A7C97-1C39-4E14-938A-D34ED5BD2321}"/>
          </ac:cxnSpMkLst>
        </pc:cxnChg>
      </pc:sldChg>
      <pc:sldChg chg="addSp delSp modSp add mod">
        <pc:chgData name="Felipe da Costa Pereira" userId="9da7774e-0bca-4473-9368-37b6a1415b57" providerId="ADAL" clId="{FFDC4C8F-F75C-403D-81DA-8751159DE05A}" dt="2022-06-08T22:24:32.382" v="4307" actId="207"/>
        <pc:sldMkLst>
          <pc:docMk/>
          <pc:sldMk cId="2009576239" sldId="312"/>
        </pc:sldMkLst>
        <pc:spChg chg="mod">
          <ac:chgData name="Felipe da Costa Pereira" userId="9da7774e-0bca-4473-9368-37b6a1415b57" providerId="ADAL" clId="{FFDC4C8F-F75C-403D-81DA-8751159DE05A}" dt="2022-06-08T22:12:30.475" v="4274" actId="790"/>
          <ac:spMkLst>
            <pc:docMk/>
            <pc:sldMk cId="2009576239" sldId="312"/>
            <ac:spMk id="2" creationId="{E08E4962-80C9-4438-9C1F-B5504BB6DCA7}"/>
          </ac:spMkLst>
        </pc:spChg>
        <pc:spChg chg="del">
          <ac:chgData name="Felipe da Costa Pereira" userId="9da7774e-0bca-4473-9368-37b6a1415b57" providerId="ADAL" clId="{FFDC4C8F-F75C-403D-81DA-8751159DE05A}" dt="2022-06-08T20:59:22.995" v="1936" actId="478"/>
          <ac:spMkLst>
            <pc:docMk/>
            <pc:sldMk cId="2009576239" sldId="312"/>
            <ac:spMk id="48" creationId="{25315B97-78C2-4B23-8AE2-3158AC8FB70D}"/>
          </ac:spMkLst>
        </pc:spChg>
        <pc:spChg chg="mod">
          <ac:chgData name="Felipe da Costa Pereira" userId="9da7774e-0bca-4473-9368-37b6a1415b57" providerId="ADAL" clId="{FFDC4C8F-F75C-403D-81DA-8751159DE05A}" dt="2022-06-08T22:24:32.382" v="4307" actId="207"/>
          <ac:spMkLst>
            <pc:docMk/>
            <pc:sldMk cId="2009576239" sldId="312"/>
            <ac:spMk id="49" creationId="{AE6515D0-6E55-4CEA-8F06-0663A206DF8D}"/>
          </ac:spMkLst>
        </pc:spChg>
        <pc:picChg chg="add del mod">
          <ac:chgData name="Felipe da Costa Pereira" userId="9da7774e-0bca-4473-9368-37b6a1415b57" providerId="ADAL" clId="{FFDC4C8F-F75C-403D-81DA-8751159DE05A}" dt="2022-06-08T21:05:43.975" v="1956" actId="478"/>
          <ac:picMkLst>
            <pc:docMk/>
            <pc:sldMk cId="2009576239" sldId="312"/>
            <ac:picMk id="4" creationId="{6C9CBB91-B894-4A75-B9BF-A05111D7EC57}"/>
          </ac:picMkLst>
        </pc:picChg>
        <pc:picChg chg="add del">
          <ac:chgData name="Felipe da Costa Pereira" userId="9da7774e-0bca-4473-9368-37b6a1415b57" providerId="ADAL" clId="{FFDC4C8F-F75C-403D-81DA-8751159DE05A}" dt="2022-06-08T21:06:18.806" v="1958" actId="478"/>
          <ac:picMkLst>
            <pc:docMk/>
            <pc:sldMk cId="2009576239" sldId="312"/>
            <ac:picMk id="6" creationId="{342EB66C-8DE4-4261-A4D9-251A42603853}"/>
          </ac:picMkLst>
        </pc:picChg>
        <pc:picChg chg="add mod modCrop">
          <ac:chgData name="Felipe da Costa Pereira" userId="9da7774e-0bca-4473-9368-37b6a1415b57" providerId="ADAL" clId="{FFDC4C8F-F75C-403D-81DA-8751159DE05A}" dt="2022-06-08T21:07:33.682" v="1988" actId="1076"/>
          <ac:picMkLst>
            <pc:docMk/>
            <pc:sldMk cId="2009576239" sldId="312"/>
            <ac:picMk id="8" creationId="{CBCFC3C6-E3F9-4DA1-82BA-647AC211FAEF}"/>
          </ac:picMkLst>
        </pc:picChg>
        <pc:picChg chg="del">
          <ac:chgData name="Felipe da Costa Pereira" userId="9da7774e-0bca-4473-9368-37b6a1415b57" providerId="ADAL" clId="{FFDC4C8F-F75C-403D-81DA-8751159DE05A}" dt="2022-06-08T20:59:32.390" v="1939" actId="478"/>
          <ac:picMkLst>
            <pc:docMk/>
            <pc:sldMk cId="2009576239" sldId="312"/>
            <ac:picMk id="39" creationId="{972B11C3-0C40-48F7-A9FF-7D1439575105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55:50.440" v="3408" actId="47"/>
        <pc:sldMkLst>
          <pc:docMk/>
          <pc:sldMk cId="776314712" sldId="313"/>
        </pc:sldMkLst>
        <pc:spChg chg="mod">
          <ac:chgData name="Felipe da Costa Pereira" userId="9da7774e-0bca-4473-9368-37b6a1415b57" providerId="ADAL" clId="{FFDC4C8F-F75C-403D-81DA-8751159DE05A}" dt="2022-06-08T21:15:35.378" v="2073" actId="20577"/>
          <ac:spMkLst>
            <pc:docMk/>
            <pc:sldMk cId="776314712" sldId="313"/>
            <ac:spMk id="2" creationId="{D35ABC88-7550-483F-A6A1-D2F3415BDC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67E95-3D5E-4B09-9A55-45E8100EB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FCCAD64-678B-49A1-A6E8-53E0F759CC7D}">
      <dgm:prSet phldrT="[Texto]"/>
      <dgm:spPr/>
      <dgm:t>
        <a:bodyPr/>
        <a:lstStyle/>
        <a:p>
          <a:r>
            <a:rPr lang="en-GB" dirty="0"/>
            <a:t>Exploratory analysis</a:t>
          </a:r>
        </a:p>
      </dgm:t>
    </dgm:pt>
    <dgm:pt modelId="{4F57BACD-C3A7-4A17-B51B-49E46DE2B451}" type="parTrans" cxnId="{4F0BFFCC-2D22-4596-AA74-AB15DCBADC4B}">
      <dgm:prSet/>
      <dgm:spPr/>
      <dgm:t>
        <a:bodyPr/>
        <a:lstStyle/>
        <a:p>
          <a:endParaRPr lang="en-GB"/>
        </a:p>
      </dgm:t>
    </dgm:pt>
    <dgm:pt modelId="{592577A5-1ED4-4DAA-BB64-3F5C46C6BBAE}" type="sibTrans" cxnId="{4F0BFFCC-2D22-4596-AA74-AB15DCBADC4B}">
      <dgm:prSet/>
      <dgm:spPr/>
      <dgm:t>
        <a:bodyPr/>
        <a:lstStyle/>
        <a:p>
          <a:endParaRPr lang="en-GB"/>
        </a:p>
      </dgm:t>
    </dgm:pt>
    <dgm:pt modelId="{FD7B5747-5F25-4E1A-9928-E05986F0B0AD}">
      <dgm:prSet phldrT="[Texto]"/>
      <dgm:spPr/>
      <dgm:t>
        <a:bodyPr/>
        <a:lstStyle/>
        <a:p>
          <a:r>
            <a:rPr lang="en-GB" dirty="0"/>
            <a:t>Histograms</a:t>
          </a:r>
        </a:p>
      </dgm:t>
    </dgm:pt>
    <dgm:pt modelId="{1C1D8E06-6D20-4D2D-AA92-0E5CB39861AA}" type="parTrans" cxnId="{E2015FE1-2B89-4590-A17A-B062B7876196}">
      <dgm:prSet/>
      <dgm:spPr/>
      <dgm:t>
        <a:bodyPr/>
        <a:lstStyle/>
        <a:p>
          <a:endParaRPr lang="en-GB"/>
        </a:p>
      </dgm:t>
    </dgm:pt>
    <dgm:pt modelId="{982E42AA-B0F2-4F48-9AE6-32765845C426}" type="sibTrans" cxnId="{E2015FE1-2B89-4590-A17A-B062B7876196}">
      <dgm:prSet/>
      <dgm:spPr/>
      <dgm:t>
        <a:bodyPr/>
        <a:lstStyle/>
        <a:p>
          <a:endParaRPr lang="en-GB"/>
        </a:p>
      </dgm:t>
    </dgm:pt>
    <dgm:pt modelId="{E8196D8F-9FDC-414B-A35B-A037B15B9A7B}">
      <dgm:prSet phldrT="[Texto]"/>
      <dgm:spPr/>
      <dgm:t>
        <a:bodyPr/>
        <a:lstStyle/>
        <a:p>
          <a:r>
            <a:rPr lang="en-GB" dirty="0"/>
            <a:t>Dimensionality Reduction</a:t>
          </a:r>
        </a:p>
      </dgm:t>
    </dgm:pt>
    <dgm:pt modelId="{F6C0D1E8-B72F-40EB-B4CE-B100AC6B6B34}" type="parTrans" cxnId="{CE494CB9-031E-478C-8DD6-ACAE0D0DE76E}">
      <dgm:prSet/>
      <dgm:spPr/>
      <dgm:t>
        <a:bodyPr/>
        <a:lstStyle/>
        <a:p>
          <a:endParaRPr lang="en-GB"/>
        </a:p>
      </dgm:t>
    </dgm:pt>
    <dgm:pt modelId="{12DA6931-C2DC-43D0-A679-40BB5E4D84A0}" type="sibTrans" cxnId="{CE494CB9-031E-478C-8DD6-ACAE0D0DE76E}">
      <dgm:prSet/>
      <dgm:spPr/>
      <dgm:t>
        <a:bodyPr/>
        <a:lstStyle/>
        <a:p>
          <a:endParaRPr lang="en-GB"/>
        </a:p>
      </dgm:t>
    </dgm:pt>
    <dgm:pt modelId="{B05B9E7B-A6EA-4D17-B95D-7E925D8EDD28}">
      <dgm:prSet phldrT="[Texto]" custT="1"/>
      <dgm:spPr/>
      <dgm:t>
        <a:bodyPr/>
        <a:lstStyle/>
        <a:p>
          <a:r>
            <a:rPr lang="en-GB" sz="1900" dirty="0"/>
            <a:t>Supervised Model</a:t>
          </a:r>
        </a:p>
      </dgm:t>
    </dgm:pt>
    <dgm:pt modelId="{4A2A0D86-54BC-42EA-8044-F2D0FF0E0C54}" type="parTrans" cxnId="{E27F0E69-336F-4D7D-A817-AA85E825C3E5}">
      <dgm:prSet/>
      <dgm:spPr/>
      <dgm:t>
        <a:bodyPr/>
        <a:lstStyle/>
        <a:p>
          <a:endParaRPr lang="en-GB"/>
        </a:p>
      </dgm:t>
    </dgm:pt>
    <dgm:pt modelId="{72197B31-333A-4D98-B3CF-A1E42121823A}" type="sibTrans" cxnId="{E27F0E69-336F-4D7D-A817-AA85E825C3E5}">
      <dgm:prSet/>
      <dgm:spPr/>
      <dgm:t>
        <a:bodyPr/>
        <a:lstStyle/>
        <a:p>
          <a:endParaRPr lang="en-GB"/>
        </a:p>
      </dgm:t>
    </dgm:pt>
    <dgm:pt modelId="{5CA2ECD9-EB84-41C4-BA06-DD33E052179E}">
      <dgm:prSet phldrT="[Texto]"/>
      <dgm:spPr/>
      <dgm:t>
        <a:bodyPr/>
        <a:lstStyle/>
        <a:p>
          <a:r>
            <a:rPr lang="en-GB" dirty="0"/>
            <a:t>Feature selection</a:t>
          </a:r>
        </a:p>
      </dgm:t>
    </dgm:pt>
    <dgm:pt modelId="{861E0C29-CB84-48E2-BC22-9292560CE9AE}" type="parTrans" cxnId="{9F9D7DB9-89E1-49DB-AF59-A02C0D59CAFD}">
      <dgm:prSet/>
      <dgm:spPr/>
      <dgm:t>
        <a:bodyPr/>
        <a:lstStyle/>
        <a:p>
          <a:endParaRPr lang="en-GB"/>
        </a:p>
      </dgm:t>
    </dgm:pt>
    <dgm:pt modelId="{ED2232A5-0502-4D51-914E-BF9A79EC838B}" type="sibTrans" cxnId="{9F9D7DB9-89E1-49DB-AF59-A02C0D59CAFD}">
      <dgm:prSet/>
      <dgm:spPr/>
      <dgm:t>
        <a:bodyPr/>
        <a:lstStyle/>
        <a:p>
          <a:endParaRPr lang="en-GB"/>
        </a:p>
      </dgm:t>
    </dgm:pt>
    <dgm:pt modelId="{6D0B3005-04B2-4222-8036-24781643A785}">
      <dgm:prSet phldrT="[Texto]" custT="1"/>
      <dgm:spPr>
        <a:solidFill>
          <a:schemeClr val="accent4"/>
        </a:solidFill>
      </dgm:spPr>
      <dgm:t>
        <a:bodyPr/>
        <a:lstStyle/>
        <a:p>
          <a:r>
            <a:rPr lang="en-GB" sz="1900" dirty="0"/>
            <a:t>Unsupervised</a:t>
          </a:r>
          <a:r>
            <a:rPr lang="en-GB" sz="1400" dirty="0"/>
            <a:t> (secondary objective)</a:t>
          </a:r>
        </a:p>
      </dgm:t>
    </dgm:pt>
    <dgm:pt modelId="{083EF61C-9D0E-4085-856E-81B3D38ED236}" type="parTrans" cxnId="{3833D1AC-CFCE-43F6-BA5F-B434B0AC7AF7}">
      <dgm:prSet/>
      <dgm:spPr/>
      <dgm:t>
        <a:bodyPr/>
        <a:lstStyle/>
        <a:p>
          <a:endParaRPr lang="en-GB"/>
        </a:p>
      </dgm:t>
    </dgm:pt>
    <dgm:pt modelId="{DA4DB77F-20A8-4561-A437-08E96A493D6D}" type="sibTrans" cxnId="{3833D1AC-CFCE-43F6-BA5F-B434B0AC7AF7}">
      <dgm:prSet/>
      <dgm:spPr/>
      <dgm:t>
        <a:bodyPr/>
        <a:lstStyle/>
        <a:p>
          <a:endParaRPr lang="en-GB"/>
        </a:p>
      </dgm:t>
    </dgm:pt>
    <dgm:pt modelId="{A3E5791C-450F-4919-984B-453694CE2923}">
      <dgm:prSet phldrT="[Texto]"/>
      <dgm:spPr/>
      <dgm:t>
        <a:bodyPr/>
        <a:lstStyle/>
        <a:p>
          <a:r>
            <a:rPr lang="en-GB" dirty="0"/>
            <a:t>Neural Network for classification</a:t>
          </a:r>
        </a:p>
      </dgm:t>
    </dgm:pt>
    <dgm:pt modelId="{CAE262C0-0B1B-4443-A4E1-3F2A02A93F71}" type="parTrans" cxnId="{88C781D6-C0F9-4829-B9C9-607118221015}">
      <dgm:prSet/>
      <dgm:spPr/>
      <dgm:t>
        <a:bodyPr/>
        <a:lstStyle/>
        <a:p>
          <a:endParaRPr lang="en-GB"/>
        </a:p>
      </dgm:t>
    </dgm:pt>
    <dgm:pt modelId="{AF41C9F1-C677-4298-936B-C5EBEA269029}" type="sibTrans" cxnId="{88C781D6-C0F9-4829-B9C9-607118221015}">
      <dgm:prSet/>
      <dgm:spPr/>
      <dgm:t>
        <a:bodyPr/>
        <a:lstStyle/>
        <a:p>
          <a:endParaRPr lang="en-GB"/>
        </a:p>
      </dgm:t>
    </dgm:pt>
    <dgm:pt modelId="{D12FBC82-57B6-4B0C-892F-584DCABD9B4E}">
      <dgm:prSet/>
      <dgm:spPr/>
      <dgm:t>
        <a:bodyPr/>
        <a:lstStyle/>
        <a:p>
          <a:r>
            <a:rPr lang="en-GB" dirty="0"/>
            <a:t>Series plot</a:t>
          </a:r>
        </a:p>
      </dgm:t>
    </dgm:pt>
    <dgm:pt modelId="{6F91AD1A-76A7-4676-9DA6-0B38966580FF}" type="parTrans" cxnId="{BAB08B38-68EE-4067-8A08-84CE027BA511}">
      <dgm:prSet/>
      <dgm:spPr/>
      <dgm:t>
        <a:bodyPr/>
        <a:lstStyle/>
        <a:p>
          <a:endParaRPr lang="en-GB"/>
        </a:p>
      </dgm:t>
    </dgm:pt>
    <dgm:pt modelId="{F7799604-6D17-428C-B766-AD547FA08751}" type="sibTrans" cxnId="{BAB08B38-68EE-4067-8A08-84CE027BA511}">
      <dgm:prSet/>
      <dgm:spPr/>
      <dgm:t>
        <a:bodyPr/>
        <a:lstStyle/>
        <a:p>
          <a:endParaRPr lang="en-GB"/>
        </a:p>
      </dgm:t>
    </dgm:pt>
    <dgm:pt modelId="{A449220E-F504-4851-982E-2A036BB5F83D}">
      <dgm:prSet phldrT="[Texto]"/>
      <dgm:spPr/>
      <dgm:t>
        <a:bodyPr/>
        <a:lstStyle/>
        <a:p>
          <a:r>
            <a:rPr lang="en-GB" dirty="0"/>
            <a:t>Cross plots</a:t>
          </a:r>
        </a:p>
      </dgm:t>
    </dgm:pt>
    <dgm:pt modelId="{EC73DD3A-A94C-489D-8C68-6AB96C47E9C4}" type="parTrans" cxnId="{EA579A04-A8F7-4B0D-9755-8D813431ECC1}">
      <dgm:prSet/>
      <dgm:spPr/>
      <dgm:t>
        <a:bodyPr/>
        <a:lstStyle/>
        <a:p>
          <a:endParaRPr lang="en-GB"/>
        </a:p>
      </dgm:t>
    </dgm:pt>
    <dgm:pt modelId="{EB72A894-D8D6-4CE5-8516-2B6B52E59026}" type="sibTrans" cxnId="{EA579A04-A8F7-4B0D-9755-8D813431ECC1}">
      <dgm:prSet/>
      <dgm:spPr/>
      <dgm:t>
        <a:bodyPr/>
        <a:lstStyle/>
        <a:p>
          <a:endParaRPr lang="en-GB"/>
        </a:p>
      </dgm:t>
    </dgm:pt>
    <dgm:pt modelId="{78C0EC76-8534-466E-8617-1C7EE942DE53}">
      <dgm:prSet phldrT="[Texto]"/>
      <dgm:spPr/>
      <dgm:t>
        <a:bodyPr/>
        <a:lstStyle/>
        <a:p>
          <a:r>
            <a:rPr lang="en-GB" dirty="0"/>
            <a:t>Self Organized Map</a:t>
          </a:r>
        </a:p>
      </dgm:t>
    </dgm:pt>
    <dgm:pt modelId="{BE1BBBC9-6760-4CD4-B21D-A3ABDE9B17FF}" type="parTrans" cxnId="{BBF8AFEE-179F-4FE4-A8AF-BA9E3A5712E3}">
      <dgm:prSet/>
      <dgm:spPr/>
      <dgm:t>
        <a:bodyPr/>
        <a:lstStyle/>
        <a:p>
          <a:endParaRPr lang="en-GB"/>
        </a:p>
      </dgm:t>
    </dgm:pt>
    <dgm:pt modelId="{15918E8C-6548-4DA0-BF5B-C5488723C944}" type="sibTrans" cxnId="{BBF8AFEE-179F-4FE4-A8AF-BA9E3A5712E3}">
      <dgm:prSet/>
      <dgm:spPr/>
      <dgm:t>
        <a:bodyPr/>
        <a:lstStyle/>
        <a:p>
          <a:endParaRPr lang="en-GB"/>
        </a:p>
      </dgm:t>
    </dgm:pt>
    <dgm:pt modelId="{41D6F5D6-5A03-4C74-A479-9ECC0BBA9756}">
      <dgm:prSet phldrT="[Texto]"/>
      <dgm:spPr/>
      <dgm:t>
        <a:bodyPr/>
        <a:lstStyle/>
        <a:p>
          <a:r>
            <a:rPr lang="en-GB" dirty="0"/>
            <a:t>Apply AR(p) model</a:t>
          </a:r>
        </a:p>
      </dgm:t>
    </dgm:pt>
    <dgm:pt modelId="{AD9E0999-3B04-4DAC-B714-0E2FDD50A92F}" type="parTrans" cxnId="{37AF57EB-DC62-452A-BE0A-6762C286B6DA}">
      <dgm:prSet/>
      <dgm:spPr/>
      <dgm:t>
        <a:bodyPr/>
        <a:lstStyle/>
        <a:p>
          <a:endParaRPr lang="en-GB"/>
        </a:p>
      </dgm:t>
    </dgm:pt>
    <dgm:pt modelId="{2CBBF67D-1091-457E-9708-1B76A8846288}" type="sibTrans" cxnId="{37AF57EB-DC62-452A-BE0A-6762C286B6DA}">
      <dgm:prSet/>
      <dgm:spPr/>
      <dgm:t>
        <a:bodyPr/>
        <a:lstStyle/>
        <a:p>
          <a:endParaRPr lang="en-GB"/>
        </a:p>
      </dgm:t>
    </dgm:pt>
    <dgm:pt modelId="{9BB3EA34-0D76-4A2D-82EB-65BF318A53BA}">
      <dgm:prSet phldrT="[Texto]"/>
      <dgm:spPr/>
      <dgm:t>
        <a:bodyPr/>
        <a:lstStyle/>
        <a:p>
          <a:r>
            <a:rPr lang="en-GB" dirty="0"/>
            <a:t>PCA</a:t>
          </a:r>
        </a:p>
      </dgm:t>
    </dgm:pt>
    <dgm:pt modelId="{D1306E78-8909-4D18-A4C7-B531816DC3BF}" type="parTrans" cxnId="{D456FBC9-6E61-42D4-90EF-A6F20D2C8E86}">
      <dgm:prSet/>
      <dgm:spPr/>
      <dgm:t>
        <a:bodyPr/>
        <a:lstStyle/>
        <a:p>
          <a:endParaRPr lang="en-GB"/>
        </a:p>
      </dgm:t>
    </dgm:pt>
    <dgm:pt modelId="{89CF3873-3DE7-4CAB-AFA5-A043C1C4787B}" type="sibTrans" cxnId="{D456FBC9-6E61-42D4-90EF-A6F20D2C8E86}">
      <dgm:prSet/>
      <dgm:spPr/>
      <dgm:t>
        <a:bodyPr/>
        <a:lstStyle/>
        <a:p>
          <a:endParaRPr lang="en-GB"/>
        </a:p>
      </dgm:t>
    </dgm:pt>
    <dgm:pt modelId="{30E10ED2-46BB-442E-9BB9-B1BD93BAB73C}">
      <dgm:prSet phldrT="[Texto]"/>
      <dgm:spPr/>
      <dgm:t>
        <a:bodyPr/>
        <a:lstStyle/>
        <a:p>
          <a:r>
            <a:rPr lang="en-GB" dirty="0"/>
            <a:t>Data Scaling</a:t>
          </a:r>
        </a:p>
      </dgm:t>
    </dgm:pt>
    <dgm:pt modelId="{DC55C56F-DCE6-4F6F-B22C-F9309B5B6065}" type="parTrans" cxnId="{4B81B26C-8B72-4902-937A-5F21084EAE02}">
      <dgm:prSet/>
      <dgm:spPr/>
      <dgm:t>
        <a:bodyPr/>
        <a:lstStyle/>
        <a:p>
          <a:endParaRPr lang="en-GB"/>
        </a:p>
      </dgm:t>
    </dgm:pt>
    <dgm:pt modelId="{FE0E1DF0-7862-4206-B710-7EED5B79F2AB}" type="sibTrans" cxnId="{4B81B26C-8B72-4902-937A-5F21084EAE02}">
      <dgm:prSet/>
      <dgm:spPr/>
      <dgm:t>
        <a:bodyPr/>
        <a:lstStyle/>
        <a:p>
          <a:endParaRPr lang="en-GB"/>
        </a:p>
      </dgm:t>
    </dgm:pt>
    <dgm:pt modelId="{73C7BEB4-0168-4FA5-8747-4EE899BAA1E2}">
      <dgm:prSet phldrT="[Texto]"/>
      <dgm:spPr/>
      <dgm:t>
        <a:bodyPr/>
        <a:lstStyle/>
        <a:p>
          <a:r>
            <a:rPr lang="en-GB" dirty="0"/>
            <a:t>Feature Extraction</a:t>
          </a:r>
        </a:p>
      </dgm:t>
    </dgm:pt>
    <dgm:pt modelId="{AAEE0EE5-DD77-469F-A9B8-05DE8D0F494A}" type="parTrans" cxnId="{6DEED311-B4F5-4946-A009-0E798E233F23}">
      <dgm:prSet/>
      <dgm:spPr/>
      <dgm:t>
        <a:bodyPr/>
        <a:lstStyle/>
        <a:p>
          <a:endParaRPr lang="en-GB"/>
        </a:p>
      </dgm:t>
    </dgm:pt>
    <dgm:pt modelId="{3CBB3BF2-E1DF-4422-A857-58AD90BE0972}" type="sibTrans" cxnId="{6DEED311-B4F5-4946-A009-0E798E233F23}">
      <dgm:prSet/>
      <dgm:spPr/>
      <dgm:t>
        <a:bodyPr/>
        <a:lstStyle/>
        <a:p>
          <a:endParaRPr lang="en-GB"/>
        </a:p>
      </dgm:t>
    </dgm:pt>
    <dgm:pt modelId="{F15564C7-95B0-4390-A6D5-E3088A9CB409}">
      <dgm:prSet phldrT="[Texto]"/>
      <dgm:spPr/>
      <dgm:t>
        <a:bodyPr/>
        <a:lstStyle/>
        <a:p>
          <a:r>
            <a:rPr lang="en-GB"/>
            <a:t>Validation</a:t>
          </a:r>
          <a:endParaRPr lang="en-GB" dirty="0"/>
        </a:p>
      </dgm:t>
    </dgm:pt>
    <dgm:pt modelId="{1C3FB7A7-4EFA-4DEF-B63B-AC9338B734E8}" type="parTrans" cxnId="{D82DF253-E08D-4001-AF4F-9D641535DA6F}">
      <dgm:prSet/>
      <dgm:spPr/>
      <dgm:t>
        <a:bodyPr/>
        <a:lstStyle/>
        <a:p>
          <a:endParaRPr lang="en-GB"/>
        </a:p>
      </dgm:t>
    </dgm:pt>
    <dgm:pt modelId="{CCB96B38-378F-466D-8402-0C4CD572D28C}" type="sibTrans" cxnId="{D82DF253-E08D-4001-AF4F-9D641535DA6F}">
      <dgm:prSet/>
      <dgm:spPr/>
      <dgm:t>
        <a:bodyPr/>
        <a:lstStyle/>
        <a:p>
          <a:endParaRPr lang="en-GB"/>
        </a:p>
      </dgm:t>
    </dgm:pt>
    <dgm:pt modelId="{ADB74600-8FDB-4FCC-B19F-9473B25989EA}">
      <dgm:prSet phldrT="[Texto]"/>
      <dgm:spPr/>
      <dgm:t>
        <a:bodyPr/>
        <a:lstStyle/>
        <a:p>
          <a:r>
            <a:rPr lang="en-GB" dirty="0"/>
            <a:t>Train/Test split</a:t>
          </a:r>
        </a:p>
      </dgm:t>
    </dgm:pt>
    <dgm:pt modelId="{11F561CF-BEBD-4338-94F9-43D91851FDEC}" type="parTrans" cxnId="{FDFC028B-C297-4266-8E34-E8C6E0DA8C72}">
      <dgm:prSet/>
      <dgm:spPr/>
      <dgm:t>
        <a:bodyPr/>
        <a:lstStyle/>
        <a:p>
          <a:endParaRPr lang="en-GB"/>
        </a:p>
      </dgm:t>
    </dgm:pt>
    <dgm:pt modelId="{50069499-15DA-4B99-8C93-38E7BE725B00}" type="sibTrans" cxnId="{FDFC028B-C297-4266-8E34-E8C6E0DA8C72}">
      <dgm:prSet/>
      <dgm:spPr/>
      <dgm:t>
        <a:bodyPr/>
        <a:lstStyle/>
        <a:p>
          <a:endParaRPr lang="en-GB"/>
        </a:p>
      </dgm:t>
    </dgm:pt>
    <dgm:pt modelId="{67F220F5-3190-4EC0-BC0C-95E133625FED}">
      <dgm:prSet phldrT="[Texto]"/>
      <dgm:spPr/>
      <dgm:t>
        <a:bodyPr/>
        <a:lstStyle/>
        <a:p>
          <a:r>
            <a:rPr lang="en-GB" dirty="0"/>
            <a:t>K-fold cross validation</a:t>
          </a:r>
        </a:p>
      </dgm:t>
    </dgm:pt>
    <dgm:pt modelId="{27E56237-606F-4D4D-B2A8-1A831E299F15}" type="parTrans" cxnId="{FE2806F0-965F-4775-AD58-BAF67726A8E2}">
      <dgm:prSet/>
      <dgm:spPr/>
      <dgm:t>
        <a:bodyPr/>
        <a:lstStyle/>
        <a:p>
          <a:endParaRPr lang="en-GB"/>
        </a:p>
      </dgm:t>
    </dgm:pt>
    <dgm:pt modelId="{B51E6B3C-C6DA-4114-AADD-414C1395CCCC}" type="sibTrans" cxnId="{FE2806F0-965F-4775-AD58-BAF67726A8E2}">
      <dgm:prSet/>
      <dgm:spPr/>
      <dgm:t>
        <a:bodyPr/>
        <a:lstStyle/>
        <a:p>
          <a:endParaRPr lang="en-GB"/>
        </a:p>
      </dgm:t>
    </dgm:pt>
    <dgm:pt modelId="{DB4014BB-3ECD-43E9-93A0-AF4DEF9FE845}">
      <dgm:prSet phldrT="[Texto]"/>
      <dgm:spPr/>
      <dgm:t>
        <a:bodyPr/>
        <a:lstStyle/>
        <a:p>
          <a:r>
            <a:rPr lang="en-GB" dirty="0"/>
            <a:t>Test different architectures</a:t>
          </a:r>
        </a:p>
      </dgm:t>
    </dgm:pt>
    <dgm:pt modelId="{A463EA91-8B2E-412F-B3EE-B00061623216}" type="parTrans" cxnId="{91EC8679-B8C6-4BCC-A29E-FB14EB8480ED}">
      <dgm:prSet/>
      <dgm:spPr/>
      <dgm:t>
        <a:bodyPr/>
        <a:lstStyle/>
        <a:p>
          <a:endParaRPr lang="en-GB"/>
        </a:p>
      </dgm:t>
    </dgm:pt>
    <dgm:pt modelId="{C9B695FB-44DF-4CBE-99D5-54CCFC5620A4}" type="sibTrans" cxnId="{91EC8679-B8C6-4BCC-A29E-FB14EB8480ED}">
      <dgm:prSet/>
      <dgm:spPr/>
      <dgm:t>
        <a:bodyPr/>
        <a:lstStyle/>
        <a:p>
          <a:endParaRPr lang="en-GB"/>
        </a:p>
      </dgm:t>
    </dgm:pt>
    <dgm:pt modelId="{B765048A-700E-4106-A68A-497BC985E5EF}">
      <dgm:prSet phldrT="[Texto]"/>
      <dgm:spPr/>
      <dgm:t>
        <a:bodyPr/>
        <a:lstStyle/>
        <a:p>
          <a:r>
            <a:rPr lang="en-GB" dirty="0"/>
            <a:t>Group similar damage types</a:t>
          </a:r>
        </a:p>
      </dgm:t>
    </dgm:pt>
    <dgm:pt modelId="{EEFDC9A0-1D08-4E39-BA2B-CCCFC4035BE3}" type="parTrans" cxnId="{B39A68D8-1D11-4DF0-BC13-A1C594B6A234}">
      <dgm:prSet/>
      <dgm:spPr/>
      <dgm:t>
        <a:bodyPr/>
        <a:lstStyle/>
        <a:p>
          <a:endParaRPr lang="en-GB"/>
        </a:p>
      </dgm:t>
    </dgm:pt>
    <dgm:pt modelId="{16DAD309-70B7-45C9-91A6-1986A3BB7892}" type="sibTrans" cxnId="{B39A68D8-1D11-4DF0-BC13-A1C594B6A234}">
      <dgm:prSet/>
      <dgm:spPr/>
      <dgm:t>
        <a:bodyPr/>
        <a:lstStyle/>
        <a:p>
          <a:endParaRPr lang="en-GB"/>
        </a:p>
      </dgm:t>
    </dgm:pt>
    <dgm:pt modelId="{ED96BD4B-CF25-416E-B904-CD4D7F0C3EAC}" type="pres">
      <dgm:prSet presAssocID="{EC467E95-3D5E-4B09-9A55-45E8100EBB1A}" presName="linear" presStyleCnt="0">
        <dgm:presLayoutVars>
          <dgm:animLvl val="lvl"/>
          <dgm:resizeHandles val="exact"/>
        </dgm:presLayoutVars>
      </dgm:prSet>
      <dgm:spPr/>
    </dgm:pt>
    <dgm:pt modelId="{159A28F5-F07F-4CC7-8CCB-B1A5233229E5}" type="pres">
      <dgm:prSet presAssocID="{73C7BEB4-0168-4FA5-8747-4EE899BAA1E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22593A-CC0E-41C8-BEE7-D4285E66C43C}" type="pres">
      <dgm:prSet presAssocID="{73C7BEB4-0168-4FA5-8747-4EE899BAA1E2}" presName="childText" presStyleLbl="revTx" presStyleIdx="0" presStyleCnt="6">
        <dgm:presLayoutVars>
          <dgm:bulletEnabled val="1"/>
        </dgm:presLayoutVars>
      </dgm:prSet>
      <dgm:spPr/>
    </dgm:pt>
    <dgm:pt modelId="{7FDD9BB0-E095-4B1E-AFA9-65D7E383AC38}" type="pres">
      <dgm:prSet presAssocID="{7FCCAD64-678B-49A1-A6E8-53E0F759CC7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BE2427-A272-49F3-AC6A-D300135061D8}" type="pres">
      <dgm:prSet presAssocID="{7FCCAD64-678B-49A1-A6E8-53E0F759CC7D}" presName="childText" presStyleLbl="revTx" presStyleIdx="1" presStyleCnt="6">
        <dgm:presLayoutVars>
          <dgm:bulletEnabled val="1"/>
        </dgm:presLayoutVars>
      </dgm:prSet>
      <dgm:spPr/>
    </dgm:pt>
    <dgm:pt modelId="{0D01E071-9E7A-4BE2-8806-DCA0167075E0}" type="pres">
      <dgm:prSet presAssocID="{E8196D8F-9FDC-414B-A35B-A037B15B9A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A237961-EB87-4B82-81A6-C97ECDB7344B}" type="pres">
      <dgm:prSet presAssocID="{E8196D8F-9FDC-414B-A35B-A037B15B9A7B}" presName="childText" presStyleLbl="revTx" presStyleIdx="2" presStyleCnt="6">
        <dgm:presLayoutVars>
          <dgm:bulletEnabled val="1"/>
        </dgm:presLayoutVars>
      </dgm:prSet>
      <dgm:spPr/>
    </dgm:pt>
    <dgm:pt modelId="{1CD32AE8-7281-474B-83A2-1F3AD4069FFC}" type="pres">
      <dgm:prSet presAssocID="{B05B9E7B-A6EA-4D17-B95D-7E925D8EDD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C961AD-E661-4C95-A20A-575F0978F6C6}" type="pres">
      <dgm:prSet presAssocID="{B05B9E7B-A6EA-4D17-B95D-7E925D8EDD28}" presName="childText" presStyleLbl="revTx" presStyleIdx="3" presStyleCnt="6">
        <dgm:presLayoutVars>
          <dgm:bulletEnabled val="1"/>
        </dgm:presLayoutVars>
      </dgm:prSet>
      <dgm:spPr/>
    </dgm:pt>
    <dgm:pt modelId="{070BCD83-CD5C-41C4-B30E-1E1ACA44B568}" type="pres">
      <dgm:prSet presAssocID="{F15564C7-95B0-4390-A6D5-E3088A9CB4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F564D7B-68C7-40F7-BD1C-564796032253}" type="pres">
      <dgm:prSet presAssocID="{F15564C7-95B0-4390-A6D5-E3088A9CB409}" presName="childText" presStyleLbl="revTx" presStyleIdx="4" presStyleCnt="6">
        <dgm:presLayoutVars>
          <dgm:bulletEnabled val="1"/>
        </dgm:presLayoutVars>
      </dgm:prSet>
      <dgm:spPr/>
    </dgm:pt>
    <dgm:pt modelId="{00B36BF2-93D9-42C9-8ECD-0D4529BF32E5}" type="pres">
      <dgm:prSet presAssocID="{6D0B3005-04B2-4222-8036-24781643A78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178FF61-85A0-43CC-81E3-51BF9B4E815F}" type="pres">
      <dgm:prSet presAssocID="{6D0B3005-04B2-4222-8036-24781643A78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2342D601-9064-41A0-B42C-D5CC6FBB0802}" type="presOf" srcId="{78C0EC76-8534-466E-8617-1C7EE942DE53}" destId="{4178FF61-85A0-43CC-81E3-51BF9B4E815F}" srcOrd="0" destOrd="0" presId="urn:microsoft.com/office/officeart/2005/8/layout/vList2"/>
    <dgm:cxn modelId="{EA579A04-A8F7-4B0D-9755-8D813431ECC1}" srcId="{7FCCAD64-678B-49A1-A6E8-53E0F759CC7D}" destId="{A449220E-F504-4851-982E-2A036BB5F83D}" srcOrd="1" destOrd="0" parTransId="{EC73DD3A-A94C-489D-8C68-6AB96C47E9C4}" sibTransId="{EB72A894-D8D6-4CE5-8516-2B6B52E59026}"/>
    <dgm:cxn modelId="{D0107A0D-304C-487F-B75B-D7F87EE99D5F}" type="presOf" srcId="{DB4014BB-3ECD-43E9-93A0-AF4DEF9FE845}" destId="{45C961AD-E661-4C95-A20A-575F0978F6C6}" srcOrd="0" destOrd="2" presId="urn:microsoft.com/office/officeart/2005/8/layout/vList2"/>
    <dgm:cxn modelId="{CB497D10-53EF-467C-B595-1A9DC6861CAB}" type="presOf" srcId="{5CA2ECD9-EB84-41C4-BA06-DD33E052179E}" destId="{1A237961-EB87-4B82-81A6-C97ECDB7344B}" srcOrd="0" destOrd="0" presId="urn:microsoft.com/office/officeart/2005/8/layout/vList2"/>
    <dgm:cxn modelId="{6DEED311-B4F5-4946-A009-0E798E233F23}" srcId="{EC467E95-3D5E-4B09-9A55-45E8100EBB1A}" destId="{73C7BEB4-0168-4FA5-8747-4EE899BAA1E2}" srcOrd="0" destOrd="0" parTransId="{AAEE0EE5-DD77-469F-A9B8-05DE8D0F494A}" sibTransId="{3CBB3BF2-E1DF-4422-A857-58AD90BE0972}"/>
    <dgm:cxn modelId="{49502014-FC1D-4FF6-9D4B-CEED8B4AE0C8}" type="presOf" srcId="{D12FBC82-57B6-4B0C-892F-584DCABD9B4E}" destId="{50BE2427-A272-49F3-AC6A-D300135061D8}" srcOrd="0" destOrd="2" presId="urn:microsoft.com/office/officeart/2005/8/layout/vList2"/>
    <dgm:cxn modelId="{BAB08B38-68EE-4067-8A08-84CE027BA511}" srcId="{7FCCAD64-678B-49A1-A6E8-53E0F759CC7D}" destId="{D12FBC82-57B6-4B0C-892F-584DCABD9B4E}" srcOrd="2" destOrd="0" parTransId="{6F91AD1A-76A7-4676-9DA6-0B38966580FF}" sibTransId="{F7799604-6D17-428C-B766-AD547FA08751}"/>
    <dgm:cxn modelId="{2BC58C3B-7D0C-4B59-B9BA-66FBB3BCB55F}" type="presOf" srcId="{B05B9E7B-A6EA-4D17-B95D-7E925D8EDD28}" destId="{1CD32AE8-7281-474B-83A2-1F3AD4069FFC}" srcOrd="0" destOrd="0" presId="urn:microsoft.com/office/officeart/2005/8/layout/vList2"/>
    <dgm:cxn modelId="{B477355C-7B34-4CF7-A5AE-E0DAED3A7024}" type="presOf" srcId="{A449220E-F504-4851-982E-2A036BB5F83D}" destId="{50BE2427-A272-49F3-AC6A-D300135061D8}" srcOrd="0" destOrd="1" presId="urn:microsoft.com/office/officeart/2005/8/layout/vList2"/>
    <dgm:cxn modelId="{1CE17B5C-C4FE-4B9C-8A3B-C84D253618F3}" type="presOf" srcId="{B765048A-700E-4106-A68A-497BC985E5EF}" destId="{4178FF61-85A0-43CC-81E3-51BF9B4E815F}" srcOrd="0" destOrd="1" presId="urn:microsoft.com/office/officeart/2005/8/layout/vList2"/>
    <dgm:cxn modelId="{FF309162-6AA7-4A92-A68D-D6B7F4A7D29C}" type="presOf" srcId="{67F220F5-3190-4EC0-BC0C-95E133625FED}" destId="{1F564D7B-68C7-40F7-BD1C-564796032253}" srcOrd="0" destOrd="1" presId="urn:microsoft.com/office/officeart/2005/8/layout/vList2"/>
    <dgm:cxn modelId="{E27F0E69-336F-4D7D-A817-AA85E825C3E5}" srcId="{EC467E95-3D5E-4B09-9A55-45E8100EBB1A}" destId="{B05B9E7B-A6EA-4D17-B95D-7E925D8EDD28}" srcOrd="3" destOrd="0" parTransId="{4A2A0D86-54BC-42EA-8044-F2D0FF0E0C54}" sibTransId="{72197B31-333A-4D98-B3CF-A1E42121823A}"/>
    <dgm:cxn modelId="{4B81B26C-8B72-4902-937A-5F21084EAE02}" srcId="{B05B9E7B-A6EA-4D17-B95D-7E925D8EDD28}" destId="{30E10ED2-46BB-442E-9BB9-B1BD93BAB73C}" srcOrd="0" destOrd="0" parTransId="{DC55C56F-DCE6-4F6F-B22C-F9309B5B6065}" sibTransId="{FE0E1DF0-7862-4206-B710-7EED5B79F2AB}"/>
    <dgm:cxn modelId="{809CEE6C-C6EB-454D-80FB-C1D45DF1D03F}" type="presOf" srcId="{6D0B3005-04B2-4222-8036-24781643A785}" destId="{00B36BF2-93D9-42C9-8ECD-0D4529BF32E5}" srcOrd="0" destOrd="0" presId="urn:microsoft.com/office/officeart/2005/8/layout/vList2"/>
    <dgm:cxn modelId="{0D91DA6D-8D76-4A2D-87F8-60EE47553EDF}" type="presOf" srcId="{9BB3EA34-0D76-4A2D-82EB-65BF318A53BA}" destId="{1A237961-EB87-4B82-81A6-C97ECDB7344B}" srcOrd="0" destOrd="1" presId="urn:microsoft.com/office/officeart/2005/8/layout/vList2"/>
    <dgm:cxn modelId="{D82DF253-E08D-4001-AF4F-9D641535DA6F}" srcId="{EC467E95-3D5E-4B09-9A55-45E8100EBB1A}" destId="{F15564C7-95B0-4390-A6D5-E3088A9CB409}" srcOrd="4" destOrd="0" parTransId="{1C3FB7A7-4EFA-4DEF-B63B-AC9338B734E8}" sibTransId="{CCB96B38-378F-466D-8402-0C4CD572D28C}"/>
    <dgm:cxn modelId="{91EC8679-B8C6-4BCC-A29E-FB14EB8480ED}" srcId="{A3E5791C-450F-4919-984B-453694CE2923}" destId="{DB4014BB-3ECD-43E9-93A0-AF4DEF9FE845}" srcOrd="0" destOrd="0" parTransId="{A463EA91-8B2E-412F-B3EE-B00061623216}" sibTransId="{C9B695FB-44DF-4CBE-99D5-54CCFC5620A4}"/>
    <dgm:cxn modelId="{CD5CDF7C-2DAB-4154-95C1-DFD939C559E0}" type="presOf" srcId="{ADB74600-8FDB-4FCC-B19F-9473B25989EA}" destId="{1F564D7B-68C7-40F7-BD1C-564796032253}" srcOrd="0" destOrd="0" presId="urn:microsoft.com/office/officeart/2005/8/layout/vList2"/>
    <dgm:cxn modelId="{E0C1DA7D-0F8E-4F1E-B82D-F8E2B97CF908}" type="presOf" srcId="{73C7BEB4-0168-4FA5-8747-4EE899BAA1E2}" destId="{159A28F5-F07F-4CC7-8CCB-B1A5233229E5}" srcOrd="0" destOrd="0" presId="urn:microsoft.com/office/officeart/2005/8/layout/vList2"/>
    <dgm:cxn modelId="{F6DDCC8A-85B4-45F8-A621-9B6E3C956037}" type="presOf" srcId="{EC467E95-3D5E-4B09-9A55-45E8100EBB1A}" destId="{ED96BD4B-CF25-416E-B904-CD4D7F0C3EAC}" srcOrd="0" destOrd="0" presId="urn:microsoft.com/office/officeart/2005/8/layout/vList2"/>
    <dgm:cxn modelId="{FDFC028B-C297-4266-8E34-E8C6E0DA8C72}" srcId="{F15564C7-95B0-4390-A6D5-E3088A9CB409}" destId="{ADB74600-8FDB-4FCC-B19F-9473B25989EA}" srcOrd="0" destOrd="0" parTransId="{11F561CF-BEBD-4338-94F9-43D91851FDEC}" sibTransId="{50069499-15DA-4B99-8C93-38E7BE725B00}"/>
    <dgm:cxn modelId="{7AC0CA95-D592-4F42-BEB8-31A7C28239B7}" type="presOf" srcId="{FD7B5747-5F25-4E1A-9928-E05986F0B0AD}" destId="{50BE2427-A272-49F3-AC6A-D300135061D8}" srcOrd="0" destOrd="0" presId="urn:microsoft.com/office/officeart/2005/8/layout/vList2"/>
    <dgm:cxn modelId="{9F4BE2A0-41EA-415B-8DA3-0E59A8BE10E8}" type="presOf" srcId="{A3E5791C-450F-4919-984B-453694CE2923}" destId="{45C961AD-E661-4C95-A20A-575F0978F6C6}" srcOrd="0" destOrd="1" presId="urn:microsoft.com/office/officeart/2005/8/layout/vList2"/>
    <dgm:cxn modelId="{3833D1AC-CFCE-43F6-BA5F-B434B0AC7AF7}" srcId="{EC467E95-3D5E-4B09-9A55-45E8100EBB1A}" destId="{6D0B3005-04B2-4222-8036-24781643A785}" srcOrd="5" destOrd="0" parTransId="{083EF61C-9D0E-4085-856E-81B3D38ED236}" sibTransId="{DA4DB77F-20A8-4561-A437-08E96A493D6D}"/>
    <dgm:cxn modelId="{A82391B4-8FEC-4A07-92CF-B0F6267ACB2C}" type="presOf" srcId="{30E10ED2-46BB-442E-9BB9-B1BD93BAB73C}" destId="{45C961AD-E661-4C95-A20A-575F0978F6C6}" srcOrd="0" destOrd="0" presId="urn:microsoft.com/office/officeart/2005/8/layout/vList2"/>
    <dgm:cxn modelId="{CE494CB9-031E-478C-8DD6-ACAE0D0DE76E}" srcId="{EC467E95-3D5E-4B09-9A55-45E8100EBB1A}" destId="{E8196D8F-9FDC-414B-A35B-A037B15B9A7B}" srcOrd="2" destOrd="0" parTransId="{F6C0D1E8-B72F-40EB-B4CE-B100AC6B6B34}" sibTransId="{12DA6931-C2DC-43D0-A679-40BB5E4D84A0}"/>
    <dgm:cxn modelId="{9F9D7DB9-89E1-49DB-AF59-A02C0D59CAFD}" srcId="{E8196D8F-9FDC-414B-A35B-A037B15B9A7B}" destId="{5CA2ECD9-EB84-41C4-BA06-DD33E052179E}" srcOrd="0" destOrd="0" parTransId="{861E0C29-CB84-48E2-BC22-9292560CE9AE}" sibTransId="{ED2232A5-0502-4D51-914E-BF9A79EC838B}"/>
    <dgm:cxn modelId="{08A18AB9-BAF2-409D-BCC7-70AE8A22D30F}" type="presOf" srcId="{F15564C7-95B0-4390-A6D5-E3088A9CB409}" destId="{070BCD83-CD5C-41C4-B30E-1E1ACA44B568}" srcOrd="0" destOrd="0" presId="urn:microsoft.com/office/officeart/2005/8/layout/vList2"/>
    <dgm:cxn modelId="{D456FBC9-6E61-42D4-90EF-A6F20D2C8E86}" srcId="{E8196D8F-9FDC-414B-A35B-A037B15B9A7B}" destId="{9BB3EA34-0D76-4A2D-82EB-65BF318A53BA}" srcOrd="1" destOrd="0" parTransId="{D1306E78-8909-4D18-A4C7-B531816DC3BF}" sibTransId="{89CF3873-3DE7-4CAB-AFA5-A043C1C4787B}"/>
    <dgm:cxn modelId="{4F0BFFCC-2D22-4596-AA74-AB15DCBADC4B}" srcId="{EC467E95-3D5E-4B09-9A55-45E8100EBB1A}" destId="{7FCCAD64-678B-49A1-A6E8-53E0F759CC7D}" srcOrd="1" destOrd="0" parTransId="{4F57BACD-C3A7-4A17-B51B-49E46DE2B451}" sibTransId="{592577A5-1ED4-4DAA-BB64-3F5C46C6BBAE}"/>
    <dgm:cxn modelId="{88C781D6-C0F9-4829-B9C9-607118221015}" srcId="{B05B9E7B-A6EA-4D17-B95D-7E925D8EDD28}" destId="{A3E5791C-450F-4919-984B-453694CE2923}" srcOrd="1" destOrd="0" parTransId="{CAE262C0-0B1B-4443-A4E1-3F2A02A93F71}" sibTransId="{AF41C9F1-C677-4298-936B-C5EBEA269029}"/>
    <dgm:cxn modelId="{B39A68D8-1D11-4DF0-BC13-A1C594B6A234}" srcId="{6D0B3005-04B2-4222-8036-24781643A785}" destId="{B765048A-700E-4106-A68A-497BC985E5EF}" srcOrd="1" destOrd="0" parTransId="{EEFDC9A0-1D08-4E39-BA2B-CCCFC4035BE3}" sibTransId="{16DAD309-70B7-45C9-91A6-1986A3BB7892}"/>
    <dgm:cxn modelId="{E2015FE1-2B89-4590-A17A-B062B7876196}" srcId="{7FCCAD64-678B-49A1-A6E8-53E0F759CC7D}" destId="{FD7B5747-5F25-4E1A-9928-E05986F0B0AD}" srcOrd="0" destOrd="0" parTransId="{1C1D8E06-6D20-4D2D-AA92-0E5CB39861AA}" sibTransId="{982E42AA-B0F2-4F48-9AE6-32765845C426}"/>
    <dgm:cxn modelId="{0A8C74E1-A21F-41F7-9490-B3D0743F6C19}" type="presOf" srcId="{7FCCAD64-678B-49A1-A6E8-53E0F759CC7D}" destId="{7FDD9BB0-E095-4B1E-AFA9-65D7E383AC38}" srcOrd="0" destOrd="0" presId="urn:microsoft.com/office/officeart/2005/8/layout/vList2"/>
    <dgm:cxn modelId="{D5D656E4-3B06-4AF4-BDC6-FEF25A00C54F}" type="presOf" srcId="{E8196D8F-9FDC-414B-A35B-A037B15B9A7B}" destId="{0D01E071-9E7A-4BE2-8806-DCA0167075E0}" srcOrd="0" destOrd="0" presId="urn:microsoft.com/office/officeart/2005/8/layout/vList2"/>
    <dgm:cxn modelId="{37AF57EB-DC62-452A-BE0A-6762C286B6DA}" srcId="{73C7BEB4-0168-4FA5-8747-4EE899BAA1E2}" destId="{41D6F5D6-5A03-4C74-A479-9ECC0BBA9756}" srcOrd="0" destOrd="0" parTransId="{AD9E0999-3B04-4DAC-B714-0E2FDD50A92F}" sibTransId="{2CBBF67D-1091-457E-9708-1B76A8846288}"/>
    <dgm:cxn modelId="{BBF8AFEE-179F-4FE4-A8AF-BA9E3A5712E3}" srcId="{6D0B3005-04B2-4222-8036-24781643A785}" destId="{78C0EC76-8534-466E-8617-1C7EE942DE53}" srcOrd="0" destOrd="0" parTransId="{BE1BBBC9-6760-4CD4-B21D-A3ABDE9B17FF}" sibTransId="{15918E8C-6548-4DA0-BF5B-C5488723C944}"/>
    <dgm:cxn modelId="{FE2806F0-965F-4775-AD58-BAF67726A8E2}" srcId="{F15564C7-95B0-4390-A6D5-E3088A9CB409}" destId="{67F220F5-3190-4EC0-BC0C-95E133625FED}" srcOrd="1" destOrd="0" parTransId="{27E56237-606F-4D4D-B2A8-1A831E299F15}" sibTransId="{B51E6B3C-C6DA-4114-AADD-414C1395CCCC}"/>
    <dgm:cxn modelId="{B54E51F1-3473-4886-B924-DA9BEB642848}" type="presOf" srcId="{41D6F5D6-5A03-4C74-A479-9ECC0BBA9756}" destId="{B222593A-CC0E-41C8-BEE7-D4285E66C43C}" srcOrd="0" destOrd="0" presId="urn:microsoft.com/office/officeart/2005/8/layout/vList2"/>
    <dgm:cxn modelId="{F6EF5359-8E89-4AE1-9DAB-A6DAB8BDCC14}" type="presParOf" srcId="{ED96BD4B-CF25-416E-B904-CD4D7F0C3EAC}" destId="{159A28F5-F07F-4CC7-8CCB-B1A5233229E5}" srcOrd="0" destOrd="0" presId="urn:microsoft.com/office/officeart/2005/8/layout/vList2"/>
    <dgm:cxn modelId="{369BAB7C-F0EC-4878-8208-FC1DAF3B2639}" type="presParOf" srcId="{ED96BD4B-CF25-416E-B904-CD4D7F0C3EAC}" destId="{B222593A-CC0E-41C8-BEE7-D4285E66C43C}" srcOrd="1" destOrd="0" presId="urn:microsoft.com/office/officeart/2005/8/layout/vList2"/>
    <dgm:cxn modelId="{ADDB07CB-BB2B-44B1-8587-A17A53C3B743}" type="presParOf" srcId="{ED96BD4B-CF25-416E-B904-CD4D7F0C3EAC}" destId="{7FDD9BB0-E095-4B1E-AFA9-65D7E383AC38}" srcOrd="2" destOrd="0" presId="urn:microsoft.com/office/officeart/2005/8/layout/vList2"/>
    <dgm:cxn modelId="{3DEBB12A-C82D-4B76-BC86-7808449C8F0E}" type="presParOf" srcId="{ED96BD4B-CF25-416E-B904-CD4D7F0C3EAC}" destId="{50BE2427-A272-49F3-AC6A-D300135061D8}" srcOrd="3" destOrd="0" presId="urn:microsoft.com/office/officeart/2005/8/layout/vList2"/>
    <dgm:cxn modelId="{E4A0F76D-0DEE-4D13-A651-E552EA74AF94}" type="presParOf" srcId="{ED96BD4B-CF25-416E-B904-CD4D7F0C3EAC}" destId="{0D01E071-9E7A-4BE2-8806-DCA0167075E0}" srcOrd="4" destOrd="0" presId="urn:microsoft.com/office/officeart/2005/8/layout/vList2"/>
    <dgm:cxn modelId="{600CD85D-5682-473D-9F30-F2C9E288B0B7}" type="presParOf" srcId="{ED96BD4B-CF25-416E-B904-CD4D7F0C3EAC}" destId="{1A237961-EB87-4B82-81A6-C97ECDB7344B}" srcOrd="5" destOrd="0" presId="urn:microsoft.com/office/officeart/2005/8/layout/vList2"/>
    <dgm:cxn modelId="{D9889588-03CA-409B-8357-B0EBC48B9053}" type="presParOf" srcId="{ED96BD4B-CF25-416E-B904-CD4D7F0C3EAC}" destId="{1CD32AE8-7281-474B-83A2-1F3AD4069FFC}" srcOrd="6" destOrd="0" presId="urn:microsoft.com/office/officeart/2005/8/layout/vList2"/>
    <dgm:cxn modelId="{22E0C8A7-FE61-4372-9C9C-3006DDB7E46B}" type="presParOf" srcId="{ED96BD4B-CF25-416E-B904-CD4D7F0C3EAC}" destId="{45C961AD-E661-4C95-A20A-575F0978F6C6}" srcOrd="7" destOrd="0" presId="urn:microsoft.com/office/officeart/2005/8/layout/vList2"/>
    <dgm:cxn modelId="{BDC4867A-C7D8-4DF0-BA13-33021EA70FBF}" type="presParOf" srcId="{ED96BD4B-CF25-416E-B904-CD4D7F0C3EAC}" destId="{070BCD83-CD5C-41C4-B30E-1E1ACA44B568}" srcOrd="8" destOrd="0" presId="urn:microsoft.com/office/officeart/2005/8/layout/vList2"/>
    <dgm:cxn modelId="{5A3FD244-7809-438B-8630-01AD04A3FA57}" type="presParOf" srcId="{ED96BD4B-CF25-416E-B904-CD4D7F0C3EAC}" destId="{1F564D7B-68C7-40F7-BD1C-564796032253}" srcOrd="9" destOrd="0" presId="urn:microsoft.com/office/officeart/2005/8/layout/vList2"/>
    <dgm:cxn modelId="{6F72B9B6-8D24-4137-BBF7-40F2E7AC7217}" type="presParOf" srcId="{ED96BD4B-CF25-416E-B904-CD4D7F0C3EAC}" destId="{00B36BF2-93D9-42C9-8ECD-0D4529BF32E5}" srcOrd="10" destOrd="0" presId="urn:microsoft.com/office/officeart/2005/8/layout/vList2"/>
    <dgm:cxn modelId="{7B55187B-719F-473C-826F-31EBFE90C58D}" type="presParOf" srcId="{ED96BD4B-CF25-416E-B904-CD4D7F0C3EAC}" destId="{4178FF61-85A0-43CC-81E3-51BF9B4E815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A28F5-F07F-4CC7-8CCB-B1A5233229E5}">
      <dsp:nvSpPr>
        <dsp:cNvPr id="0" name=""/>
        <dsp:cNvSpPr/>
      </dsp:nvSpPr>
      <dsp:spPr>
        <a:xfrm>
          <a:off x="0" y="30873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Feature Extraction</a:t>
          </a:r>
        </a:p>
      </dsp:txBody>
      <dsp:txXfrm>
        <a:off x="20674" y="51547"/>
        <a:ext cx="3804407" cy="382155"/>
      </dsp:txXfrm>
    </dsp:sp>
    <dsp:sp modelId="{B222593A-CC0E-41C8-BEE7-D4285E66C43C}">
      <dsp:nvSpPr>
        <dsp:cNvPr id="0" name=""/>
        <dsp:cNvSpPr/>
      </dsp:nvSpPr>
      <dsp:spPr>
        <a:xfrm>
          <a:off x="0" y="454377"/>
          <a:ext cx="384575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Apply AR(p) model</a:t>
          </a:r>
        </a:p>
      </dsp:txBody>
      <dsp:txXfrm>
        <a:off x="0" y="454377"/>
        <a:ext cx="3845755" cy="298080"/>
      </dsp:txXfrm>
    </dsp:sp>
    <dsp:sp modelId="{7FDD9BB0-E095-4B1E-AFA9-65D7E383AC38}">
      <dsp:nvSpPr>
        <dsp:cNvPr id="0" name=""/>
        <dsp:cNvSpPr/>
      </dsp:nvSpPr>
      <dsp:spPr>
        <a:xfrm>
          <a:off x="0" y="752457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Exploratory analysis</a:t>
          </a:r>
        </a:p>
      </dsp:txBody>
      <dsp:txXfrm>
        <a:off x="20674" y="773131"/>
        <a:ext cx="3804407" cy="382155"/>
      </dsp:txXfrm>
    </dsp:sp>
    <dsp:sp modelId="{50BE2427-A272-49F3-AC6A-D300135061D8}">
      <dsp:nvSpPr>
        <dsp:cNvPr id="0" name=""/>
        <dsp:cNvSpPr/>
      </dsp:nvSpPr>
      <dsp:spPr>
        <a:xfrm>
          <a:off x="0" y="1175960"/>
          <a:ext cx="384575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Histograms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Cross plots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Series plot</a:t>
          </a:r>
        </a:p>
      </dsp:txBody>
      <dsp:txXfrm>
        <a:off x="0" y="1175960"/>
        <a:ext cx="3845755" cy="652050"/>
      </dsp:txXfrm>
    </dsp:sp>
    <dsp:sp modelId="{0D01E071-9E7A-4BE2-8806-DCA0167075E0}">
      <dsp:nvSpPr>
        <dsp:cNvPr id="0" name=""/>
        <dsp:cNvSpPr/>
      </dsp:nvSpPr>
      <dsp:spPr>
        <a:xfrm>
          <a:off x="0" y="1828010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Dimensionality Reduction</a:t>
          </a:r>
        </a:p>
      </dsp:txBody>
      <dsp:txXfrm>
        <a:off x="20674" y="1848684"/>
        <a:ext cx="3804407" cy="382155"/>
      </dsp:txXfrm>
    </dsp:sp>
    <dsp:sp modelId="{1A237961-EB87-4B82-81A6-C97ECDB7344B}">
      <dsp:nvSpPr>
        <dsp:cNvPr id="0" name=""/>
        <dsp:cNvSpPr/>
      </dsp:nvSpPr>
      <dsp:spPr>
        <a:xfrm>
          <a:off x="0" y="2251513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Feature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PCA</a:t>
          </a:r>
        </a:p>
      </dsp:txBody>
      <dsp:txXfrm>
        <a:off x="0" y="2251513"/>
        <a:ext cx="3845755" cy="437805"/>
      </dsp:txXfrm>
    </dsp:sp>
    <dsp:sp modelId="{1CD32AE8-7281-474B-83A2-1F3AD4069FFC}">
      <dsp:nvSpPr>
        <dsp:cNvPr id="0" name=""/>
        <dsp:cNvSpPr/>
      </dsp:nvSpPr>
      <dsp:spPr>
        <a:xfrm>
          <a:off x="0" y="2689318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Supervised Model</a:t>
          </a:r>
        </a:p>
      </dsp:txBody>
      <dsp:txXfrm>
        <a:off x="20674" y="2709992"/>
        <a:ext cx="3804407" cy="382155"/>
      </dsp:txXfrm>
    </dsp:sp>
    <dsp:sp modelId="{45C961AD-E661-4C95-A20A-575F0978F6C6}">
      <dsp:nvSpPr>
        <dsp:cNvPr id="0" name=""/>
        <dsp:cNvSpPr/>
      </dsp:nvSpPr>
      <dsp:spPr>
        <a:xfrm>
          <a:off x="0" y="3112822"/>
          <a:ext cx="384575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Data Scaling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Neural Network for classification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Test different architectures</a:t>
          </a:r>
        </a:p>
      </dsp:txBody>
      <dsp:txXfrm>
        <a:off x="0" y="3112822"/>
        <a:ext cx="3845755" cy="652050"/>
      </dsp:txXfrm>
    </dsp:sp>
    <dsp:sp modelId="{070BCD83-CD5C-41C4-B30E-1E1ACA44B568}">
      <dsp:nvSpPr>
        <dsp:cNvPr id="0" name=""/>
        <dsp:cNvSpPr/>
      </dsp:nvSpPr>
      <dsp:spPr>
        <a:xfrm>
          <a:off x="0" y="3764872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Validation</a:t>
          </a:r>
          <a:endParaRPr lang="en-GB" sz="1800" kern="1200" dirty="0"/>
        </a:p>
      </dsp:txBody>
      <dsp:txXfrm>
        <a:off x="20674" y="3785546"/>
        <a:ext cx="3804407" cy="382155"/>
      </dsp:txXfrm>
    </dsp:sp>
    <dsp:sp modelId="{1F564D7B-68C7-40F7-BD1C-564796032253}">
      <dsp:nvSpPr>
        <dsp:cNvPr id="0" name=""/>
        <dsp:cNvSpPr/>
      </dsp:nvSpPr>
      <dsp:spPr>
        <a:xfrm>
          <a:off x="0" y="4188375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Train/Test split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K-fold cross validation</a:t>
          </a:r>
        </a:p>
      </dsp:txBody>
      <dsp:txXfrm>
        <a:off x="0" y="4188375"/>
        <a:ext cx="3845755" cy="437805"/>
      </dsp:txXfrm>
    </dsp:sp>
    <dsp:sp modelId="{00B36BF2-93D9-42C9-8ECD-0D4529BF32E5}">
      <dsp:nvSpPr>
        <dsp:cNvPr id="0" name=""/>
        <dsp:cNvSpPr/>
      </dsp:nvSpPr>
      <dsp:spPr>
        <a:xfrm>
          <a:off x="0" y="4626180"/>
          <a:ext cx="3845755" cy="423503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Unsupervised</a:t>
          </a:r>
          <a:r>
            <a:rPr lang="en-GB" sz="1400" kern="1200" dirty="0"/>
            <a:t> (secondary objective)</a:t>
          </a:r>
        </a:p>
      </dsp:txBody>
      <dsp:txXfrm>
        <a:off x="20674" y="4646854"/>
        <a:ext cx="3804407" cy="382155"/>
      </dsp:txXfrm>
    </dsp:sp>
    <dsp:sp modelId="{4178FF61-85A0-43CC-81E3-51BF9B4E815F}">
      <dsp:nvSpPr>
        <dsp:cNvPr id="0" name=""/>
        <dsp:cNvSpPr/>
      </dsp:nvSpPr>
      <dsp:spPr>
        <a:xfrm>
          <a:off x="0" y="5049684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Self Organized 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Group similar damage types</a:t>
          </a:r>
        </a:p>
      </dsp:txBody>
      <dsp:txXfrm>
        <a:off x="0" y="5049684"/>
        <a:ext cx="3845755" cy="43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noProof="1">
                <a:solidFill>
                  <a:srgbClr val="FFFFFF"/>
                </a:solidFill>
              </a:rPr>
              <a:t>Neural networks Applied to structure Health monitoring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590047"/>
          </a:xfrm>
        </p:spPr>
        <p:txBody>
          <a:bodyPr rtlCol="0" anchor="t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Felipe da Costa Pereira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 dirty="0"/>
              <a:t>paper</a:t>
            </a:r>
          </a:p>
        </p:txBody>
      </p: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3BCB9DE-F7F0-4DDD-8C1C-7781A9EE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12" y="461484"/>
            <a:ext cx="5070214" cy="5665044"/>
          </a:xfrm>
          <a:prstGeom prst="rect">
            <a:avLst/>
          </a:prstGeom>
          <a:noFill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677B4B-33E9-4F39-93B2-545EFFB773A4}"/>
              </a:ext>
            </a:extLst>
          </p:cNvPr>
          <p:cNvSpPr txBox="1"/>
          <p:nvPr/>
        </p:nvSpPr>
        <p:spPr>
          <a:xfrm>
            <a:off x="4094205" y="6386553"/>
            <a:ext cx="804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https://doi.org/10.1111/j.1467-8667.2010.00685.x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DA9A56-BC13-4232-8377-E51DE0F9C803}"/>
              </a:ext>
            </a:extLst>
          </p:cNvPr>
          <p:cNvSpPr/>
          <p:nvPr/>
        </p:nvSpPr>
        <p:spPr>
          <a:xfrm>
            <a:off x="7867136" y="4570678"/>
            <a:ext cx="3220994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755735B-A6A5-4F73-88F9-D525D2FE44A8}"/>
              </a:ext>
            </a:extLst>
          </p:cNvPr>
          <p:cNvSpPr/>
          <p:nvPr/>
        </p:nvSpPr>
        <p:spPr>
          <a:xfrm>
            <a:off x="6539461" y="3395251"/>
            <a:ext cx="1014636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CE2B5BC-D29B-4AD8-81E4-E2345ABE3D6F}"/>
              </a:ext>
            </a:extLst>
          </p:cNvPr>
          <p:cNvSpPr/>
          <p:nvPr/>
        </p:nvSpPr>
        <p:spPr>
          <a:xfrm>
            <a:off x="6606746" y="4760889"/>
            <a:ext cx="1260390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AE617D-72CC-44F2-88CC-B404089054C7}"/>
              </a:ext>
            </a:extLst>
          </p:cNvPr>
          <p:cNvSpPr/>
          <p:nvPr/>
        </p:nvSpPr>
        <p:spPr>
          <a:xfrm>
            <a:off x="7236941" y="4920600"/>
            <a:ext cx="2994454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E4BD5E-E81F-4FA4-8B17-2E5573D2F66B}"/>
              </a:ext>
            </a:extLst>
          </p:cNvPr>
          <p:cNvSpPr/>
          <p:nvPr/>
        </p:nvSpPr>
        <p:spPr>
          <a:xfrm>
            <a:off x="9135763" y="3217319"/>
            <a:ext cx="2100648" cy="177932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E276C9F-B116-4AF7-BC36-8E51FB1D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73" y="2547859"/>
            <a:ext cx="5626442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/>
              <a:t>Structural Health Monitoring (SHM);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Autoregressive Models as features extraction technique for damage detection:</a:t>
            </a:r>
          </a:p>
          <a:p>
            <a:pPr marL="813816" lvl="2" indent="-457200" algn="just"/>
            <a:r>
              <a:rPr lang="en-GB" sz="1600" dirty="0"/>
              <a:t>Optimal Model order estimation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Datasets are measurements from a Laboratory test structure under different environments and failure conditions;</a:t>
            </a:r>
          </a:p>
        </p:txBody>
      </p:sp>
    </p:spTree>
    <p:extLst>
      <p:ext uri="{BB962C8B-B14F-4D97-AF65-F5344CB8AC3E}">
        <p14:creationId xmlns:p14="http://schemas.microsoft.com/office/powerpoint/2010/main" val="21151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 dirty="0"/>
              <a:t>experiment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FE0AA6-3861-4643-8BC9-9F042003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96" y="105144"/>
            <a:ext cx="4808776" cy="4639303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69BFDD6-76B8-4DAA-931A-ECEE021E904F}"/>
              </a:ext>
            </a:extLst>
          </p:cNvPr>
          <p:cNvSpPr/>
          <p:nvPr/>
        </p:nvSpPr>
        <p:spPr>
          <a:xfrm>
            <a:off x="10013976" y="670369"/>
            <a:ext cx="869692" cy="1615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7CDBA2-826A-4433-8F0D-0013E673B01D}"/>
              </a:ext>
            </a:extLst>
          </p:cNvPr>
          <p:cNvSpPr txBox="1"/>
          <p:nvPr/>
        </p:nvSpPr>
        <p:spPr>
          <a:xfrm>
            <a:off x="10612148" y="181183"/>
            <a:ext cx="1484702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>
            <a:defPPr rtl="0">
              <a:defRPr lang="pt-br"/>
            </a:defPPr>
            <a:lvl1pPr algn="ctr"/>
          </a:lstStyle>
          <a:p>
            <a:r>
              <a:rPr lang="en-GB" dirty="0"/>
              <a:t>Measurements</a:t>
            </a:r>
          </a:p>
          <a:p>
            <a:r>
              <a:rPr lang="en-GB" sz="1200" dirty="0"/>
              <a:t>(features)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70871F-430F-4D37-8843-073D5A9C6D25}"/>
              </a:ext>
            </a:extLst>
          </p:cNvPr>
          <p:cNvSpPr/>
          <p:nvPr/>
        </p:nvSpPr>
        <p:spPr>
          <a:xfrm>
            <a:off x="6844648" y="835729"/>
            <a:ext cx="704850" cy="571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739391-8FE0-47B0-BD26-2B49C79881EF}"/>
              </a:ext>
            </a:extLst>
          </p:cNvPr>
          <p:cNvSpPr txBox="1"/>
          <p:nvPr/>
        </p:nvSpPr>
        <p:spPr>
          <a:xfrm>
            <a:off x="5988884" y="331147"/>
            <a:ext cx="989373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Bumper: </a:t>
            </a:r>
          </a:p>
          <a:p>
            <a:pPr algn="ctr"/>
            <a:r>
              <a:rPr lang="en-GB" sz="1400" dirty="0"/>
              <a:t>damage</a:t>
            </a:r>
            <a:r>
              <a:rPr lang="en-GB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9922797-B0EA-4E97-8B46-20175AE563A7}"/>
              </a:ext>
            </a:extLst>
          </p:cNvPr>
          <p:cNvSpPr txBox="1"/>
          <p:nvPr/>
        </p:nvSpPr>
        <p:spPr>
          <a:xfrm>
            <a:off x="9372032" y="3471945"/>
            <a:ext cx="2480231" cy="738664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>
            <a:defPPr rtl="0">
              <a:defRPr lang="pt-br"/>
            </a:defPPr>
            <a:lvl1pPr algn="ctr"/>
          </a:lstStyle>
          <a:p>
            <a:r>
              <a:rPr lang="en-GB" dirty="0"/>
              <a:t>Environmental conditions:</a:t>
            </a:r>
          </a:p>
          <a:p>
            <a:pPr algn="l"/>
            <a:r>
              <a:rPr lang="en-GB" sz="1200" dirty="0"/>
              <a:t>Mass addition</a:t>
            </a:r>
          </a:p>
          <a:p>
            <a:pPr algn="l"/>
            <a:r>
              <a:rPr lang="en-GB" sz="1200" dirty="0"/>
              <a:t>Columns stiffness variation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A79DCCB-283B-475B-9E67-EE670C5B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18" y="1780032"/>
            <a:ext cx="3291138" cy="4558284"/>
          </a:xfrm>
          <a:prstGeom prst="rect">
            <a:avLst/>
          </a:prstGeom>
        </p:spPr>
      </p:pic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8AB9C4A7-C2DF-46AC-8917-E131EBE2BF2B}"/>
              </a:ext>
            </a:extLst>
          </p:cNvPr>
          <p:cNvSpPr/>
          <p:nvPr/>
        </p:nvSpPr>
        <p:spPr>
          <a:xfrm>
            <a:off x="1390650" y="2647950"/>
            <a:ext cx="181876" cy="1927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0" name="Chave Esquerda 29">
            <a:extLst>
              <a:ext uri="{FF2B5EF4-FFF2-40B4-BE49-F238E27FC236}">
                <a16:creationId xmlns:a16="http://schemas.microsoft.com/office/drawing/2014/main" id="{F5F2B43E-CC30-4E44-ACF2-B511EFADAA83}"/>
              </a:ext>
            </a:extLst>
          </p:cNvPr>
          <p:cNvSpPr/>
          <p:nvPr/>
        </p:nvSpPr>
        <p:spPr>
          <a:xfrm>
            <a:off x="1390650" y="4648200"/>
            <a:ext cx="181876" cy="733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1" name="Chave Esquerda 30">
            <a:extLst>
              <a:ext uri="{FF2B5EF4-FFF2-40B4-BE49-F238E27FC236}">
                <a16:creationId xmlns:a16="http://schemas.microsoft.com/office/drawing/2014/main" id="{E9D20EAF-9EA8-4591-A3DC-87A03C994F9D}"/>
              </a:ext>
            </a:extLst>
          </p:cNvPr>
          <p:cNvSpPr/>
          <p:nvPr/>
        </p:nvSpPr>
        <p:spPr>
          <a:xfrm>
            <a:off x="1390650" y="2466975"/>
            <a:ext cx="181876" cy="180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99C989C-6D99-439D-976A-CE0BD4EBB67B}"/>
              </a:ext>
            </a:extLst>
          </p:cNvPr>
          <p:cNvSpPr txBox="1"/>
          <p:nvPr/>
        </p:nvSpPr>
        <p:spPr>
          <a:xfrm>
            <a:off x="607909" y="2410478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1</a:t>
            </a:r>
          </a:p>
        </p:txBody>
      </p:sp>
      <p:sp>
        <p:nvSpPr>
          <p:cNvPr id="36" name="Chave Esquerda 35">
            <a:extLst>
              <a:ext uri="{FF2B5EF4-FFF2-40B4-BE49-F238E27FC236}">
                <a16:creationId xmlns:a16="http://schemas.microsoft.com/office/drawing/2014/main" id="{9BEE07D5-A3E8-4A78-B207-9453123BE2FD}"/>
              </a:ext>
            </a:extLst>
          </p:cNvPr>
          <p:cNvSpPr/>
          <p:nvPr/>
        </p:nvSpPr>
        <p:spPr>
          <a:xfrm>
            <a:off x="1390650" y="5429250"/>
            <a:ext cx="181876" cy="733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23DC80-1317-49BF-B85F-1ED4DC132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70" y="4974854"/>
            <a:ext cx="4597804" cy="158211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0FC83C-7F0A-4DBB-BDEE-94DFAE1F210E}"/>
              </a:ext>
            </a:extLst>
          </p:cNvPr>
          <p:cNvSpPr txBox="1"/>
          <p:nvPr/>
        </p:nvSpPr>
        <p:spPr>
          <a:xfrm>
            <a:off x="607908" y="3435334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BD9E5FE-B121-44E8-ABDE-ED639CD42CEA}"/>
              </a:ext>
            </a:extLst>
          </p:cNvPr>
          <p:cNvSpPr txBox="1"/>
          <p:nvPr/>
        </p:nvSpPr>
        <p:spPr>
          <a:xfrm>
            <a:off x="607908" y="4871611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986BDC-02BD-4F15-9E73-B7A1E527177B}"/>
              </a:ext>
            </a:extLst>
          </p:cNvPr>
          <p:cNvSpPr txBox="1"/>
          <p:nvPr/>
        </p:nvSpPr>
        <p:spPr>
          <a:xfrm>
            <a:off x="604109" y="5628868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40764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GB" dirty="0"/>
              <a:t>Feature extraction</a:t>
            </a:r>
            <a:br>
              <a:rPr lang="en-GB" dirty="0"/>
            </a:br>
            <a:r>
              <a:rPr lang="en-GB" sz="2000" dirty="0"/>
              <a:t>the autoregressive model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972B11C3-0C40-48F7-A9FF-7D143957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67" y="3312217"/>
            <a:ext cx="3880585" cy="1499616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25315B97-78C2-4B23-8AE2-3158AC8FB70D}"/>
              </a:ext>
            </a:extLst>
          </p:cNvPr>
          <p:cNvSpPr txBox="1"/>
          <p:nvPr/>
        </p:nvSpPr>
        <p:spPr>
          <a:xfrm>
            <a:off x="4819651" y="1837968"/>
            <a:ext cx="6348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“Time-series analysis takes into account the fact that data points sampled over time </a:t>
            </a:r>
            <a:r>
              <a:rPr lang="en-US" dirty="0">
                <a:solidFill>
                  <a:srgbClr val="1CADE4"/>
                </a:solidFill>
              </a:rPr>
              <a:t>may have an internal structure</a:t>
            </a:r>
            <a:r>
              <a:rPr lang="en-US" dirty="0"/>
              <a:t>, such as autocorrelations, trends or seasonal variations…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second SHM approach consists of fitting an AR model to signals from the undamaged and damaged structural conditions. In this approach, the </a:t>
            </a:r>
            <a:r>
              <a:rPr lang="en-US" dirty="0">
                <a:solidFill>
                  <a:srgbClr val="1CADE4"/>
                </a:solidFill>
              </a:rPr>
              <a:t>AR parameters are used directly as damage sensitive features</a:t>
            </a:r>
            <a:r>
              <a:rPr lang="en-US" dirty="0"/>
              <a:t>, and some form of a multivariate </a:t>
            </a:r>
            <a:r>
              <a:rPr lang="en-US" dirty="0">
                <a:solidFill>
                  <a:srgbClr val="C00000"/>
                </a:solidFill>
              </a:rPr>
              <a:t>classifier can be used to distinguish between the damage classes.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appropriate AR model order is initially unknown. A </a:t>
            </a:r>
            <a:r>
              <a:rPr lang="en-US" dirty="0">
                <a:solidFill>
                  <a:srgbClr val="1CADE4"/>
                </a:solidFill>
              </a:rPr>
              <a:t>higher order</a:t>
            </a:r>
            <a:r>
              <a:rPr lang="en-US" dirty="0"/>
              <a:t> model may better fit the data but may not generalize well to other data sets.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 the other hand, a </a:t>
            </a:r>
            <a:r>
              <a:rPr lang="en-US" dirty="0">
                <a:solidFill>
                  <a:srgbClr val="1CADE4"/>
                </a:solidFill>
              </a:rPr>
              <a:t>low-order model </a:t>
            </a:r>
            <a:r>
              <a:rPr lang="en-US" dirty="0"/>
              <a:t>will not necessarily capture the underlying physical system dynamics.”</a:t>
            </a:r>
            <a:endParaRPr lang="en-GB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9A50A84-64FA-4BB8-B990-271755B0D553}"/>
              </a:ext>
            </a:extLst>
          </p:cNvPr>
          <p:cNvSpPr/>
          <p:nvPr/>
        </p:nvSpPr>
        <p:spPr>
          <a:xfrm>
            <a:off x="2257425" y="3809612"/>
            <a:ext cx="590550" cy="562363"/>
          </a:xfrm>
          <a:custGeom>
            <a:avLst/>
            <a:gdLst>
              <a:gd name="connsiteX0" fmla="*/ 0 w 590550"/>
              <a:gd name="connsiteY0" fmla="*/ 281182 h 562363"/>
              <a:gd name="connsiteX1" fmla="*/ 295275 w 590550"/>
              <a:gd name="connsiteY1" fmla="*/ 0 h 562363"/>
              <a:gd name="connsiteX2" fmla="*/ 590550 w 590550"/>
              <a:gd name="connsiteY2" fmla="*/ 281182 h 562363"/>
              <a:gd name="connsiteX3" fmla="*/ 295275 w 590550"/>
              <a:gd name="connsiteY3" fmla="*/ 562364 h 562363"/>
              <a:gd name="connsiteX4" fmla="*/ 0 w 590550"/>
              <a:gd name="connsiteY4" fmla="*/ 281182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62363" extrusionOk="0">
                <a:moveTo>
                  <a:pt x="0" y="281182"/>
                </a:moveTo>
                <a:cubicBezTo>
                  <a:pt x="-9108" y="108168"/>
                  <a:pt x="118741" y="14406"/>
                  <a:pt x="295275" y="0"/>
                </a:cubicBezTo>
                <a:cubicBezTo>
                  <a:pt x="484580" y="15791"/>
                  <a:pt x="577161" y="100480"/>
                  <a:pt x="590550" y="281182"/>
                </a:cubicBezTo>
                <a:cubicBezTo>
                  <a:pt x="573536" y="432900"/>
                  <a:pt x="461117" y="540210"/>
                  <a:pt x="295275" y="562364"/>
                </a:cubicBezTo>
                <a:cubicBezTo>
                  <a:pt x="124261" y="551423"/>
                  <a:pt x="13866" y="417491"/>
                  <a:pt x="0" y="28118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C6A11D2-0406-4B93-BAFB-1405D4FC65E8}"/>
              </a:ext>
            </a:extLst>
          </p:cNvPr>
          <p:cNvSpPr/>
          <p:nvPr/>
        </p:nvSpPr>
        <p:spPr>
          <a:xfrm>
            <a:off x="3714750" y="3818943"/>
            <a:ext cx="590550" cy="562363"/>
          </a:xfrm>
          <a:custGeom>
            <a:avLst/>
            <a:gdLst>
              <a:gd name="connsiteX0" fmla="*/ 0 w 590550"/>
              <a:gd name="connsiteY0" fmla="*/ 281182 h 562363"/>
              <a:gd name="connsiteX1" fmla="*/ 295275 w 590550"/>
              <a:gd name="connsiteY1" fmla="*/ 0 h 562363"/>
              <a:gd name="connsiteX2" fmla="*/ 590550 w 590550"/>
              <a:gd name="connsiteY2" fmla="*/ 281182 h 562363"/>
              <a:gd name="connsiteX3" fmla="*/ 295275 w 590550"/>
              <a:gd name="connsiteY3" fmla="*/ 562364 h 562363"/>
              <a:gd name="connsiteX4" fmla="*/ 0 w 590550"/>
              <a:gd name="connsiteY4" fmla="*/ 281182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62363" extrusionOk="0">
                <a:moveTo>
                  <a:pt x="0" y="281182"/>
                </a:moveTo>
                <a:cubicBezTo>
                  <a:pt x="-9108" y="108168"/>
                  <a:pt x="118741" y="14406"/>
                  <a:pt x="295275" y="0"/>
                </a:cubicBezTo>
                <a:cubicBezTo>
                  <a:pt x="484580" y="15791"/>
                  <a:pt x="577161" y="100480"/>
                  <a:pt x="590550" y="281182"/>
                </a:cubicBezTo>
                <a:cubicBezTo>
                  <a:pt x="573536" y="432900"/>
                  <a:pt x="461117" y="540210"/>
                  <a:pt x="295275" y="562364"/>
                </a:cubicBezTo>
                <a:cubicBezTo>
                  <a:pt x="124261" y="551423"/>
                  <a:pt x="13866" y="417491"/>
                  <a:pt x="0" y="28118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65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GB" dirty="0"/>
              <a:t>Feature extraction</a:t>
            </a:r>
            <a:br>
              <a:rPr lang="en-GB" dirty="0"/>
            </a:br>
            <a:r>
              <a:rPr lang="en-GB" sz="2000" dirty="0"/>
              <a:t>the autoregressive model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E6515D0-6E55-4CEA-8F06-0663A206DF8D}"/>
              </a:ext>
            </a:extLst>
          </p:cNvPr>
          <p:cNvSpPr txBox="1"/>
          <p:nvPr/>
        </p:nvSpPr>
        <p:spPr>
          <a:xfrm>
            <a:off x="6394635" y="1656653"/>
            <a:ext cx="52068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Conclusions based on statistical approach: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- 15&lt;p&lt;30: capable of discriminating the </a:t>
            </a:r>
            <a:r>
              <a:rPr lang="en-US" dirty="0">
                <a:solidFill>
                  <a:schemeClr val="accent1"/>
                </a:solidFill>
              </a:rPr>
              <a:t>undamaged and damaged state conditions</a:t>
            </a:r>
            <a:r>
              <a:rPr lang="en-US" dirty="0"/>
              <a:t>, even in the presence of simulated operational and </a:t>
            </a:r>
            <a:r>
              <a:rPr lang="en-US" dirty="0">
                <a:solidFill>
                  <a:schemeClr val="accent1"/>
                </a:solidFill>
              </a:rPr>
              <a:t>environmental variability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If p&lt;15: </a:t>
            </a:r>
            <a:r>
              <a:rPr lang="en-US" dirty="0">
                <a:solidFill>
                  <a:schemeClr val="accent1"/>
                </a:solidFill>
              </a:rPr>
              <a:t>no guarantee to distinguish all the undamaged and damaged state conditions </a:t>
            </a:r>
            <a:r>
              <a:rPr lang="en-US" dirty="0"/>
              <a:t>when the operational and environmental variability was included in the experiments.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AR modeling </a:t>
            </a:r>
            <a:r>
              <a:rPr lang="en-US" dirty="0">
                <a:solidFill>
                  <a:schemeClr val="accent1"/>
                </a:solidFill>
              </a:rPr>
              <a:t>can be an effective </a:t>
            </a:r>
            <a:r>
              <a:rPr lang="en-US" dirty="0"/>
              <a:t>feature extraction technique when the </a:t>
            </a:r>
            <a:r>
              <a:rPr lang="en-US" dirty="0">
                <a:solidFill>
                  <a:schemeClr val="accent1"/>
                </a:solidFill>
              </a:rPr>
              <a:t>damage</a:t>
            </a:r>
            <a:r>
              <a:rPr lang="en-US" dirty="0"/>
              <a:t> introduces </a:t>
            </a:r>
            <a:r>
              <a:rPr lang="en-US" dirty="0">
                <a:solidFill>
                  <a:schemeClr val="accent1"/>
                </a:solidFill>
              </a:rPr>
              <a:t>non linearities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/>
                </a:solidFill>
              </a:rPr>
              <a:t>operational and environmental</a:t>
            </a:r>
            <a:r>
              <a:rPr lang="en-US" dirty="0"/>
              <a:t> variations manifest themselves as </a:t>
            </a:r>
            <a:r>
              <a:rPr lang="en-US" dirty="0">
                <a:solidFill>
                  <a:schemeClr val="accent1"/>
                </a:solidFill>
              </a:rPr>
              <a:t>linear</a:t>
            </a:r>
            <a:r>
              <a:rPr lang="en-US" dirty="0"/>
              <a:t> system changes.</a:t>
            </a:r>
            <a:endParaRPr lang="en-GB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CFC3C6-E3F9-4DA1-82BA-647AC211F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1"/>
          <a:stretch/>
        </p:blipFill>
        <p:spPr>
          <a:xfrm>
            <a:off x="330424" y="2771427"/>
            <a:ext cx="5765576" cy="26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BC88-7550-483F-A6A1-D2F3415B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292" y="792337"/>
            <a:ext cx="2935147" cy="1499616"/>
          </a:xfrm>
        </p:spPr>
        <p:txBody>
          <a:bodyPr/>
          <a:lstStyle/>
          <a:p>
            <a:r>
              <a:rPr lang="pt-BR" dirty="0"/>
              <a:t>Dataset</a:t>
            </a:r>
            <a:endParaRPr lang="en-GB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53C248-3DF2-46DB-803B-C9E7201C11C1}"/>
              </a:ext>
            </a:extLst>
          </p:cNvPr>
          <p:cNvSpPr txBox="1"/>
          <p:nvPr/>
        </p:nvSpPr>
        <p:spPr>
          <a:xfrm>
            <a:off x="2564806" y="2385476"/>
            <a:ext cx="135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{     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9BFECF-E0AE-48C0-A227-19E18A4F1D0F}"/>
              </a:ext>
            </a:extLst>
          </p:cNvPr>
          <p:cNvSpPr txBox="1"/>
          <p:nvPr/>
        </p:nvSpPr>
        <p:spPr>
          <a:xfrm>
            <a:off x="1695417" y="246375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850</a:t>
            </a:r>
          </a:p>
          <a:p>
            <a:pPr algn="ctr"/>
            <a:r>
              <a:rPr lang="en-GB" sz="1200" dirty="0"/>
              <a:t>Experiments</a:t>
            </a:r>
          </a:p>
          <a:p>
            <a:pPr algn="ctr"/>
            <a:r>
              <a:rPr lang="en-GB" sz="1200" dirty="0"/>
              <a:t>(cases)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8E8C1-9207-4F58-A3F6-EE34C3D75E0C}"/>
              </a:ext>
            </a:extLst>
          </p:cNvPr>
          <p:cNvSpPr txBox="1"/>
          <p:nvPr/>
        </p:nvSpPr>
        <p:spPr>
          <a:xfrm>
            <a:off x="2646095" y="2173087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 x 8192 features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46A169-0871-4B04-B5E7-BD00AC22ACC1}"/>
              </a:ext>
            </a:extLst>
          </p:cNvPr>
          <p:cNvSpPr txBox="1"/>
          <p:nvPr/>
        </p:nvSpPr>
        <p:spPr>
          <a:xfrm>
            <a:off x="1172827" y="2536448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 =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AAA11E-1C31-43B1-9BDB-B8A196883AA0}"/>
              </a:ext>
            </a:extLst>
          </p:cNvPr>
          <p:cNvSpPr txBox="1"/>
          <p:nvPr/>
        </p:nvSpPr>
        <p:spPr>
          <a:xfrm>
            <a:off x="1197447" y="5283553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Y =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5BF500-FC35-4786-A1BC-D601A0BC484B}"/>
              </a:ext>
            </a:extLst>
          </p:cNvPr>
          <p:cNvSpPr txBox="1"/>
          <p:nvPr/>
        </p:nvSpPr>
        <p:spPr>
          <a:xfrm>
            <a:off x="3081866" y="5430587"/>
            <a:ext cx="88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(17 classes)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046EB8-6DC9-43EA-BAA8-0E5DF498B869}"/>
              </a:ext>
            </a:extLst>
          </p:cNvPr>
          <p:cNvSpPr txBox="1"/>
          <p:nvPr/>
        </p:nvSpPr>
        <p:spPr>
          <a:xfrm>
            <a:off x="2569791" y="3767630"/>
            <a:ext cx="1490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{   }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1F7ABC-143D-43B3-AFC1-983CF4A0D703}"/>
              </a:ext>
            </a:extLst>
          </p:cNvPr>
          <p:cNvSpPr txBox="1"/>
          <p:nvPr/>
        </p:nvSpPr>
        <p:spPr>
          <a:xfrm>
            <a:off x="1900004" y="407615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850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061D4D-2E6F-4A84-B3AF-DC71DE4745BB}"/>
              </a:ext>
            </a:extLst>
          </p:cNvPr>
          <p:cNvSpPr txBox="1"/>
          <p:nvPr/>
        </p:nvSpPr>
        <p:spPr>
          <a:xfrm>
            <a:off x="2473953" y="3559881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(4 x p) features = 120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FDECB7D-2AAB-4830-BDCD-02FFD89AC072}"/>
              </a:ext>
            </a:extLst>
          </p:cNvPr>
          <p:cNvSpPr txBox="1"/>
          <p:nvPr/>
        </p:nvSpPr>
        <p:spPr>
          <a:xfrm>
            <a:off x="1002909" y="4011732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</a:t>
            </a:r>
            <a:r>
              <a:rPr lang="en-GB" sz="1200" dirty="0"/>
              <a:t>AR</a:t>
            </a:r>
            <a:r>
              <a:rPr lang="en-GB" sz="2000" dirty="0"/>
              <a:t> =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306F1B-DB19-4344-A12E-13C49ACC3347}"/>
              </a:ext>
            </a:extLst>
          </p:cNvPr>
          <p:cNvSpPr txBox="1"/>
          <p:nvPr/>
        </p:nvSpPr>
        <p:spPr>
          <a:xfrm>
            <a:off x="1900657" y="53451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850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AE36273-50F9-4982-9B37-294F46E31B3B}"/>
              </a:ext>
            </a:extLst>
          </p:cNvPr>
          <p:cNvSpPr txBox="1"/>
          <p:nvPr/>
        </p:nvSpPr>
        <p:spPr>
          <a:xfrm>
            <a:off x="2622038" y="5144308"/>
            <a:ext cx="84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{}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494281-D3B5-4ADE-B503-BA237BC5081A}"/>
              </a:ext>
            </a:extLst>
          </p:cNvPr>
          <p:cNvSpPr txBox="1"/>
          <p:nvPr/>
        </p:nvSpPr>
        <p:spPr>
          <a:xfrm>
            <a:off x="2646095" y="500580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label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CC6491-CE36-4E0B-9EEC-0283B70095B8}"/>
              </a:ext>
            </a:extLst>
          </p:cNvPr>
          <p:cNvSpPr txBox="1"/>
          <p:nvPr/>
        </p:nvSpPr>
        <p:spPr>
          <a:xfrm>
            <a:off x="2881115" y="269103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time series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0088E8A-E3D9-432F-BD73-EDA7B02E443E}"/>
              </a:ext>
            </a:extLst>
          </p:cNvPr>
          <p:cNvSpPr txBox="1"/>
          <p:nvPr/>
        </p:nvSpPr>
        <p:spPr>
          <a:xfrm>
            <a:off x="2935031" y="4065145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Ø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9192662-5B00-4C0E-B78C-D4A7182ED762}"/>
              </a:ext>
            </a:extLst>
          </p:cNvPr>
          <p:cNvGrpSpPr/>
          <p:nvPr/>
        </p:nvGrpSpPr>
        <p:grpSpPr>
          <a:xfrm>
            <a:off x="7647084" y="742605"/>
            <a:ext cx="3845755" cy="5634551"/>
            <a:chOff x="6344395" y="660935"/>
            <a:chExt cx="3845755" cy="5634551"/>
          </a:xfrm>
        </p:grpSpPr>
        <p:graphicFrame>
          <p:nvGraphicFramePr>
            <p:cNvPr id="20" name="Diagrama 19">
              <a:extLst>
                <a:ext uri="{FF2B5EF4-FFF2-40B4-BE49-F238E27FC236}">
                  <a16:creationId xmlns:a16="http://schemas.microsoft.com/office/drawing/2014/main" id="{25CB5306-645E-4916-B4DA-4E4BADD650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20730901"/>
                </p:ext>
              </p:extLst>
            </p:nvPr>
          </p:nvGraphicFramePr>
          <p:xfrm>
            <a:off x="6344395" y="777123"/>
            <a:ext cx="3845755" cy="55183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21" name="Gráfico 20" descr="Na mosca com preenchimento sólido">
              <a:extLst>
                <a:ext uri="{FF2B5EF4-FFF2-40B4-BE49-F238E27FC236}">
                  <a16:creationId xmlns:a16="http://schemas.microsoft.com/office/drawing/2014/main" id="{4F344FD1-370E-4125-B6D1-14DEA565D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64920" y="3355550"/>
              <a:ext cx="661351" cy="661351"/>
            </a:xfrm>
            <a:prstGeom prst="rect">
              <a:avLst/>
            </a:prstGeom>
          </p:spPr>
        </p:pic>
        <p:pic>
          <p:nvPicPr>
            <p:cNvPr id="23" name="Gráfico 22" descr="Medidor com preenchimento sólido">
              <a:extLst>
                <a:ext uri="{FF2B5EF4-FFF2-40B4-BE49-F238E27FC236}">
                  <a16:creationId xmlns:a16="http://schemas.microsoft.com/office/drawing/2014/main" id="{D1944613-AB2D-41B6-93AD-99AD91ABE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4919" y="4449094"/>
              <a:ext cx="630910" cy="630910"/>
            </a:xfrm>
            <a:prstGeom prst="rect">
              <a:avLst/>
            </a:prstGeom>
          </p:spPr>
        </p:pic>
        <p:pic>
          <p:nvPicPr>
            <p:cNvPr id="24" name="Gráfico 23" descr="Lupa com preenchimento sólido">
              <a:extLst>
                <a:ext uri="{FF2B5EF4-FFF2-40B4-BE49-F238E27FC236}">
                  <a16:creationId xmlns:a16="http://schemas.microsoft.com/office/drawing/2014/main" id="{B1DB063D-5A39-4F62-9FE3-A98BE3F23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64919" y="1431922"/>
              <a:ext cx="661352" cy="661352"/>
            </a:xfrm>
            <a:prstGeom prst="rect">
              <a:avLst/>
            </a:prstGeom>
          </p:spPr>
        </p:pic>
        <p:pic>
          <p:nvPicPr>
            <p:cNvPr id="50" name="Gráfico 49" descr="Prancheta Parcialmente Marcada com preenchimento sólido">
              <a:extLst>
                <a:ext uri="{FF2B5EF4-FFF2-40B4-BE49-F238E27FC236}">
                  <a16:creationId xmlns:a16="http://schemas.microsoft.com/office/drawing/2014/main" id="{67696D0D-82B8-4AE0-BB58-A169F792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56500" y="2494347"/>
              <a:ext cx="661353" cy="661353"/>
            </a:xfrm>
            <a:prstGeom prst="rect">
              <a:avLst/>
            </a:prstGeom>
          </p:spPr>
        </p:pic>
        <p:pic>
          <p:nvPicPr>
            <p:cNvPr id="59" name="Gráfico 58" descr="Curva do taco de hóquei com preenchimento sólido">
              <a:extLst>
                <a:ext uri="{FF2B5EF4-FFF2-40B4-BE49-F238E27FC236}">
                  <a16:creationId xmlns:a16="http://schemas.microsoft.com/office/drawing/2014/main" id="{89EEA50A-B7CC-47DE-B87A-6E62B3475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330202" y="660935"/>
              <a:ext cx="661352" cy="661352"/>
            </a:xfrm>
            <a:prstGeom prst="rect">
              <a:avLst/>
            </a:prstGeom>
          </p:spPr>
        </p:pic>
      </p:grpSp>
      <p:sp>
        <p:nvSpPr>
          <p:cNvPr id="62" name="Título 1">
            <a:extLst>
              <a:ext uri="{FF2B5EF4-FFF2-40B4-BE49-F238E27FC236}">
                <a16:creationId xmlns:a16="http://schemas.microsoft.com/office/drawing/2014/main" id="{D26ED3B6-F6D1-4CB7-AA3D-896CA6F197A6}"/>
              </a:ext>
            </a:extLst>
          </p:cNvPr>
          <p:cNvSpPr txBox="1">
            <a:spLocks/>
          </p:cNvSpPr>
          <p:nvPr/>
        </p:nvSpPr>
        <p:spPr>
          <a:xfrm>
            <a:off x="4954634" y="3001122"/>
            <a:ext cx="252119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61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6197-D1CF-4958-B482-6341AA6D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654B9-E980-48F4-837D-92F858F9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02" y="2084832"/>
            <a:ext cx="10443973" cy="437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Main Objectives: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Train an artificial neural network as a classifier to predict the class of damage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“Test” ANN different architectures to improve its performance</a:t>
            </a:r>
          </a:p>
          <a:p>
            <a:pPr marL="630936" lvl="1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Secondary Objectives: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Compare ANN vs :</a:t>
            </a:r>
          </a:p>
          <a:p>
            <a:pPr marL="813816" lvl="2" indent="-457200">
              <a:buFont typeface="Wingdings 3" panose="05040102010807070707" pitchFamily="18" charset="2"/>
              <a:buChar char=""/>
            </a:pPr>
            <a:r>
              <a:rPr lang="en-GB" sz="1800" dirty="0"/>
              <a:t>Soft-classifiers (SVM, k-</a:t>
            </a:r>
            <a:r>
              <a:rPr lang="en-GB" sz="1800" dirty="0" err="1"/>
              <a:t>nn</a:t>
            </a:r>
            <a:r>
              <a:rPr lang="en-GB" sz="1800" dirty="0"/>
              <a:t>, </a:t>
            </a:r>
            <a:r>
              <a:rPr lang="en-GB" sz="1800" dirty="0" err="1"/>
              <a:t>Softmax</a:t>
            </a:r>
            <a:r>
              <a:rPr lang="en-GB" sz="1800" dirty="0"/>
              <a:t>, Naïve Bayes, Decision Trees, etc)</a:t>
            </a:r>
          </a:p>
          <a:p>
            <a:pPr marL="813816" lvl="2" indent="-457200">
              <a:buFont typeface="Wingdings 3" panose="05040102010807070707" pitchFamily="18" charset="2"/>
              <a:buChar char=""/>
            </a:pPr>
            <a:r>
              <a:rPr lang="en-GB" sz="1800" dirty="0"/>
              <a:t>Ensemble methods (Random Forests, Boosting, Bagging, etc)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Train a Self Organizing Map to explore relation between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64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798</TotalTime>
  <Words>479</Words>
  <Application>Microsoft Office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Neural networks Applied to structure Health monitoring</vt:lpstr>
      <vt:lpstr>paper</vt:lpstr>
      <vt:lpstr>experiment</vt:lpstr>
      <vt:lpstr>Feature extraction the autoregressive model</vt:lpstr>
      <vt:lpstr>Feature extraction the autoregressive model</vt:lpstr>
      <vt:lpstr>Dataset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Oil assets economic evaluation</dc:title>
  <dc:creator>Felipe da Costa Pereira</dc:creator>
  <cp:lastModifiedBy>Felipe da Costa Pereira</cp:lastModifiedBy>
  <cp:revision>5</cp:revision>
  <dcterms:created xsi:type="dcterms:W3CDTF">2022-05-30T12:44:15Z</dcterms:created>
  <dcterms:modified xsi:type="dcterms:W3CDTF">2022-06-09T01:01:08Z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