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316" r:id="rId7"/>
    <p:sldId id="284" r:id="rId8"/>
    <p:sldId id="317" r:id="rId9"/>
    <p:sldId id="318" r:id="rId10"/>
    <p:sldId id="322" r:id="rId11"/>
    <p:sldId id="319" r:id="rId12"/>
    <p:sldId id="323" r:id="rId13"/>
    <p:sldId id="324" r:id="rId14"/>
    <p:sldId id="32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34F425-C49A-4BBC-B7A4-6582A2F2A416}">
          <p14:sldIdLst>
            <p14:sldId id="256"/>
            <p14:sldId id="279"/>
            <p14:sldId id="316"/>
            <p14:sldId id="284"/>
            <p14:sldId id="317"/>
            <p14:sldId id="318"/>
            <p14:sldId id="322"/>
            <p14:sldId id="319"/>
            <p14:sldId id="323"/>
            <p14:sldId id="324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34667-B95E-462A-AAAC-061103197C0D}" v="193" dt="2022-07-08T13:41:51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a Costa Pereira" userId="9da7774e-0bca-4473-9368-37b6a1415b57" providerId="ADAL" clId="{E58EBF16-5DBC-40C5-9352-AD5E1B39013F}"/>
    <pc:docChg chg="undo custSel modSld">
      <pc:chgData name="Felipe da Costa Pereira" userId="9da7774e-0bca-4473-9368-37b6a1415b57" providerId="ADAL" clId="{E58EBF16-5DBC-40C5-9352-AD5E1B39013F}" dt="2022-06-23T17:17:49.831" v="469" actId="729"/>
      <pc:docMkLst>
        <pc:docMk/>
      </pc:docMkLst>
      <pc:sldChg chg="modSp mod">
        <pc:chgData name="Felipe da Costa Pereira" userId="9da7774e-0bca-4473-9368-37b6a1415b57" providerId="ADAL" clId="{E58EBF16-5DBC-40C5-9352-AD5E1B39013F}" dt="2022-06-20T11:57:29.013" v="2" actId="6549"/>
        <pc:sldMkLst>
          <pc:docMk/>
          <pc:sldMk cId="2115141650" sldId="279"/>
        </pc:sldMkLst>
        <pc:spChg chg="mod">
          <ac:chgData name="Felipe da Costa Pereira" userId="9da7774e-0bca-4473-9368-37b6a1415b57" providerId="ADAL" clId="{E58EBF16-5DBC-40C5-9352-AD5E1B39013F}" dt="2022-06-20T11:57:29.013" v="2" actId="6549"/>
          <ac:spMkLst>
            <pc:docMk/>
            <pc:sldMk cId="2115141650" sldId="279"/>
            <ac:spMk id="27" creationId="{EEAA95E5-862F-4117-94C6-1A8843C05786}"/>
          </ac:spMkLst>
        </pc:spChg>
      </pc:sldChg>
      <pc:sldChg chg="mod modShow">
        <pc:chgData name="Felipe da Costa Pereira" userId="9da7774e-0bca-4473-9368-37b6a1415b57" providerId="ADAL" clId="{E58EBF16-5DBC-40C5-9352-AD5E1B39013F}" dt="2022-06-23T17:17:49.831" v="469" actId="729"/>
        <pc:sldMkLst>
          <pc:docMk/>
          <pc:sldMk cId="1978385361" sldId="280"/>
        </pc:sldMkLst>
      </pc:sldChg>
      <pc:sldChg chg="addSp modSp mod">
        <pc:chgData name="Felipe da Costa Pereira" userId="9da7774e-0bca-4473-9368-37b6a1415b57" providerId="ADAL" clId="{E58EBF16-5DBC-40C5-9352-AD5E1B39013F}" dt="2022-06-21T19:37:35.572" v="468" actId="14100"/>
        <pc:sldMkLst>
          <pc:docMk/>
          <pc:sldMk cId="1747614211" sldId="284"/>
        </pc:sldMkLst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2" creationId="{CD20873F-C54F-39CD-A917-F2A617DE6CB1}"/>
          </ac:spMkLst>
        </pc:spChg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3" creationId="{5FB6C0A6-2705-5C34-F22E-D8CF5A1486D4}"/>
          </ac:spMkLst>
        </pc:spChg>
        <pc:spChg chg="mod">
          <ac:chgData name="Felipe da Costa Pereira" userId="9da7774e-0bca-4473-9368-37b6a1415b57" providerId="ADAL" clId="{E58EBF16-5DBC-40C5-9352-AD5E1B39013F}" dt="2022-06-21T19:35:08" v="357" actId="14100"/>
          <ac:spMkLst>
            <pc:docMk/>
            <pc:sldMk cId="1747614211" sldId="284"/>
            <ac:spMk id="6" creationId="{B58F3B08-A69E-4AF9-82C0-002C888192EC}"/>
          </ac:spMkLst>
        </pc:spChg>
        <pc:spChg chg="mod">
          <ac:chgData name="Felipe da Costa Pereira" userId="9da7774e-0bca-4473-9368-37b6a1415b57" providerId="ADAL" clId="{E58EBF16-5DBC-40C5-9352-AD5E1B39013F}" dt="2022-06-20T12:14:42.851" v="154" actId="1076"/>
          <ac:spMkLst>
            <pc:docMk/>
            <pc:sldMk cId="1747614211" sldId="284"/>
            <ac:spMk id="8" creationId="{CF436DD0-FC95-4D65-85FF-9B958590DCC5}"/>
          </ac:spMkLst>
        </pc:spChg>
        <pc:spChg chg="mod">
          <ac:chgData name="Felipe da Costa Pereira" userId="9da7774e-0bca-4473-9368-37b6a1415b57" providerId="ADAL" clId="{E58EBF16-5DBC-40C5-9352-AD5E1B39013F}" dt="2022-06-20T12:15:01.465" v="179" actId="1035"/>
          <ac:spMkLst>
            <pc:docMk/>
            <pc:sldMk cId="1747614211" sldId="284"/>
            <ac:spMk id="13" creationId="{DB2C3806-FB36-4D50-8893-979E050B81E5}"/>
          </ac:spMkLst>
        </pc:spChg>
        <pc:spChg chg="mod">
          <ac:chgData name="Felipe da Costa Pereira" userId="9da7774e-0bca-4473-9368-37b6a1415b57" providerId="ADAL" clId="{E58EBF16-5DBC-40C5-9352-AD5E1B39013F}" dt="2022-06-20T12:15:01.465" v="179" actId="1035"/>
          <ac:spMkLst>
            <pc:docMk/>
            <pc:sldMk cId="1747614211" sldId="284"/>
            <ac:spMk id="16" creationId="{67F73B7C-6E7A-479B-B87A-205F08E8AD14}"/>
          </ac:spMkLst>
        </pc:spChg>
        <pc:spChg chg="add mod">
          <ac:chgData name="Felipe da Costa Pereira" userId="9da7774e-0bca-4473-9368-37b6a1415b57" providerId="ADAL" clId="{E58EBF16-5DBC-40C5-9352-AD5E1B39013F}" dt="2022-06-21T19:37:35.572" v="468" actId="14100"/>
          <ac:spMkLst>
            <pc:docMk/>
            <pc:sldMk cId="1747614211" sldId="284"/>
            <ac:spMk id="25" creationId="{1D2581B1-7264-A4D5-35A9-2DEEE317344E}"/>
          </ac:spMkLst>
        </pc:spChg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26" creationId="{E9DA4028-F477-4C63-A4B3-62301E52EAD9}"/>
          </ac:spMkLst>
        </pc:spChg>
        <pc:spChg chg="mod">
          <ac:chgData name="Felipe da Costa Pereira" userId="9da7774e-0bca-4473-9368-37b6a1415b57" providerId="ADAL" clId="{E58EBF16-5DBC-40C5-9352-AD5E1B39013F}" dt="2022-06-20T12:15:22.494" v="183" actId="1076"/>
          <ac:spMkLst>
            <pc:docMk/>
            <pc:sldMk cId="1747614211" sldId="284"/>
            <ac:spMk id="28" creationId="{1CABE52E-E7EF-4745-9EAB-95CDEB3C87F1}"/>
          </ac:spMkLst>
        </pc:spChg>
        <pc:grpChg chg="add mod">
          <ac:chgData name="Felipe da Costa Pereira" userId="9da7774e-0bca-4473-9368-37b6a1415b57" providerId="ADAL" clId="{E58EBF16-5DBC-40C5-9352-AD5E1B39013F}" dt="2022-06-21T19:37:35.572" v="468" actId="14100"/>
          <ac:grpSpMkLst>
            <pc:docMk/>
            <pc:sldMk cId="1747614211" sldId="284"/>
            <ac:grpSpMk id="5" creationId="{87107E74-E8DA-7C13-D821-E2E169CEE261}"/>
          </ac:grpSpMkLst>
        </pc:grpChg>
        <pc:grpChg chg="mod">
          <ac:chgData name="Felipe da Costa Pereira" userId="9da7774e-0bca-4473-9368-37b6a1415b57" providerId="ADAL" clId="{E58EBF16-5DBC-40C5-9352-AD5E1B39013F}" dt="2022-06-21T19:35:33.240" v="364" actId="1076"/>
          <ac:grpSpMkLst>
            <pc:docMk/>
            <pc:sldMk cId="1747614211" sldId="284"/>
            <ac:grpSpMk id="29" creationId="{8787C299-D4F6-4517-B0B8-825293FA0A95}"/>
          </ac:grpSpMkLst>
        </pc:grpChg>
        <pc:picChg chg="mod">
          <ac:chgData name="Felipe da Costa Pereira" userId="9da7774e-0bca-4473-9368-37b6a1415b57" providerId="ADAL" clId="{E58EBF16-5DBC-40C5-9352-AD5E1B39013F}" dt="2022-06-20T12:15:01.465" v="179" actId="1035"/>
          <ac:picMkLst>
            <pc:docMk/>
            <pc:sldMk cId="1747614211" sldId="284"/>
            <ac:picMk id="4" creationId="{DA981FD2-BB2B-4124-8B81-B5AF4CCC4299}"/>
          </ac:picMkLst>
        </pc:picChg>
        <pc:picChg chg="mod">
          <ac:chgData name="Felipe da Costa Pereira" userId="9da7774e-0bca-4473-9368-37b6a1415b57" providerId="ADAL" clId="{E58EBF16-5DBC-40C5-9352-AD5E1B39013F}" dt="2022-06-20T12:14:46.531" v="155" actId="1076"/>
          <ac:picMkLst>
            <pc:docMk/>
            <pc:sldMk cId="1747614211" sldId="284"/>
            <ac:picMk id="7" creationId="{C1FB9A5A-8E13-4146-AB05-CF08552163E5}"/>
          </ac:picMkLst>
        </pc:picChg>
        <pc:picChg chg="mod">
          <ac:chgData name="Felipe da Costa Pereira" userId="9da7774e-0bca-4473-9368-37b6a1415b57" providerId="ADAL" clId="{E58EBF16-5DBC-40C5-9352-AD5E1B39013F}" dt="2022-06-21T17:47:46.553" v="187" actId="1076"/>
          <ac:picMkLst>
            <pc:docMk/>
            <pc:sldMk cId="1747614211" sldId="284"/>
            <ac:picMk id="17" creationId="{BAD843C9-0A5C-4303-97E3-38529335504A}"/>
          </ac:picMkLst>
        </pc:picChg>
        <pc:picChg chg="add mod">
          <ac:chgData name="Felipe da Costa Pereira" userId="9da7774e-0bca-4473-9368-37b6a1415b57" providerId="ADAL" clId="{E58EBF16-5DBC-40C5-9352-AD5E1B39013F}" dt="2022-06-20T12:14:13.629" v="143" actId="14100"/>
          <ac:picMkLst>
            <pc:docMk/>
            <pc:sldMk cId="1747614211" sldId="284"/>
            <ac:picMk id="22" creationId="{02FEDE66-8E64-FD58-11EB-35782DDEF968}"/>
          </ac:picMkLst>
        </pc:picChg>
        <pc:picChg chg="mod">
          <ac:chgData name="Felipe da Costa Pereira" userId="9da7774e-0bca-4473-9368-37b6a1415b57" providerId="ADAL" clId="{E58EBF16-5DBC-40C5-9352-AD5E1B39013F}" dt="2022-06-21T19:37:35.572" v="468" actId="14100"/>
          <ac:picMkLst>
            <pc:docMk/>
            <pc:sldMk cId="1747614211" sldId="284"/>
            <ac:picMk id="24" creationId="{5BF100F6-5CED-9C62-B2DF-D0B099609BC0}"/>
          </ac:picMkLst>
        </pc:picChg>
        <pc:picChg chg="mod">
          <ac:chgData name="Felipe da Costa Pereira" userId="9da7774e-0bca-4473-9368-37b6a1415b57" providerId="ADAL" clId="{E58EBF16-5DBC-40C5-9352-AD5E1B39013F}" dt="2022-06-20T12:15:20.479" v="182" actId="1076"/>
          <ac:picMkLst>
            <pc:docMk/>
            <pc:sldMk cId="1747614211" sldId="284"/>
            <ac:picMk id="27" creationId="{C77FBA9C-07CA-431E-B966-DC6701C60DEB}"/>
          </ac:picMkLst>
        </pc:picChg>
      </pc:sldChg>
      <pc:sldChg chg="modSp mod">
        <pc:chgData name="Felipe da Costa Pereira" userId="9da7774e-0bca-4473-9368-37b6a1415b57" providerId="ADAL" clId="{E58EBF16-5DBC-40C5-9352-AD5E1B39013F}" dt="2022-06-21T19:16:35.930" v="343" actId="14100"/>
        <pc:sldMkLst>
          <pc:docMk/>
          <pc:sldMk cId="972005255" sldId="317"/>
        </pc:sldMkLst>
        <pc:spChg chg="mod">
          <ac:chgData name="Felipe da Costa Pereira" userId="9da7774e-0bca-4473-9368-37b6a1415b57" providerId="ADAL" clId="{E58EBF16-5DBC-40C5-9352-AD5E1B39013F}" dt="2022-06-21T19:16:35.930" v="343" actId="14100"/>
          <ac:spMkLst>
            <pc:docMk/>
            <pc:sldMk cId="972005255" sldId="317"/>
            <ac:spMk id="125" creationId="{AE05E541-A524-474A-9CE7-ECD121FC0650}"/>
          </ac:spMkLst>
        </pc:spChg>
        <pc:grpChg chg="mod">
          <ac:chgData name="Felipe da Costa Pereira" userId="9da7774e-0bca-4473-9368-37b6a1415b57" providerId="ADAL" clId="{E58EBF16-5DBC-40C5-9352-AD5E1B39013F}" dt="2022-06-21T19:16:31.072" v="342" actId="14100"/>
          <ac:grpSpMkLst>
            <pc:docMk/>
            <pc:sldMk cId="972005255" sldId="317"/>
            <ac:grpSpMk id="137" creationId="{1C0BF93A-EAD5-495E-9740-C87A9B02EF7B}"/>
          </ac:grpSpMkLst>
        </pc:grpChg>
        <pc:grpChg chg="mod">
          <ac:chgData name="Felipe da Costa Pereira" userId="9da7774e-0bca-4473-9368-37b6a1415b57" providerId="ADAL" clId="{E58EBF16-5DBC-40C5-9352-AD5E1B39013F}" dt="2022-06-21T19:16:26.637" v="341" actId="1076"/>
          <ac:grpSpMkLst>
            <pc:docMk/>
            <pc:sldMk cId="972005255" sldId="317"/>
            <ac:grpSpMk id="138" creationId="{CCDE4296-A56C-44EE-B838-92FF2CA5B8CF}"/>
          </ac:grpSpMkLst>
        </pc:grpChg>
      </pc:sldChg>
      <pc:sldChg chg="modSp mod">
        <pc:chgData name="Felipe da Costa Pereira" userId="9da7774e-0bca-4473-9368-37b6a1415b57" providerId="ADAL" clId="{E58EBF16-5DBC-40C5-9352-AD5E1B39013F}" dt="2022-06-20T12:07:28.707" v="33" actId="14100"/>
        <pc:sldMkLst>
          <pc:docMk/>
          <pc:sldMk cId="365737481" sldId="318"/>
        </pc:sldMkLst>
        <pc:spChg chg="mod">
          <ac:chgData name="Felipe da Costa Pereira" userId="9da7774e-0bca-4473-9368-37b6a1415b57" providerId="ADAL" clId="{E58EBF16-5DBC-40C5-9352-AD5E1B39013F}" dt="2022-06-20T12:07:07.399" v="27" actId="20577"/>
          <ac:spMkLst>
            <pc:docMk/>
            <pc:sldMk cId="365737481" sldId="318"/>
            <ac:spMk id="83" creationId="{15BB984D-1532-4E52-B130-74C26E5153B8}"/>
          </ac:spMkLst>
        </pc:spChg>
        <pc:graphicFrameChg chg="modGraphic">
          <ac:chgData name="Felipe da Costa Pereira" userId="9da7774e-0bca-4473-9368-37b6a1415b57" providerId="ADAL" clId="{E58EBF16-5DBC-40C5-9352-AD5E1B39013F}" dt="2022-06-20T12:07:28.707" v="33" actId="14100"/>
          <ac:graphicFrameMkLst>
            <pc:docMk/>
            <pc:sldMk cId="365737481" sldId="318"/>
            <ac:graphicFrameMk id="112" creationId="{257A2F36-0A43-48AD-81DA-20E92DB69EFA}"/>
          </ac:graphicFrameMkLst>
        </pc:graphicFrameChg>
      </pc:sldChg>
      <pc:sldChg chg="addSp modSp mod">
        <pc:chgData name="Felipe da Costa Pereira" userId="9da7774e-0bca-4473-9368-37b6a1415b57" providerId="ADAL" clId="{E58EBF16-5DBC-40C5-9352-AD5E1B39013F}" dt="2022-06-21T19:18:36.196" v="344" actId="1076"/>
        <pc:sldMkLst>
          <pc:docMk/>
          <pc:sldMk cId="599065501" sldId="319"/>
        </pc:sldMkLst>
        <pc:spChg chg="add mod">
          <ac:chgData name="Felipe da Costa Pereira" userId="9da7774e-0bca-4473-9368-37b6a1415b57" providerId="ADAL" clId="{E58EBF16-5DBC-40C5-9352-AD5E1B39013F}" dt="2022-06-21T19:05:07.423" v="201" actId="1036"/>
          <ac:spMkLst>
            <pc:docMk/>
            <pc:sldMk cId="599065501" sldId="319"/>
            <ac:spMk id="2" creationId="{AA101B25-1F95-97B8-05F7-1BB4461C0F9E}"/>
          </ac:spMkLst>
        </pc:spChg>
        <pc:spChg chg="add mod">
          <ac:chgData name="Felipe da Costa Pereira" userId="9da7774e-0bca-4473-9368-37b6a1415b57" providerId="ADAL" clId="{E58EBF16-5DBC-40C5-9352-AD5E1B39013F}" dt="2022-06-21T19:05:16.432" v="336" actId="1036"/>
          <ac:spMkLst>
            <pc:docMk/>
            <pc:sldMk cId="599065501" sldId="319"/>
            <ac:spMk id="10" creationId="{3F144C8B-C31F-72BC-950C-842DF7063175}"/>
          </ac:spMkLst>
        </pc:spChg>
        <pc:spChg chg="add mod">
          <ac:chgData name="Felipe da Costa Pereira" userId="9da7774e-0bca-4473-9368-37b6a1415b57" providerId="ADAL" clId="{E58EBF16-5DBC-40C5-9352-AD5E1B39013F}" dt="2022-06-21T19:08:59.948" v="339" actId="14100"/>
          <ac:spMkLst>
            <pc:docMk/>
            <pc:sldMk cId="599065501" sldId="319"/>
            <ac:spMk id="11" creationId="{4EBBBEC8-61F9-C1EF-F837-18CD6BE06693}"/>
          </ac:spMkLst>
        </pc:spChg>
        <pc:spChg chg="mod">
          <ac:chgData name="Felipe da Costa Pereira" userId="9da7774e-0bca-4473-9368-37b6a1415b57" providerId="ADAL" clId="{E58EBF16-5DBC-40C5-9352-AD5E1B39013F}" dt="2022-06-21T19:18:36.196" v="344" actId="1076"/>
          <ac:spMkLst>
            <pc:docMk/>
            <pc:sldMk cId="599065501" sldId="319"/>
            <ac:spMk id="47" creationId="{21F17B4C-942F-4C04-BDCA-34B6AB5D15BA}"/>
          </ac:spMkLst>
        </pc:spChg>
      </pc:sldChg>
      <pc:sldChg chg="modSp mod">
        <pc:chgData name="Felipe da Costa Pereira" userId="9da7774e-0bca-4473-9368-37b6a1415b57" providerId="ADAL" clId="{E58EBF16-5DBC-40C5-9352-AD5E1B39013F}" dt="2022-06-20T12:12:04.163" v="122" actId="20577"/>
        <pc:sldMkLst>
          <pc:docMk/>
          <pc:sldMk cId="4158683561" sldId="321"/>
        </pc:sldMkLst>
        <pc:spChg chg="mod">
          <ac:chgData name="Felipe da Costa Pereira" userId="9da7774e-0bca-4473-9368-37b6a1415b57" providerId="ADAL" clId="{E58EBF16-5DBC-40C5-9352-AD5E1B39013F}" dt="2022-06-20T12:12:04.163" v="122" actId="20577"/>
          <ac:spMkLst>
            <pc:docMk/>
            <pc:sldMk cId="4158683561" sldId="321"/>
            <ac:spMk id="9" creationId="{B89C5319-C720-4EA8-81AC-AE600669E52D}"/>
          </ac:spMkLst>
        </pc:spChg>
      </pc:sldChg>
    </pc:docChg>
  </pc:docChgLst>
  <pc:docChgLst>
    <pc:chgData name="Felipe da Costa Pereira" userId="9da7774e-0bca-4473-9368-37b6a1415b57" providerId="ADAL" clId="{4F934667-B95E-462A-AAAC-061103197C0D}"/>
    <pc:docChg chg="undo redo custSel addSld delSld modSld sldOrd modSection">
      <pc:chgData name="Felipe da Costa Pereira" userId="9da7774e-0bca-4473-9368-37b6a1415b57" providerId="ADAL" clId="{4F934667-B95E-462A-AAAC-061103197C0D}" dt="2022-07-08T13:42:20.224" v="4894" actId="1076"/>
      <pc:docMkLst>
        <pc:docMk/>
      </pc:docMkLst>
      <pc:sldChg chg="modSp mod">
        <pc:chgData name="Felipe da Costa Pereira" userId="9da7774e-0bca-4473-9368-37b6a1415b57" providerId="ADAL" clId="{4F934667-B95E-462A-AAAC-061103197C0D}" dt="2022-07-07T18:56:58.651" v="4792" actId="1076"/>
        <pc:sldMkLst>
          <pc:docMk/>
          <pc:sldMk cId="2806257027" sldId="256"/>
        </pc:sldMkLst>
        <pc:spChg chg="mod">
          <ac:chgData name="Felipe da Costa Pereira" userId="9da7774e-0bca-4473-9368-37b6a1415b57" providerId="ADAL" clId="{4F934667-B95E-462A-AAAC-061103197C0D}" dt="2022-07-06T19:24:52.641" v="2259" actId="14100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Felipe da Costa Pereira" userId="9da7774e-0bca-4473-9368-37b6a1415b57" providerId="ADAL" clId="{4F934667-B95E-462A-AAAC-061103197C0D}" dt="2022-07-07T18:56:53.913" v="4791" actId="20577"/>
          <ac:spMkLst>
            <pc:docMk/>
            <pc:sldMk cId="2806257027" sldId="256"/>
            <ac:spMk id="3" creationId="{E9F6641D-ADF3-40BD-9BA3-E740E77C8826}"/>
          </ac:spMkLst>
        </pc:spChg>
        <pc:picChg chg="mod">
          <ac:chgData name="Felipe da Costa Pereira" userId="9da7774e-0bca-4473-9368-37b6a1415b57" providerId="ADAL" clId="{4F934667-B95E-462A-AAAC-061103197C0D}" dt="2022-07-07T18:56:58.651" v="4792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addSp delSp modSp mod">
        <pc:chgData name="Felipe da Costa Pereira" userId="9da7774e-0bca-4473-9368-37b6a1415b57" providerId="ADAL" clId="{4F934667-B95E-462A-AAAC-061103197C0D}" dt="2022-07-07T18:43:04.742" v="4774" actId="20577"/>
        <pc:sldMkLst>
          <pc:docMk/>
          <pc:sldMk cId="2115141650" sldId="279"/>
        </pc:sldMkLst>
        <pc:spChg chg="del mod topLvl">
          <ac:chgData name="Felipe da Costa Pereira" userId="9da7774e-0bca-4473-9368-37b6a1415b57" providerId="ADAL" clId="{4F934667-B95E-462A-AAAC-061103197C0D}" dt="2022-07-06T16:57:33.789" v="416" actId="478"/>
          <ac:spMkLst>
            <pc:docMk/>
            <pc:sldMk cId="2115141650" sldId="279"/>
            <ac:spMk id="10" creationId="{90CCE3DE-6D7F-4326-ADE5-4C015A2C9766}"/>
          </ac:spMkLst>
        </pc:spChg>
        <pc:spChg chg="del mod topLvl">
          <ac:chgData name="Felipe da Costa Pereira" userId="9da7774e-0bca-4473-9368-37b6a1415b57" providerId="ADAL" clId="{4F934667-B95E-462A-AAAC-061103197C0D}" dt="2022-07-06T16:46:20.213" v="12" actId="478"/>
          <ac:spMkLst>
            <pc:docMk/>
            <pc:sldMk cId="2115141650" sldId="279"/>
            <ac:spMk id="14" creationId="{1BC0390F-BD6B-4A93-8A54-C691D34AA0C2}"/>
          </ac:spMkLst>
        </pc:spChg>
        <pc:spChg chg="add del mod">
          <ac:chgData name="Felipe da Costa Pereira" userId="9da7774e-0bca-4473-9368-37b6a1415b57" providerId="ADAL" clId="{4F934667-B95E-462A-AAAC-061103197C0D}" dt="2022-07-06T16:47:06.104" v="22" actId="478"/>
          <ac:spMkLst>
            <pc:docMk/>
            <pc:sldMk cId="2115141650" sldId="279"/>
            <ac:spMk id="16" creationId="{38200324-0B70-B744-903C-27A149785CFE}"/>
          </ac:spMkLst>
        </pc:spChg>
        <pc:spChg chg="add del mod">
          <ac:chgData name="Felipe da Costa Pereira" userId="9da7774e-0bca-4473-9368-37b6a1415b57" providerId="ADAL" clId="{4F934667-B95E-462A-AAAC-061103197C0D}" dt="2022-07-06T16:47:06.104" v="22" actId="478"/>
          <ac:spMkLst>
            <pc:docMk/>
            <pc:sldMk cId="2115141650" sldId="279"/>
            <ac:spMk id="18" creationId="{88386343-AFD3-4309-64C7-8C70AD581E1E}"/>
          </ac:spMkLst>
        </pc:spChg>
        <pc:spChg chg="add del mod">
          <ac:chgData name="Felipe da Costa Pereira" userId="9da7774e-0bca-4473-9368-37b6a1415b57" providerId="ADAL" clId="{4F934667-B95E-462A-AAAC-061103197C0D}" dt="2022-07-06T16:47:06.104" v="22" actId="478"/>
          <ac:spMkLst>
            <pc:docMk/>
            <pc:sldMk cId="2115141650" sldId="279"/>
            <ac:spMk id="19" creationId="{377F8D34-3ADB-518B-C92F-75B8AB6E9985}"/>
          </ac:spMkLst>
        </pc:spChg>
        <pc:spChg chg="add del mod">
          <ac:chgData name="Felipe da Costa Pereira" userId="9da7774e-0bca-4473-9368-37b6a1415b57" providerId="ADAL" clId="{4F934667-B95E-462A-AAAC-061103197C0D}" dt="2022-07-06T16:47:06.104" v="22" actId="478"/>
          <ac:spMkLst>
            <pc:docMk/>
            <pc:sldMk cId="2115141650" sldId="279"/>
            <ac:spMk id="20" creationId="{F7155360-B991-6FBD-39E8-FD84AACF9D0B}"/>
          </ac:spMkLst>
        </pc:spChg>
        <pc:spChg chg="add del mod">
          <ac:chgData name="Felipe da Costa Pereira" userId="9da7774e-0bca-4473-9368-37b6a1415b57" providerId="ADAL" clId="{4F934667-B95E-462A-AAAC-061103197C0D}" dt="2022-07-06T16:47:06.104" v="22" actId="478"/>
          <ac:spMkLst>
            <pc:docMk/>
            <pc:sldMk cId="2115141650" sldId="279"/>
            <ac:spMk id="21" creationId="{A52EA164-8B15-8066-DCE2-FAB9BE7507AC}"/>
          </ac:spMkLst>
        </pc:spChg>
        <pc:spChg chg="add del mod">
          <ac:chgData name="Felipe da Costa Pereira" userId="9da7774e-0bca-4473-9368-37b6a1415b57" providerId="ADAL" clId="{4F934667-B95E-462A-AAAC-061103197C0D}" dt="2022-07-06T16:50:49.673" v="54" actId="478"/>
          <ac:spMkLst>
            <pc:docMk/>
            <pc:sldMk cId="2115141650" sldId="279"/>
            <ac:spMk id="24" creationId="{31907751-903E-A1DF-AC44-68B682CA4DE3}"/>
          </ac:spMkLst>
        </pc:spChg>
        <pc:spChg chg="add mod">
          <ac:chgData name="Felipe da Costa Pereira" userId="9da7774e-0bca-4473-9368-37b6a1415b57" providerId="ADAL" clId="{4F934667-B95E-462A-AAAC-061103197C0D}" dt="2022-07-06T17:20:11.441" v="1237" actId="1076"/>
          <ac:spMkLst>
            <pc:docMk/>
            <pc:sldMk cId="2115141650" sldId="279"/>
            <ac:spMk id="25" creationId="{6B5DE713-9483-8396-0C54-4F6FEB6A0887}"/>
          </ac:spMkLst>
        </pc:spChg>
        <pc:spChg chg="mod">
          <ac:chgData name="Felipe da Costa Pereira" userId="9da7774e-0bca-4473-9368-37b6a1415b57" providerId="ADAL" clId="{4F934667-B95E-462A-AAAC-061103197C0D}" dt="2022-07-07T18:43:04.742" v="4774" actId="20577"/>
          <ac:spMkLst>
            <pc:docMk/>
            <pc:sldMk cId="2115141650" sldId="279"/>
            <ac:spMk id="27" creationId="{EEAA95E5-862F-4117-94C6-1A8843C05786}"/>
          </ac:spMkLst>
        </pc:spChg>
        <pc:spChg chg="add del mod">
          <ac:chgData name="Felipe da Costa Pereira" userId="9da7774e-0bca-4473-9368-37b6a1415b57" providerId="ADAL" clId="{4F934667-B95E-462A-AAAC-061103197C0D}" dt="2022-07-06T17:09:28.859" v="587"/>
          <ac:spMkLst>
            <pc:docMk/>
            <pc:sldMk cId="2115141650" sldId="279"/>
            <ac:spMk id="28" creationId="{3F7303DF-7A55-C62B-06DC-2FCBE45332B1}"/>
          </ac:spMkLst>
        </pc:spChg>
        <pc:grpChg chg="add del">
          <ac:chgData name="Felipe da Costa Pereira" userId="9da7774e-0bca-4473-9368-37b6a1415b57" providerId="ADAL" clId="{4F934667-B95E-462A-AAAC-061103197C0D}" dt="2022-07-06T16:46:13.703" v="9" actId="165"/>
          <ac:grpSpMkLst>
            <pc:docMk/>
            <pc:sldMk cId="2115141650" sldId="279"/>
            <ac:grpSpMk id="22" creationId="{A1F9F617-5EBF-421F-A056-D5263E66B982}"/>
          </ac:grpSpMkLst>
        </pc:grpChg>
        <pc:grpChg chg="del">
          <ac:chgData name="Felipe da Costa Pereira" userId="9da7774e-0bca-4473-9368-37b6a1415b57" providerId="ADAL" clId="{4F934667-B95E-462A-AAAC-061103197C0D}" dt="2022-07-06T16:46:07.499" v="6" actId="478"/>
          <ac:grpSpMkLst>
            <pc:docMk/>
            <pc:sldMk cId="2115141650" sldId="279"/>
            <ac:grpSpMk id="33" creationId="{4EC9930B-81EB-4653-8620-A6D9D2DF7973}"/>
          </ac:grpSpMkLst>
        </pc:grpChg>
        <pc:picChg chg="mod">
          <ac:chgData name="Felipe da Costa Pereira" userId="9da7774e-0bca-4473-9368-37b6a1415b57" providerId="ADAL" clId="{4F934667-B95E-462A-AAAC-061103197C0D}" dt="2022-07-06T17:10:31.066" v="613" actId="1076"/>
          <ac:picMkLst>
            <pc:docMk/>
            <pc:sldMk cId="2115141650" sldId="279"/>
            <ac:picMk id="2" creationId="{4546CB9B-21DD-3A74-A038-6ACF1070BAC6}"/>
          </ac:picMkLst>
        </pc:picChg>
        <pc:picChg chg="add mod">
          <ac:chgData name="Felipe da Costa Pereira" userId="9da7774e-0bca-4473-9368-37b6a1415b57" providerId="ADAL" clId="{4F934667-B95E-462A-AAAC-061103197C0D}" dt="2022-07-07T18:30:17.714" v="4748" actId="14100"/>
          <ac:picMkLst>
            <pc:docMk/>
            <pc:sldMk cId="2115141650" sldId="279"/>
            <ac:picMk id="3" creationId="{AAE69491-68F4-A4B0-597D-1EE8A5D3B872}"/>
          </ac:picMkLst>
        </pc:picChg>
        <pc:picChg chg="del mod topLvl">
          <ac:chgData name="Felipe da Costa Pereira" userId="9da7774e-0bca-4473-9368-37b6a1415b57" providerId="ADAL" clId="{4F934667-B95E-462A-AAAC-061103197C0D}" dt="2022-07-06T16:46:17.412" v="11" actId="478"/>
          <ac:picMkLst>
            <pc:docMk/>
            <pc:sldMk cId="2115141650" sldId="279"/>
            <ac:picMk id="12" creationId="{0452743A-DA2E-4CAF-8FEC-70AF0CA48F8F}"/>
          </ac:picMkLst>
        </pc:picChg>
        <pc:picChg chg="add del mod">
          <ac:chgData name="Felipe da Costa Pereira" userId="9da7774e-0bca-4473-9368-37b6a1415b57" providerId="ADAL" clId="{4F934667-B95E-462A-AAAC-061103197C0D}" dt="2022-07-06T16:47:06.104" v="22" actId="478"/>
          <ac:picMkLst>
            <pc:docMk/>
            <pc:sldMk cId="2115141650" sldId="279"/>
            <ac:picMk id="13" creationId="{0F291612-5B2D-76C2-B96E-3CDE39A6D5DC}"/>
          </ac:picMkLst>
        </pc:picChg>
        <pc:picChg chg="add del mod">
          <ac:chgData name="Felipe da Costa Pereira" userId="9da7774e-0bca-4473-9368-37b6a1415b57" providerId="ADAL" clId="{4F934667-B95E-462A-AAAC-061103197C0D}" dt="2022-07-06T16:47:06.104" v="22" actId="478"/>
          <ac:picMkLst>
            <pc:docMk/>
            <pc:sldMk cId="2115141650" sldId="279"/>
            <ac:picMk id="23" creationId="{B46AAD47-271D-5DD8-0651-E896E5D84B0D}"/>
          </ac:picMkLst>
        </pc:picChg>
        <pc:picChg chg="add del mod">
          <ac:chgData name="Felipe da Costa Pereira" userId="9da7774e-0bca-4473-9368-37b6a1415b57" providerId="ADAL" clId="{4F934667-B95E-462A-AAAC-061103197C0D}" dt="2022-07-06T17:09:28.859" v="587"/>
          <ac:picMkLst>
            <pc:docMk/>
            <pc:sldMk cId="2115141650" sldId="279"/>
            <ac:picMk id="26" creationId="{0980C994-70A3-3E0D-C7EB-D2CB4A8FAEFA}"/>
          </ac:picMkLst>
        </pc:picChg>
      </pc:sldChg>
      <pc:sldChg chg="modSp add del mod">
        <pc:chgData name="Felipe da Costa Pereira" userId="9da7774e-0bca-4473-9368-37b6a1415b57" providerId="ADAL" clId="{4F934667-B95E-462A-AAAC-061103197C0D}" dt="2022-07-06T19:31:12.216" v="2264" actId="47"/>
        <pc:sldMkLst>
          <pc:docMk/>
          <pc:sldMk cId="1978385361" sldId="280"/>
        </pc:sldMkLst>
        <pc:spChg chg="mod">
          <ac:chgData name="Felipe da Costa Pereira" userId="9da7774e-0bca-4473-9368-37b6a1415b57" providerId="ADAL" clId="{4F934667-B95E-462A-AAAC-061103197C0D}" dt="2022-07-06T16:45:39.827" v="5" actId="5793"/>
          <ac:spMkLst>
            <pc:docMk/>
            <pc:sldMk cId="1978385361" sldId="280"/>
            <ac:spMk id="3" creationId="{5EC130BB-88C1-4FFA-BEE6-0F1264823181}"/>
          </ac:spMkLst>
        </pc:spChg>
      </pc:sldChg>
      <pc:sldChg chg="addSp delSp modSp mod">
        <pc:chgData name="Felipe da Costa Pereira" userId="9da7774e-0bca-4473-9368-37b6a1415b57" providerId="ADAL" clId="{4F934667-B95E-462A-AAAC-061103197C0D}" dt="2022-07-07T18:12:53.739" v="4701" actId="20577"/>
        <pc:sldMkLst>
          <pc:docMk/>
          <pc:sldMk cId="1747614211" sldId="284"/>
        </pc:sldMkLst>
        <pc:spChg chg="del mod">
          <ac:chgData name="Felipe da Costa Pereira" userId="9da7774e-0bca-4473-9368-37b6a1415b57" providerId="ADAL" clId="{4F934667-B95E-462A-AAAC-061103197C0D}" dt="2022-07-06T17:27:43.195" v="1446" actId="478"/>
          <ac:spMkLst>
            <pc:docMk/>
            <pc:sldMk cId="1747614211" sldId="284"/>
            <ac:spMk id="2" creationId="{CD20873F-C54F-39CD-A917-F2A617DE6CB1}"/>
          </ac:spMkLst>
        </pc:spChg>
        <pc:spChg chg="del mod">
          <ac:chgData name="Felipe da Costa Pereira" userId="9da7774e-0bca-4473-9368-37b6a1415b57" providerId="ADAL" clId="{4F934667-B95E-462A-AAAC-061103197C0D}" dt="2022-07-06T17:27:47.251" v="1450" actId="478"/>
          <ac:spMkLst>
            <pc:docMk/>
            <pc:sldMk cId="1747614211" sldId="284"/>
            <ac:spMk id="3" creationId="{5FB6C0A6-2705-5C34-F22E-D8CF5A1486D4}"/>
          </ac:spMkLst>
        </pc:spChg>
        <pc:spChg chg="del mod">
          <ac:chgData name="Felipe da Costa Pereira" userId="9da7774e-0bca-4473-9368-37b6a1415b57" providerId="ADAL" clId="{4F934667-B95E-462A-AAAC-061103197C0D}" dt="2022-07-06T17:21:54.768" v="1252" actId="478"/>
          <ac:spMkLst>
            <pc:docMk/>
            <pc:sldMk cId="1747614211" sldId="284"/>
            <ac:spMk id="6" creationId="{B58F3B08-A69E-4AF9-82C0-002C888192EC}"/>
          </ac:spMkLst>
        </pc:spChg>
        <pc:spChg chg="del">
          <ac:chgData name="Felipe da Costa Pereira" userId="9da7774e-0bca-4473-9368-37b6a1415b57" providerId="ADAL" clId="{4F934667-B95E-462A-AAAC-061103197C0D}" dt="2022-07-06T17:20:41.250" v="1245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4F934667-B95E-462A-AAAC-061103197C0D}" dt="2022-07-06T17:20:54.305" v="1248" actId="478"/>
          <ac:spMkLst>
            <pc:docMk/>
            <pc:sldMk cId="1747614211" sldId="284"/>
            <ac:spMk id="10" creationId="{47FDF4C4-3F54-0000-41B3-1594BB6A60CB}"/>
          </ac:spMkLst>
        </pc:spChg>
        <pc:spChg chg="del mod">
          <ac:chgData name="Felipe da Costa Pereira" userId="9da7774e-0bca-4473-9368-37b6a1415b57" providerId="ADAL" clId="{4F934667-B95E-462A-AAAC-061103197C0D}" dt="2022-07-06T17:27:42.296" v="1445" actId="478"/>
          <ac:spMkLst>
            <pc:docMk/>
            <pc:sldMk cId="1747614211" sldId="284"/>
            <ac:spMk id="13" creationId="{DB2C3806-FB36-4D50-8893-979E050B81E5}"/>
          </ac:spMkLst>
        </pc:spChg>
        <pc:spChg chg="del mod">
          <ac:chgData name="Felipe da Costa Pereira" userId="9da7774e-0bca-4473-9368-37b6a1415b57" providerId="ADAL" clId="{4F934667-B95E-462A-AAAC-061103197C0D}" dt="2022-07-06T17:27:41.277" v="1444" actId="478"/>
          <ac:spMkLst>
            <pc:docMk/>
            <pc:sldMk cId="1747614211" sldId="284"/>
            <ac:spMk id="16" creationId="{67F73B7C-6E7A-479B-B87A-205F08E8AD14}"/>
          </ac:spMkLst>
        </pc:spChg>
        <pc:spChg chg="mod ord">
          <ac:chgData name="Felipe da Costa Pereira" userId="9da7774e-0bca-4473-9368-37b6a1415b57" providerId="ADAL" clId="{4F934667-B95E-462A-AAAC-061103197C0D}" dt="2022-07-07T11:21:38.085" v="3358" actId="1076"/>
          <ac:spMkLst>
            <pc:docMk/>
            <pc:sldMk cId="1747614211" sldId="284"/>
            <ac:spMk id="26" creationId="{E9DA4028-F477-4C63-A4B3-62301E52EAD9}"/>
          </ac:spMkLst>
        </pc:spChg>
        <pc:spChg chg="del mod">
          <ac:chgData name="Felipe da Costa Pereira" userId="9da7774e-0bca-4473-9368-37b6a1415b57" providerId="ADAL" clId="{4F934667-B95E-462A-AAAC-061103197C0D}" dt="2022-07-06T17:27:46.076" v="1449" actId="478"/>
          <ac:spMkLst>
            <pc:docMk/>
            <pc:sldMk cId="1747614211" sldId="284"/>
            <ac:spMk id="28" creationId="{1CABE52E-E7EF-4745-9EAB-95CDEB3C87F1}"/>
          </ac:spMkLst>
        </pc:spChg>
        <pc:spChg chg="add mod">
          <ac:chgData name="Felipe da Costa Pereira" userId="9da7774e-0bca-4473-9368-37b6a1415b57" providerId="ADAL" clId="{4F934667-B95E-462A-AAAC-061103197C0D}" dt="2022-07-07T10:44:19.751" v="3177" actId="1076"/>
          <ac:spMkLst>
            <pc:docMk/>
            <pc:sldMk cId="1747614211" sldId="284"/>
            <ac:spMk id="29" creationId="{78E1C036-F644-B2F8-CFD6-916EEB002B65}"/>
          </ac:spMkLst>
        </pc:spChg>
        <pc:spChg chg="add mod">
          <ac:chgData name="Felipe da Costa Pereira" userId="9da7774e-0bca-4473-9368-37b6a1415b57" providerId="ADAL" clId="{4F934667-B95E-462A-AAAC-061103197C0D}" dt="2022-07-07T10:45:32.511" v="3211" actId="113"/>
          <ac:spMkLst>
            <pc:docMk/>
            <pc:sldMk cId="1747614211" sldId="284"/>
            <ac:spMk id="30" creationId="{E0AA5BC4-CE84-CFAA-55CD-608CC7B51CCF}"/>
          </ac:spMkLst>
        </pc:spChg>
        <pc:spChg chg="add del">
          <ac:chgData name="Felipe da Costa Pereira" userId="9da7774e-0bca-4473-9368-37b6a1415b57" providerId="ADAL" clId="{4F934667-B95E-462A-AAAC-061103197C0D}" dt="2022-07-06T17:21:57.476" v="1254" actId="478"/>
          <ac:spMkLst>
            <pc:docMk/>
            <pc:sldMk cId="1747614211" sldId="284"/>
            <ac:spMk id="30" creationId="{E464F377-F250-9794-B665-DB601E7FF4B2}"/>
          </ac:spMkLst>
        </pc:spChg>
        <pc:spChg chg="add mod">
          <ac:chgData name="Felipe da Costa Pereira" userId="9da7774e-0bca-4473-9368-37b6a1415b57" providerId="ADAL" clId="{4F934667-B95E-462A-AAAC-061103197C0D}" dt="2022-07-07T10:45:32.511" v="3211" actId="113"/>
          <ac:spMkLst>
            <pc:docMk/>
            <pc:sldMk cId="1747614211" sldId="284"/>
            <ac:spMk id="31" creationId="{5D99EC79-63DE-199E-7C6E-C4821744A3B1}"/>
          </ac:spMkLst>
        </pc:spChg>
        <pc:spChg chg="add mod">
          <ac:chgData name="Felipe da Costa Pereira" userId="9da7774e-0bca-4473-9368-37b6a1415b57" providerId="ADAL" clId="{4F934667-B95E-462A-AAAC-061103197C0D}" dt="2022-07-07T10:45:32.511" v="3211" actId="113"/>
          <ac:spMkLst>
            <pc:docMk/>
            <pc:sldMk cId="1747614211" sldId="284"/>
            <ac:spMk id="32" creationId="{088F4037-D998-A4DB-E222-70D578450E71}"/>
          </ac:spMkLst>
        </pc:spChg>
        <pc:spChg chg="add mod">
          <ac:chgData name="Felipe da Costa Pereira" userId="9da7774e-0bca-4473-9368-37b6a1415b57" providerId="ADAL" clId="{4F934667-B95E-462A-AAAC-061103197C0D}" dt="2022-07-07T10:45:32.511" v="3211" actId="113"/>
          <ac:spMkLst>
            <pc:docMk/>
            <pc:sldMk cId="1747614211" sldId="284"/>
            <ac:spMk id="33" creationId="{A32DA555-CFA4-1F0E-422A-40A13F282DCF}"/>
          </ac:spMkLst>
        </pc:spChg>
        <pc:spChg chg="add mod">
          <ac:chgData name="Felipe da Costa Pereira" userId="9da7774e-0bca-4473-9368-37b6a1415b57" providerId="ADAL" clId="{4F934667-B95E-462A-AAAC-061103197C0D}" dt="2022-07-06T19:33:04.803" v="2283" actId="14100"/>
          <ac:spMkLst>
            <pc:docMk/>
            <pc:sldMk cId="1747614211" sldId="284"/>
            <ac:spMk id="34" creationId="{B33A6279-D6C1-F5FC-D29A-38CDE8C3A847}"/>
          </ac:spMkLst>
        </pc:spChg>
        <pc:spChg chg="add mod">
          <ac:chgData name="Felipe da Costa Pereira" userId="9da7774e-0bca-4473-9368-37b6a1415b57" providerId="ADAL" clId="{4F934667-B95E-462A-AAAC-061103197C0D}" dt="2022-07-06T17:37:15.512" v="1645" actId="1076"/>
          <ac:spMkLst>
            <pc:docMk/>
            <pc:sldMk cId="1747614211" sldId="284"/>
            <ac:spMk id="35" creationId="{F4FBCC67-338D-06F7-A579-7BFF1BF381DD}"/>
          </ac:spMkLst>
        </pc:spChg>
        <pc:spChg chg="add mod">
          <ac:chgData name="Felipe da Costa Pereira" userId="9da7774e-0bca-4473-9368-37b6a1415b57" providerId="ADAL" clId="{4F934667-B95E-462A-AAAC-061103197C0D}" dt="2022-07-06T19:32:57.102" v="2282" actId="1035"/>
          <ac:spMkLst>
            <pc:docMk/>
            <pc:sldMk cId="1747614211" sldId="284"/>
            <ac:spMk id="36" creationId="{A953B399-C970-1730-19DE-C1D1145BD104}"/>
          </ac:spMkLst>
        </pc:spChg>
        <pc:spChg chg="add mod">
          <ac:chgData name="Felipe da Costa Pereira" userId="9da7774e-0bca-4473-9368-37b6a1415b57" providerId="ADAL" clId="{4F934667-B95E-462A-AAAC-061103197C0D}" dt="2022-07-06T19:32:14.688" v="2270" actId="1076"/>
          <ac:spMkLst>
            <pc:docMk/>
            <pc:sldMk cId="1747614211" sldId="284"/>
            <ac:spMk id="37" creationId="{3BC9860A-1A5E-C34F-8BEE-1FDCEA714825}"/>
          </ac:spMkLst>
        </pc:spChg>
        <pc:spChg chg="add mod">
          <ac:chgData name="Felipe da Costa Pereira" userId="9da7774e-0bca-4473-9368-37b6a1415b57" providerId="ADAL" clId="{4F934667-B95E-462A-AAAC-061103197C0D}" dt="2022-07-06T17:37:15.512" v="1645" actId="1076"/>
          <ac:spMkLst>
            <pc:docMk/>
            <pc:sldMk cId="1747614211" sldId="284"/>
            <ac:spMk id="38" creationId="{C6183DD1-E77C-1BF5-3D2F-C552E6525E4D}"/>
          </ac:spMkLst>
        </pc:spChg>
        <pc:spChg chg="add del mod">
          <ac:chgData name="Felipe da Costa Pereira" userId="9da7774e-0bca-4473-9368-37b6a1415b57" providerId="ADAL" clId="{4F934667-B95E-462A-AAAC-061103197C0D}" dt="2022-07-06T17:31:41.463" v="1543" actId="478"/>
          <ac:spMkLst>
            <pc:docMk/>
            <pc:sldMk cId="1747614211" sldId="284"/>
            <ac:spMk id="39" creationId="{2971D0F9-DD83-096D-C245-9CB60C27D9DA}"/>
          </ac:spMkLst>
        </pc:spChg>
        <pc:spChg chg="add mod">
          <ac:chgData name="Felipe da Costa Pereira" userId="9da7774e-0bca-4473-9368-37b6a1415b57" providerId="ADAL" clId="{4F934667-B95E-462A-AAAC-061103197C0D}" dt="2022-07-07T18:12:53.739" v="4701" actId="20577"/>
          <ac:spMkLst>
            <pc:docMk/>
            <pc:sldMk cId="1747614211" sldId="284"/>
            <ac:spMk id="39" creationId="{F870F78E-B442-01E8-CC0C-2334280E746F}"/>
          </ac:spMkLst>
        </pc:spChg>
        <pc:spChg chg="add del mod">
          <ac:chgData name="Felipe da Costa Pereira" userId="9da7774e-0bca-4473-9368-37b6a1415b57" providerId="ADAL" clId="{4F934667-B95E-462A-AAAC-061103197C0D}" dt="2022-07-06T17:31:43.566" v="1546" actId="478"/>
          <ac:spMkLst>
            <pc:docMk/>
            <pc:sldMk cId="1747614211" sldId="284"/>
            <ac:spMk id="40" creationId="{E1FF7568-5684-D47D-D81A-37E3DAA3C668}"/>
          </ac:spMkLst>
        </pc:spChg>
        <pc:spChg chg="mod">
          <ac:chgData name="Felipe da Costa Pereira" userId="9da7774e-0bca-4473-9368-37b6a1415b57" providerId="ADAL" clId="{4F934667-B95E-462A-AAAC-061103197C0D}" dt="2022-07-06T17:46:41.960" v="1934" actId="20577"/>
          <ac:spMkLst>
            <pc:docMk/>
            <pc:sldMk cId="1747614211" sldId="284"/>
            <ac:spMk id="41" creationId="{DC972A9E-4B00-41EF-968E-17EE925A7FBD}"/>
          </ac:spMkLst>
        </pc:spChg>
        <pc:spChg chg="add del mod">
          <ac:chgData name="Felipe da Costa Pereira" userId="9da7774e-0bca-4473-9368-37b6a1415b57" providerId="ADAL" clId="{4F934667-B95E-462A-AAAC-061103197C0D}" dt="2022-07-06T17:31:45.258" v="1547" actId="478"/>
          <ac:spMkLst>
            <pc:docMk/>
            <pc:sldMk cId="1747614211" sldId="284"/>
            <ac:spMk id="42" creationId="{79411AC5-B660-8F00-5C9A-3B774C92B666}"/>
          </ac:spMkLst>
        </pc:spChg>
        <pc:spChg chg="add mod">
          <ac:chgData name="Felipe da Costa Pereira" userId="9da7774e-0bca-4473-9368-37b6a1415b57" providerId="ADAL" clId="{4F934667-B95E-462A-AAAC-061103197C0D}" dt="2022-07-06T17:37:15.512" v="1645" actId="1076"/>
          <ac:spMkLst>
            <pc:docMk/>
            <pc:sldMk cId="1747614211" sldId="284"/>
            <ac:spMk id="43" creationId="{D3A22339-5B5A-3855-8C93-DAD98106E80E}"/>
          </ac:spMkLst>
        </pc:spChg>
        <pc:spChg chg="add mod">
          <ac:chgData name="Felipe da Costa Pereira" userId="9da7774e-0bca-4473-9368-37b6a1415b57" providerId="ADAL" clId="{4F934667-B95E-462A-AAAC-061103197C0D}" dt="2022-07-06T17:37:15.512" v="1645" actId="1076"/>
          <ac:spMkLst>
            <pc:docMk/>
            <pc:sldMk cId="1747614211" sldId="284"/>
            <ac:spMk id="44" creationId="{194CA66E-27C7-9377-4196-71077AB27AB5}"/>
          </ac:spMkLst>
        </pc:spChg>
        <pc:spChg chg="add mod">
          <ac:chgData name="Felipe da Costa Pereira" userId="9da7774e-0bca-4473-9368-37b6a1415b57" providerId="ADAL" clId="{4F934667-B95E-462A-AAAC-061103197C0D}" dt="2022-07-06T17:37:15.512" v="1645" actId="1076"/>
          <ac:spMkLst>
            <pc:docMk/>
            <pc:sldMk cId="1747614211" sldId="284"/>
            <ac:spMk id="45" creationId="{495FEEFE-DBB0-BC14-74F3-BB49B218E551}"/>
          </ac:spMkLst>
        </pc:spChg>
        <pc:spChg chg="add mod">
          <ac:chgData name="Felipe da Costa Pereira" userId="9da7774e-0bca-4473-9368-37b6a1415b57" providerId="ADAL" clId="{4F934667-B95E-462A-AAAC-061103197C0D}" dt="2022-07-07T11:21:41.308" v="3359" actId="1076"/>
          <ac:spMkLst>
            <pc:docMk/>
            <pc:sldMk cId="1747614211" sldId="284"/>
            <ac:spMk id="50" creationId="{F75E7995-073B-7A83-5EBE-ADCCCB600065}"/>
          </ac:spMkLst>
        </pc:spChg>
        <pc:spChg chg="add del mod">
          <ac:chgData name="Felipe da Costa Pereira" userId="9da7774e-0bca-4473-9368-37b6a1415b57" providerId="ADAL" clId="{4F934667-B95E-462A-AAAC-061103197C0D}" dt="2022-07-06T17:47:10.439" v="1937" actId="478"/>
          <ac:spMkLst>
            <pc:docMk/>
            <pc:sldMk cId="1747614211" sldId="284"/>
            <ac:spMk id="51" creationId="{B49FE9BE-9D14-3623-6F17-65A5A01BDB50}"/>
          </ac:spMkLst>
        </pc:spChg>
        <pc:spChg chg="add mod">
          <ac:chgData name="Felipe da Costa Pereira" userId="9da7774e-0bca-4473-9368-37b6a1415b57" providerId="ADAL" clId="{4F934667-B95E-462A-AAAC-061103197C0D}" dt="2022-07-07T10:45:58.830" v="3213" actId="208"/>
          <ac:spMkLst>
            <pc:docMk/>
            <pc:sldMk cId="1747614211" sldId="284"/>
            <ac:spMk id="52" creationId="{78438B8D-7B28-E9FF-A216-CA20EDC947A0}"/>
          </ac:spMkLst>
        </pc:spChg>
        <pc:spChg chg="add del mod">
          <ac:chgData name="Felipe da Costa Pereira" userId="9da7774e-0bca-4473-9368-37b6a1415b57" providerId="ADAL" clId="{4F934667-B95E-462A-AAAC-061103197C0D}" dt="2022-07-06T17:47:12.023" v="1938" actId="478"/>
          <ac:spMkLst>
            <pc:docMk/>
            <pc:sldMk cId="1747614211" sldId="284"/>
            <ac:spMk id="55" creationId="{7D5DEE29-3929-5B6F-10F2-B042841C76DA}"/>
          </ac:spMkLst>
        </pc:spChg>
        <pc:spChg chg="add mod">
          <ac:chgData name="Felipe da Costa Pereira" userId="9da7774e-0bca-4473-9368-37b6a1415b57" providerId="ADAL" clId="{4F934667-B95E-462A-AAAC-061103197C0D}" dt="2022-07-06T17:47:41.768" v="1947" actId="1076"/>
          <ac:spMkLst>
            <pc:docMk/>
            <pc:sldMk cId="1747614211" sldId="284"/>
            <ac:spMk id="56" creationId="{EF5F0722-B513-E76D-72CE-231D063B6FEE}"/>
          </ac:spMkLst>
        </pc:spChg>
        <pc:spChg chg="add mod">
          <ac:chgData name="Felipe da Costa Pereira" userId="9da7774e-0bca-4473-9368-37b6a1415b57" providerId="ADAL" clId="{4F934667-B95E-462A-AAAC-061103197C0D}" dt="2022-07-07T10:44:32.371" v="3182" actId="1076"/>
          <ac:spMkLst>
            <pc:docMk/>
            <pc:sldMk cId="1747614211" sldId="284"/>
            <ac:spMk id="58" creationId="{766596AE-7753-6180-87BD-FFF40DD7C6F6}"/>
          </ac:spMkLst>
        </pc:spChg>
        <pc:spChg chg="add mod">
          <ac:chgData name="Felipe da Costa Pereira" userId="9da7774e-0bca-4473-9368-37b6a1415b57" providerId="ADAL" clId="{4F934667-B95E-462A-AAAC-061103197C0D}" dt="2022-07-07T10:46:26.206" v="3219" actId="108"/>
          <ac:spMkLst>
            <pc:docMk/>
            <pc:sldMk cId="1747614211" sldId="284"/>
            <ac:spMk id="59" creationId="{B031E07D-08AD-C1D7-3A06-F4C47DB7A4B8}"/>
          </ac:spMkLst>
        </pc:spChg>
        <pc:spChg chg="add mod">
          <ac:chgData name="Felipe da Costa Pereira" userId="9da7774e-0bca-4473-9368-37b6a1415b57" providerId="ADAL" clId="{4F934667-B95E-462A-AAAC-061103197C0D}" dt="2022-07-06T17:49:20.107" v="1978" actId="20577"/>
          <ac:spMkLst>
            <pc:docMk/>
            <pc:sldMk cId="1747614211" sldId="284"/>
            <ac:spMk id="60" creationId="{5E6941CB-DC47-EB03-6493-1D423DEEA318}"/>
          </ac:spMkLst>
        </pc:spChg>
        <pc:spChg chg="add mod">
          <ac:chgData name="Felipe da Costa Pereira" userId="9da7774e-0bca-4473-9368-37b6a1415b57" providerId="ADAL" clId="{4F934667-B95E-462A-AAAC-061103197C0D}" dt="2022-07-06T17:49:25.365" v="1979" actId="1076"/>
          <ac:spMkLst>
            <pc:docMk/>
            <pc:sldMk cId="1747614211" sldId="284"/>
            <ac:spMk id="62" creationId="{5EA6B06F-8472-43AF-7550-7F0D78F394BA}"/>
          </ac:spMkLst>
        </pc:spChg>
        <pc:spChg chg="add mod">
          <ac:chgData name="Felipe da Costa Pereira" userId="9da7774e-0bca-4473-9368-37b6a1415b57" providerId="ADAL" clId="{4F934667-B95E-462A-AAAC-061103197C0D}" dt="2022-07-06T17:48:14.776" v="1963" actId="1076"/>
          <ac:spMkLst>
            <pc:docMk/>
            <pc:sldMk cId="1747614211" sldId="284"/>
            <ac:spMk id="63" creationId="{82AD5B6D-9CB8-EC1C-5256-428DEEE02D6D}"/>
          </ac:spMkLst>
        </pc:spChg>
        <pc:spChg chg="add mod">
          <ac:chgData name="Felipe da Costa Pereira" userId="9da7774e-0bca-4473-9368-37b6a1415b57" providerId="ADAL" clId="{4F934667-B95E-462A-AAAC-061103197C0D}" dt="2022-07-07T10:46:25.143" v="3218" actId="108"/>
          <ac:spMkLst>
            <pc:docMk/>
            <pc:sldMk cId="1747614211" sldId="284"/>
            <ac:spMk id="65" creationId="{8D87AED2-1316-36F0-5B29-1753AF38DEAA}"/>
          </ac:spMkLst>
        </pc:spChg>
        <pc:grpChg chg="del">
          <ac:chgData name="Felipe da Costa Pereira" userId="9da7774e-0bca-4473-9368-37b6a1415b57" providerId="ADAL" clId="{4F934667-B95E-462A-AAAC-061103197C0D}" dt="2022-07-06T17:20:43.184" v="1246" actId="478"/>
          <ac:grpSpMkLst>
            <pc:docMk/>
            <pc:sldMk cId="1747614211" sldId="284"/>
            <ac:grpSpMk id="5" creationId="{87107E74-E8DA-7C13-D821-E2E169CEE261}"/>
          </ac:grpSpMkLst>
        </pc:grpChg>
        <pc:grpChg chg="del">
          <ac:chgData name="Felipe da Costa Pereira" userId="9da7774e-0bca-4473-9368-37b6a1415b57" providerId="ADAL" clId="{4F934667-B95E-462A-AAAC-061103197C0D}" dt="2022-07-06T17:20:44.226" v="1247" actId="478"/>
          <ac:grpSpMkLst>
            <pc:docMk/>
            <pc:sldMk cId="1747614211" sldId="284"/>
            <ac:grpSpMk id="29" creationId="{8787C299-D4F6-4517-B0B8-825293FA0A95}"/>
          </ac:grpSpMkLst>
        </pc:grpChg>
        <pc:picChg chg="del">
          <ac:chgData name="Felipe da Costa Pereira" userId="9da7774e-0bca-4473-9368-37b6a1415b57" providerId="ADAL" clId="{4F934667-B95E-462A-AAAC-061103197C0D}" dt="2022-07-06T17:20:28.898" v="1241" actId="478"/>
          <ac:picMkLst>
            <pc:docMk/>
            <pc:sldMk cId="1747614211" sldId="284"/>
            <ac:picMk id="4" creationId="{DA981FD2-BB2B-4124-8B81-B5AF4CCC4299}"/>
          </ac:picMkLst>
        </pc:picChg>
        <pc:picChg chg="del">
          <ac:chgData name="Felipe da Costa Pereira" userId="9da7774e-0bca-4473-9368-37b6a1415b57" providerId="ADAL" clId="{4F934667-B95E-462A-AAAC-061103197C0D}" dt="2022-07-06T17:20:33.505" v="1244" actId="478"/>
          <ac:picMkLst>
            <pc:docMk/>
            <pc:sldMk cId="1747614211" sldId="284"/>
            <ac:picMk id="7" creationId="{C1FB9A5A-8E13-4146-AB05-CF08552163E5}"/>
          </ac:picMkLst>
        </pc:picChg>
        <pc:picChg chg="add mod">
          <ac:chgData name="Felipe da Costa Pereira" userId="9da7774e-0bca-4473-9368-37b6a1415b57" providerId="ADAL" clId="{4F934667-B95E-462A-AAAC-061103197C0D}" dt="2022-07-06T17:37:15.512" v="1645" actId="1076"/>
          <ac:picMkLst>
            <pc:docMk/>
            <pc:sldMk cId="1747614211" sldId="284"/>
            <ac:picMk id="14" creationId="{976BDFCE-E3C2-29EB-AC7A-935FAFCD6C44}"/>
          </ac:picMkLst>
        </pc:picChg>
        <pc:picChg chg="mod">
          <ac:chgData name="Felipe da Costa Pereira" userId="9da7774e-0bca-4473-9368-37b6a1415b57" providerId="ADAL" clId="{4F934667-B95E-462A-AAAC-061103197C0D}" dt="2022-07-07T11:21:38.085" v="3358" actId="1076"/>
          <ac:picMkLst>
            <pc:docMk/>
            <pc:sldMk cId="1747614211" sldId="284"/>
            <ac:picMk id="17" creationId="{BAD843C9-0A5C-4303-97E3-38529335504A}"/>
          </ac:picMkLst>
        </pc:picChg>
        <pc:picChg chg="add del mod">
          <ac:chgData name="Felipe da Costa Pereira" userId="9da7774e-0bca-4473-9368-37b6a1415b57" providerId="ADAL" clId="{4F934667-B95E-462A-AAAC-061103197C0D}" dt="2022-07-06T17:25:45.711" v="1439" actId="478"/>
          <ac:picMkLst>
            <pc:docMk/>
            <pc:sldMk cId="1747614211" sldId="284"/>
            <ac:picMk id="22" creationId="{F0870865-BA8C-E968-1C3A-D5CFC0BC39AC}"/>
          </ac:picMkLst>
        </pc:picChg>
        <pc:picChg chg="del mod">
          <ac:chgData name="Felipe da Costa Pereira" userId="9da7774e-0bca-4473-9368-37b6a1415b57" providerId="ADAL" clId="{4F934667-B95E-462A-AAAC-061103197C0D}" dt="2022-07-06T17:27:44.614" v="1447" actId="478"/>
          <ac:picMkLst>
            <pc:docMk/>
            <pc:sldMk cId="1747614211" sldId="284"/>
            <ac:picMk id="27" creationId="{C77FBA9C-07CA-431E-B966-DC6701C60DEB}"/>
          </ac:picMkLst>
        </pc:picChg>
        <pc:picChg chg="add del mod">
          <ac:chgData name="Felipe da Costa Pereira" userId="9da7774e-0bca-4473-9368-37b6a1415b57" providerId="ADAL" clId="{4F934667-B95E-462A-AAAC-061103197C0D}" dt="2022-07-06T17:35:54.606" v="1620" actId="478"/>
          <ac:picMkLst>
            <pc:docMk/>
            <pc:sldMk cId="1747614211" sldId="284"/>
            <ac:picMk id="32" creationId="{5511BB03-FAF7-5435-0CC7-AFD9863F5305}"/>
          </ac:picMkLst>
        </pc:picChg>
        <pc:picChg chg="add mod ord modCrop">
          <ac:chgData name="Felipe da Costa Pereira" userId="9da7774e-0bca-4473-9368-37b6a1415b57" providerId="ADAL" clId="{4F934667-B95E-462A-AAAC-061103197C0D}" dt="2022-07-07T10:44:23.410" v="3178" actId="1076"/>
          <ac:picMkLst>
            <pc:docMk/>
            <pc:sldMk cId="1747614211" sldId="284"/>
            <ac:picMk id="46" creationId="{1C82B14D-6D09-F887-FA77-173ABF694667}"/>
          </ac:picMkLst>
        </pc:picChg>
        <pc:picChg chg="add mod">
          <ac:chgData name="Felipe da Costa Pereira" userId="9da7774e-0bca-4473-9368-37b6a1415b57" providerId="ADAL" clId="{4F934667-B95E-462A-AAAC-061103197C0D}" dt="2022-07-06T17:47:31.787" v="1945" actId="14100"/>
          <ac:picMkLst>
            <pc:docMk/>
            <pc:sldMk cId="1747614211" sldId="284"/>
            <ac:picMk id="48" creationId="{9ED14887-0795-D114-D9FD-E158E4C4097E}"/>
          </ac:picMkLst>
        </pc:picChg>
        <pc:picChg chg="add mod ord">
          <ac:chgData name="Felipe da Costa Pereira" userId="9da7774e-0bca-4473-9368-37b6a1415b57" providerId="ADAL" clId="{4F934667-B95E-462A-AAAC-061103197C0D}" dt="2022-07-07T10:44:29.859" v="3181" actId="1076"/>
          <ac:picMkLst>
            <pc:docMk/>
            <pc:sldMk cId="1747614211" sldId="284"/>
            <ac:picMk id="49" creationId="{3DCDE480-CDA7-1A9C-58FF-D85ED557E609}"/>
          </ac:picMkLst>
        </pc:picChg>
        <pc:picChg chg="add mod">
          <ac:chgData name="Felipe da Costa Pereira" userId="9da7774e-0bca-4473-9368-37b6a1415b57" providerId="ADAL" clId="{4F934667-B95E-462A-AAAC-061103197C0D}" dt="2022-07-06T17:48:17.712" v="1966" actId="14100"/>
          <ac:picMkLst>
            <pc:docMk/>
            <pc:sldMk cId="1747614211" sldId="284"/>
            <ac:picMk id="54" creationId="{50E1DF5C-D53A-6BC3-6FDD-DF384F1BDAD1}"/>
          </ac:picMkLst>
        </pc:picChg>
        <pc:picChg chg="add mod">
          <ac:chgData name="Felipe da Costa Pereira" userId="9da7774e-0bca-4473-9368-37b6a1415b57" providerId="ADAL" clId="{4F934667-B95E-462A-AAAC-061103197C0D}" dt="2022-07-07T11:21:42.913" v="3360" actId="1076"/>
          <ac:picMkLst>
            <pc:docMk/>
            <pc:sldMk cId="1747614211" sldId="284"/>
            <ac:picMk id="57" creationId="{94EB54F3-5995-638A-9345-BA69DC1069E6}"/>
          </ac:picMkLst>
        </pc:picChg>
        <pc:picChg chg="add mod">
          <ac:chgData name="Felipe da Costa Pereira" userId="9da7774e-0bca-4473-9368-37b6a1415b57" providerId="ADAL" clId="{4F934667-B95E-462A-AAAC-061103197C0D}" dt="2022-07-06T17:44:17.481" v="1836" actId="571"/>
          <ac:picMkLst>
            <pc:docMk/>
            <pc:sldMk cId="1747614211" sldId="284"/>
            <ac:picMk id="61" creationId="{87AC1C30-CCB9-22A4-2ED7-E8EA745C2C7C}"/>
          </ac:picMkLst>
        </pc:picChg>
        <pc:picChg chg="add mod">
          <ac:chgData name="Felipe da Costa Pereira" userId="9da7774e-0bca-4473-9368-37b6a1415b57" providerId="ADAL" clId="{4F934667-B95E-462A-AAAC-061103197C0D}" dt="2022-07-06T17:48:14.776" v="1963" actId="1076"/>
          <ac:picMkLst>
            <pc:docMk/>
            <pc:sldMk cId="1747614211" sldId="284"/>
            <ac:picMk id="64" creationId="{0E2EFD71-AF8D-555B-B361-33594FF73152}"/>
          </ac:picMkLst>
        </pc:picChg>
      </pc:sldChg>
      <pc:sldChg chg="addSp delSp modSp mod ord">
        <pc:chgData name="Felipe da Costa Pereira" userId="9da7774e-0bca-4473-9368-37b6a1415b57" providerId="ADAL" clId="{4F934667-B95E-462A-AAAC-061103197C0D}" dt="2022-07-06T17:50:50.499" v="2030" actId="207"/>
        <pc:sldMkLst>
          <pc:docMk/>
          <pc:sldMk cId="1864506403" sldId="316"/>
        </pc:sldMkLst>
        <pc:spChg chg="mod">
          <ac:chgData name="Felipe da Costa Pereira" userId="9da7774e-0bca-4473-9368-37b6a1415b57" providerId="ADAL" clId="{4F934667-B95E-462A-AAAC-061103197C0D}" dt="2022-07-06T17:28:12.076" v="1465" actId="6549"/>
          <ac:spMkLst>
            <pc:docMk/>
            <pc:sldMk cId="1864506403" sldId="316"/>
            <ac:spMk id="4" creationId="{4BDC1A78-33B6-46A1-A9D8-CC62391CEA7A}"/>
          </ac:spMkLst>
        </pc:spChg>
        <pc:spChg chg="mod">
          <ac:chgData name="Felipe da Costa Pereira" userId="9da7774e-0bca-4473-9368-37b6a1415b57" providerId="ADAL" clId="{4F934667-B95E-462A-AAAC-061103197C0D}" dt="2022-07-06T17:50:50.499" v="2030" actId="207"/>
          <ac:spMkLst>
            <pc:docMk/>
            <pc:sldMk cId="1864506403" sldId="316"/>
            <ac:spMk id="31" creationId="{0C2675DC-FAA9-48AC-80F9-772BED1FE60B}"/>
          </ac:spMkLst>
        </pc:spChg>
        <pc:graphicFrameChg chg="del">
          <ac:chgData name="Felipe da Costa Pereira" userId="9da7774e-0bca-4473-9368-37b6a1415b57" providerId="ADAL" clId="{4F934667-B95E-462A-AAAC-061103197C0D}" dt="2022-07-06T17:48:43.225" v="1969" actId="478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add mod">
          <ac:chgData name="Felipe da Costa Pereira" userId="9da7774e-0bca-4473-9368-37b6a1415b57" providerId="ADAL" clId="{4F934667-B95E-462A-AAAC-061103197C0D}" dt="2022-07-06T17:48:49.566" v="1974" actId="1076"/>
          <ac:picMkLst>
            <pc:docMk/>
            <pc:sldMk cId="1864506403" sldId="316"/>
            <ac:picMk id="3" creationId="{79B90289-C40C-D451-3FFE-F42AB5612498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14" creationId="{9AA2D967-DC3F-4C49-8746-7C98FDFD573C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16" creationId="{B82BAF0E-8AA2-4E10-AA58-B9D00C3C646D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18" creationId="{886A17EF-2412-4A1B-B849-17DF31504B6B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19" creationId="{4AC4AD05-5561-4B37-AA06-3573B91117BF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21" creationId="{D0A68499-09A6-42D2-A9D5-54ECB8A4D873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27" creationId="{31F0A7C3-0A1E-42A3-9AAC-5021C45CF4AD}"/>
          </ac:picMkLst>
        </pc:picChg>
        <pc:picChg chg="del">
          <ac:chgData name="Felipe da Costa Pereira" userId="9da7774e-0bca-4473-9368-37b6a1415b57" providerId="ADAL" clId="{4F934667-B95E-462A-AAAC-061103197C0D}" dt="2022-07-06T17:48:43.225" v="1969" actId="478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mod">
        <pc:chgData name="Felipe da Costa Pereira" userId="9da7774e-0bca-4473-9368-37b6a1415b57" providerId="ADAL" clId="{4F934667-B95E-462A-AAAC-061103197C0D}" dt="2022-07-07T10:46:59.450" v="3220" actId="1076"/>
        <pc:sldMkLst>
          <pc:docMk/>
          <pc:sldMk cId="972005255" sldId="317"/>
        </pc:sldMkLst>
        <pc:spChg chg="add del mod">
          <ac:chgData name="Felipe da Costa Pereira" userId="9da7774e-0bca-4473-9368-37b6a1415b57" providerId="ADAL" clId="{4F934667-B95E-462A-AAAC-061103197C0D}" dt="2022-07-06T17:49:44.307" v="1984" actId="478"/>
          <ac:spMkLst>
            <pc:docMk/>
            <pc:sldMk cId="972005255" sldId="317"/>
            <ac:spMk id="3" creationId="{92916084-F576-E518-C6B0-D5E17E81C8E4}"/>
          </ac:spMkLst>
        </pc:spChg>
        <pc:spChg chg="del">
          <ac:chgData name="Felipe da Costa Pereira" userId="9da7774e-0bca-4473-9368-37b6a1415b57" providerId="ADAL" clId="{4F934667-B95E-462A-AAAC-061103197C0D}" dt="2022-07-06T17:49:41.551" v="1981" actId="478"/>
          <ac:spMkLst>
            <pc:docMk/>
            <pc:sldMk cId="972005255" sldId="317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4F934667-B95E-462A-AAAC-061103197C0D}" dt="2022-07-06T17:49:42.756" v="1983"/>
          <ac:spMkLst>
            <pc:docMk/>
            <pc:sldMk cId="972005255" sldId="317"/>
            <ac:spMk id="20" creationId="{CC90FB93-3C01-E7D6-481F-CC026B601DA5}"/>
          </ac:spMkLst>
        </pc:spChg>
        <pc:spChg chg="add mod">
          <ac:chgData name="Felipe da Costa Pereira" userId="9da7774e-0bca-4473-9368-37b6a1415b57" providerId="ADAL" clId="{4F934667-B95E-462A-AAAC-061103197C0D}" dt="2022-07-06T17:49:53.789" v="2011" actId="20577"/>
          <ac:spMkLst>
            <pc:docMk/>
            <pc:sldMk cId="972005255" sldId="317"/>
            <ac:spMk id="21" creationId="{373CB998-451D-B8C4-3303-783BBD980942}"/>
          </ac:spMkLst>
        </pc:spChg>
        <pc:spChg chg="add mod">
          <ac:chgData name="Felipe da Costa Pereira" userId="9da7774e-0bca-4473-9368-37b6a1415b57" providerId="ADAL" clId="{4F934667-B95E-462A-AAAC-061103197C0D}" dt="2022-07-06T19:37:47.628" v="2448" actId="1037"/>
          <ac:spMkLst>
            <pc:docMk/>
            <pc:sldMk cId="972005255" sldId="317"/>
            <ac:spMk id="22" creationId="{FFC29286-3307-87E8-1695-589AD87C9A06}"/>
          </ac:spMkLst>
        </pc:spChg>
        <pc:spChg chg="add mod">
          <ac:chgData name="Felipe da Costa Pereira" userId="9da7774e-0bca-4473-9368-37b6a1415b57" providerId="ADAL" clId="{4F934667-B95E-462A-AAAC-061103197C0D}" dt="2022-07-06T19:39:02.826" v="2485" actId="1037"/>
          <ac:spMkLst>
            <pc:docMk/>
            <pc:sldMk cId="972005255" sldId="317"/>
            <ac:spMk id="38" creationId="{8CC0E06F-7B3B-BAFD-340F-B92B4EFAF516}"/>
          </ac:spMkLst>
        </pc:spChg>
        <pc:spChg chg="add mod">
          <ac:chgData name="Felipe da Costa Pereira" userId="9da7774e-0bca-4473-9368-37b6a1415b57" providerId="ADAL" clId="{4F934667-B95E-462A-AAAC-061103197C0D}" dt="2022-07-06T19:38:57.787" v="2478" actId="1037"/>
          <ac:spMkLst>
            <pc:docMk/>
            <pc:sldMk cId="972005255" sldId="317"/>
            <ac:spMk id="39" creationId="{209622D5-C5C4-DA51-93EF-32C7098F90E9}"/>
          </ac:spMkLst>
        </pc:spChg>
        <pc:spChg chg="add del mod">
          <ac:chgData name="Felipe da Costa Pereira" userId="9da7774e-0bca-4473-9368-37b6a1415b57" providerId="ADAL" clId="{4F934667-B95E-462A-AAAC-061103197C0D}" dt="2022-07-06T20:12:29.828" v="2902" actId="478"/>
          <ac:spMkLst>
            <pc:docMk/>
            <pc:sldMk cId="972005255" sldId="317"/>
            <ac:spMk id="40" creationId="{91A3CFD9-AC60-4ABD-4B11-4C196588280F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1" creationId="{110BAFBB-7D31-B4A9-45CC-810E7A726299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2" creationId="{8D431644-52B1-5505-4471-33104374AEFE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3" creationId="{5C6D3709-9C09-ADCA-7541-17F68EECB0AF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4" creationId="{69656704-CD9A-2E9E-CEEB-27053D1304B3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5" creationId="{8231CDCF-F398-37F7-5905-2F10DB7E6D70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6" creationId="{EA6478EA-E818-BA0F-32EE-F1A0FD8ED587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7" creationId="{13BD5AE4-E674-6654-E5F7-EC053D2EA4FE}"/>
          </ac:spMkLst>
        </pc:spChg>
        <pc:spChg chg="add mod">
          <ac:chgData name="Felipe da Costa Pereira" userId="9da7774e-0bca-4473-9368-37b6a1415b57" providerId="ADAL" clId="{4F934667-B95E-462A-AAAC-061103197C0D}" dt="2022-07-06T20:13:12.356" v="2986" actId="1036"/>
          <ac:spMkLst>
            <pc:docMk/>
            <pc:sldMk cId="972005255" sldId="317"/>
            <ac:spMk id="48" creationId="{616A703A-2CC2-9EF7-0D57-4158626824A0}"/>
          </ac:spMkLst>
        </pc:spChg>
        <pc:spChg chg="add mod">
          <ac:chgData name="Felipe da Costa Pereira" userId="9da7774e-0bca-4473-9368-37b6a1415b57" providerId="ADAL" clId="{4F934667-B95E-462A-AAAC-061103197C0D}" dt="2022-07-06T20:11:30.259" v="2877" actId="1076"/>
          <ac:spMkLst>
            <pc:docMk/>
            <pc:sldMk cId="972005255" sldId="317"/>
            <ac:spMk id="49" creationId="{CDA6D9F3-1D43-61FB-79F5-347D5140148D}"/>
          </ac:spMkLst>
        </pc:spChg>
        <pc:spChg chg="add mod">
          <ac:chgData name="Felipe da Costa Pereira" userId="9da7774e-0bca-4473-9368-37b6a1415b57" providerId="ADAL" clId="{4F934667-B95E-462A-AAAC-061103197C0D}" dt="2022-07-07T10:46:59.450" v="3220" actId="1076"/>
          <ac:spMkLst>
            <pc:docMk/>
            <pc:sldMk cId="972005255" sldId="317"/>
            <ac:spMk id="50" creationId="{A3CF1981-A305-DF6B-F3DD-A19354503A19}"/>
          </ac:spMkLst>
        </pc:spChg>
        <pc:spChg chg="add del mod">
          <ac:chgData name="Felipe da Costa Pereira" userId="9da7774e-0bca-4473-9368-37b6a1415b57" providerId="ADAL" clId="{4F934667-B95E-462A-AAAC-061103197C0D}" dt="2022-07-06T20:13:08.940" v="2974" actId="478"/>
          <ac:spMkLst>
            <pc:docMk/>
            <pc:sldMk cId="972005255" sldId="317"/>
            <ac:spMk id="51" creationId="{FB4CFE4E-CB3A-A2A0-B788-D91D6A9DCF4B}"/>
          </ac:spMkLst>
        </pc:spChg>
        <pc:spChg chg="del">
          <ac:chgData name="Felipe da Costa Pereira" userId="9da7774e-0bca-4473-9368-37b6a1415b57" providerId="ADAL" clId="{4F934667-B95E-462A-AAAC-061103197C0D}" dt="2022-07-06T16:46:44.005" v="18" actId="478"/>
          <ac:spMkLst>
            <pc:docMk/>
            <pc:sldMk cId="972005255" sldId="317"/>
            <ac:spMk id="141" creationId="{8975D0C1-FBAF-4B81-B245-BDB5B08467D2}"/>
          </ac:spMkLst>
        </pc:spChg>
        <pc:spChg chg="del mod">
          <ac:chgData name="Felipe da Costa Pereira" userId="9da7774e-0bca-4473-9368-37b6a1415b57" providerId="ADAL" clId="{4F934667-B95E-462A-AAAC-061103197C0D}" dt="2022-07-06T16:46:44.005" v="18" actId="478"/>
          <ac:spMkLst>
            <pc:docMk/>
            <pc:sldMk cId="972005255" sldId="317"/>
            <ac:spMk id="151" creationId="{1737FED8-DBEE-46F1-BB66-8A76DC4F6E42}"/>
          </ac:spMkLst>
        </pc:spChg>
        <pc:grpChg chg="add mod">
          <ac:chgData name="Felipe da Costa Pereira" userId="9da7774e-0bca-4473-9368-37b6a1415b57" providerId="ADAL" clId="{4F934667-B95E-462A-AAAC-061103197C0D}" dt="2022-07-06T20:13:12.356" v="2986" actId="1036"/>
          <ac:grpSpMkLst>
            <pc:docMk/>
            <pc:sldMk cId="972005255" sldId="317"/>
            <ac:grpSpMk id="17" creationId="{E8F4B3B5-0C47-B1AE-A2D4-05CD480DF4D9}"/>
          </ac:grpSpMkLst>
        </pc:grpChg>
        <pc:grpChg chg="del">
          <ac:chgData name="Felipe da Costa Pereira" userId="9da7774e-0bca-4473-9368-37b6a1415b57" providerId="ADAL" clId="{4F934667-B95E-462A-AAAC-061103197C0D}" dt="2022-07-06T16:46:40.898" v="14" actId="478"/>
          <ac:grpSpMkLst>
            <pc:docMk/>
            <pc:sldMk cId="972005255" sldId="317"/>
            <ac:grpSpMk id="137" creationId="{1C0BF93A-EAD5-495E-9740-C87A9B02EF7B}"/>
          </ac:grpSpMkLst>
        </pc:grpChg>
        <pc:grpChg chg="del">
          <ac:chgData name="Felipe da Costa Pereira" userId="9da7774e-0bca-4473-9368-37b6a1415b57" providerId="ADAL" clId="{4F934667-B95E-462A-AAAC-061103197C0D}" dt="2022-07-06T16:46:41.783" v="17" actId="478"/>
          <ac:grpSpMkLst>
            <pc:docMk/>
            <pc:sldMk cId="972005255" sldId="317"/>
            <ac:grpSpMk id="138" creationId="{CCDE4296-A56C-44EE-B838-92FF2CA5B8CF}"/>
          </ac:grpSpMkLst>
        </pc:grpChg>
        <pc:grpChg chg="del">
          <ac:chgData name="Felipe da Costa Pereira" userId="9da7774e-0bca-4473-9368-37b6a1415b57" providerId="ADAL" clId="{4F934667-B95E-462A-AAAC-061103197C0D}" dt="2022-07-06T16:46:40.421" v="13" actId="478"/>
          <ac:grpSpMkLst>
            <pc:docMk/>
            <pc:sldMk cId="972005255" sldId="317"/>
            <ac:grpSpMk id="152" creationId="{5ED44D69-F852-4A39-8BC9-7D0BBD5F3D55}"/>
          </ac:grpSpMkLst>
        </pc:grpChg>
        <pc:picChg chg="add mod">
          <ac:chgData name="Felipe da Costa Pereira" userId="9da7774e-0bca-4473-9368-37b6a1415b57" providerId="ADAL" clId="{4F934667-B95E-462A-AAAC-061103197C0D}" dt="2022-07-06T19:36:34.939" v="2379" actId="1037"/>
          <ac:picMkLst>
            <pc:docMk/>
            <pc:sldMk cId="972005255" sldId="317"/>
            <ac:picMk id="6" creationId="{C6386A21-591B-8106-C4BA-6A514B647631}"/>
          </ac:picMkLst>
        </pc:picChg>
        <pc:picChg chg="add del mod">
          <ac:chgData name="Felipe da Costa Pereira" userId="9da7774e-0bca-4473-9368-37b6a1415b57" providerId="ADAL" clId="{4F934667-B95E-462A-AAAC-061103197C0D}" dt="2022-07-06T19:03:32.130" v="2047" actId="478"/>
          <ac:picMkLst>
            <pc:docMk/>
            <pc:sldMk cId="972005255" sldId="317"/>
            <ac:picMk id="8" creationId="{25987D1D-09C6-379C-D0E8-51591B920375}"/>
          </ac:picMkLst>
        </pc:picChg>
        <pc:picChg chg="add mod">
          <ac:chgData name="Felipe da Costa Pereira" userId="9da7774e-0bca-4473-9368-37b6a1415b57" providerId="ADAL" clId="{4F934667-B95E-462A-AAAC-061103197C0D}" dt="2022-07-06T19:38:57.787" v="2478" actId="1037"/>
          <ac:picMkLst>
            <pc:docMk/>
            <pc:sldMk cId="972005255" sldId="317"/>
            <ac:picMk id="10" creationId="{18C3A2E2-421E-5D8F-C150-7A5AD5F43B98}"/>
          </ac:picMkLst>
        </pc:picChg>
        <pc:picChg chg="add mod">
          <ac:chgData name="Felipe da Costa Pereira" userId="9da7774e-0bca-4473-9368-37b6a1415b57" providerId="ADAL" clId="{4F934667-B95E-462A-AAAC-061103197C0D}" dt="2022-07-06T19:06:10.801" v="2079" actId="164"/>
          <ac:picMkLst>
            <pc:docMk/>
            <pc:sldMk cId="972005255" sldId="317"/>
            <ac:picMk id="12" creationId="{A68CD980-9EBE-8669-DBF1-92D33BB3FEFA}"/>
          </ac:picMkLst>
        </pc:picChg>
        <pc:picChg chg="add mod">
          <ac:chgData name="Felipe da Costa Pereira" userId="9da7774e-0bca-4473-9368-37b6a1415b57" providerId="ADAL" clId="{4F934667-B95E-462A-AAAC-061103197C0D}" dt="2022-07-06T19:06:10.801" v="2079" actId="164"/>
          <ac:picMkLst>
            <pc:docMk/>
            <pc:sldMk cId="972005255" sldId="317"/>
            <ac:picMk id="14" creationId="{B4B918EC-896A-1676-5C1C-DFD097022FC3}"/>
          </ac:picMkLst>
        </pc:picChg>
        <pc:picChg chg="add mod">
          <ac:chgData name="Felipe da Costa Pereira" userId="9da7774e-0bca-4473-9368-37b6a1415b57" providerId="ADAL" clId="{4F934667-B95E-462A-AAAC-061103197C0D}" dt="2022-07-06T19:06:10.801" v="2079" actId="164"/>
          <ac:picMkLst>
            <pc:docMk/>
            <pc:sldMk cId="972005255" sldId="317"/>
            <ac:picMk id="16" creationId="{35D95D93-EA49-61DE-E8FD-BD76A4452337}"/>
          </ac:picMkLst>
        </pc:picChg>
        <pc:picChg chg="add del mod">
          <ac:chgData name="Felipe da Costa Pereira" userId="9da7774e-0bca-4473-9368-37b6a1415b57" providerId="ADAL" clId="{4F934667-B95E-462A-AAAC-061103197C0D}" dt="2022-07-06T19:06:44.712" v="2094" actId="478"/>
          <ac:picMkLst>
            <pc:docMk/>
            <pc:sldMk cId="972005255" sldId="317"/>
            <ac:picMk id="19" creationId="{D36E4A3B-E06C-7087-C582-FC6ADB144A26}"/>
          </ac:picMkLst>
        </pc:picChg>
        <pc:picChg chg="del">
          <ac:chgData name="Felipe da Costa Pereira" userId="9da7774e-0bca-4473-9368-37b6a1415b57" providerId="ADAL" clId="{4F934667-B95E-462A-AAAC-061103197C0D}" dt="2022-07-06T16:46:41.189" v="15" actId="478"/>
          <ac:picMkLst>
            <pc:docMk/>
            <pc:sldMk cId="972005255" sldId="317"/>
            <ac:picMk id="136" creationId="{1086B9CE-1CBB-4625-93CB-2B7A5559F586}"/>
          </ac:picMkLst>
        </pc:picChg>
        <pc:picChg chg="del">
          <ac:chgData name="Felipe da Costa Pereira" userId="9da7774e-0bca-4473-9368-37b6a1415b57" providerId="ADAL" clId="{4F934667-B95E-462A-AAAC-061103197C0D}" dt="2022-07-06T16:46:44.005" v="18" actId="478"/>
          <ac:picMkLst>
            <pc:docMk/>
            <pc:sldMk cId="972005255" sldId="317"/>
            <ac:picMk id="140" creationId="{DBB8408C-0F6C-4E58-8FDE-B2188697FC50}"/>
          </ac:picMkLst>
        </pc:picChg>
      </pc:sldChg>
      <pc:sldChg chg="addSp delSp modSp mod">
        <pc:chgData name="Felipe da Costa Pereira" userId="9da7774e-0bca-4473-9368-37b6a1415b57" providerId="ADAL" clId="{4F934667-B95E-462A-AAAC-061103197C0D}" dt="2022-07-07T18:38:29.822" v="4750" actId="113"/>
        <pc:sldMkLst>
          <pc:docMk/>
          <pc:sldMk cId="365737481" sldId="318"/>
        </pc:sldMkLst>
        <pc:spChg chg="add mod">
          <ac:chgData name="Felipe da Costa Pereira" userId="9da7774e-0bca-4473-9368-37b6a1415b57" providerId="ADAL" clId="{4F934667-B95E-462A-AAAC-061103197C0D}" dt="2022-07-07T12:11:33.582" v="4115" actId="1037"/>
          <ac:spMkLst>
            <pc:docMk/>
            <pc:sldMk cId="365737481" sldId="318"/>
            <ac:spMk id="2" creationId="{6C7B9678-3235-FCE2-076E-0F5169E6EEE4}"/>
          </ac:spMkLst>
        </pc:spChg>
        <pc:spChg chg="mod">
          <ac:chgData name="Felipe da Costa Pereira" userId="9da7774e-0bca-4473-9368-37b6a1415b57" providerId="ADAL" clId="{4F934667-B95E-462A-AAAC-061103197C0D}" dt="2022-07-07T18:29:52.756" v="4746" actId="20577"/>
          <ac:spMkLst>
            <pc:docMk/>
            <pc:sldMk cId="365737481" sldId="318"/>
            <ac:spMk id="4" creationId="{4BDC1A78-33B6-46A1-A9D8-CC62391CEA7A}"/>
          </ac:spMkLst>
        </pc:spChg>
        <pc:spChg chg="add mod">
          <ac:chgData name="Felipe da Costa Pereira" userId="9da7774e-0bca-4473-9368-37b6a1415b57" providerId="ADAL" clId="{4F934667-B95E-462A-AAAC-061103197C0D}" dt="2022-07-07T10:48:21.801" v="3356" actId="1076"/>
          <ac:spMkLst>
            <pc:docMk/>
            <pc:sldMk cId="365737481" sldId="318"/>
            <ac:spMk id="10" creationId="{C075A11F-A52F-A715-23FC-11779CA3440F}"/>
          </ac:spMkLst>
        </pc:spChg>
        <pc:spChg chg="add mod">
          <ac:chgData name="Felipe da Costa Pereira" userId="9da7774e-0bca-4473-9368-37b6a1415b57" providerId="ADAL" clId="{4F934667-B95E-462A-AAAC-061103197C0D}" dt="2022-07-06T19:42:24.114" v="2662" actId="1076"/>
          <ac:spMkLst>
            <pc:docMk/>
            <pc:sldMk cId="365737481" sldId="318"/>
            <ac:spMk id="36" creationId="{0E0D2E0D-D4C8-4848-36FB-A9979257BE5C}"/>
          </ac:spMkLst>
        </pc:spChg>
        <pc:spChg chg="add mod">
          <ac:chgData name="Felipe da Costa Pereira" userId="9da7774e-0bca-4473-9368-37b6a1415b57" providerId="ADAL" clId="{4F934667-B95E-462A-AAAC-061103197C0D}" dt="2022-07-07T12:13:00.437" v="4155" actId="404"/>
          <ac:spMkLst>
            <pc:docMk/>
            <pc:sldMk cId="365737481" sldId="318"/>
            <ac:spMk id="37" creationId="{6F5E1EAD-FD48-3855-DC7F-7EAF08DD8F88}"/>
          </ac:spMkLst>
        </pc:spChg>
        <pc:spChg chg="add mod">
          <ac:chgData name="Felipe da Costa Pereira" userId="9da7774e-0bca-4473-9368-37b6a1415b57" providerId="ADAL" clId="{4F934667-B95E-462A-AAAC-061103197C0D}" dt="2022-07-07T18:38:25.701" v="4749" actId="113"/>
          <ac:spMkLst>
            <pc:docMk/>
            <pc:sldMk cId="365737481" sldId="318"/>
            <ac:spMk id="38" creationId="{A4D42BCF-027B-36B1-98D7-EB894AC71E2F}"/>
          </ac:spMkLst>
        </pc:spChg>
        <pc:spChg chg="add mod">
          <ac:chgData name="Felipe da Costa Pereira" userId="9da7774e-0bca-4473-9368-37b6a1415b57" providerId="ADAL" clId="{4F934667-B95E-462A-AAAC-061103197C0D}" dt="2022-07-07T18:38:29.822" v="4750" actId="113"/>
          <ac:spMkLst>
            <pc:docMk/>
            <pc:sldMk cId="365737481" sldId="318"/>
            <ac:spMk id="39" creationId="{AB3E41CC-F5E1-9F19-B0D3-96921CB655E4}"/>
          </ac:spMkLst>
        </pc:spChg>
        <pc:spChg chg="add mod">
          <ac:chgData name="Felipe da Costa Pereira" userId="9da7774e-0bca-4473-9368-37b6a1415b57" providerId="ADAL" clId="{4F934667-B95E-462A-AAAC-061103197C0D}" dt="2022-07-06T19:48:18.736" v="2709" actId="571"/>
          <ac:spMkLst>
            <pc:docMk/>
            <pc:sldMk cId="365737481" sldId="318"/>
            <ac:spMk id="40" creationId="{C3CBA2C4-A412-0D09-E3FA-4C7E8199EB5A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43" creationId="{E8C03710-8304-4A66-8B35-1254F80C91E0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44" creationId="{11D06172-8325-41FA-A4F7-4B91F1E6A7F6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45" creationId="{65781A50-D956-4824-AE5A-56202D06887D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46" creationId="{CC9BE320-5321-4A2E-AFD8-D2BB3C7D1765}"/>
          </ac:spMkLst>
        </pc:spChg>
        <pc:spChg chg="add mod">
          <ac:chgData name="Felipe da Costa Pereira" userId="9da7774e-0bca-4473-9368-37b6a1415b57" providerId="ADAL" clId="{4F934667-B95E-462A-AAAC-061103197C0D}" dt="2022-07-07T10:48:26.802" v="3357" actId="1076"/>
          <ac:spMkLst>
            <pc:docMk/>
            <pc:sldMk cId="365737481" sldId="318"/>
            <ac:spMk id="47" creationId="{5A6F0783-E819-82E4-2D5A-E38E24C588E4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70" creationId="{6EEA2B6B-2784-4B69-92B2-0D073D6A3079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83" creationId="{15BB984D-1532-4E52-B130-74C26E5153B8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92" creationId="{C728272C-8D3F-4922-851B-3B6C0EBFF859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108" creationId="{BC50AA7F-9A65-47C5-9972-8F2138AB9E5D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122" creationId="{78D07B17-E83D-4B00-A746-7EBFC1BF64F5}"/>
          </ac:spMkLst>
        </pc:spChg>
        <pc:spChg chg="del">
          <ac:chgData name="Felipe da Costa Pereira" userId="9da7774e-0bca-4473-9368-37b6a1415b57" providerId="ADAL" clId="{4F934667-B95E-462A-AAAC-061103197C0D}" dt="2022-07-06T19:07:32.385" v="2124" actId="478"/>
          <ac:spMkLst>
            <pc:docMk/>
            <pc:sldMk cId="365737481" sldId="318"/>
            <ac:spMk id="123" creationId="{E37F67D8-AC1C-49AE-B44E-4416F2669AA7}"/>
          </ac:spMkLst>
        </pc:spChg>
        <pc:graphicFrameChg chg="del">
          <ac:chgData name="Felipe da Costa Pereira" userId="9da7774e-0bca-4473-9368-37b6a1415b57" providerId="ADAL" clId="{4F934667-B95E-462A-AAAC-061103197C0D}" dt="2022-07-06T19:07:27.864" v="2123" actId="478"/>
          <ac:graphicFrameMkLst>
            <pc:docMk/>
            <pc:sldMk cId="365737481" sldId="318"/>
            <ac:graphicFrameMk id="112" creationId="{257A2F36-0A43-48AD-81DA-20E92DB69EFA}"/>
          </ac:graphicFrameMkLst>
        </pc:graphicFrameChg>
        <pc:picChg chg="add del mod">
          <ac:chgData name="Felipe da Costa Pereira" userId="9da7774e-0bca-4473-9368-37b6a1415b57" providerId="ADAL" clId="{4F934667-B95E-462A-AAAC-061103197C0D}" dt="2022-07-06T19:42:24.114" v="2662" actId="1076"/>
          <ac:picMkLst>
            <pc:docMk/>
            <pc:sldMk cId="365737481" sldId="318"/>
            <ac:picMk id="5" creationId="{88B9663F-70C1-6C37-0A48-7391428101A9}"/>
          </ac:picMkLst>
        </pc:picChg>
        <pc:picChg chg="add del mod ord">
          <ac:chgData name="Felipe da Costa Pereira" userId="9da7774e-0bca-4473-9368-37b6a1415b57" providerId="ADAL" clId="{4F934667-B95E-462A-AAAC-061103197C0D}" dt="2022-07-07T14:22:12.680" v="4226" actId="478"/>
          <ac:picMkLst>
            <pc:docMk/>
            <pc:sldMk cId="365737481" sldId="318"/>
            <ac:picMk id="6" creationId="{0BAAE91A-D5FE-A773-A9DA-B7A604E0A64C}"/>
          </ac:picMkLst>
        </pc:picChg>
        <pc:picChg chg="add del mod">
          <ac:chgData name="Felipe da Costa Pereira" userId="9da7774e-0bca-4473-9368-37b6a1415b57" providerId="ADAL" clId="{4F934667-B95E-462A-AAAC-061103197C0D}" dt="2022-07-06T20:00:58.916" v="2725" actId="478"/>
          <ac:picMkLst>
            <pc:docMk/>
            <pc:sldMk cId="365737481" sldId="318"/>
            <ac:picMk id="7" creationId="{F1327379-125D-3F4E-05B9-FC9203145A5B}"/>
          </ac:picMkLst>
        </pc:picChg>
        <pc:picChg chg="add del mod ord">
          <ac:chgData name="Felipe da Costa Pereira" userId="9da7774e-0bca-4473-9368-37b6a1415b57" providerId="ADAL" clId="{4F934667-B95E-462A-AAAC-061103197C0D}" dt="2022-07-07T15:54:40.702" v="4535" actId="478"/>
          <ac:picMkLst>
            <pc:docMk/>
            <pc:sldMk cId="365737481" sldId="318"/>
            <ac:picMk id="8" creationId="{CF7FDEF3-9E0E-FCAB-8060-9EAB95E29CDB}"/>
          </ac:picMkLst>
        </pc:picChg>
        <pc:picChg chg="add del mod ord">
          <ac:chgData name="Felipe da Costa Pereira" userId="9da7774e-0bca-4473-9368-37b6a1415b57" providerId="ADAL" clId="{4F934667-B95E-462A-AAAC-061103197C0D}" dt="2022-07-07T12:30:45.085" v="4172" actId="478"/>
          <ac:picMkLst>
            <pc:docMk/>
            <pc:sldMk cId="365737481" sldId="318"/>
            <ac:picMk id="9" creationId="{6DF280AD-2349-95BE-22DA-6083E81ADB9A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12" creationId="{6DA841B9-E990-48A4-B109-A1D7D86C8941}"/>
          </ac:picMkLst>
        </pc:picChg>
        <pc:picChg chg="add mod ord">
          <ac:chgData name="Felipe da Costa Pereira" userId="9da7774e-0bca-4473-9368-37b6a1415b57" providerId="ADAL" clId="{4F934667-B95E-462A-AAAC-061103197C0D}" dt="2022-07-07T15:54:49.087" v="4541" actId="167"/>
          <ac:picMkLst>
            <pc:docMk/>
            <pc:sldMk cId="365737481" sldId="318"/>
            <ac:picMk id="12" creationId="{82D76223-69DF-1880-0092-789F04D69FB8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32" creationId="{8F3A125D-5CCE-42AC-A967-CE0382F46727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33" creationId="{DB658C54-E147-4FFD-98BA-254DD12B150B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48" creationId="{3C81F831-36A1-4686-B159-FBE783F1C0F2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78" creationId="{B184F364-50BC-4B8D-A25A-D256A51653FA}"/>
          </ac:picMkLst>
        </pc:picChg>
        <pc:picChg chg="del">
          <ac:chgData name="Felipe da Costa Pereira" userId="9da7774e-0bca-4473-9368-37b6a1415b57" providerId="ADAL" clId="{4F934667-B95E-462A-AAAC-061103197C0D}" dt="2022-07-06T19:07:32.385" v="2124" actId="478"/>
          <ac:picMkLst>
            <pc:docMk/>
            <pc:sldMk cId="365737481" sldId="318"/>
            <ac:picMk id="100" creationId="{582E6D03-1E79-4585-8253-64493B8B1374}"/>
          </ac:picMkLst>
        </pc:pic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3" creationId="{C3573D01-7A8C-489D-98BB-5076960D7FAA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24" creationId="{21A21115-798B-443D-990D-2F93CFED701E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34" creationId="{7F4EF6B3-56B3-4944-AF14-A94E992D81B4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35" creationId="{528D66D5-7A54-45FC-83C2-BE0201832784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49" creationId="{7059B71F-8588-48C4-A8D9-0533C8635CBA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53" creationId="{BE426C98-2C1C-43FA-B62C-F05396FBEA24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54" creationId="{8D14F11B-2902-47E5-B3C8-7F327DEB7DEA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67" creationId="{E9F44D87-BC8F-443B-893B-6CDF875B5E16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101" creationId="{C014765C-6825-4D2F-AAE4-CAAA8E2F61F0}"/>
          </ac:cxnSpMkLst>
        </pc:cxnChg>
        <pc:cxnChg chg="del mod">
          <ac:chgData name="Felipe da Costa Pereira" userId="9da7774e-0bca-4473-9368-37b6a1415b57" providerId="ADAL" clId="{4F934667-B95E-462A-AAAC-061103197C0D}" dt="2022-07-06T19:07:32.385" v="2124" actId="478"/>
          <ac:cxnSpMkLst>
            <pc:docMk/>
            <pc:sldMk cId="365737481" sldId="318"/>
            <ac:cxnSpMk id="116" creationId="{6BE96AB3-4162-4B95-AE4E-F15152621F12}"/>
          </ac:cxnSpMkLst>
        </pc:cxnChg>
      </pc:sldChg>
      <pc:sldChg chg="addSp delSp modSp mod">
        <pc:chgData name="Felipe da Costa Pereira" userId="9da7774e-0bca-4473-9368-37b6a1415b57" providerId="ADAL" clId="{4F934667-B95E-462A-AAAC-061103197C0D}" dt="2022-07-07T15:59:37.257" v="4692" actId="20577"/>
        <pc:sldMkLst>
          <pc:docMk/>
          <pc:sldMk cId="599065501" sldId="319"/>
        </pc:sldMkLst>
        <pc:spChg chg="del">
          <ac:chgData name="Felipe da Costa Pereira" userId="9da7774e-0bca-4473-9368-37b6a1415b57" providerId="ADAL" clId="{4F934667-B95E-462A-AAAC-061103197C0D}" dt="2022-07-06T19:10:20.172" v="2166" actId="478"/>
          <ac:spMkLst>
            <pc:docMk/>
            <pc:sldMk cId="599065501" sldId="319"/>
            <ac:spMk id="2" creationId="{AA101B25-1F95-97B8-05F7-1BB4461C0F9E}"/>
          </ac:spMkLst>
        </pc:spChg>
        <pc:spChg chg="mod">
          <ac:chgData name="Felipe da Costa Pereira" userId="9da7774e-0bca-4473-9368-37b6a1415b57" providerId="ADAL" clId="{4F934667-B95E-462A-AAAC-061103197C0D}" dt="2022-07-06T19:12:38.940" v="2228" actId="5793"/>
          <ac:spMkLst>
            <pc:docMk/>
            <pc:sldMk cId="599065501" sldId="319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4F934667-B95E-462A-AAAC-061103197C0D}" dt="2022-07-06T19:10:20.172" v="2166" actId="478"/>
          <ac:spMkLst>
            <pc:docMk/>
            <pc:sldMk cId="599065501" sldId="319"/>
            <ac:spMk id="10" creationId="{3F144C8B-C31F-72BC-950C-842DF7063175}"/>
          </ac:spMkLst>
        </pc:spChg>
        <pc:spChg chg="del">
          <ac:chgData name="Felipe da Costa Pereira" userId="9da7774e-0bca-4473-9368-37b6a1415b57" providerId="ADAL" clId="{4F934667-B95E-462A-AAAC-061103197C0D}" dt="2022-07-06T19:10:26.181" v="2168" actId="478"/>
          <ac:spMkLst>
            <pc:docMk/>
            <pc:sldMk cId="599065501" sldId="319"/>
            <ac:spMk id="11" creationId="{4EBBBEC8-61F9-C1EF-F837-18CD6BE06693}"/>
          </ac:spMkLst>
        </pc:spChg>
        <pc:spChg chg="del">
          <ac:chgData name="Felipe da Costa Pereira" userId="9da7774e-0bca-4473-9368-37b6a1415b57" providerId="ADAL" clId="{4F934667-B95E-462A-AAAC-061103197C0D}" dt="2022-07-06T19:10:20.172" v="2166" actId="478"/>
          <ac:spMkLst>
            <pc:docMk/>
            <pc:sldMk cId="599065501" sldId="319"/>
            <ac:spMk id="40" creationId="{FCB7842E-0ABA-4D1F-AE2C-5312F22D394A}"/>
          </ac:spMkLst>
        </pc:spChg>
        <pc:spChg chg="del mod">
          <ac:chgData name="Felipe da Costa Pereira" userId="9da7774e-0bca-4473-9368-37b6a1415b57" providerId="ADAL" clId="{4F934667-B95E-462A-AAAC-061103197C0D}" dt="2022-07-06T19:10:54.204" v="2178" actId="478"/>
          <ac:spMkLst>
            <pc:docMk/>
            <pc:sldMk cId="599065501" sldId="319"/>
            <ac:spMk id="41" creationId="{5A2422AC-E6CD-4C34-9B59-58E6A3FFE9D6}"/>
          </ac:spMkLst>
        </pc:spChg>
        <pc:spChg chg="mod">
          <ac:chgData name="Felipe da Costa Pereira" userId="9da7774e-0bca-4473-9368-37b6a1415b57" providerId="ADAL" clId="{4F934667-B95E-462A-AAAC-061103197C0D}" dt="2022-07-07T15:59:37.257" v="4692" actId="20577"/>
          <ac:spMkLst>
            <pc:docMk/>
            <pc:sldMk cId="599065501" sldId="319"/>
            <ac:spMk id="47" creationId="{21F17B4C-942F-4C04-BDCA-34B6AB5D15BA}"/>
          </ac:spMkLst>
        </pc:spChg>
        <pc:picChg chg="add del mod">
          <ac:chgData name="Felipe da Costa Pereira" userId="9da7774e-0bca-4473-9368-37b6a1415b57" providerId="ADAL" clId="{4F934667-B95E-462A-AAAC-061103197C0D}" dt="2022-07-07T14:34:39.174" v="4318" actId="478"/>
          <ac:picMkLst>
            <pc:docMk/>
            <pc:sldMk cId="599065501" sldId="319"/>
            <ac:picMk id="5" creationId="{B4DAD800-4831-A435-7F29-BB32262B2E1C}"/>
          </ac:picMkLst>
        </pc:picChg>
        <pc:picChg chg="add del mod">
          <ac:chgData name="Felipe da Costa Pereira" userId="9da7774e-0bca-4473-9368-37b6a1415b57" providerId="ADAL" clId="{4F934667-B95E-462A-AAAC-061103197C0D}" dt="2022-07-07T15:50:45.146" v="4531" actId="478"/>
          <ac:picMkLst>
            <pc:docMk/>
            <pc:sldMk cId="599065501" sldId="319"/>
            <ac:picMk id="12" creationId="{C15B45DF-0B3E-4E0F-DB33-63DFB82EE5C4}"/>
          </ac:picMkLst>
        </pc:picChg>
        <pc:picChg chg="add del mod">
          <ac:chgData name="Felipe da Costa Pereira" userId="9da7774e-0bca-4473-9368-37b6a1415b57" providerId="ADAL" clId="{4F934667-B95E-462A-AAAC-061103197C0D}" dt="2022-07-07T15:55:06.498" v="4542" actId="478"/>
          <ac:picMkLst>
            <pc:docMk/>
            <pc:sldMk cId="599065501" sldId="319"/>
            <ac:picMk id="14" creationId="{96DD8243-3250-53BE-8261-4D2BEF45C281}"/>
          </ac:picMkLst>
        </pc:picChg>
        <pc:picChg chg="add mod">
          <ac:chgData name="Felipe da Costa Pereira" userId="9da7774e-0bca-4473-9368-37b6a1415b57" providerId="ADAL" clId="{4F934667-B95E-462A-AAAC-061103197C0D}" dt="2022-07-07T15:55:15.174" v="4549" actId="1076"/>
          <ac:picMkLst>
            <pc:docMk/>
            <pc:sldMk cId="599065501" sldId="319"/>
            <ac:picMk id="16" creationId="{BC68ECC1-2B83-8D55-C944-2E88FD473F5D}"/>
          </ac:picMkLst>
        </pc:picChg>
        <pc:picChg chg="del">
          <ac:chgData name="Felipe da Costa Pereira" userId="9da7774e-0bca-4473-9368-37b6a1415b57" providerId="ADAL" clId="{4F934667-B95E-462A-AAAC-061103197C0D}" dt="2022-07-06T19:10:20.172" v="2166" actId="478"/>
          <ac:picMkLst>
            <pc:docMk/>
            <pc:sldMk cId="599065501" sldId="319"/>
            <ac:picMk id="36" creationId="{D3229E45-7EB1-490C-A67D-A7A23E93CB3C}"/>
          </ac:picMkLst>
        </pc:picChg>
        <pc:picChg chg="del">
          <ac:chgData name="Felipe da Costa Pereira" userId="9da7774e-0bca-4473-9368-37b6a1415b57" providerId="ADAL" clId="{4F934667-B95E-462A-AAAC-061103197C0D}" dt="2022-07-06T19:10:23.931" v="2167" actId="478"/>
          <ac:picMkLst>
            <pc:docMk/>
            <pc:sldMk cId="599065501" sldId="319"/>
            <ac:picMk id="38" creationId="{8980F4B7-BA67-4192-93A6-3E4526251F9F}"/>
          </ac:picMkLst>
        </pc:picChg>
        <pc:picChg chg="del">
          <ac:chgData name="Felipe da Costa Pereira" userId="9da7774e-0bca-4473-9368-37b6a1415b57" providerId="ADAL" clId="{4F934667-B95E-462A-AAAC-061103197C0D}" dt="2022-07-06T19:10:20.172" v="2166" actId="478"/>
          <ac:picMkLst>
            <pc:docMk/>
            <pc:sldMk cId="599065501" sldId="319"/>
            <ac:picMk id="39" creationId="{F0AFC926-4BC8-4944-98CF-CD46234B27F5}"/>
          </ac:picMkLst>
        </pc:picChg>
        <pc:cxnChg chg="add del mod">
          <ac:chgData name="Felipe da Costa Pereira" userId="9da7774e-0bca-4473-9368-37b6a1415b57" providerId="ADAL" clId="{4F934667-B95E-462A-AAAC-061103197C0D}" dt="2022-07-07T12:35:04.431" v="4218" actId="478"/>
          <ac:cxnSpMkLst>
            <pc:docMk/>
            <pc:sldMk cId="599065501" sldId="319"/>
            <ac:cxnSpMk id="3" creationId="{9D7E8977-EC2B-6477-88B0-CA6CB42C4D7E}"/>
          </ac:cxnSpMkLst>
        </pc:cxnChg>
        <pc:cxnChg chg="add del mod">
          <ac:chgData name="Felipe da Costa Pereira" userId="9da7774e-0bca-4473-9368-37b6a1415b57" providerId="ADAL" clId="{4F934667-B95E-462A-AAAC-061103197C0D}" dt="2022-07-07T12:35:03.758" v="4217" actId="478"/>
          <ac:cxnSpMkLst>
            <pc:docMk/>
            <pc:sldMk cId="599065501" sldId="319"/>
            <ac:cxnSpMk id="8" creationId="{1FCB110E-386B-D9AB-E164-F854CBCAAE46}"/>
          </ac:cxnSpMkLst>
        </pc:cxnChg>
        <pc:cxnChg chg="add del mod">
          <ac:chgData name="Felipe da Costa Pereira" userId="9da7774e-0bca-4473-9368-37b6a1415b57" providerId="ADAL" clId="{4F934667-B95E-462A-AAAC-061103197C0D}" dt="2022-07-07T12:34:39.055" v="4211" actId="478"/>
          <ac:cxnSpMkLst>
            <pc:docMk/>
            <pc:sldMk cId="599065501" sldId="319"/>
            <ac:cxnSpMk id="9" creationId="{E33DA11F-486B-6F0C-EDD2-EF1DAEB42076}"/>
          </ac:cxnSpMkLst>
        </pc:cxnChg>
        <pc:cxnChg chg="add del mod">
          <ac:chgData name="Felipe da Costa Pereira" userId="9da7774e-0bca-4473-9368-37b6a1415b57" providerId="ADAL" clId="{4F934667-B95E-462A-AAAC-061103197C0D}" dt="2022-07-07T12:35:05.781" v="4220" actId="478"/>
          <ac:cxnSpMkLst>
            <pc:docMk/>
            <pc:sldMk cId="599065501" sldId="319"/>
            <ac:cxnSpMk id="10" creationId="{BD98F89F-573E-A94E-4A6F-C33A4F40B239}"/>
          </ac:cxnSpMkLst>
        </pc:cxnChg>
        <pc:cxnChg chg="add del mod">
          <ac:chgData name="Felipe da Costa Pereira" userId="9da7774e-0bca-4473-9368-37b6a1415b57" providerId="ADAL" clId="{4F934667-B95E-462A-AAAC-061103197C0D}" dt="2022-07-07T12:35:05.126" v="4219" actId="478"/>
          <ac:cxnSpMkLst>
            <pc:docMk/>
            <pc:sldMk cId="599065501" sldId="319"/>
            <ac:cxnSpMk id="11" creationId="{E0247FD1-4F47-F965-9E91-63ECDD240F1D}"/>
          </ac:cxnSpMkLst>
        </pc:cxnChg>
      </pc:sldChg>
      <pc:sldChg chg="delSp modSp mod">
        <pc:chgData name="Felipe da Costa Pereira" userId="9da7774e-0bca-4473-9368-37b6a1415b57" providerId="ADAL" clId="{4F934667-B95E-462A-AAAC-061103197C0D}" dt="2022-07-07T11:46:05.392" v="4082" actId="207"/>
        <pc:sldMkLst>
          <pc:docMk/>
          <pc:sldMk cId="1179476739" sldId="320"/>
        </pc:sldMkLst>
        <pc:spChg chg="mod">
          <ac:chgData name="Felipe da Costa Pereira" userId="9da7774e-0bca-4473-9368-37b6a1415b57" providerId="ADAL" clId="{4F934667-B95E-462A-AAAC-061103197C0D}" dt="2022-07-07T11:46:05.392" v="4082" actId="207"/>
          <ac:spMkLst>
            <pc:docMk/>
            <pc:sldMk cId="1179476739" sldId="320"/>
            <ac:spMk id="9" creationId="{B89C5319-C720-4EA8-81AC-AE600669E52D}"/>
          </ac:spMkLst>
        </pc:spChg>
        <pc:picChg chg="del">
          <ac:chgData name="Felipe da Costa Pereira" userId="9da7774e-0bca-4473-9368-37b6a1415b57" providerId="ADAL" clId="{4F934667-B95E-462A-AAAC-061103197C0D}" dt="2022-07-06T19:13:20.707" v="2251" actId="478"/>
          <ac:picMkLst>
            <pc:docMk/>
            <pc:sldMk cId="1179476739" sldId="320"/>
            <ac:picMk id="39" creationId="{F0AFC926-4BC8-4944-98CF-CD46234B27F5}"/>
          </ac:picMkLst>
        </pc:picChg>
      </pc:sldChg>
      <pc:sldChg chg="del">
        <pc:chgData name="Felipe da Costa Pereira" userId="9da7774e-0bca-4473-9368-37b6a1415b57" providerId="ADAL" clId="{4F934667-B95E-462A-AAAC-061103197C0D}" dt="2022-07-06T19:13:17.885" v="2250" actId="47"/>
        <pc:sldMkLst>
          <pc:docMk/>
          <pc:sldMk cId="4158683561" sldId="321"/>
        </pc:sldMkLst>
      </pc:sldChg>
      <pc:sldChg chg="addSp delSp modSp add mod">
        <pc:chgData name="Felipe da Costa Pereira" userId="9da7774e-0bca-4473-9368-37b6a1415b57" providerId="ADAL" clId="{4F934667-B95E-462A-AAAC-061103197C0D}" dt="2022-07-07T15:58:32.032" v="4584" actId="1076"/>
        <pc:sldMkLst>
          <pc:docMk/>
          <pc:sldMk cId="1754053988" sldId="322"/>
        </pc:sldMkLst>
        <pc:spChg chg="mod">
          <ac:chgData name="Felipe da Costa Pereira" userId="9da7774e-0bca-4473-9368-37b6a1415b57" providerId="ADAL" clId="{4F934667-B95E-462A-AAAC-061103197C0D}" dt="2022-07-06T19:08:12.672" v="2148" actId="20577"/>
          <ac:spMkLst>
            <pc:docMk/>
            <pc:sldMk cId="1754053988" sldId="322"/>
            <ac:spMk id="4" creationId="{4BDC1A78-33B6-46A1-A9D8-CC62391CEA7A}"/>
          </ac:spMkLst>
        </pc:spChg>
        <pc:spChg chg="add mod">
          <ac:chgData name="Felipe da Costa Pereira" userId="9da7774e-0bca-4473-9368-37b6a1415b57" providerId="ADAL" clId="{4F934667-B95E-462A-AAAC-061103197C0D}" dt="2022-07-07T12:11:48.631" v="4121" actId="1037"/>
          <ac:spMkLst>
            <pc:docMk/>
            <pc:sldMk cId="1754053988" sldId="322"/>
            <ac:spMk id="36" creationId="{D28522C6-32DC-7271-2A2B-C23394A0F7EC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43" creationId="{E8C03710-8304-4A66-8B35-1254F80C91E0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44" creationId="{11D06172-8325-41FA-A4F7-4B91F1E6A7F6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45" creationId="{65781A50-D956-4824-AE5A-56202D06887D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46" creationId="{CC9BE320-5321-4A2E-AFD8-D2BB3C7D1765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70" creationId="{6EEA2B6B-2784-4B69-92B2-0D073D6A3079}"/>
          </ac:spMkLst>
        </pc:spChg>
        <pc:spChg chg="del mod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83" creationId="{15BB984D-1532-4E52-B130-74C26E5153B8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92" creationId="{C728272C-8D3F-4922-851B-3B6C0EBFF859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108" creationId="{BC50AA7F-9A65-47C5-9972-8F2138AB9E5D}"/>
          </ac:spMkLst>
        </pc:spChg>
        <pc:spChg chg="del mod">
          <ac:chgData name="Felipe da Costa Pereira" userId="9da7774e-0bca-4473-9368-37b6a1415b57" providerId="ADAL" clId="{4F934667-B95E-462A-AAAC-061103197C0D}" dt="2022-07-07T12:00:58.747" v="4098" actId="478"/>
          <ac:spMkLst>
            <pc:docMk/>
            <pc:sldMk cId="1754053988" sldId="322"/>
            <ac:spMk id="122" creationId="{78D07B17-E83D-4B00-A746-7EBFC1BF64F5}"/>
          </ac:spMkLst>
        </pc:spChg>
        <pc:spChg chg="del">
          <ac:chgData name="Felipe da Costa Pereira" userId="9da7774e-0bca-4473-9368-37b6a1415b57" providerId="ADAL" clId="{4F934667-B95E-462A-AAAC-061103197C0D}" dt="2022-07-07T12:00:19.527" v="4084" actId="478"/>
          <ac:spMkLst>
            <pc:docMk/>
            <pc:sldMk cId="1754053988" sldId="322"/>
            <ac:spMk id="123" creationId="{E37F67D8-AC1C-49AE-B44E-4416F2669AA7}"/>
          </ac:spMkLst>
        </pc:spChg>
        <pc:graphicFrameChg chg="del mod modGraphic">
          <ac:chgData name="Felipe da Costa Pereira" userId="9da7774e-0bca-4473-9368-37b6a1415b57" providerId="ADAL" clId="{4F934667-B95E-462A-AAAC-061103197C0D}" dt="2022-07-07T15:58:05.914" v="4579" actId="478"/>
          <ac:graphicFrameMkLst>
            <pc:docMk/>
            <pc:sldMk cId="1754053988" sldId="322"/>
            <ac:graphicFrameMk id="112" creationId="{257A2F36-0A43-48AD-81DA-20E92DB69EFA}"/>
          </ac:graphicFrameMkLst>
        </pc:graphicFrameChg>
        <pc:picChg chg="add mod">
          <ac:chgData name="Felipe da Costa Pereira" userId="9da7774e-0bca-4473-9368-37b6a1415b57" providerId="ADAL" clId="{4F934667-B95E-462A-AAAC-061103197C0D}" dt="2022-07-07T12:01:00.354" v="4099" actId="1076"/>
          <ac:picMkLst>
            <pc:docMk/>
            <pc:sldMk cId="1754053988" sldId="322"/>
            <ac:picMk id="5" creationId="{A79914D7-C8F5-9802-AD67-C16DF5D5C3EB}"/>
          </ac:picMkLst>
        </pc:picChg>
        <pc:picChg chg="add mod">
          <ac:chgData name="Felipe da Costa Pereira" userId="9da7774e-0bca-4473-9368-37b6a1415b57" providerId="ADAL" clId="{4F934667-B95E-462A-AAAC-061103197C0D}" dt="2022-07-07T15:58:32.032" v="4584" actId="1076"/>
          <ac:picMkLst>
            <pc:docMk/>
            <pc:sldMk cId="1754053988" sldId="322"/>
            <ac:picMk id="7" creationId="{5205113F-2DDF-87AC-5799-7688F410C0EB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32" creationId="{8F3A125D-5CCE-42AC-A967-CE0382F46727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33" creationId="{DB658C54-E147-4FFD-98BA-254DD12B150B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48" creationId="{3C81F831-36A1-4686-B159-FBE783F1C0F2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78" creationId="{B184F364-50BC-4B8D-A25A-D256A51653FA}"/>
          </ac:picMkLst>
        </pc:picChg>
        <pc:picChg chg="del">
          <ac:chgData name="Felipe da Costa Pereira" userId="9da7774e-0bca-4473-9368-37b6a1415b57" providerId="ADAL" clId="{4F934667-B95E-462A-AAAC-061103197C0D}" dt="2022-07-07T12:00:19.527" v="4084" actId="478"/>
          <ac:picMkLst>
            <pc:docMk/>
            <pc:sldMk cId="1754053988" sldId="322"/>
            <ac:picMk id="100" creationId="{582E6D03-1E79-4585-8253-64493B8B1374}"/>
          </ac:picMkLst>
        </pc:pic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3" creationId="{C3573D01-7A8C-489D-98BB-5076960D7FAA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24" creationId="{21A21115-798B-443D-990D-2F93CFED701E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34" creationId="{7F4EF6B3-56B3-4944-AF14-A94E992D81B4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35" creationId="{528D66D5-7A54-45FC-83C2-BE0201832784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49" creationId="{7059B71F-8588-48C4-A8D9-0533C8635CBA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53" creationId="{BE426C98-2C1C-43FA-B62C-F05396FBEA24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54" creationId="{8D14F11B-2902-47E5-B3C8-7F327DEB7DEA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67" creationId="{E9F44D87-BC8F-443B-893B-6CDF875B5E16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101" creationId="{C014765C-6825-4D2F-AAE4-CAAA8E2F61F0}"/>
          </ac:cxnSpMkLst>
        </pc:cxnChg>
        <pc:cxnChg chg="del mod">
          <ac:chgData name="Felipe da Costa Pereira" userId="9da7774e-0bca-4473-9368-37b6a1415b57" providerId="ADAL" clId="{4F934667-B95E-462A-AAAC-061103197C0D}" dt="2022-07-07T12:00:19.527" v="4084" actId="478"/>
          <ac:cxnSpMkLst>
            <pc:docMk/>
            <pc:sldMk cId="1754053988" sldId="322"/>
            <ac:cxnSpMk id="116" creationId="{6BE96AB3-4162-4B95-AE4E-F15152621F12}"/>
          </ac:cxnSpMkLst>
        </pc:cxnChg>
      </pc:sldChg>
      <pc:sldChg chg="addSp delSp modSp add mod modAnim">
        <pc:chgData name="Felipe da Costa Pereira" userId="9da7774e-0bca-4473-9368-37b6a1415b57" providerId="ADAL" clId="{4F934667-B95E-462A-AAAC-061103197C0D}" dt="2022-07-08T13:06:40.814" v="4796" actId="1076"/>
        <pc:sldMkLst>
          <pc:docMk/>
          <pc:sldMk cId="2593442090" sldId="323"/>
        </pc:sldMkLst>
        <pc:spChg chg="mod">
          <ac:chgData name="Felipe da Costa Pereira" userId="9da7774e-0bca-4473-9368-37b6a1415b57" providerId="ADAL" clId="{4F934667-B95E-462A-AAAC-061103197C0D}" dt="2022-07-06T19:13:00.398" v="2249" actId="20577"/>
          <ac:spMkLst>
            <pc:docMk/>
            <pc:sldMk cId="2593442090" sldId="323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4F934667-B95E-462A-AAAC-061103197C0D}" dt="2022-07-07T11:38:23.967" v="3785" actId="478"/>
          <ac:spMkLst>
            <pc:docMk/>
            <pc:sldMk cId="2593442090" sldId="323"/>
            <ac:spMk id="8" creationId="{75E99A72-5869-FCAB-BD34-B8B3610FFD4C}"/>
          </ac:spMkLst>
        </pc:spChg>
        <pc:spChg chg="add mod">
          <ac:chgData name="Felipe da Costa Pereira" userId="9da7774e-0bca-4473-9368-37b6a1415b57" providerId="ADAL" clId="{4F934667-B95E-462A-AAAC-061103197C0D}" dt="2022-07-07T11:43:38.830" v="4047" actId="14100"/>
          <ac:spMkLst>
            <pc:docMk/>
            <pc:sldMk cId="2593442090" sldId="323"/>
            <ac:spMk id="10" creationId="{AAABA4A9-46A3-0876-0264-ABDA68628EFD}"/>
          </ac:spMkLst>
        </pc:spChg>
        <pc:spChg chg="add mod">
          <ac:chgData name="Felipe da Costa Pereira" userId="9da7774e-0bca-4473-9368-37b6a1415b57" providerId="ADAL" clId="{4F934667-B95E-462A-AAAC-061103197C0D}" dt="2022-07-07T11:43:30.952" v="4044" actId="1035"/>
          <ac:spMkLst>
            <pc:docMk/>
            <pc:sldMk cId="2593442090" sldId="323"/>
            <ac:spMk id="12" creationId="{91BA3690-29E6-FDEB-FB74-686D2A54CFFC}"/>
          </ac:spMkLst>
        </pc:spChg>
        <pc:spChg chg="add mod">
          <ac:chgData name="Felipe da Costa Pereira" userId="9da7774e-0bca-4473-9368-37b6a1415b57" providerId="ADAL" clId="{4F934667-B95E-462A-AAAC-061103197C0D}" dt="2022-07-07T11:41:36.520" v="4018" actId="164"/>
          <ac:spMkLst>
            <pc:docMk/>
            <pc:sldMk cId="2593442090" sldId="323"/>
            <ac:spMk id="13" creationId="{1B95C926-3A32-2846-95C6-77987C4D83E6}"/>
          </ac:spMkLst>
        </pc:spChg>
        <pc:spChg chg="add mod">
          <ac:chgData name="Felipe da Costa Pereira" userId="9da7774e-0bca-4473-9368-37b6a1415b57" providerId="ADAL" clId="{4F934667-B95E-462A-AAAC-061103197C0D}" dt="2022-07-08T13:06:36.718" v="4795" actId="165"/>
          <ac:spMkLst>
            <pc:docMk/>
            <pc:sldMk cId="2593442090" sldId="323"/>
            <ac:spMk id="14" creationId="{0445909D-EDCF-F320-3DEF-7EBECB03A7B3}"/>
          </ac:spMkLst>
        </pc:spChg>
        <pc:spChg chg="add mod">
          <ac:chgData name="Felipe da Costa Pereira" userId="9da7774e-0bca-4473-9368-37b6a1415b57" providerId="ADAL" clId="{4F934667-B95E-462A-AAAC-061103197C0D}" dt="2022-07-07T11:41:45.590" v="4020" actId="164"/>
          <ac:spMkLst>
            <pc:docMk/>
            <pc:sldMk cId="2593442090" sldId="323"/>
            <ac:spMk id="15" creationId="{6E8FA9B3-9AAD-2EBD-717F-C8D66773860C}"/>
          </ac:spMkLst>
        </pc:spChg>
        <pc:spChg chg="del">
          <ac:chgData name="Felipe da Costa Pereira" userId="9da7774e-0bca-4473-9368-37b6a1415b57" providerId="ADAL" clId="{4F934667-B95E-462A-AAAC-061103197C0D}" dt="2022-07-06T19:11:06.446" v="2182" actId="478"/>
          <ac:spMkLst>
            <pc:docMk/>
            <pc:sldMk cId="2593442090" sldId="323"/>
            <ac:spMk id="47" creationId="{21F17B4C-942F-4C04-BDCA-34B6AB5D15BA}"/>
          </ac:spMkLst>
        </pc:spChg>
        <pc:grpChg chg="add mod">
          <ac:chgData name="Felipe da Costa Pereira" userId="9da7774e-0bca-4473-9368-37b6a1415b57" providerId="ADAL" clId="{4F934667-B95E-462A-AAAC-061103197C0D}" dt="2022-07-07T11:43:30.952" v="4044" actId="1035"/>
          <ac:grpSpMkLst>
            <pc:docMk/>
            <pc:sldMk cId="2593442090" sldId="323"/>
            <ac:grpSpMk id="2" creationId="{FBE7CA8E-F658-D5E3-AA28-156FB35CCE84}"/>
          </ac:grpSpMkLst>
        </pc:grpChg>
        <pc:grpChg chg="add mod topLvl">
          <ac:chgData name="Felipe da Costa Pereira" userId="9da7774e-0bca-4473-9368-37b6a1415b57" providerId="ADAL" clId="{4F934667-B95E-462A-AAAC-061103197C0D}" dt="2022-07-08T13:06:36.718" v="4795" actId="165"/>
          <ac:grpSpMkLst>
            <pc:docMk/>
            <pc:sldMk cId="2593442090" sldId="323"/>
            <ac:grpSpMk id="5" creationId="{F1B283C9-3AA3-CEB2-94DB-813C1CD6E796}"/>
          </ac:grpSpMkLst>
        </pc:grpChg>
        <pc:grpChg chg="add mod">
          <ac:chgData name="Felipe da Costa Pereira" userId="9da7774e-0bca-4473-9368-37b6a1415b57" providerId="ADAL" clId="{4F934667-B95E-462A-AAAC-061103197C0D}" dt="2022-07-07T11:43:30.952" v="4044" actId="1035"/>
          <ac:grpSpMkLst>
            <pc:docMk/>
            <pc:sldMk cId="2593442090" sldId="323"/>
            <ac:grpSpMk id="6" creationId="{8190EB2F-CCEA-2F51-4A93-C50D518FFF1E}"/>
          </ac:grpSpMkLst>
        </pc:grpChg>
        <pc:grpChg chg="add del mod">
          <ac:chgData name="Felipe da Costa Pereira" userId="9da7774e-0bca-4473-9368-37b6a1415b57" providerId="ADAL" clId="{4F934667-B95E-462A-AAAC-061103197C0D}" dt="2022-07-08T13:06:36.718" v="4795" actId="165"/>
          <ac:grpSpMkLst>
            <pc:docMk/>
            <pc:sldMk cId="2593442090" sldId="323"/>
            <ac:grpSpMk id="18" creationId="{A9C2586D-0A58-C865-6C0C-5B71AFC01079}"/>
          </ac:grpSpMkLst>
        </pc:grpChg>
        <pc:picChg chg="add mod">
          <ac:chgData name="Felipe da Costa Pereira" userId="9da7774e-0bca-4473-9368-37b6a1415b57" providerId="ADAL" clId="{4F934667-B95E-462A-AAAC-061103197C0D}" dt="2022-07-07T11:43:30.952" v="4044" actId="1035"/>
          <ac:picMkLst>
            <pc:docMk/>
            <pc:sldMk cId="2593442090" sldId="323"/>
            <ac:picMk id="3" creationId="{6F4E0E87-92EE-C372-E90F-4877F56B74E2}"/>
          </ac:picMkLst>
        </pc:picChg>
        <pc:picChg chg="del">
          <ac:chgData name="Felipe da Costa Pereira" userId="9da7774e-0bca-4473-9368-37b6a1415b57" providerId="ADAL" clId="{4F934667-B95E-462A-AAAC-061103197C0D}" dt="2022-07-06T19:11:05.069" v="2181" actId="478"/>
          <ac:picMkLst>
            <pc:docMk/>
            <pc:sldMk cId="2593442090" sldId="323"/>
            <ac:picMk id="5" creationId="{B4DAD800-4831-A435-7F29-BB32262B2E1C}"/>
          </ac:picMkLst>
        </pc:picChg>
        <pc:picChg chg="add mod">
          <ac:chgData name="Felipe da Costa Pereira" userId="9da7774e-0bca-4473-9368-37b6a1415b57" providerId="ADAL" clId="{4F934667-B95E-462A-AAAC-061103197C0D}" dt="2022-07-07T11:41:36.520" v="4018" actId="164"/>
          <ac:picMkLst>
            <pc:docMk/>
            <pc:sldMk cId="2593442090" sldId="323"/>
            <ac:picMk id="7" creationId="{05E2D4BE-86F5-AF39-84B9-47B9E6488155}"/>
          </ac:picMkLst>
        </pc:picChg>
        <pc:picChg chg="add mod">
          <ac:chgData name="Felipe da Costa Pereira" userId="9da7774e-0bca-4473-9368-37b6a1415b57" providerId="ADAL" clId="{4F934667-B95E-462A-AAAC-061103197C0D}" dt="2022-07-08T13:06:36.718" v="4795" actId="165"/>
          <ac:picMkLst>
            <pc:docMk/>
            <pc:sldMk cId="2593442090" sldId="323"/>
            <ac:picMk id="9" creationId="{8A792D2C-6881-CA94-E71F-8CAD6074B16F}"/>
          </ac:picMkLst>
        </pc:picChg>
        <pc:picChg chg="add mod">
          <ac:chgData name="Felipe da Costa Pereira" userId="9da7774e-0bca-4473-9368-37b6a1415b57" providerId="ADAL" clId="{4F934667-B95E-462A-AAAC-061103197C0D}" dt="2022-07-07T11:41:45.590" v="4020" actId="164"/>
          <ac:picMkLst>
            <pc:docMk/>
            <pc:sldMk cId="2593442090" sldId="323"/>
            <ac:picMk id="11" creationId="{D868F64A-2408-1A3A-2EE8-BD65F727B00E}"/>
          </ac:picMkLst>
        </pc:picChg>
        <pc:picChg chg="add mod">
          <ac:chgData name="Felipe da Costa Pereira" userId="9da7774e-0bca-4473-9368-37b6a1415b57" providerId="ADAL" clId="{4F934667-B95E-462A-AAAC-061103197C0D}" dt="2022-07-06T19:11:49.206" v="2205" actId="571"/>
          <ac:picMkLst>
            <pc:docMk/>
            <pc:sldMk cId="2593442090" sldId="323"/>
            <ac:picMk id="13" creationId="{23B11AA1-B847-A9FF-5196-5132AF348D82}"/>
          </ac:picMkLst>
        </pc:picChg>
        <pc:picChg chg="add mod">
          <ac:chgData name="Felipe da Costa Pereira" userId="9da7774e-0bca-4473-9368-37b6a1415b57" providerId="ADAL" clId="{4F934667-B95E-462A-AAAC-061103197C0D}" dt="2022-07-06T19:11:49.206" v="2205" actId="571"/>
          <ac:picMkLst>
            <pc:docMk/>
            <pc:sldMk cId="2593442090" sldId="323"/>
            <ac:picMk id="14" creationId="{87AF2F4C-8E75-4F9E-8FBF-DBB91AD1A622}"/>
          </ac:picMkLst>
        </pc:picChg>
        <pc:picChg chg="add mod topLvl">
          <ac:chgData name="Felipe da Costa Pereira" userId="9da7774e-0bca-4473-9368-37b6a1415b57" providerId="ADAL" clId="{4F934667-B95E-462A-AAAC-061103197C0D}" dt="2022-07-08T13:06:40.814" v="4796" actId="1076"/>
          <ac:picMkLst>
            <pc:docMk/>
            <pc:sldMk cId="2593442090" sldId="323"/>
            <ac:picMk id="17" creationId="{EFD57726-31A5-B707-37FA-FA65D39422D8}"/>
          </ac:picMkLst>
        </pc:picChg>
      </pc:sldChg>
      <pc:sldChg chg="addSp delSp modSp add mod delAnim">
        <pc:chgData name="Felipe da Costa Pereira" userId="9da7774e-0bca-4473-9368-37b6a1415b57" providerId="ADAL" clId="{4F934667-B95E-462A-AAAC-061103197C0D}" dt="2022-07-08T13:42:20.224" v="4894" actId="1076"/>
        <pc:sldMkLst>
          <pc:docMk/>
          <pc:sldMk cId="2258234672" sldId="324"/>
        </pc:sldMkLst>
        <pc:spChg chg="mod">
          <ac:chgData name="Felipe da Costa Pereira" userId="9da7774e-0bca-4473-9368-37b6a1415b57" providerId="ADAL" clId="{4F934667-B95E-462A-AAAC-061103197C0D}" dt="2022-07-08T13:42:05.425" v="4891" actId="1076"/>
          <ac:spMkLst>
            <pc:docMk/>
            <pc:sldMk cId="2258234672" sldId="324"/>
            <ac:spMk id="10" creationId="{AAABA4A9-46A3-0876-0264-ABDA68628EFD}"/>
          </ac:spMkLst>
        </pc:spChg>
        <pc:spChg chg="del">
          <ac:chgData name="Felipe da Costa Pereira" userId="9da7774e-0bca-4473-9368-37b6a1415b57" providerId="ADAL" clId="{4F934667-B95E-462A-AAAC-061103197C0D}" dt="2022-07-08T13:37:36.364" v="4798" actId="478"/>
          <ac:spMkLst>
            <pc:docMk/>
            <pc:sldMk cId="2258234672" sldId="324"/>
            <ac:spMk id="12" creationId="{91BA3690-29E6-FDEB-FB74-686D2A54CFFC}"/>
          </ac:spMkLst>
        </pc:spChg>
        <pc:grpChg chg="del">
          <ac:chgData name="Felipe da Costa Pereira" userId="9da7774e-0bca-4473-9368-37b6a1415b57" providerId="ADAL" clId="{4F934667-B95E-462A-AAAC-061103197C0D}" dt="2022-07-08T13:37:36.364" v="4798" actId="478"/>
          <ac:grpSpMkLst>
            <pc:docMk/>
            <pc:sldMk cId="2258234672" sldId="324"/>
            <ac:grpSpMk id="2" creationId="{FBE7CA8E-F658-D5E3-AA28-156FB35CCE84}"/>
          </ac:grpSpMkLst>
        </pc:grpChg>
        <pc:grpChg chg="del">
          <ac:chgData name="Felipe da Costa Pereira" userId="9da7774e-0bca-4473-9368-37b6a1415b57" providerId="ADAL" clId="{4F934667-B95E-462A-AAAC-061103197C0D}" dt="2022-07-08T13:37:36.364" v="4798" actId="478"/>
          <ac:grpSpMkLst>
            <pc:docMk/>
            <pc:sldMk cId="2258234672" sldId="324"/>
            <ac:grpSpMk id="5" creationId="{F1B283C9-3AA3-CEB2-94DB-813C1CD6E796}"/>
          </ac:grpSpMkLst>
        </pc:grpChg>
        <pc:grpChg chg="del">
          <ac:chgData name="Felipe da Costa Pereira" userId="9da7774e-0bca-4473-9368-37b6a1415b57" providerId="ADAL" clId="{4F934667-B95E-462A-AAAC-061103197C0D}" dt="2022-07-08T13:37:36.364" v="4798" actId="478"/>
          <ac:grpSpMkLst>
            <pc:docMk/>
            <pc:sldMk cId="2258234672" sldId="324"/>
            <ac:grpSpMk id="6" creationId="{8190EB2F-CCEA-2F51-4A93-C50D518FFF1E}"/>
          </ac:grpSpMkLst>
        </pc:grpChg>
        <pc:picChg chg="del">
          <ac:chgData name="Felipe da Costa Pereira" userId="9da7774e-0bca-4473-9368-37b6a1415b57" providerId="ADAL" clId="{4F934667-B95E-462A-AAAC-061103197C0D}" dt="2022-07-08T13:37:36.364" v="4798" actId="478"/>
          <ac:picMkLst>
            <pc:docMk/>
            <pc:sldMk cId="2258234672" sldId="324"/>
            <ac:picMk id="3" creationId="{6F4E0E87-92EE-C372-E90F-4877F56B74E2}"/>
          </ac:picMkLst>
        </pc:picChg>
        <pc:picChg chg="add mod modCrop">
          <ac:chgData name="Felipe da Costa Pereira" userId="9da7774e-0bca-4473-9368-37b6a1415b57" providerId="ADAL" clId="{4F934667-B95E-462A-AAAC-061103197C0D}" dt="2022-07-08T13:42:20.224" v="4894" actId="1076"/>
          <ac:picMkLst>
            <pc:docMk/>
            <pc:sldMk cId="2258234672" sldId="324"/>
            <ac:picMk id="16" creationId="{18A66401-CFE6-CB0B-8221-8A4492964BDD}"/>
          </ac:picMkLst>
        </pc:picChg>
        <pc:picChg chg="del">
          <ac:chgData name="Felipe da Costa Pereira" userId="9da7774e-0bca-4473-9368-37b6a1415b57" providerId="ADAL" clId="{4F934667-B95E-462A-AAAC-061103197C0D}" dt="2022-07-08T13:41:37.534" v="4878" actId="478"/>
          <ac:picMkLst>
            <pc:docMk/>
            <pc:sldMk cId="2258234672" sldId="324"/>
            <ac:picMk id="17" creationId="{EFD57726-31A5-B707-37FA-FA65D39422D8}"/>
          </ac:picMkLst>
        </pc:picChg>
      </pc:sldChg>
    </pc:docChg>
  </pc:docChgLst>
  <pc:docChgLst>
    <pc:chgData name="Felipe da Costa Pereira" userId="9da7774e-0bca-4473-9368-37b6a1415b57" providerId="ADAL" clId="{4858DD2A-701C-41D1-A9F1-C07DAAE72C93}"/>
    <pc:docChg chg="modSld">
      <pc:chgData name="Felipe da Costa Pereira" userId="9da7774e-0bca-4473-9368-37b6a1415b57" providerId="ADAL" clId="{4858DD2A-701C-41D1-A9F1-C07DAAE72C93}" dt="2022-07-02T03:43:13.427" v="2" actId="1076"/>
      <pc:docMkLst>
        <pc:docMk/>
      </pc:docMkLst>
      <pc:sldChg chg="modSp mod">
        <pc:chgData name="Felipe da Costa Pereira" userId="9da7774e-0bca-4473-9368-37b6a1415b57" providerId="ADAL" clId="{4858DD2A-701C-41D1-A9F1-C07DAAE72C93}" dt="2022-06-20T11:48:43.015" v="1" actId="1076"/>
        <pc:sldMkLst>
          <pc:docMk/>
          <pc:sldMk cId="1747614211" sldId="284"/>
        </pc:sldMkLst>
        <pc:spChg chg="mod">
          <ac:chgData name="Felipe da Costa Pereira" userId="9da7774e-0bca-4473-9368-37b6a1415b57" providerId="ADAL" clId="{4858DD2A-701C-41D1-A9F1-C07DAAE72C93}" dt="2022-06-20T11:48:39.189" v="0" actId="1076"/>
          <ac:spMkLst>
            <pc:docMk/>
            <pc:sldMk cId="1747614211" sldId="284"/>
            <ac:spMk id="2" creationId="{CD20873F-C54F-39CD-A917-F2A617DE6CB1}"/>
          </ac:spMkLst>
        </pc:spChg>
        <pc:spChg chg="mod">
          <ac:chgData name="Felipe da Costa Pereira" userId="9da7774e-0bca-4473-9368-37b6a1415b57" providerId="ADAL" clId="{4858DD2A-701C-41D1-A9F1-C07DAAE72C93}" dt="2022-06-20T11:48:43.015" v="1" actId="1076"/>
          <ac:spMkLst>
            <pc:docMk/>
            <pc:sldMk cId="1747614211" sldId="284"/>
            <ac:spMk id="3" creationId="{5FB6C0A6-2705-5C34-F22E-D8CF5A1486D4}"/>
          </ac:spMkLst>
        </pc:spChg>
      </pc:sldChg>
      <pc:sldChg chg="modSp mod">
        <pc:chgData name="Felipe da Costa Pereira" userId="9da7774e-0bca-4473-9368-37b6a1415b57" providerId="ADAL" clId="{4858DD2A-701C-41D1-A9F1-C07DAAE72C93}" dt="2022-07-02T03:43:13.427" v="2" actId="1076"/>
        <pc:sldMkLst>
          <pc:docMk/>
          <pc:sldMk cId="365737481" sldId="318"/>
        </pc:sldMkLst>
        <pc:spChg chg="mod">
          <ac:chgData name="Felipe da Costa Pereira" userId="9da7774e-0bca-4473-9368-37b6a1415b57" providerId="ADAL" clId="{4858DD2A-701C-41D1-A9F1-C07DAAE72C93}" dt="2022-07-02T03:43:13.427" v="2" actId="1076"/>
          <ac:spMkLst>
            <pc:docMk/>
            <pc:sldMk cId="365737481" sldId="318"/>
            <ac:spMk id="123" creationId="{E37F67D8-AC1C-49AE-B44E-4416F2669AA7}"/>
          </ac:spMkLst>
        </pc:spChg>
      </pc:sldChg>
    </pc:docChg>
  </pc:docChgLst>
  <pc:docChgLst>
    <pc:chgData name="Pedro" userId="a2967595-4c36-4cb9-9d7a-25162316b230" providerId="ADAL" clId="{C2F29ED9-1340-42DC-B50E-C35CC01BD26A}"/>
    <pc:docChg chg="custSel modSld">
      <pc:chgData name="Pedro" userId="a2967595-4c36-4cb9-9d7a-25162316b230" providerId="ADAL" clId="{C2F29ED9-1340-42DC-B50E-C35CC01BD26A}" dt="2022-06-20T23:36:28.128" v="6" actId="1076"/>
      <pc:docMkLst>
        <pc:docMk/>
      </pc:docMkLst>
      <pc:sldChg chg="addSp delSp modSp mod">
        <pc:chgData name="Pedro" userId="a2967595-4c36-4cb9-9d7a-25162316b230" providerId="ADAL" clId="{C2F29ED9-1340-42DC-B50E-C35CC01BD26A}" dt="2022-06-20T23:36:28.128" v="6" actId="1076"/>
        <pc:sldMkLst>
          <pc:docMk/>
          <pc:sldMk cId="1747614211" sldId="284"/>
        </pc:sldMkLst>
        <pc:picChg chg="del">
          <ac:chgData name="Pedro" userId="a2967595-4c36-4cb9-9d7a-25162316b230" providerId="ADAL" clId="{C2F29ED9-1340-42DC-B50E-C35CC01BD26A}" dt="2022-06-20T22:33:42.525" v="0" actId="478"/>
          <ac:picMkLst>
            <pc:docMk/>
            <pc:sldMk cId="1747614211" sldId="284"/>
            <ac:picMk id="22" creationId="{02FEDE66-8E64-FD58-11EB-35782DDEF968}"/>
          </ac:picMkLst>
        </pc:picChg>
        <pc:picChg chg="add mod">
          <ac:chgData name="Pedro" userId="a2967595-4c36-4cb9-9d7a-25162316b230" providerId="ADAL" clId="{C2F29ED9-1340-42DC-B50E-C35CC01BD26A}" dt="2022-06-20T23:36:28.128" v="6" actId="1076"/>
          <ac:picMkLst>
            <pc:docMk/>
            <pc:sldMk cId="1747614211" sldId="284"/>
            <ac:picMk id="24" creationId="{5BF100F6-5CED-9C62-B2DF-D0B099609BC0}"/>
          </ac:picMkLst>
        </pc:picChg>
      </pc:sldChg>
    </pc:docChg>
  </pc:docChgLst>
  <pc:docChgLst>
    <pc:chgData name="Felipe da Costa Pereira" userId="9da7774e-0bca-4473-9368-37b6a1415b57" providerId="ADAL" clId="{9BCC6AAA-8F64-4153-AA42-94068F9E5CAD}"/>
    <pc:docChg chg="undo redo custSel addSld delSld modSld sldOrd modMainMaster addSection delSection modSection">
      <pc:chgData name="Felipe da Costa Pereira" userId="9da7774e-0bca-4473-9368-37b6a1415b57" providerId="ADAL" clId="{9BCC6AAA-8F64-4153-AA42-94068F9E5CAD}" dt="2022-06-20T11:23:04.441" v="7109" actId="6549"/>
      <pc:docMkLst>
        <pc:docMk/>
      </pc:docMkLst>
      <pc:sldChg chg="modSp mod">
        <pc:chgData name="Felipe da Costa Pereira" userId="9da7774e-0bca-4473-9368-37b6a1415b57" providerId="ADAL" clId="{9BCC6AAA-8F64-4153-AA42-94068F9E5CAD}" dt="2022-06-19T12:07:23.257" v="4056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9BCC6AAA-8F64-4153-AA42-94068F9E5CAD}" dt="2022-06-19T12:07:23.257" v="4056" actId="6549"/>
          <ac:spMkLst>
            <pc:docMk/>
            <pc:sldMk cId="2806257027" sldId="256"/>
            <ac:spMk id="2" creationId="{DE3D84FB-5D02-47D2-98FD-4F01A02E2AEA}"/>
          </ac:spMkLst>
        </pc:spChg>
      </pc:sldChg>
      <pc:sldChg chg="del">
        <pc:chgData name="Felipe da Costa Pereira" userId="9da7774e-0bca-4473-9368-37b6a1415b57" providerId="ADAL" clId="{9BCC6AAA-8F64-4153-AA42-94068F9E5CAD}" dt="2022-06-19T13:14:32.535" v="6442" actId="47"/>
        <pc:sldMkLst>
          <pc:docMk/>
          <pc:sldMk cId="1401741552" sldId="277"/>
        </pc:sldMkLst>
      </pc:sldChg>
      <pc:sldChg chg="addSp delSp modSp mod modShow">
        <pc:chgData name="Felipe da Costa Pereira" userId="9da7774e-0bca-4473-9368-37b6a1415b57" providerId="ADAL" clId="{9BCC6AAA-8F64-4153-AA42-94068F9E5CAD}" dt="2022-06-19T13:12:34.225" v="6427" actId="1076"/>
        <pc:sldMkLst>
          <pc:docMk/>
          <pc:sldMk cId="2115141650" sldId="279"/>
        </pc:sldMkLst>
        <pc:spChg chg="del mod">
          <ac:chgData name="Felipe da Costa Pereira" userId="9da7774e-0bca-4473-9368-37b6a1415b57" providerId="ADAL" clId="{9BCC6AAA-8F64-4153-AA42-94068F9E5CAD}" dt="2022-06-17T18:48:27.536" v="240" actId="478"/>
          <ac:spMkLst>
            <pc:docMk/>
            <pc:sldMk cId="2115141650" sldId="279"/>
            <ac:spMk id="2" creationId="{E08E4962-80C9-4438-9C1F-B5504BB6DCA7}"/>
          </ac:spMkLst>
        </pc:spChg>
        <pc:spChg chg="add del">
          <ac:chgData name="Felipe da Costa Pereira" userId="9da7774e-0bca-4473-9368-37b6a1415b57" providerId="ADAL" clId="{9BCC6AAA-8F64-4153-AA42-94068F9E5CAD}" dt="2022-06-17T18:33:34.531" v="13" actId="22"/>
          <ac:spMkLst>
            <pc:docMk/>
            <pc:sldMk cId="2115141650" sldId="279"/>
            <ac:spMk id="6" creationId="{EAA143BA-6814-4532-8513-268E73B3FC7A}"/>
          </ac:spMkLst>
        </pc:spChg>
        <pc:spChg chg="add del mod topLvl">
          <ac:chgData name="Felipe da Costa Pereira" userId="9da7774e-0bca-4473-9368-37b6a1415b57" providerId="ADAL" clId="{9BCC6AAA-8F64-4153-AA42-94068F9E5CAD}" dt="2022-06-17T19:11:56.302" v="863" actId="478"/>
          <ac:spMkLst>
            <pc:docMk/>
            <pc:sldMk cId="2115141650" sldId="279"/>
            <ac:spMk id="8" creationId="{BB60845C-79BC-4F13-B65D-C889006949FD}"/>
          </ac:spMkLst>
        </pc:spChg>
        <pc:spChg chg="add mod ord topLvl">
          <ac:chgData name="Felipe da Costa Pereira" userId="9da7774e-0bca-4473-9368-37b6a1415b57" providerId="ADAL" clId="{9BCC6AAA-8F64-4153-AA42-94068F9E5CAD}" dt="2022-06-17T19:12:17.865" v="867" actId="1076"/>
          <ac:spMkLst>
            <pc:docMk/>
            <pc:sldMk cId="2115141650" sldId="279"/>
            <ac:spMk id="10" creationId="{90CCE3DE-6D7F-4326-ADE5-4C015A2C9766}"/>
          </ac:spMkLst>
        </pc:spChg>
        <pc:spChg chg="add mod topLvl">
          <ac:chgData name="Felipe da Costa Pereira" userId="9da7774e-0bca-4473-9368-37b6a1415b57" providerId="ADAL" clId="{9BCC6AAA-8F64-4153-AA42-94068F9E5CAD}" dt="2022-06-17T19:11:13.830" v="840" actId="571"/>
          <ac:spMkLst>
            <pc:docMk/>
            <pc:sldMk cId="2115141650" sldId="279"/>
            <ac:spMk id="14" creationId="{1BC0390F-BD6B-4A93-8A54-C691D34AA0C2}"/>
          </ac:spMkLst>
        </pc:spChg>
        <pc:spChg chg="add mod topLvl">
          <ac:chgData name="Felipe da Costa Pereira" userId="9da7774e-0bca-4473-9368-37b6a1415b57" providerId="ADAL" clId="{9BCC6AAA-8F64-4153-AA42-94068F9E5CAD}" dt="2022-06-17T19:12:37.967" v="875" actId="164"/>
          <ac:spMkLst>
            <pc:docMk/>
            <pc:sldMk cId="2115141650" sldId="279"/>
            <ac:spMk id="15" creationId="{454DB641-7167-49AE-BD07-87B6BE00339C}"/>
          </ac:spMkLst>
        </pc:spChg>
        <pc:spChg chg="add mod">
          <ac:chgData name="Felipe da Costa Pereira" userId="9da7774e-0bca-4473-9368-37b6a1415b57" providerId="ADAL" clId="{9BCC6AAA-8F64-4153-AA42-94068F9E5CAD}" dt="2022-06-17T20:00:41.589" v="1493" actId="790"/>
          <ac:spMkLst>
            <pc:docMk/>
            <pc:sldMk cId="2115141650" sldId="279"/>
            <ac:spMk id="17" creationId="{A57A8EF5-AED6-42DD-A5BA-DE37F55DD623}"/>
          </ac:spMkLst>
        </pc:spChg>
        <pc:spChg chg="add del mod">
          <ac:chgData name="Felipe da Costa Pereira" userId="9da7774e-0bca-4473-9368-37b6a1415b57" providerId="ADAL" clId="{9BCC6AAA-8F64-4153-AA42-94068F9E5CAD}" dt="2022-06-17T18:48:28.674" v="242"/>
          <ac:spMkLst>
            <pc:docMk/>
            <pc:sldMk cId="2115141650" sldId="279"/>
            <ac:spMk id="18" creationId="{A0EB9F24-6B07-4C92-A7FC-EF854EDA3599}"/>
          </ac:spMkLst>
        </pc:spChg>
        <pc:spChg chg="add del mod">
          <ac:chgData name="Felipe da Costa Pereira" userId="9da7774e-0bca-4473-9368-37b6a1415b57" providerId="ADAL" clId="{9BCC6AAA-8F64-4153-AA42-94068F9E5CAD}" dt="2022-06-17T18:50:18.274" v="305" actId="478"/>
          <ac:spMkLst>
            <pc:docMk/>
            <pc:sldMk cId="2115141650" sldId="279"/>
            <ac:spMk id="25" creationId="{6D9C42EA-7910-4EA4-A057-CF65E132F7BF}"/>
          </ac:spMkLst>
        </pc:spChg>
        <pc:spChg chg="add mod">
          <ac:chgData name="Felipe da Costa Pereira" userId="9da7774e-0bca-4473-9368-37b6a1415b57" providerId="ADAL" clId="{9BCC6AAA-8F64-4153-AA42-94068F9E5CAD}" dt="2022-06-19T13:12:27.058" v="6425" actId="14100"/>
          <ac:spMkLst>
            <pc:docMk/>
            <pc:sldMk cId="2115141650" sldId="279"/>
            <ac:spMk id="27" creationId="{EEAA95E5-862F-4117-94C6-1A8843C05786}"/>
          </ac:spMkLst>
        </pc:spChg>
        <pc:spChg chg="add mod">
          <ac:chgData name="Felipe da Costa Pereira" userId="9da7774e-0bca-4473-9368-37b6a1415b57" providerId="ADAL" clId="{9BCC6AAA-8F64-4153-AA42-94068F9E5CAD}" dt="2022-06-17T19:11:13.830" v="840" actId="571"/>
          <ac:spMkLst>
            <pc:docMk/>
            <pc:sldMk cId="2115141650" sldId="279"/>
            <ac:spMk id="28" creationId="{50FCFA48-9403-4B9A-81DC-AE15061C94A0}"/>
          </ac:spMkLst>
        </pc:spChg>
        <pc:spChg chg="add del">
          <ac:chgData name="Felipe da Costa Pereira" userId="9da7774e-0bca-4473-9368-37b6a1415b57" providerId="ADAL" clId="{9BCC6AAA-8F64-4153-AA42-94068F9E5CAD}" dt="2022-06-17T19:11:19.038" v="842" actId="22"/>
          <ac:spMkLst>
            <pc:docMk/>
            <pc:sldMk cId="2115141650" sldId="279"/>
            <ac:spMk id="30" creationId="{B95FE1E8-8525-480C-B366-4A9201CC7CF5}"/>
          </ac:spMkLst>
        </pc:spChg>
        <pc:spChg chg="add mod">
          <ac:chgData name="Felipe da Costa Pereira" userId="9da7774e-0bca-4473-9368-37b6a1415b57" providerId="ADAL" clId="{9BCC6AAA-8F64-4153-AA42-94068F9E5CAD}" dt="2022-06-19T13:12:34.225" v="6427" actId="1076"/>
          <ac:spMkLst>
            <pc:docMk/>
            <pc:sldMk cId="2115141650" sldId="279"/>
            <ac:spMk id="32" creationId="{C14EA849-4CE9-4B3D-B20D-BA6AF248CE08}"/>
          </ac:spMkLst>
        </pc:spChg>
        <pc:spChg chg="mod">
          <ac:chgData name="Felipe da Costa Pereira" userId="9da7774e-0bca-4473-9368-37b6a1415b57" providerId="ADAL" clId="{9BCC6AAA-8F64-4153-AA42-94068F9E5CAD}" dt="2022-06-17T19:59:41.248" v="1467"/>
          <ac:spMkLst>
            <pc:docMk/>
            <pc:sldMk cId="2115141650" sldId="279"/>
            <ac:spMk id="36" creationId="{66E364CE-B42E-45A1-AE2A-CEB432E972AA}"/>
          </ac:spMkLst>
        </pc:spChg>
        <pc:spChg chg="mod">
          <ac:chgData name="Felipe da Costa Pereira" userId="9da7774e-0bca-4473-9368-37b6a1415b57" providerId="ADAL" clId="{9BCC6AAA-8F64-4153-AA42-94068F9E5CAD}" dt="2022-06-17T19:59:41.248" v="1467"/>
          <ac:spMkLst>
            <pc:docMk/>
            <pc:sldMk cId="2115141650" sldId="279"/>
            <ac:spMk id="37" creationId="{3FE1AD29-1F97-4C31-81A2-2F0CA67407EC}"/>
          </ac:spMkLst>
        </pc:spChg>
        <pc:spChg chg="add del mod">
          <ac:chgData name="Felipe da Costa Pereira" userId="9da7774e-0bca-4473-9368-37b6a1415b57" providerId="ADAL" clId="{9BCC6AAA-8F64-4153-AA42-94068F9E5CAD}" dt="2022-06-17T20:00:21.975" v="1489" actId="478"/>
          <ac:spMkLst>
            <pc:docMk/>
            <pc:sldMk cId="2115141650" sldId="279"/>
            <ac:spMk id="38" creationId="{504726ED-D1CE-4AFF-9627-7A941E8DD670}"/>
          </ac:spMkLst>
        </pc:spChg>
        <pc:spChg chg="add del mod">
          <ac:chgData name="Felipe da Costa Pereira" userId="9da7774e-0bca-4473-9368-37b6a1415b57" providerId="ADAL" clId="{9BCC6AAA-8F64-4153-AA42-94068F9E5CAD}" dt="2022-06-17T20:00:26.188" v="1491" actId="478"/>
          <ac:spMkLst>
            <pc:docMk/>
            <pc:sldMk cId="2115141650" sldId="279"/>
            <ac:spMk id="39" creationId="{57B5080F-B71E-4FA5-88EC-B5D529ABB184}"/>
          </ac:spMkLst>
        </pc:spChg>
        <pc:spChg chg="add del mod">
          <ac:chgData name="Felipe da Costa Pereira" userId="9da7774e-0bca-4473-9368-37b6a1415b57" providerId="ADAL" clId="{9BCC6AAA-8F64-4153-AA42-94068F9E5CAD}" dt="2022-06-17T20:00:29.005" v="1492" actId="478"/>
          <ac:spMkLst>
            <pc:docMk/>
            <pc:sldMk cId="2115141650" sldId="279"/>
            <ac:spMk id="40" creationId="{80938F1E-0FE3-4634-B9FF-F4152C74D71C}"/>
          </ac:spMkLst>
        </pc:spChg>
        <pc:grpChg chg="add del mod topLvl">
          <ac:chgData name="Felipe da Costa Pereira" userId="9da7774e-0bca-4473-9368-37b6a1415b57" providerId="ADAL" clId="{9BCC6AAA-8F64-4153-AA42-94068F9E5CAD}" dt="2022-06-17T19:11:56.302" v="863" actId="478"/>
          <ac:grpSpMkLst>
            <pc:docMk/>
            <pc:sldMk cId="2115141650" sldId="279"/>
            <ac:grpSpMk id="13" creationId="{D3CC3BF7-2D42-47F7-BF58-C2EA5B5B9070}"/>
          </ac:grpSpMkLst>
        </pc:grpChg>
        <pc:grpChg chg="add del mod">
          <ac:chgData name="Felipe da Costa Pereira" userId="9da7774e-0bca-4473-9368-37b6a1415b57" providerId="ADAL" clId="{9BCC6AAA-8F64-4153-AA42-94068F9E5CAD}" dt="2022-06-17T18:49:30.127" v="292" actId="165"/>
          <ac:grpSpMkLst>
            <pc:docMk/>
            <pc:sldMk cId="2115141650" sldId="279"/>
            <ac:grpSpMk id="20" creationId="{740BAF07-5D1F-4B19-98EE-C2AFAC84AD55}"/>
          </ac:grpSpMkLst>
        </pc:grpChg>
        <pc:grpChg chg="add mod">
          <ac:chgData name="Felipe da Costa Pereira" userId="9da7774e-0bca-4473-9368-37b6a1415b57" providerId="ADAL" clId="{9BCC6AAA-8F64-4153-AA42-94068F9E5CAD}" dt="2022-06-17T18:49:16.370" v="287" actId="164"/>
          <ac:grpSpMkLst>
            <pc:docMk/>
            <pc:sldMk cId="2115141650" sldId="279"/>
            <ac:grpSpMk id="21" creationId="{BC476272-EAD9-4109-ACE8-7A382A47F312}"/>
          </ac:grpSpMkLst>
        </pc:grpChg>
        <pc:grpChg chg="add mod">
          <ac:chgData name="Felipe da Costa Pereira" userId="9da7774e-0bca-4473-9368-37b6a1415b57" providerId="ADAL" clId="{9BCC6AAA-8F64-4153-AA42-94068F9E5CAD}" dt="2022-06-19T12:10:38.338" v="4136" actId="1076"/>
          <ac:grpSpMkLst>
            <pc:docMk/>
            <pc:sldMk cId="2115141650" sldId="279"/>
            <ac:grpSpMk id="22" creationId="{A1F9F617-5EBF-421F-A056-D5263E66B982}"/>
          </ac:grpSpMkLst>
        </pc:grpChg>
        <pc:grpChg chg="add del mod">
          <ac:chgData name="Felipe da Costa Pereira" userId="9da7774e-0bca-4473-9368-37b6a1415b57" providerId="ADAL" clId="{9BCC6AAA-8F64-4153-AA42-94068F9E5CAD}" dt="2022-06-17T19:09:55.416" v="798" actId="165"/>
          <ac:grpSpMkLst>
            <pc:docMk/>
            <pc:sldMk cId="2115141650" sldId="279"/>
            <ac:grpSpMk id="23" creationId="{2C048206-AF66-4E2E-B4E7-B21A395B6D34}"/>
          </ac:grpSpMkLst>
        </pc:grpChg>
        <pc:grpChg chg="add mod">
          <ac:chgData name="Felipe da Costa Pereira" userId="9da7774e-0bca-4473-9368-37b6a1415b57" providerId="ADAL" clId="{9BCC6AAA-8F64-4153-AA42-94068F9E5CAD}" dt="2022-06-19T12:10:23.872" v="4133" actId="1076"/>
          <ac:grpSpMkLst>
            <pc:docMk/>
            <pc:sldMk cId="2115141650" sldId="279"/>
            <ac:grpSpMk id="33" creationId="{4EC9930B-81EB-4653-8620-A6D9D2DF7973}"/>
          </ac:grpSpMkLst>
        </pc:grpChg>
        <pc:grpChg chg="add del mod">
          <ac:chgData name="Felipe da Costa Pereira" userId="9da7774e-0bca-4473-9368-37b6a1415b57" providerId="ADAL" clId="{9BCC6AAA-8F64-4153-AA42-94068F9E5CAD}" dt="2022-06-17T20:00:24.125" v="1490" actId="478"/>
          <ac:grpSpMkLst>
            <pc:docMk/>
            <pc:sldMk cId="2115141650" sldId="279"/>
            <ac:grpSpMk id="34" creationId="{6FDC838B-8DCC-4824-97F5-BD2DE3CD50AC}"/>
          </ac:grpSpMkLst>
        </pc:grpChg>
        <pc:picChg chg="add mod topLvl">
          <ac:chgData name="Felipe da Costa Pereira" userId="9da7774e-0bca-4473-9368-37b6a1415b57" providerId="ADAL" clId="{9BCC6AAA-8F64-4153-AA42-94068F9E5CAD}" dt="2022-06-17T19:12:37.967" v="875" actId="164"/>
          <ac:picMkLst>
            <pc:docMk/>
            <pc:sldMk cId="2115141650" sldId="279"/>
            <ac:picMk id="4" creationId="{77C80542-DD05-4468-95F2-51A18E5839DA}"/>
          </ac:picMkLst>
        </pc:picChg>
        <pc:picChg chg="add mod topLvl">
          <ac:chgData name="Felipe da Costa Pereira" userId="9da7774e-0bca-4473-9368-37b6a1415b57" providerId="ADAL" clId="{9BCC6AAA-8F64-4153-AA42-94068F9E5CAD}" dt="2022-06-17T19:11:13.830" v="840" actId="571"/>
          <ac:picMkLst>
            <pc:docMk/>
            <pc:sldMk cId="2115141650" sldId="279"/>
            <ac:picMk id="12" creationId="{0452743A-DA2E-4CAF-8FEC-70AF0CA48F8F}"/>
          </ac:picMkLst>
        </pc:picChg>
        <pc:picChg chg="add mod">
          <ac:chgData name="Felipe da Costa Pereira" userId="9da7774e-0bca-4473-9368-37b6a1415b57" providerId="ADAL" clId="{9BCC6AAA-8F64-4153-AA42-94068F9E5CAD}" dt="2022-06-17T18:48:41.737" v="271" actId="571"/>
          <ac:picMkLst>
            <pc:docMk/>
            <pc:sldMk cId="2115141650" sldId="279"/>
            <ac:picMk id="19" creationId="{60A5FB6E-669A-4AED-846B-A0249A6D3525}"/>
          </ac:picMkLst>
        </pc:picChg>
        <pc:picChg chg="add del mod">
          <ac:chgData name="Felipe da Costa Pereira" userId="9da7774e-0bca-4473-9368-37b6a1415b57" providerId="ADAL" clId="{9BCC6AAA-8F64-4153-AA42-94068F9E5CAD}" dt="2022-06-17T18:50:15.341" v="304" actId="478"/>
          <ac:picMkLst>
            <pc:docMk/>
            <pc:sldMk cId="2115141650" sldId="279"/>
            <ac:picMk id="24" creationId="{4A24BDC9-4EE2-4E62-8C12-2B991C36FFA5}"/>
          </ac:picMkLst>
        </pc:picChg>
        <pc:picChg chg="mod">
          <ac:chgData name="Felipe da Costa Pereira" userId="9da7774e-0bca-4473-9368-37b6a1415b57" providerId="ADAL" clId="{9BCC6AAA-8F64-4153-AA42-94068F9E5CAD}" dt="2022-06-17T19:59:41.248" v="1467"/>
          <ac:picMkLst>
            <pc:docMk/>
            <pc:sldMk cId="2115141650" sldId="279"/>
            <ac:picMk id="35" creationId="{FF4A9673-723E-4314-A615-F00AC59C9D74}"/>
          </ac:picMkLst>
        </pc:picChg>
      </pc:sldChg>
      <pc:sldChg chg="modSp mod">
        <pc:chgData name="Felipe da Costa Pereira" userId="9da7774e-0bca-4473-9368-37b6a1415b57" providerId="ADAL" clId="{9BCC6AAA-8F64-4153-AA42-94068F9E5CAD}" dt="2022-06-18T12:17:49.363" v="1551" actId="403"/>
        <pc:sldMkLst>
          <pc:docMk/>
          <pc:sldMk cId="1978385361" sldId="280"/>
        </pc:sldMkLst>
        <pc:spChg chg="mod">
          <ac:chgData name="Felipe da Costa Pereira" userId="9da7774e-0bca-4473-9368-37b6a1415b57" providerId="ADAL" clId="{9BCC6AAA-8F64-4153-AA42-94068F9E5CAD}" dt="2022-06-18T12:17:49.363" v="1551" actId="403"/>
          <ac:spMkLst>
            <pc:docMk/>
            <pc:sldMk cId="1978385361" sldId="280"/>
            <ac:spMk id="3" creationId="{5EC130BB-88C1-4FFA-BEE6-0F1264823181}"/>
          </ac:spMkLst>
        </pc:spChg>
      </pc:sldChg>
      <pc:sldChg chg="del">
        <pc:chgData name="Felipe da Costa Pereira" userId="9da7774e-0bca-4473-9368-37b6a1415b57" providerId="ADAL" clId="{9BCC6AAA-8F64-4153-AA42-94068F9E5CAD}" dt="2022-06-17T19:19:19.672" v="930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9BCC6AAA-8F64-4153-AA42-94068F9E5CAD}" dt="2022-06-17T19:19:18.876" v="929" actId="47"/>
        <pc:sldMkLst>
          <pc:docMk/>
          <pc:sldMk cId="1846059656" sldId="283"/>
        </pc:sldMkLst>
      </pc:sldChg>
      <pc:sldChg chg="addSp delSp modSp mod ord">
        <pc:chgData name="Felipe da Costa Pereira" userId="9da7774e-0bca-4473-9368-37b6a1415b57" providerId="ADAL" clId="{9BCC6AAA-8F64-4153-AA42-94068F9E5CAD}" dt="2022-06-20T11:11:34.690" v="7108" actId="1076"/>
        <pc:sldMkLst>
          <pc:docMk/>
          <pc:sldMk cId="1747614211" sldId="284"/>
        </pc:sldMkLst>
        <pc:spChg chg="add mod">
          <ac:chgData name="Felipe da Costa Pereira" userId="9da7774e-0bca-4473-9368-37b6a1415b57" providerId="ADAL" clId="{9BCC6AAA-8F64-4153-AA42-94068F9E5CAD}" dt="2022-06-20T10:59:11.965" v="7088" actId="1076"/>
          <ac:spMkLst>
            <pc:docMk/>
            <pc:sldMk cId="1747614211" sldId="284"/>
            <ac:spMk id="2" creationId="{CD20873F-C54F-39CD-A917-F2A617DE6CB1}"/>
          </ac:spMkLst>
        </pc:spChg>
        <pc:spChg chg="del">
          <ac:chgData name="Felipe da Costa Pereira" userId="9da7774e-0bca-4473-9368-37b6a1415b57" providerId="ADAL" clId="{9BCC6AAA-8F64-4153-AA42-94068F9E5CAD}" dt="2022-06-17T19:59:46.040" v="1468" actId="478"/>
          <ac:spMkLst>
            <pc:docMk/>
            <pc:sldMk cId="1747614211" sldId="284"/>
            <ac:spMk id="2" creationId="{D35ABC88-7550-483F-A6A1-D2F3415BDC5C}"/>
          </ac:spMkLst>
        </pc:spChg>
        <pc:spChg chg="add mod">
          <ac:chgData name="Felipe da Costa Pereira" userId="9da7774e-0bca-4473-9368-37b6a1415b57" providerId="ADAL" clId="{9BCC6AAA-8F64-4153-AA42-94068F9E5CAD}" dt="2022-06-20T10:59:22.559" v="7092" actId="20577"/>
          <ac:spMkLst>
            <pc:docMk/>
            <pc:sldMk cId="1747614211" sldId="284"/>
            <ac:spMk id="3" creationId="{5FB6C0A6-2705-5C34-F22E-D8CF5A1486D4}"/>
          </ac:spMkLst>
        </pc:spChg>
        <pc:spChg chg="add mod">
          <ac:chgData name="Felipe da Costa Pereira" userId="9da7774e-0bca-4473-9368-37b6a1415b57" providerId="ADAL" clId="{9BCC6AAA-8F64-4153-AA42-94068F9E5CAD}" dt="2022-06-18T13:55:10.384" v="3987" actId="6549"/>
          <ac:spMkLst>
            <pc:docMk/>
            <pc:sldMk cId="1747614211" sldId="284"/>
            <ac:spMk id="6" creationId="{B58F3B08-A69E-4AF9-82C0-002C888192EC}"/>
          </ac:spMkLst>
        </pc:spChg>
        <pc:spChg chg="mod">
          <ac:chgData name="Felipe da Costa Pereira" userId="9da7774e-0bca-4473-9368-37b6a1415b57" providerId="ADAL" clId="{9BCC6AAA-8F64-4153-AA42-94068F9E5CAD}" dt="2022-06-17T19:51:48.102" v="1246" actId="1076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9BCC6AAA-8F64-4153-AA42-94068F9E5CAD}" dt="2022-06-17T19:55:00.472" v="1351" actId="478"/>
          <ac:spMkLst>
            <pc:docMk/>
            <pc:sldMk cId="1747614211" sldId="284"/>
            <ac:spMk id="11" creationId="{174F4899-1C04-435E-B2B9-B6A527767330}"/>
          </ac:spMkLst>
        </pc:spChg>
        <pc:spChg chg="add del mod">
          <ac:chgData name="Felipe da Costa Pereira" userId="9da7774e-0bca-4473-9368-37b6a1415b57" providerId="ADAL" clId="{9BCC6AAA-8F64-4153-AA42-94068F9E5CAD}" dt="2022-06-17T19:54:59.775" v="1350" actId="478"/>
          <ac:spMkLst>
            <pc:docMk/>
            <pc:sldMk cId="1747614211" sldId="284"/>
            <ac:spMk id="12" creationId="{36F2774A-9413-42B6-B111-00AE3BB13F6A}"/>
          </ac:spMkLst>
        </pc:spChg>
        <pc:spChg chg="add mod">
          <ac:chgData name="Felipe da Costa Pereira" userId="9da7774e-0bca-4473-9368-37b6a1415b57" providerId="ADAL" clId="{9BCC6AAA-8F64-4153-AA42-94068F9E5CAD}" dt="2022-06-17T20:14:08.440" v="1549" actId="1076"/>
          <ac:spMkLst>
            <pc:docMk/>
            <pc:sldMk cId="1747614211" sldId="284"/>
            <ac:spMk id="13" creationId="{DB2C3806-FB36-4D50-8893-979E050B81E5}"/>
          </ac:spMkLst>
        </pc:spChg>
        <pc:spChg chg="add del mod">
          <ac:chgData name="Felipe da Costa Pereira" userId="9da7774e-0bca-4473-9368-37b6a1415b57" providerId="ADAL" clId="{9BCC6AAA-8F64-4153-AA42-94068F9E5CAD}" dt="2022-06-17T19:55:04.408" v="1353" actId="478"/>
          <ac:spMkLst>
            <pc:docMk/>
            <pc:sldMk cId="1747614211" sldId="284"/>
            <ac:spMk id="14" creationId="{04B2E633-75F8-471C-841D-55CEA2E2E9F9}"/>
          </ac:spMkLst>
        </pc:spChg>
        <pc:spChg chg="add del mod">
          <ac:chgData name="Felipe da Costa Pereira" userId="9da7774e-0bca-4473-9368-37b6a1415b57" providerId="ADAL" clId="{9BCC6AAA-8F64-4153-AA42-94068F9E5CAD}" dt="2022-06-17T19:55:03.791" v="1352" actId="478"/>
          <ac:spMkLst>
            <pc:docMk/>
            <pc:sldMk cId="1747614211" sldId="284"/>
            <ac:spMk id="15" creationId="{9BAA20BB-FC5F-4B3E-B54C-3A7FED8B4B04}"/>
          </ac:spMkLst>
        </pc:spChg>
        <pc:spChg chg="add mod">
          <ac:chgData name="Felipe da Costa Pereira" userId="9da7774e-0bca-4473-9368-37b6a1415b57" providerId="ADAL" clId="{9BCC6AAA-8F64-4153-AA42-94068F9E5CAD}" dt="2022-06-17T20:14:08.440" v="1549" actId="1076"/>
          <ac:spMkLst>
            <pc:docMk/>
            <pc:sldMk cId="1747614211" sldId="284"/>
            <ac:spMk id="16" creationId="{67F73B7C-6E7A-479B-B87A-205F08E8AD14}"/>
          </ac:spMkLst>
        </pc:spChg>
        <pc:spChg chg="mod">
          <ac:chgData name="Felipe da Costa Pereira" userId="9da7774e-0bca-4473-9368-37b6a1415b57" providerId="ADAL" clId="{9BCC6AAA-8F64-4153-AA42-94068F9E5CAD}" dt="2022-06-17T19:51:28.458" v="1234"/>
          <ac:spMkLst>
            <pc:docMk/>
            <pc:sldMk cId="1747614211" sldId="284"/>
            <ac:spMk id="20" creationId="{30223120-89C2-47BD-9F13-1157E73FB0FE}"/>
          </ac:spMkLst>
        </pc:spChg>
        <pc:spChg chg="mod">
          <ac:chgData name="Felipe da Costa Pereira" userId="9da7774e-0bca-4473-9368-37b6a1415b57" providerId="ADAL" clId="{9BCC6AAA-8F64-4153-AA42-94068F9E5CAD}" dt="2022-06-17T19:51:28.458" v="1234"/>
          <ac:spMkLst>
            <pc:docMk/>
            <pc:sldMk cId="1747614211" sldId="284"/>
            <ac:spMk id="21" creationId="{6058C4EB-1A61-4929-89B7-D24CF9DC2BDC}"/>
          </ac:spMkLst>
        </pc:spChg>
        <pc:spChg chg="add del mod">
          <ac:chgData name="Felipe da Costa Pereira" userId="9da7774e-0bca-4473-9368-37b6a1415b57" providerId="ADAL" clId="{9BCC6AAA-8F64-4153-AA42-94068F9E5CAD}" dt="2022-06-20T10:57:51.925" v="7047" actId="478"/>
          <ac:spMkLst>
            <pc:docMk/>
            <pc:sldMk cId="1747614211" sldId="284"/>
            <ac:spMk id="22" creationId="{04B93B18-E690-48A7-9D5D-198C194B293B}"/>
          </ac:spMkLst>
        </pc:spChg>
        <pc:spChg chg="add mod">
          <ac:chgData name="Felipe da Costa Pereira" userId="9da7774e-0bca-4473-9368-37b6a1415b57" providerId="ADAL" clId="{9BCC6AAA-8F64-4153-AA42-94068F9E5CAD}" dt="2022-06-17T19:58:53.545" v="1460" actId="1076"/>
          <ac:spMkLst>
            <pc:docMk/>
            <pc:sldMk cId="1747614211" sldId="284"/>
            <ac:spMk id="23" creationId="{2D29D638-C377-4004-A5EE-500BA3834132}"/>
          </ac:spMkLst>
        </pc:spChg>
        <pc:spChg chg="add del mod">
          <ac:chgData name="Felipe da Costa Pereira" userId="9da7774e-0bca-4473-9368-37b6a1415b57" providerId="ADAL" clId="{9BCC6AAA-8F64-4153-AA42-94068F9E5CAD}" dt="2022-06-20T10:57:51.925" v="7047" actId="478"/>
          <ac:spMkLst>
            <pc:docMk/>
            <pc:sldMk cId="1747614211" sldId="284"/>
            <ac:spMk id="24" creationId="{D763D06B-18E2-43EA-A308-6D99F1023A5D}"/>
          </ac:spMkLst>
        </pc:spChg>
        <pc:spChg chg="add mod">
          <ac:chgData name="Felipe da Costa Pereira" userId="9da7774e-0bca-4473-9368-37b6a1415b57" providerId="ADAL" clId="{9BCC6AAA-8F64-4153-AA42-94068F9E5CAD}" dt="2022-06-17T19:51:42.178" v="1242" actId="571"/>
          <ac:spMkLst>
            <pc:docMk/>
            <pc:sldMk cId="1747614211" sldId="284"/>
            <ac:spMk id="25" creationId="{1C9C963D-755B-4175-9A49-AF1A0AFC4F64}"/>
          </ac:spMkLst>
        </pc:spChg>
        <pc:spChg chg="add mod">
          <ac:chgData name="Felipe da Costa Pereira" userId="9da7774e-0bca-4473-9368-37b6a1415b57" providerId="ADAL" clId="{9BCC6AAA-8F64-4153-AA42-94068F9E5CAD}" dt="2022-06-20T11:11:26.426" v="7105" actId="122"/>
          <ac:spMkLst>
            <pc:docMk/>
            <pc:sldMk cId="1747614211" sldId="284"/>
            <ac:spMk id="26" creationId="{E9DA4028-F477-4C63-A4B3-62301E52EAD9}"/>
          </ac:spMkLst>
        </pc:spChg>
        <pc:spChg chg="add mod">
          <ac:chgData name="Felipe da Costa Pereira" userId="9da7774e-0bca-4473-9368-37b6a1415b57" providerId="ADAL" clId="{9BCC6AAA-8F64-4153-AA42-94068F9E5CAD}" dt="2022-06-20T11:11:34.690" v="7108" actId="1076"/>
          <ac:spMkLst>
            <pc:docMk/>
            <pc:sldMk cId="1747614211" sldId="284"/>
            <ac:spMk id="28" creationId="{1CABE52E-E7EF-4745-9EAB-95CDEB3C87F1}"/>
          </ac:spMkLst>
        </pc:spChg>
        <pc:spChg chg="add del mod">
          <ac:chgData name="Felipe da Costa Pereira" userId="9da7774e-0bca-4473-9368-37b6a1415b57" providerId="ADAL" clId="{9BCC6AAA-8F64-4153-AA42-94068F9E5CAD}" dt="2022-06-17T19:59:50.119" v="1469" actId="478"/>
          <ac:spMkLst>
            <pc:docMk/>
            <pc:sldMk cId="1747614211" sldId="284"/>
            <ac:spMk id="31" creationId="{8F9A067F-7ABB-4AFA-97C8-74E66364B095}"/>
          </ac:spMkLst>
        </pc:spChg>
        <pc:spChg chg="mod">
          <ac:chgData name="Felipe da Costa Pereira" userId="9da7774e-0bca-4473-9368-37b6a1415b57" providerId="ADAL" clId="{9BCC6AAA-8F64-4153-AA42-94068F9E5CAD}" dt="2022-06-17T19:59:50.392" v="1470"/>
          <ac:spMkLst>
            <pc:docMk/>
            <pc:sldMk cId="1747614211" sldId="284"/>
            <ac:spMk id="34" creationId="{7D41154B-9F10-4B03-97A6-EC55B22AEC7B}"/>
          </ac:spMkLst>
        </pc:spChg>
        <pc:spChg chg="mod">
          <ac:chgData name="Felipe da Costa Pereira" userId="9da7774e-0bca-4473-9368-37b6a1415b57" providerId="ADAL" clId="{9BCC6AAA-8F64-4153-AA42-94068F9E5CAD}" dt="2022-06-17T19:59:50.392" v="1470"/>
          <ac:spMkLst>
            <pc:docMk/>
            <pc:sldMk cId="1747614211" sldId="284"/>
            <ac:spMk id="35" creationId="{D9629507-A25C-4214-AF19-11583ADFD110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6" creationId="{3B366576-8939-4908-A50B-0985BEFFB3DE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7" creationId="{0A3CC7B4-ED0E-48C2-A92F-16E0B5E17CF5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8" creationId="{37B8B22D-DBC7-4199-8962-A3C9FF74CFDD}"/>
          </ac:spMkLst>
        </pc:spChg>
        <pc:spChg chg="add del mod">
          <ac:chgData name="Felipe da Costa Pereira" userId="9da7774e-0bca-4473-9368-37b6a1415b57" providerId="ADAL" clId="{9BCC6AAA-8F64-4153-AA42-94068F9E5CAD}" dt="2022-06-17T20:00:47.039" v="1494" actId="478"/>
          <ac:spMkLst>
            <pc:docMk/>
            <pc:sldMk cId="1747614211" sldId="284"/>
            <ac:spMk id="39" creationId="{CDDCB5C1-C05F-4594-BA25-C6D5454DFAE6}"/>
          </ac:spMkLst>
        </pc:spChg>
        <pc:spChg chg="add mod">
          <ac:chgData name="Felipe da Costa Pereira" userId="9da7774e-0bca-4473-9368-37b6a1415b57" providerId="ADAL" clId="{9BCC6AAA-8F64-4153-AA42-94068F9E5CAD}" dt="2022-06-20T10:59:51.386" v="7102" actId="404"/>
          <ac:spMkLst>
            <pc:docMk/>
            <pc:sldMk cId="1747614211" sldId="284"/>
            <ac:spMk id="41" creationId="{DC972A9E-4B00-41EF-968E-17EE925A7FBD}"/>
          </ac:spMkLst>
        </pc:spChg>
        <pc:grpChg chg="add mod">
          <ac:chgData name="Felipe da Costa Pereira" userId="9da7774e-0bca-4473-9368-37b6a1415b57" providerId="ADAL" clId="{9BCC6AAA-8F64-4153-AA42-94068F9E5CAD}" dt="2022-06-17T19:58:43.696" v="1458" actId="164"/>
          <ac:grpSpMkLst>
            <pc:docMk/>
            <pc:sldMk cId="1747614211" sldId="284"/>
            <ac:grpSpMk id="18" creationId="{D3E664F5-85BD-4E2E-BDB7-1AB799658387}"/>
          </ac:grpSpMkLst>
        </pc:grpChg>
        <pc:grpChg chg="add mod">
          <ac:chgData name="Felipe da Costa Pereira" userId="9da7774e-0bca-4473-9368-37b6a1415b57" providerId="ADAL" clId="{9BCC6AAA-8F64-4153-AA42-94068F9E5CAD}" dt="2022-06-18T13:55:26.377" v="3997" actId="1037"/>
          <ac:grpSpMkLst>
            <pc:docMk/>
            <pc:sldMk cId="1747614211" sldId="284"/>
            <ac:grpSpMk id="29" creationId="{8787C299-D4F6-4517-B0B8-825293FA0A95}"/>
          </ac:grpSpMkLst>
        </pc:grpChg>
        <pc:grpChg chg="add del mod">
          <ac:chgData name="Felipe da Costa Pereira" userId="9da7774e-0bca-4473-9368-37b6a1415b57" providerId="ADAL" clId="{9BCC6AAA-8F64-4153-AA42-94068F9E5CAD}" dt="2022-06-17T19:59:51.452" v="1471"/>
          <ac:grpSpMkLst>
            <pc:docMk/>
            <pc:sldMk cId="1747614211" sldId="284"/>
            <ac:grpSpMk id="32" creationId="{1F393903-B26B-4EAC-8546-BF0E4DC50A5E}"/>
          </ac:grpSpMkLst>
        </pc:grpChg>
        <pc:picChg chg="add mod">
          <ac:chgData name="Felipe da Costa Pereira" userId="9da7774e-0bca-4473-9368-37b6a1415b57" providerId="ADAL" clId="{9BCC6AAA-8F64-4153-AA42-94068F9E5CAD}" dt="2022-06-17T20:14:08.440" v="1549" actId="1076"/>
          <ac:picMkLst>
            <pc:docMk/>
            <pc:sldMk cId="1747614211" sldId="284"/>
            <ac:picMk id="4" creationId="{DA981FD2-BB2B-4124-8B81-B5AF4CCC4299}"/>
          </ac:picMkLst>
        </pc:picChg>
        <pc:picChg chg="mod">
          <ac:chgData name="Felipe da Costa Pereira" userId="9da7774e-0bca-4473-9368-37b6a1415b57" providerId="ADAL" clId="{9BCC6AAA-8F64-4153-AA42-94068F9E5CAD}" dt="2022-06-17T19:56:12.850" v="1408" actId="1076"/>
          <ac:picMkLst>
            <pc:docMk/>
            <pc:sldMk cId="1747614211" sldId="284"/>
            <ac:picMk id="7" creationId="{C1FB9A5A-8E13-4146-AB05-CF08552163E5}"/>
          </ac:picMkLst>
        </pc:picChg>
        <pc:picChg chg="add del mod">
          <ac:chgData name="Felipe da Costa Pereira" userId="9da7774e-0bca-4473-9368-37b6a1415b57" providerId="ADAL" clId="{9BCC6AAA-8F64-4153-AA42-94068F9E5CAD}" dt="2022-06-17T19:44:31.797" v="1155" actId="478"/>
          <ac:picMkLst>
            <pc:docMk/>
            <pc:sldMk cId="1747614211" sldId="284"/>
            <ac:picMk id="9" creationId="{0BEC8861-3834-418C-AE1C-848F285B813F}"/>
          </ac:picMkLst>
        </pc:picChg>
        <pc:picChg chg="del mod">
          <ac:chgData name="Felipe da Costa Pereira" userId="9da7774e-0bca-4473-9368-37b6a1415b57" providerId="ADAL" clId="{9BCC6AAA-8F64-4153-AA42-94068F9E5CAD}" dt="2022-06-17T19:16:47.090" v="927" actId="478"/>
          <ac:picMkLst>
            <pc:docMk/>
            <pc:sldMk cId="1747614211" sldId="284"/>
            <ac:picMk id="10" creationId="{21D3B354-FAB4-4962-9379-454F0D359F09}"/>
          </ac:picMkLst>
        </pc:picChg>
        <pc:picChg chg="add mod">
          <ac:chgData name="Felipe da Costa Pereira" userId="9da7774e-0bca-4473-9368-37b6a1415b57" providerId="ADAL" clId="{9BCC6AAA-8F64-4153-AA42-94068F9E5CAD}" dt="2022-06-20T11:11:29.347" v="7106" actId="1076"/>
          <ac:picMkLst>
            <pc:docMk/>
            <pc:sldMk cId="1747614211" sldId="284"/>
            <ac:picMk id="17" creationId="{BAD843C9-0A5C-4303-97E3-38529335504A}"/>
          </ac:picMkLst>
        </pc:picChg>
        <pc:picChg chg="mod">
          <ac:chgData name="Felipe da Costa Pereira" userId="9da7774e-0bca-4473-9368-37b6a1415b57" providerId="ADAL" clId="{9BCC6AAA-8F64-4153-AA42-94068F9E5CAD}" dt="2022-06-17T19:51:28.458" v="1234"/>
          <ac:picMkLst>
            <pc:docMk/>
            <pc:sldMk cId="1747614211" sldId="284"/>
            <ac:picMk id="19" creationId="{82B404AD-7163-4C68-AB13-CE9E78CB69F1}"/>
          </ac:picMkLst>
        </pc:picChg>
        <pc:picChg chg="add mod">
          <ac:chgData name="Felipe da Costa Pereira" userId="9da7774e-0bca-4473-9368-37b6a1415b57" providerId="ADAL" clId="{9BCC6AAA-8F64-4153-AA42-94068F9E5CAD}" dt="2022-06-20T11:11:31.776" v="7107" actId="1076"/>
          <ac:picMkLst>
            <pc:docMk/>
            <pc:sldMk cId="1747614211" sldId="284"/>
            <ac:picMk id="27" creationId="{C77FBA9C-07CA-431E-B966-DC6701C60DEB}"/>
          </ac:picMkLst>
        </pc:picChg>
        <pc:picChg chg="mod">
          <ac:chgData name="Felipe da Costa Pereira" userId="9da7774e-0bca-4473-9368-37b6a1415b57" providerId="ADAL" clId="{9BCC6AAA-8F64-4153-AA42-94068F9E5CAD}" dt="2022-06-17T19:59:50.392" v="1470"/>
          <ac:picMkLst>
            <pc:docMk/>
            <pc:sldMk cId="1747614211" sldId="284"/>
            <ac:picMk id="33" creationId="{0812CD23-08B4-4B71-A7DB-5DA3E2A8612A}"/>
          </ac:picMkLst>
        </pc:picChg>
      </pc:sldChg>
      <pc:sldChg chg="del">
        <pc:chgData name="Felipe da Costa Pereira" userId="9da7774e-0bca-4473-9368-37b6a1415b57" providerId="ADAL" clId="{9BCC6AAA-8F64-4153-AA42-94068F9E5CAD}" dt="2022-06-17T19:19:20.192" v="931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9BCC6AAA-8F64-4153-AA42-94068F9E5CAD}" dt="2022-06-19T13:14:33.508" v="6443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9BCC6AAA-8F64-4153-AA42-94068F9E5CAD}" dt="2022-06-19T13:14:35.184" v="6444" actId="47"/>
        <pc:sldMkLst>
          <pc:docMk/>
          <pc:sldMk cId="4190973651" sldId="288"/>
        </pc:sldMkLst>
      </pc:sldChg>
      <pc:sldChg chg="del">
        <pc:chgData name="Felipe da Costa Pereira" userId="9da7774e-0bca-4473-9368-37b6a1415b57" providerId="ADAL" clId="{9BCC6AAA-8F64-4153-AA42-94068F9E5CAD}" dt="2022-06-19T13:14:38.267" v="6446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9BCC6AAA-8F64-4153-AA42-94068F9E5CAD}" dt="2022-06-19T13:14:43.299" v="6448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9BCC6AAA-8F64-4153-AA42-94068F9E5CAD}" dt="2022-06-17T19:19:20.729" v="932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9BCC6AAA-8F64-4153-AA42-94068F9E5CAD}" dt="2022-06-17T19:19:21.232" v="933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9BCC6AAA-8F64-4153-AA42-94068F9E5CAD}" dt="2022-06-17T19:19:21.644" v="934" actId="47"/>
        <pc:sldMkLst>
          <pc:docMk/>
          <pc:sldMk cId="775530825" sldId="294"/>
        </pc:sldMkLst>
      </pc:sldChg>
      <pc:sldChg chg="modSp del mod">
        <pc:chgData name="Felipe da Costa Pereira" userId="9da7774e-0bca-4473-9368-37b6a1415b57" providerId="ADAL" clId="{9BCC6AAA-8F64-4153-AA42-94068F9E5CAD}" dt="2022-06-19T13:14:39.604" v="6447" actId="47"/>
        <pc:sldMkLst>
          <pc:docMk/>
          <pc:sldMk cId="3078080921" sldId="297"/>
        </pc:sldMkLst>
        <pc:picChg chg="mod">
          <ac:chgData name="Felipe da Costa Pereira" userId="9da7774e-0bca-4473-9368-37b6a1415b57" providerId="ADAL" clId="{9BCC6AAA-8F64-4153-AA42-94068F9E5CAD}" dt="2022-06-19T12:11:45.442" v="4144" actId="1076"/>
          <ac:picMkLst>
            <pc:docMk/>
            <pc:sldMk cId="3078080921" sldId="297"/>
            <ac:picMk id="6" creationId="{717AA4C7-4326-12BB-0048-F232B050C0E0}"/>
          </ac:picMkLst>
        </pc:picChg>
      </pc:sldChg>
      <pc:sldChg chg="del">
        <pc:chgData name="Felipe da Costa Pereira" userId="9da7774e-0bca-4473-9368-37b6a1415b57" providerId="ADAL" clId="{9BCC6AAA-8F64-4153-AA42-94068F9E5CAD}" dt="2022-06-19T13:14:47.370" v="6449" actId="47"/>
        <pc:sldMkLst>
          <pc:docMk/>
          <pc:sldMk cId="163645239" sldId="298"/>
        </pc:sldMkLst>
      </pc:sldChg>
      <pc:sldChg chg="del">
        <pc:chgData name="Felipe da Costa Pereira" userId="9da7774e-0bca-4473-9368-37b6a1415b57" providerId="ADAL" clId="{9BCC6AAA-8F64-4153-AA42-94068F9E5CAD}" dt="2022-06-19T13:14:35.634" v="6445" actId="47"/>
        <pc:sldMkLst>
          <pc:docMk/>
          <pc:sldMk cId="196954956" sldId="300"/>
        </pc:sldMkLst>
      </pc:sldChg>
      <pc:sldChg chg="del">
        <pc:chgData name="Felipe da Costa Pereira" userId="9da7774e-0bca-4473-9368-37b6a1415b57" providerId="ADAL" clId="{9BCC6AAA-8F64-4153-AA42-94068F9E5CAD}" dt="2022-06-17T20:05:10.541" v="1543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9BCC6AAA-8F64-4153-AA42-94068F9E5CAD}" dt="2022-06-17T19:19:22.115" v="935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9BCC6AAA-8F64-4153-AA42-94068F9E5CAD}" dt="2022-06-17T19:19:22.584" v="936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9BCC6AAA-8F64-4153-AA42-94068F9E5CAD}" dt="2022-06-17T19:19:23.116" v="937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9BCC6AAA-8F64-4153-AA42-94068F9E5CAD}" dt="2022-06-17T19:19:23.715" v="938" actId="47"/>
        <pc:sldMkLst>
          <pc:docMk/>
          <pc:sldMk cId="2081250646" sldId="305"/>
        </pc:sldMkLst>
      </pc:sldChg>
      <pc:sldChg chg="del">
        <pc:chgData name="Felipe da Costa Pereira" userId="9da7774e-0bca-4473-9368-37b6a1415b57" providerId="ADAL" clId="{9BCC6AAA-8F64-4153-AA42-94068F9E5CAD}" dt="2022-06-17T20:09:02.501" v="1544" actId="47"/>
        <pc:sldMkLst>
          <pc:docMk/>
          <pc:sldMk cId="2882548175" sldId="306"/>
        </pc:sldMkLst>
      </pc:sldChg>
      <pc:sldChg chg="del">
        <pc:chgData name="Felipe da Costa Pereira" userId="9da7774e-0bca-4473-9368-37b6a1415b57" providerId="ADAL" clId="{9BCC6AAA-8F64-4153-AA42-94068F9E5CAD}" dt="2022-06-19T13:14:50.562" v="6451" actId="47"/>
        <pc:sldMkLst>
          <pc:docMk/>
          <pc:sldMk cId="2690699676" sldId="307"/>
        </pc:sldMkLst>
      </pc:sldChg>
      <pc:sldChg chg="del">
        <pc:chgData name="Felipe da Costa Pereira" userId="9da7774e-0bca-4473-9368-37b6a1415b57" providerId="ADAL" clId="{9BCC6AAA-8F64-4153-AA42-94068F9E5CAD}" dt="2022-06-19T13:15:02.305" v="6455" actId="47"/>
        <pc:sldMkLst>
          <pc:docMk/>
          <pc:sldMk cId="2691154432" sldId="308"/>
        </pc:sldMkLst>
      </pc:sldChg>
      <pc:sldChg chg="del">
        <pc:chgData name="Felipe da Costa Pereira" userId="9da7774e-0bca-4473-9368-37b6a1415b57" providerId="ADAL" clId="{9BCC6AAA-8F64-4153-AA42-94068F9E5CAD}" dt="2022-06-19T13:15:01.372" v="6454" actId="47"/>
        <pc:sldMkLst>
          <pc:docMk/>
          <pc:sldMk cId="4274427619" sldId="309"/>
        </pc:sldMkLst>
      </pc:sldChg>
      <pc:sldChg chg="del">
        <pc:chgData name="Felipe da Costa Pereira" userId="9da7774e-0bca-4473-9368-37b6a1415b57" providerId="ADAL" clId="{9BCC6AAA-8F64-4153-AA42-94068F9E5CAD}" dt="2022-06-19T13:14:49.174" v="6450" actId="47"/>
        <pc:sldMkLst>
          <pc:docMk/>
          <pc:sldMk cId="2835719374" sldId="310"/>
        </pc:sldMkLst>
      </pc:sldChg>
      <pc:sldChg chg="del">
        <pc:chgData name="Felipe da Costa Pereira" userId="9da7774e-0bca-4473-9368-37b6a1415b57" providerId="ADAL" clId="{9BCC6AAA-8F64-4153-AA42-94068F9E5CAD}" dt="2022-06-19T13:15:00.215" v="6453" actId="47"/>
        <pc:sldMkLst>
          <pc:docMk/>
          <pc:sldMk cId="3964939679" sldId="311"/>
        </pc:sldMkLst>
      </pc:sldChg>
      <pc:sldChg chg="del">
        <pc:chgData name="Felipe da Costa Pereira" userId="9da7774e-0bca-4473-9368-37b6a1415b57" providerId="ADAL" clId="{9BCC6AAA-8F64-4153-AA42-94068F9E5CAD}" dt="2022-06-17T19:59:34.554" v="1466" actId="47"/>
        <pc:sldMkLst>
          <pc:docMk/>
          <pc:sldMk cId="1120498452" sldId="312"/>
        </pc:sldMkLst>
      </pc:sldChg>
      <pc:sldChg chg="del">
        <pc:chgData name="Felipe da Costa Pereira" userId="9da7774e-0bca-4473-9368-37b6a1415b57" providerId="ADAL" clId="{9BCC6AAA-8F64-4153-AA42-94068F9E5CAD}" dt="2022-06-19T13:14:58.895" v="6452" actId="47"/>
        <pc:sldMkLst>
          <pc:docMk/>
          <pc:sldMk cId="1377733149" sldId="313"/>
        </pc:sldMkLst>
      </pc:sldChg>
      <pc:sldChg chg="addSp delSp modSp del mod">
        <pc:chgData name="Felipe da Costa Pereira" userId="9da7774e-0bca-4473-9368-37b6a1415b57" providerId="ADAL" clId="{9BCC6AAA-8F64-4153-AA42-94068F9E5CAD}" dt="2022-06-19T13:25:29.467" v="7045" actId="47"/>
        <pc:sldMkLst>
          <pc:docMk/>
          <pc:sldMk cId="4099943444" sldId="314"/>
        </pc:sldMkLst>
        <pc:spChg chg="del">
          <ac:chgData name="Felipe da Costa Pereira" userId="9da7774e-0bca-4473-9368-37b6a1415b57" providerId="ADAL" clId="{9BCC6AAA-8F64-4153-AA42-94068F9E5CAD}" dt="2022-06-19T13:15:40.215" v="6460" actId="21"/>
          <ac:spMkLst>
            <pc:docMk/>
            <pc:sldMk cId="4099943444" sldId="314"/>
            <ac:spMk id="3" creationId="{C2A654B9-E980-48F4-837D-92F858F9F80D}"/>
          </ac:spMkLst>
        </pc:spChg>
        <pc:spChg chg="add mod">
          <ac:chgData name="Felipe da Costa Pereira" userId="9da7774e-0bca-4473-9368-37b6a1415b57" providerId="ADAL" clId="{9BCC6AAA-8F64-4153-AA42-94068F9E5CAD}" dt="2022-06-19T13:15:40.215" v="6460" actId="21"/>
          <ac:spMkLst>
            <pc:docMk/>
            <pc:sldMk cId="4099943444" sldId="314"/>
            <ac:spMk id="5" creationId="{0BC80B13-EFD7-4EFC-98AD-589D0570DC30}"/>
          </ac:spMkLst>
        </pc:spChg>
      </pc:sldChg>
      <pc:sldChg chg="del">
        <pc:chgData name="Felipe da Costa Pereira" userId="9da7774e-0bca-4473-9368-37b6a1415b57" providerId="ADAL" clId="{9BCC6AAA-8F64-4153-AA42-94068F9E5CAD}" dt="2022-06-19T13:25:29.632" v="7046" actId="47"/>
        <pc:sldMkLst>
          <pc:docMk/>
          <pc:sldMk cId="2229676288" sldId="315"/>
        </pc:sldMkLst>
      </pc:sldChg>
      <pc:sldChg chg="del">
        <pc:chgData name="Felipe da Costa Pereira" userId="9da7774e-0bca-4473-9368-37b6a1415b57" providerId="ADAL" clId="{9BCC6AAA-8F64-4153-AA42-94068F9E5CAD}" dt="2022-06-17T19:06:24.916" v="761" actId="47"/>
        <pc:sldMkLst>
          <pc:docMk/>
          <pc:sldMk cId="787684099" sldId="316"/>
        </pc:sldMkLst>
      </pc:sldChg>
      <pc:sldChg chg="addSp delSp modSp add mod ord">
        <pc:chgData name="Felipe da Costa Pereira" userId="9da7774e-0bca-4473-9368-37b6a1415b57" providerId="ADAL" clId="{9BCC6AAA-8F64-4153-AA42-94068F9E5CAD}" dt="2022-06-19T13:13:00.517" v="6428" actId="20577"/>
        <pc:sldMkLst>
          <pc:docMk/>
          <pc:sldMk cId="1864506403" sldId="316"/>
        </pc:sldMkLst>
        <pc:spChg chg="del">
          <ac:chgData name="Felipe da Costa Pereira" userId="9da7774e-0bca-4473-9368-37b6a1415b57" providerId="ADAL" clId="{9BCC6AAA-8F64-4153-AA42-94068F9E5CAD}" dt="2022-06-18T12:18:14.252" v="1554" actId="478"/>
          <ac:spMkLst>
            <pc:docMk/>
            <pc:sldMk cId="1864506403" sldId="316"/>
            <ac:spMk id="2" creationId="{8AC86197-D1CF-4958-B482-6341AA6D9BC1}"/>
          </ac:spMkLst>
        </pc:spChg>
        <pc:spChg chg="add mod">
          <ac:chgData name="Felipe da Costa Pereira" userId="9da7774e-0bca-4473-9368-37b6a1415b57" providerId="ADAL" clId="{9BCC6AAA-8F64-4153-AA42-94068F9E5CAD}" dt="2022-06-18T12:35:48.900" v="2108" actId="313"/>
          <ac:spMkLst>
            <pc:docMk/>
            <pc:sldMk cId="1864506403" sldId="316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9BCC6AAA-8F64-4153-AA42-94068F9E5CAD}" dt="2022-06-17T20:09:47.924" v="1546" actId="478"/>
          <ac:spMkLst>
            <pc:docMk/>
            <pc:sldMk cId="1864506403" sldId="316"/>
            <ac:spMk id="8" creationId="{0DB4F5E9-BA5B-D85B-27B5-040A5D22CA36}"/>
          </ac:spMkLst>
        </pc:spChg>
        <pc:spChg chg="add mod">
          <ac:chgData name="Felipe da Costa Pereira" userId="9da7774e-0bca-4473-9368-37b6a1415b57" providerId="ADAL" clId="{9BCC6AAA-8F64-4153-AA42-94068F9E5CAD}" dt="2022-06-18T12:43:13.074" v="2194" actId="571"/>
          <ac:spMkLst>
            <pc:docMk/>
            <pc:sldMk cId="1864506403" sldId="316"/>
            <ac:spMk id="30" creationId="{2F024109-C9F1-448D-A0EF-32A6ECD5C881}"/>
          </ac:spMkLst>
        </pc:spChg>
        <pc:spChg chg="add mod ord">
          <ac:chgData name="Felipe da Costa Pereira" userId="9da7774e-0bca-4473-9368-37b6a1415b57" providerId="ADAL" clId="{9BCC6AAA-8F64-4153-AA42-94068F9E5CAD}" dt="2022-06-18T14:03:47.015" v="4044" actId="1076"/>
          <ac:spMkLst>
            <pc:docMk/>
            <pc:sldMk cId="1864506403" sldId="316"/>
            <ac:spMk id="31" creationId="{0C2675DC-FAA9-48AC-80F9-772BED1FE60B}"/>
          </ac:spMkLst>
        </pc:spChg>
        <pc:grpChg chg="add del mod">
          <ac:chgData name="Felipe da Costa Pereira" userId="9da7774e-0bca-4473-9368-37b6a1415b57" providerId="ADAL" clId="{9BCC6AAA-8F64-4153-AA42-94068F9E5CAD}" dt="2022-06-18T12:18:35.810" v="1586" actId="21"/>
          <ac:grpSpMkLst>
            <pc:docMk/>
            <pc:sldMk cId="1864506403" sldId="316"/>
            <ac:grpSpMk id="5" creationId="{14ABBC3D-7EEE-49F4-B6D7-57B96F84ABFC}"/>
          </ac:grpSpMkLst>
        </pc:grpChg>
        <pc:graphicFrameChg chg="del mod">
          <ac:chgData name="Felipe da Costa Pereira" userId="9da7774e-0bca-4473-9368-37b6a1415b57" providerId="ADAL" clId="{9BCC6AAA-8F64-4153-AA42-94068F9E5CAD}" dt="2022-06-18T12:31:01.110" v="2040" actId="478"/>
          <ac:graphicFrameMkLst>
            <pc:docMk/>
            <pc:sldMk cId="1864506403" sldId="316"/>
            <ac:graphicFrameMk id="6" creationId="{9448DFCC-610B-439A-9513-A20C625FE8F6}"/>
          </ac:graphicFrameMkLst>
        </pc:graphicFrameChg>
        <pc:graphicFrameChg chg="mod topLvl modGraphic">
          <ac:chgData name="Felipe da Costa Pereira" userId="9da7774e-0bca-4473-9368-37b6a1415b57" providerId="ADAL" clId="{9BCC6AAA-8F64-4153-AA42-94068F9E5CAD}" dt="2022-06-19T13:13:00.517" v="6428" actId="20577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9" creationId="{16DCCBA8-6007-4A43-B780-351A420433E9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0" creationId="{DC76F6FB-1832-4406-A897-450C399E9B65}"/>
          </ac:picMkLst>
        </pc:picChg>
        <pc:picChg chg="del mod topLvl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1" creationId="{F8C1164E-4180-4209-9467-09D9E2F13FAE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2" creationId="{B9CD8AA7-9615-4FE4-A9DB-CA2627176000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3" creationId="{162FB78F-2671-4466-8C13-DAE6E24633C6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4" creationId="{9AA2D967-DC3F-4C49-8746-7C98FDFD573C}"/>
          </ac:picMkLst>
        </pc:picChg>
        <pc:picChg chg="add del mod">
          <ac:chgData name="Felipe da Costa Pereira" userId="9da7774e-0bca-4473-9368-37b6a1415b57" providerId="ADAL" clId="{9BCC6AAA-8F64-4153-AA42-94068F9E5CAD}" dt="2022-06-18T12:40:24.395" v="2145" actId="478"/>
          <ac:picMkLst>
            <pc:docMk/>
            <pc:sldMk cId="1864506403" sldId="316"/>
            <ac:picMk id="15" creationId="{D87C8F47-035C-4FF7-A065-17ED638FAA9C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6" creationId="{B82BAF0E-8AA2-4E10-AA58-B9D00C3C646D}"/>
          </ac:picMkLst>
        </pc:picChg>
        <pc:picChg chg="add del mod">
          <ac:chgData name="Felipe da Costa Pereira" userId="9da7774e-0bca-4473-9368-37b6a1415b57" providerId="ADAL" clId="{9BCC6AAA-8F64-4153-AA42-94068F9E5CAD}" dt="2022-06-18T12:39:56.180" v="2137" actId="478"/>
          <ac:picMkLst>
            <pc:docMk/>
            <pc:sldMk cId="1864506403" sldId="316"/>
            <ac:picMk id="17" creationId="{71D05D7D-A40D-497C-8BFC-996F0EB461AD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8" creationId="{886A17EF-2412-4A1B-B849-17DF31504B6B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9" creationId="{4AC4AD05-5561-4B37-AA06-3573B91117BF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1" creationId="{D0A68499-09A6-42D2-A9D5-54ECB8A4D873}"/>
          </ac:picMkLst>
        </pc:picChg>
        <pc:picChg chg="add del mod">
          <ac:chgData name="Felipe da Costa Pereira" userId="9da7774e-0bca-4473-9368-37b6a1415b57" providerId="ADAL" clId="{9BCC6AAA-8F64-4153-AA42-94068F9E5CAD}" dt="2022-06-18T12:39:24.699" v="2129" actId="478"/>
          <ac:picMkLst>
            <pc:docMk/>
            <pc:sldMk cId="1864506403" sldId="316"/>
            <ac:picMk id="23" creationId="{C538B067-14B6-4B38-AE64-1C719877CFCA}"/>
          </ac:picMkLst>
        </pc:picChg>
        <pc:picChg chg="add del mod">
          <ac:chgData name="Felipe da Costa Pereira" userId="9da7774e-0bca-4473-9368-37b6a1415b57" providerId="ADAL" clId="{9BCC6AAA-8F64-4153-AA42-94068F9E5CAD}" dt="2022-06-18T12:39:25.702" v="2131" actId="478"/>
          <ac:picMkLst>
            <pc:docMk/>
            <pc:sldMk cId="1864506403" sldId="316"/>
            <ac:picMk id="25" creationId="{3EEDDF33-B60C-48CA-ACEC-E881C131F801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7" creationId="{31F0A7C3-0A1E-42A3-9AAC-5021C45CF4AD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add mod ord">
        <pc:chgData name="Felipe da Costa Pereira" userId="9da7774e-0bca-4473-9368-37b6a1415b57" providerId="ADAL" clId="{9BCC6AAA-8F64-4153-AA42-94068F9E5CAD}" dt="2022-06-20T11:23:04.441" v="7109" actId="6549"/>
        <pc:sldMkLst>
          <pc:docMk/>
          <pc:sldMk cId="972005255" sldId="317"/>
        </pc:sldMkLst>
        <pc:spChg chg="mod">
          <ac:chgData name="Felipe da Costa Pereira" userId="9da7774e-0bca-4473-9368-37b6a1415b57" providerId="ADAL" clId="{9BCC6AAA-8F64-4153-AA42-94068F9E5CAD}" dt="2022-06-19T12:30:01.654" v="4500" actId="20577"/>
          <ac:spMkLst>
            <pc:docMk/>
            <pc:sldMk cId="972005255" sldId="317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9BCC6AAA-8F64-4153-AA42-94068F9E5CAD}" dt="2022-06-18T12:47:03.244" v="2391" actId="478"/>
          <ac:spMkLst>
            <pc:docMk/>
            <pc:sldMk cId="972005255" sldId="317"/>
            <ac:spMk id="31" creationId="{0C2675DC-FAA9-48AC-80F9-772BED1FE60B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3" creationId="{E8C03710-8304-4A66-8B35-1254F80C91E0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4" creationId="{11D06172-8325-41FA-A4F7-4B91F1E6A7F6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5" creationId="{65781A50-D956-4824-AE5A-56202D06887D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6" creationId="{CC9BE320-5321-4A2E-AFD8-D2BB3C7D1765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70" creationId="{6EEA2B6B-2784-4B69-92B2-0D073D6A3079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83" creationId="{15BB984D-1532-4E52-B130-74C26E5153B8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92" creationId="{C728272C-8D3F-4922-851B-3B6C0EBFF859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08" creationId="{BC50AA7F-9A65-47C5-9972-8F2138AB9E5D}"/>
          </ac:spMkLst>
        </pc:spChg>
        <pc:spChg chg="add del mod">
          <ac:chgData name="Felipe da Costa Pereira" userId="9da7774e-0bca-4473-9368-37b6a1415b57" providerId="ADAL" clId="{9BCC6AAA-8F64-4153-AA42-94068F9E5CAD}" dt="2022-06-18T13:28:00.435" v="3109"/>
          <ac:spMkLst>
            <pc:docMk/>
            <pc:sldMk cId="972005255" sldId="317"/>
            <ac:spMk id="113" creationId="{4188CAF3-D672-4C6A-BAA7-2BFEDDF57A85}"/>
          </ac:spMkLst>
        </pc:spChg>
        <pc:spChg chg="add del mod">
          <ac:chgData name="Felipe da Costa Pereira" userId="9da7774e-0bca-4473-9368-37b6a1415b57" providerId="ADAL" clId="{9BCC6AAA-8F64-4153-AA42-94068F9E5CAD}" dt="2022-06-18T13:47:34.294" v="3699" actId="478"/>
          <ac:spMkLst>
            <pc:docMk/>
            <pc:sldMk cId="972005255" sldId="317"/>
            <ac:spMk id="115" creationId="{AC776B42-EB40-4C1A-B962-1D3CAE5163DB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22" creationId="{78D07B17-E83D-4B00-A746-7EBFC1BF64F5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23" creationId="{E37F67D8-AC1C-49AE-B44E-4416F2669AA7}"/>
          </ac:spMkLst>
        </pc:spChg>
        <pc:spChg chg="add mod">
          <ac:chgData name="Felipe da Costa Pereira" userId="9da7774e-0bca-4473-9368-37b6a1415b57" providerId="ADAL" clId="{9BCC6AAA-8F64-4153-AA42-94068F9E5CAD}" dt="2022-06-19T12:26:20.388" v="4327" actId="20577"/>
          <ac:spMkLst>
            <pc:docMk/>
            <pc:sldMk cId="972005255" sldId="317"/>
            <ac:spMk id="125" creationId="{AE05E541-A524-474A-9CE7-ECD121FC0650}"/>
          </ac:spMkLst>
        </pc:spChg>
        <pc:spChg chg="add mod">
          <ac:chgData name="Felipe da Costa Pereira" userId="9da7774e-0bca-4473-9368-37b6a1415b57" providerId="ADAL" clId="{9BCC6AAA-8F64-4153-AA42-94068F9E5CAD}" dt="2022-06-19T12:26:54.580" v="4340" actId="14100"/>
          <ac:spMkLst>
            <pc:docMk/>
            <pc:sldMk cId="972005255" sldId="317"/>
            <ac:spMk id="128" creationId="{2305D635-27AE-4351-9DC4-CAC39E3E80D9}"/>
          </ac:spMkLst>
        </pc:spChg>
        <pc:spChg chg="add mod topLvl">
          <ac:chgData name="Felipe da Costa Pereira" userId="9da7774e-0bca-4473-9368-37b6a1415b57" providerId="ADAL" clId="{9BCC6AAA-8F64-4153-AA42-94068F9E5CAD}" dt="2022-06-19T12:30:51.889" v="4534" actId="164"/>
          <ac:spMkLst>
            <pc:docMk/>
            <pc:sldMk cId="972005255" sldId="317"/>
            <ac:spMk id="134" creationId="{A4A76ED6-C127-4B02-A7B7-75860CDF0AB6}"/>
          </ac:spMkLst>
        </pc:spChg>
        <pc:spChg chg="add mod">
          <ac:chgData name="Felipe da Costa Pereira" userId="9da7774e-0bca-4473-9368-37b6a1415b57" providerId="ADAL" clId="{9BCC6AAA-8F64-4153-AA42-94068F9E5CAD}" dt="2022-06-19T12:29:20.503" v="4455" actId="1076"/>
          <ac:spMkLst>
            <pc:docMk/>
            <pc:sldMk cId="972005255" sldId="317"/>
            <ac:spMk id="141" creationId="{8975D0C1-FBAF-4B81-B245-BDB5B08467D2}"/>
          </ac:spMkLst>
        </pc:spChg>
        <pc:spChg chg="mod">
          <ac:chgData name="Felipe da Costa Pereira" userId="9da7774e-0bca-4473-9368-37b6a1415b57" providerId="ADAL" clId="{9BCC6AAA-8F64-4153-AA42-94068F9E5CAD}" dt="2022-06-19T12:27:24.124" v="4351" actId="571"/>
          <ac:spMkLst>
            <pc:docMk/>
            <pc:sldMk cId="972005255" sldId="317"/>
            <ac:spMk id="144" creationId="{47E82915-BA2B-475C-9ACF-6954D5E65718}"/>
          </ac:spMkLst>
        </pc:spChg>
        <pc:spChg chg="add del mod">
          <ac:chgData name="Felipe da Costa Pereira" userId="9da7774e-0bca-4473-9368-37b6a1415b57" providerId="ADAL" clId="{9BCC6AAA-8F64-4153-AA42-94068F9E5CAD}" dt="2022-06-19T12:28:14.857" v="4360" actId="478"/>
          <ac:spMkLst>
            <pc:docMk/>
            <pc:sldMk cId="972005255" sldId="317"/>
            <ac:spMk id="150" creationId="{B8CBF75C-2E0B-49DC-B30F-DA59D0DF7F13}"/>
          </ac:spMkLst>
        </pc:spChg>
        <pc:spChg chg="add mod">
          <ac:chgData name="Felipe da Costa Pereira" userId="9da7774e-0bca-4473-9368-37b6a1415b57" providerId="ADAL" clId="{9BCC6AAA-8F64-4153-AA42-94068F9E5CAD}" dt="2022-06-20T11:23:04.441" v="7109" actId="6549"/>
          <ac:spMkLst>
            <pc:docMk/>
            <pc:sldMk cId="972005255" sldId="317"/>
            <ac:spMk id="151" creationId="{1737FED8-DBEE-46F1-BB66-8A76DC4F6E42}"/>
          </ac:spMkLst>
        </pc:spChg>
        <pc:grpChg chg="add del mod topLvl">
          <ac:chgData name="Felipe da Costa Pereira" userId="9da7774e-0bca-4473-9368-37b6a1415b57" providerId="ADAL" clId="{9BCC6AAA-8F64-4153-AA42-94068F9E5CAD}" dt="2022-06-19T12:27:31.971" v="4353" actId="165"/>
          <ac:grpSpMkLst>
            <pc:docMk/>
            <pc:sldMk cId="972005255" sldId="317"/>
            <ac:grpSpMk id="129" creationId="{D7476E77-97A4-4346-ACAF-D98DF7715198}"/>
          </ac:grpSpMkLst>
        </pc:grpChg>
        <pc:grpChg chg="del mod topLvl">
          <ac:chgData name="Felipe da Costa Pereira" userId="9da7774e-0bca-4473-9368-37b6a1415b57" providerId="ADAL" clId="{9BCC6AAA-8F64-4153-AA42-94068F9E5CAD}" dt="2022-06-19T12:27:36.156" v="4354" actId="165"/>
          <ac:grpSpMkLst>
            <pc:docMk/>
            <pc:sldMk cId="972005255" sldId="317"/>
            <ac:grpSpMk id="130" creationId="{239623EC-BC12-496F-8649-7FE06FC8DB5B}"/>
          </ac:grpSpMkLst>
        </pc:grpChg>
        <pc:grpChg chg="add mod">
          <ac:chgData name="Felipe da Costa Pereira" userId="9da7774e-0bca-4473-9368-37b6a1415b57" providerId="ADAL" clId="{9BCC6AAA-8F64-4153-AA42-94068F9E5CAD}" dt="2022-06-19T12:29:10.249" v="4453" actId="1035"/>
          <ac:grpSpMkLst>
            <pc:docMk/>
            <pc:sldMk cId="972005255" sldId="317"/>
            <ac:grpSpMk id="137" creationId="{1C0BF93A-EAD5-495E-9740-C87A9B02EF7B}"/>
          </ac:grpSpMkLst>
        </pc:grpChg>
        <pc:grpChg chg="add mod">
          <ac:chgData name="Felipe da Costa Pereira" userId="9da7774e-0bca-4473-9368-37b6a1415b57" providerId="ADAL" clId="{9BCC6AAA-8F64-4153-AA42-94068F9E5CAD}" dt="2022-06-19T12:29:15.643" v="4454" actId="14100"/>
          <ac:grpSpMkLst>
            <pc:docMk/>
            <pc:sldMk cId="972005255" sldId="317"/>
            <ac:grpSpMk id="138" creationId="{CCDE4296-A56C-44EE-B838-92FF2CA5B8CF}"/>
          </ac:grpSpMkLst>
        </pc:grpChg>
        <pc:grpChg chg="add del mod">
          <ac:chgData name="Felipe da Costa Pereira" userId="9da7774e-0bca-4473-9368-37b6a1415b57" providerId="ADAL" clId="{9BCC6AAA-8F64-4153-AA42-94068F9E5CAD}" dt="2022-06-19T12:27:27.586" v="4352" actId="165"/>
          <ac:grpSpMkLst>
            <pc:docMk/>
            <pc:sldMk cId="972005255" sldId="317"/>
            <ac:grpSpMk id="139" creationId="{7D58E9C3-5155-496E-A01D-A2D258EF98E5}"/>
          </ac:grpSpMkLst>
        </pc:grpChg>
        <pc:grpChg chg="add 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2" creationId="{1453BEB8-4093-445B-AD3D-1EF14F61F1F1}"/>
          </ac:grpSpMkLst>
        </pc:grpChg>
        <pc:grpChg chg="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3" creationId="{DD336324-03EB-4C1A-B3D3-C8EA7C259B19}"/>
          </ac:grpSpMkLst>
        </pc:grpChg>
        <pc:grpChg chg="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5" creationId="{ECEB0236-3B37-4E7D-8FE9-01D070AD6EBC}"/>
          </ac:grpSpMkLst>
        </pc:grpChg>
        <pc:grpChg chg="add mod">
          <ac:chgData name="Felipe da Costa Pereira" userId="9da7774e-0bca-4473-9368-37b6a1415b57" providerId="ADAL" clId="{9BCC6AAA-8F64-4153-AA42-94068F9E5CAD}" dt="2022-06-19T12:31:07.084" v="4539" actId="1076"/>
          <ac:grpSpMkLst>
            <pc:docMk/>
            <pc:sldMk cId="972005255" sldId="317"/>
            <ac:grpSpMk id="152" creationId="{5ED44D69-F852-4A39-8BC9-7D0BBD5F3D55}"/>
          </ac:grpSpMkLst>
        </pc:grpChg>
        <pc:graphicFrameChg chg="del">
          <ac:chgData name="Felipe da Costa Pereira" userId="9da7774e-0bca-4473-9368-37b6a1415b57" providerId="ADAL" clId="{9BCC6AAA-8F64-4153-AA42-94068F9E5CAD}" dt="2022-06-18T12:47:01.225" v="2390" actId="478"/>
          <ac:graphicFrameMkLst>
            <pc:docMk/>
            <pc:sldMk cId="972005255" sldId="317"/>
            <ac:graphicFrameMk id="7" creationId="{F39A2FA3-E77B-4C61-9E5A-16FBAC5A9BD4}"/>
          </ac:graphicFrameMkLst>
        </pc:graphicFrameChg>
        <pc:graphicFrameChg chg="add del mod modGraphic">
          <ac:chgData name="Felipe da Costa Pereira" userId="9da7774e-0bca-4473-9368-37b6a1415b57" providerId="ADAL" clId="{9BCC6AAA-8F64-4153-AA42-94068F9E5CAD}" dt="2022-06-18T13:56:50.699" v="4018" actId="478"/>
          <ac:graphicFrameMkLst>
            <pc:docMk/>
            <pc:sldMk cId="972005255" sldId="317"/>
            <ac:graphicFrameMk id="112" creationId="{257A2F36-0A43-48AD-81DA-20E92DB69EFA}"/>
          </ac:graphicFrameMkLst>
        </pc:graphicFrame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4" creationId="{9AA2D967-DC3F-4C49-8746-7C98FDFD573C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6" creationId="{B82BAF0E-8AA2-4E10-AA58-B9D00C3C646D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8" creationId="{886A17EF-2412-4A1B-B849-17DF31504B6B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9" creationId="{4AC4AD05-5561-4B37-AA06-3573B91117BF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1" creationId="{D0A68499-09A6-42D2-A9D5-54ECB8A4D873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7" creationId="{31F0A7C3-0A1E-42A3-9AAC-5021C45CF4AD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9" creationId="{E0C41DA0-8BBC-43F7-B1B8-CB119A6A7FC6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32" creationId="{8F3A125D-5CCE-42AC-A967-CE0382F46727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33" creationId="{DB658C54-E147-4FFD-98BA-254DD12B150B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48" creationId="{3C81F831-36A1-4686-B159-FBE783F1C0F2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78" creationId="{B184F364-50BC-4B8D-A25A-D256A51653FA}"/>
          </ac:picMkLst>
        </pc:picChg>
        <pc:picChg chg="add del mod">
          <ac:chgData name="Felipe da Costa Pereira" userId="9da7774e-0bca-4473-9368-37b6a1415b57" providerId="ADAL" clId="{9BCC6AAA-8F64-4153-AA42-94068F9E5CAD}" dt="2022-06-18T13:18:31.882" v="2738" actId="478"/>
          <ac:picMkLst>
            <pc:docMk/>
            <pc:sldMk cId="972005255" sldId="317"/>
            <ac:picMk id="98" creationId="{33AACC00-2383-4854-A984-C7233CBB5578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00" creationId="{582E6D03-1E79-4585-8253-64493B8B1374}"/>
          </ac:picMkLst>
        </pc:picChg>
        <pc:picChg chg="add del mod">
          <ac:chgData name="Felipe da Costa Pereira" userId="9da7774e-0bca-4473-9368-37b6a1415b57" providerId="ADAL" clId="{9BCC6AAA-8F64-4153-AA42-94068F9E5CAD}" dt="2022-06-18T13:35:58.656" v="3469" actId="478"/>
          <ac:picMkLst>
            <pc:docMk/>
            <pc:sldMk cId="972005255" sldId="317"/>
            <ac:picMk id="114" creationId="{FE1076C4-5D0F-4B36-BF32-93E5FA6B0F07}"/>
          </ac:picMkLst>
        </pc:picChg>
        <pc:picChg chg="add mod ord modCrop">
          <ac:chgData name="Felipe da Costa Pereira" userId="9da7774e-0bca-4473-9368-37b6a1415b57" providerId="ADAL" clId="{9BCC6AAA-8F64-4153-AA42-94068F9E5CAD}" dt="2022-06-19T12:24:10.050" v="4205" actId="1076"/>
          <ac:picMkLst>
            <pc:docMk/>
            <pc:sldMk cId="972005255" sldId="317"/>
            <ac:picMk id="126" creationId="{00E62801-A62D-480D-A009-087907422D73}"/>
          </ac:picMkLst>
        </pc:picChg>
        <pc:picChg chg="add mod modCrop">
          <ac:chgData name="Felipe da Costa Pereira" userId="9da7774e-0bca-4473-9368-37b6a1415b57" providerId="ADAL" clId="{9BCC6AAA-8F64-4153-AA42-94068F9E5CAD}" dt="2022-06-19T12:24:05.560" v="4203" actId="14100"/>
          <ac:picMkLst>
            <pc:docMk/>
            <pc:sldMk cId="972005255" sldId="317"/>
            <ac:picMk id="127" creationId="{5FFB2D6A-680A-486C-AA2F-EFB5520D958E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1" creationId="{B527C4F4-8747-45A7-9343-08E214937DED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2" creationId="{398E4725-2861-476B-B1FF-47B429F3F091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3" creationId="{A4840CB7-8895-41D1-B824-3104966B7363}"/>
          </ac:picMkLst>
        </pc:picChg>
        <pc:picChg chg="add mod">
          <ac:chgData name="Felipe da Costa Pereira" userId="9da7774e-0bca-4473-9368-37b6a1415b57" providerId="ADAL" clId="{9BCC6AAA-8F64-4153-AA42-94068F9E5CAD}" dt="2022-06-19T12:29:20.503" v="4455" actId="1076"/>
          <ac:picMkLst>
            <pc:docMk/>
            <pc:sldMk cId="972005255" sldId="317"/>
            <ac:picMk id="136" creationId="{1086B9CE-1CBB-4625-93CB-2B7A5559F586}"/>
          </ac:picMkLst>
        </pc:picChg>
        <pc:picChg chg="add mod topLvl">
          <ac:chgData name="Felipe da Costa Pereira" userId="9da7774e-0bca-4473-9368-37b6a1415b57" providerId="ADAL" clId="{9BCC6AAA-8F64-4153-AA42-94068F9E5CAD}" dt="2022-06-19T12:31:04.294" v="4537" actId="1076"/>
          <ac:picMkLst>
            <pc:docMk/>
            <pc:sldMk cId="972005255" sldId="317"/>
            <ac:picMk id="140" creationId="{DBB8408C-0F6C-4E58-8FDE-B2188697FC50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6" creationId="{57F74C81-7182-4751-8145-538BCEE0A909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7" creationId="{90BAC1C3-9A03-4C56-AC96-62EE22D8D105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8" creationId="{7E740D42-2459-4C79-8F8F-6D8F76A6E71E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9" creationId="{58EDA723-FA28-476D-90F4-30FB3ECAF50F}"/>
          </ac:picMkLst>
        </pc:pic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" creationId="{C3573D01-7A8C-489D-98BB-5076960D7FAA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24" creationId="{21A21115-798B-443D-990D-2F93CFED701E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4" creationId="{7F4EF6B3-56B3-4944-AF14-A94E992D81B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5" creationId="{528D66D5-7A54-45FC-83C2-BE020183278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49" creationId="{7059B71F-8588-48C4-A8D9-0533C8635CBA}"/>
          </ac:cxnSpMkLst>
        </pc:cxnChg>
        <pc:cxnChg chg="add mod">
          <ac:chgData name="Felipe da Costa Pereira" userId="9da7774e-0bca-4473-9368-37b6a1415b57" providerId="ADAL" clId="{9BCC6AAA-8F64-4153-AA42-94068F9E5CAD}" dt="2022-06-18T13:03:06.030" v="2520"/>
          <ac:cxnSpMkLst>
            <pc:docMk/>
            <pc:sldMk cId="972005255" sldId="317"/>
            <ac:cxnSpMk id="50" creationId="{C9A136B1-8FB3-460D-8512-E9A0900E1616}"/>
          </ac:cxnSpMkLst>
        </pc:cxnChg>
        <pc:cxnChg chg="add mod">
          <ac:chgData name="Felipe da Costa Pereira" userId="9da7774e-0bca-4473-9368-37b6a1415b57" providerId="ADAL" clId="{9BCC6AAA-8F64-4153-AA42-94068F9E5CAD}" dt="2022-06-18T13:03:05.478" v="2519"/>
          <ac:cxnSpMkLst>
            <pc:docMk/>
            <pc:sldMk cId="972005255" sldId="317"/>
            <ac:cxnSpMk id="51" creationId="{93930F3A-5AC6-4489-80E7-F9B3A2D4A6F0}"/>
          </ac:cxnSpMkLst>
        </pc:cxnChg>
        <pc:cxnChg chg="add mod">
          <ac:chgData name="Felipe da Costa Pereira" userId="9da7774e-0bca-4473-9368-37b6a1415b57" providerId="ADAL" clId="{9BCC6AAA-8F64-4153-AA42-94068F9E5CAD}" dt="2022-06-18T13:03:05.300" v="2518"/>
          <ac:cxnSpMkLst>
            <pc:docMk/>
            <pc:sldMk cId="972005255" sldId="317"/>
            <ac:cxnSpMk id="52" creationId="{27944A96-2839-40B3-99CA-685D8762B629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53" creationId="{BE426C98-2C1C-43FA-B62C-F05396FBEA2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54" creationId="{8D14F11B-2902-47E5-B3C8-7F327DEB7DEA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5" creationId="{6FF1C179-885C-4D7F-8F7F-35ADA16A76A9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6" creationId="{F223FBE3-A5C4-4CF9-A436-6F9AE1F7F809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7" creationId="{050C3AEF-F9E1-4F25-82CD-6EC15B202598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8" creationId="{C8E64FC9-8741-482A-A0C3-89BF3439FA5E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67" creationId="{E9F44D87-BC8F-443B-893B-6CDF875B5E16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101" creationId="{C014765C-6825-4D2F-AAE4-CAAA8E2F61F0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116" creationId="{6BE96AB3-4162-4B95-AE4E-F15152621F12}"/>
          </ac:cxnSpMkLst>
        </pc:cxnChg>
      </pc:sldChg>
      <pc:sldChg chg="add">
        <pc:chgData name="Felipe da Costa Pereira" userId="9da7774e-0bca-4473-9368-37b6a1415b57" providerId="ADAL" clId="{9BCC6AAA-8F64-4153-AA42-94068F9E5CAD}" dt="2022-06-18T13:56:46.097" v="4017" actId="2890"/>
        <pc:sldMkLst>
          <pc:docMk/>
          <pc:sldMk cId="365737481" sldId="318"/>
        </pc:sldMkLst>
      </pc:sldChg>
      <pc:sldChg chg="addSp delSp modSp add mod">
        <pc:chgData name="Felipe da Costa Pereira" userId="9da7774e-0bca-4473-9368-37b6a1415b57" providerId="ADAL" clId="{9BCC6AAA-8F64-4153-AA42-94068F9E5CAD}" dt="2022-06-19T13:13:58.087" v="6429" actId="1076"/>
        <pc:sldMkLst>
          <pc:docMk/>
          <pc:sldMk cId="599065501" sldId="319"/>
        </pc:sldMkLst>
        <pc:spChg chg="add mod">
          <ac:chgData name="Felipe da Costa Pereira" userId="9da7774e-0bca-4473-9368-37b6a1415b57" providerId="ADAL" clId="{9BCC6AAA-8F64-4153-AA42-94068F9E5CAD}" dt="2022-06-19T12:57:53.756" v="5798" actId="1076"/>
          <ac:spMkLst>
            <pc:docMk/>
            <pc:sldMk cId="599065501" sldId="319"/>
            <ac:spMk id="40" creationId="{FCB7842E-0ABA-4D1F-AE2C-5312F22D394A}"/>
          </ac:spMkLst>
        </pc:spChg>
        <pc:spChg chg="add mod">
          <ac:chgData name="Felipe da Costa Pereira" userId="9da7774e-0bca-4473-9368-37b6a1415b57" providerId="ADAL" clId="{9BCC6AAA-8F64-4153-AA42-94068F9E5CAD}" dt="2022-06-19T12:46:14.981" v="5044" actId="1076"/>
          <ac:spMkLst>
            <pc:docMk/>
            <pc:sldMk cId="599065501" sldId="319"/>
            <ac:spMk id="41" creationId="{5A2422AC-E6CD-4C34-9B59-58E6A3FFE9D6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3" creationId="{E8C03710-8304-4A66-8B35-1254F80C91E0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4" creationId="{11D06172-8325-41FA-A4F7-4B91F1E6A7F6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5" creationId="{65781A50-D956-4824-AE5A-56202D06887D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6" creationId="{CC9BE320-5321-4A2E-AFD8-D2BB3C7D1765}"/>
          </ac:spMkLst>
        </pc:spChg>
        <pc:spChg chg="add mod">
          <ac:chgData name="Felipe da Costa Pereira" userId="9da7774e-0bca-4473-9368-37b6a1415b57" providerId="ADAL" clId="{9BCC6AAA-8F64-4153-AA42-94068F9E5CAD}" dt="2022-06-19T13:13:58.087" v="6429" actId="1076"/>
          <ac:spMkLst>
            <pc:docMk/>
            <pc:sldMk cId="599065501" sldId="319"/>
            <ac:spMk id="47" creationId="{21F17B4C-942F-4C04-BDCA-34B6AB5D15BA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70" creationId="{6EEA2B6B-2784-4B69-92B2-0D073D6A3079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83" creationId="{15BB984D-1532-4E52-B130-74C26E5153B8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92" creationId="{C728272C-8D3F-4922-851B-3B6C0EBFF859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08" creationId="{BC50AA7F-9A65-47C5-9972-8F2138AB9E5D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22" creationId="{78D07B17-E83D-4B00-A746-7EBFC1BF64F5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23" creationId="{E37F67D8-AC1C-49AE-B44E-4416F2669AA7}"/>
          </ac:spMkLst>
        </pc:spChg>
        <pc:graphicFrameChg chg="del">
          <ac:chgData name="Felipe da Costa Pereira" userId="9da7774e-0bca-4473-9368-37b6a1415b57" providerId="ADAL" clId="{9BCC6AAA-8F64-4153-AA42-94068F9E5CAD}" dt="2022-06-19T12:33:11.570" v="4543" actId="478"/>
          <ac:graphicFrameMkLst>
            <pc:docMk/>
            <pc:sldMk cId="599065501" sldId="319"/>
            <ac:graphicFrameMk id="112" creationId="{257A2F36-0A43-48AD-81DA-20E92DB69EFA}"/>
          </ac:graphicFrameMkLst>
        </pc:graphicFrame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32" creationId="{8F3A125D-5CCE-42AC-A967-CE0382F46727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33" creationId="{DB658C54-E147-4FFD-98BA-254DD12B150B}"/>
          </ac:picMkLst>
        </pc:picChg>
        <pc:picChg chg="add mod">
          <ac:chgData name="Felipe da Costa Pereira" userId="9da7774e-0bca-4473-9368-37b6a1415b57" providerId="ADAL" clId="{9BCC6AAA-8F64-4153-AA42-94068F9E5CAD}" dt="2022-06-19T12:40:07.930" v="4664" actId="1076"/>
          <ac:picMkLst>
            <pc:docMk/>
            <pc:sldMk cId="599065501" sldId="319"/>
            <ac:picMk id="36" creationId="{D3229E45-7EB1-490C-A67D-A7A23E93CB3C}"/>
          </ac:picMkLst>
        </pc:picChg>
        <pc:picChg chg="add del mod">
          <ac:chgData name="Felipe da Costa Pereira" userId="9da7774e-0bca-4473-9368-37b6a1415b57" providerId="ADAL" clId="{9BCC6AAA-8F64-4153-AA42-94068F9E5CAD}" dt="2022-06-19T12:34:58.064" v="4557" actId="478"/>
          <ac:picMkLst>
            <pc:docMk/>
            <pc:sldMk cId="599065501" sldId="319"/>
            <ac:picMk id="37" creationId="{B90335DB-B7CA-4596-ABFF-FEA31C97A0CD}"/>
          </ac:picMkLst>
        </pc:picChg>
        <pc:picChg chg="add mod">
          <ac:chgData name="Felipe da Costa Pereira" userId="9da7774e-0bca-4473-9368-37b6a1415b57" providerId="ADAL" clId="{9BCC6AAA-8F64-4153-AA42-94068F9E5CAD}" dt="2022-06-19T12:46:14.981" v="5044" actId="1076"/>
          <ac:picMkLst>
            <pc:docMk/>
            <pc:sldMk cId="599065501" sldId="319"/>
            <ac:picMk id="38" creationId="{8980F4B7-BA67-4192-93A6-3E4526251F9F}"/>
          </ac:picMkLst>
        </pc:picChg>
        <pc:picChg chg="add mod">
          <ac:chgData name="Felipe da Costa Pereira" userId="9da7774e-0bca-4473-9368-37b6a1415b57" providerId="ADAL" clId="{9BCC6AAA-8F64-4153-AA42-94068F9E5CAD}" dt="2022-06-19T12:40:07.930" v="4664" actId="1076"/>
          <ac:picMkLst>
            <pc:docMk/>
            <pc:sldMk cId="599065501" sldId="319"/>
            <ac:picMk id="39" creationId="{F0AFC926-4BC8-4944-98CF-CD46234B27F5}"/>
          </ac:picMkLst>
        </pc:picChg>
        <pc:picChg chg="add mod">
          <ac:chgData name="Felipe da Costa Pereira" userId="9da7774e-0bca-4473-9368-37b6a1415b57" providerId="ADAL" clId="{9BCC6AAA-8F64-4153-AA42-94068F9E5CAD}" dt="2022-06-19T12:40:04.752" v="4663" actId="571"/>
          <ac:picMkLst>
            <pc:docMk/>
            <pc:sldMk cId="599065501" sldId="319"/>
            <ac:picMk id="42" creationId="{64DE5E9E-BA83-4536-BB1D-5E3E50F72C6F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48" creationId="{3C81F831-36A1-4686-B159-FBE783F1C0F2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78" creationId="{B184F364-50BC-4B8D-A25A-D256A51653FA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00" creationId="{582E6D03-1E79-4585-8253-64493B8B1374}"/>
          </ac:picMkLst>
        </pc:pic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" creationId="{C3573D01-7A8C-489D-98BB-5076960D7FA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24" creationId="{21A21115-798B-443D-990D-2F93CFED701E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4" creationId="{7F4EF6B3-56B3-4944-AF14-A94E992D81B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5" creationId="{528D66D5-7A54-45FC-83C2-BE020183278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49" creationId="{7059B71F-8588-48C4-A8D9-0533C8635CB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53" creationId="{BE426C98-2C1C-43FA-B62C-F05396FBEA2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54" creationId="{8D14F11B-2902-47E5-B3C8-7F327DEB7DE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67" creationId="{E9F44D87-BC8F-443B-893B-6CDF875B5E16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101" creationId="{C014765C-6825-4D2F-AAE4-CAAA8E2F61F0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116" creationId="{6BE96AB3-4162-4B95-AE4E-F15152621F12}"/>
          </ac:cxnSpMkLst>
        </pc:cxnChg>
      </pc:sldChg>
      <pc:sldChg chg="addSp delSp modSp add mod">
        <pc:chgData name="Felipe da Costa Pereira" userId="9da7774e-0bca-4473-9368-37b6a1415b57" providerId="ADAL" clId="{9BCC6AAA-8F64-4153-AA42-94068F9E5CAD}" dt="2022-06-19T13:20:31.650" v="6681" actId="14100"/>
        <pc:sldMkLst>
          <pc:docMk/>
          <pc:sldMk cId="1179476739" sldId="320"/>
        </pc:sldMkLst>
        <pc:spChg chg="add del mod">
          <ac:chgData name="Felipe da Costa Pereira" userId="9da7774e-0bca-4473-9368-37b6a1415b57" providerId="ADAL" clId="{9BCC6AAA-8F64-4153-AA42-94068F9E5CAD}" dt="2022-06-19T13:18:05.406" v="6617" actId="478"/>
          <ac:spMkLst>
            <pc:docMk/>
            <pc:sldMk cId="1179476739" sldId="320"/>
            <ac:spMk id="3" creationId="{4B36D9E2-82B6-4C3E-BBBD-71B7E714B7C3}"/>
          </ac:spMkLst>
        </pc:spChg>
        <pc:spChg chg="mod">
          <ac:chgData name="Felipe da Costa Pereira" userId="9da7774e-0bca-4473-9368-37b6a1415b57" providerId="ADAL" clId="{9BCC6AAA-8F64-4153-AA42-94068F9E5CAD}" dt="2022-06-19T12:47:33.960" v="5101" actId="20577"/>
          <ac:spMkLst>
            <pc:docMk/>
            <pc:sldMk cId="1179476739" sldId="320"/>
            <ac:spMk id="4" creationId="{4BDC1A78-33B6-46A1-A9D8-CC62391CEA7A}"/>
          </ac:spMkLst>
        </pc:spChg>
        <pc:spChg chg="add mod">
          <ac:chgData name="Felipe da Costa Pereira" userId="9da7774e-0bca-4473-9368-37b6a1415b57" providerId="ADAL" clId="{9BCC6AAA-8F64-4153-AA42-94068F9E5CAD}" dt="2022-06-19T13:20:31.650" v="6681" actId="14100"/>
          <ac:spMkLst>
            <pc:docMk/>
            <pc:sldMk cId="1179476739" sldId="320"/>
            <ac:spMk id="9" creationId="{B89C5319-C720-4EA8-81AC-AE600669E52D}"/>
          </ac:spMkLst>
        </pc:spChg>
        <pc:spChg chg="add del mod">
          <ac:chgData name="Felipe da Costa Pereira" userId="9da7774e-0bca-4473-9368-37b6a1415b57" providerId="ADAL" clId="{9BCC6AAA-8F64-4153-AA42-94068F9E5CAD}" dt="2022-06-19T13:17:58.988" v="6616" actId="478"/>
          <ac:spMkLst>
            <pc:docMk/>
            <pc:sldMk cId="1179476739" sldId="320"/>
            <ac:spMk id="10" creationId="{CBB77AD3-C451-4DF3-AD69-09027C7EEF0F}"/>
          </ac:spMkLst>
        </pc:spChg>
        <pc:spChg chg="del">
          <ac:chgData name="Felipe da Costa Pereira" userId="9da7774e-0bca-4473-9368-37b6a1415b57" providerId="ADAL" clId="{9BCC6AAA-8F64-4153-AA42-94068F9E5CAD}" dt="2022-06-19T12:48:07.715" v="5110" actId="478"/>
          <ac:spMkLst>
            <pc:docMk/>
            <pc:sldMk cId="1179476739" sldId="320"/>
            <ac:spMk id="40" creationId="{FCB7842E-0ABA-4D1F-AE2C-5312F22D394A}"/>
          </ac:spMkLst>
        </pc:spChg>
        <pc:spChg chg="del">
          <ac:chgData name="Felipe da Costa Pereira" userId="9da7774e-0bca-4473-9368-37b6a1415b57" providerId="ADAL" clId="{9BCC6AAA-8F64-4153-AA42-94068F9E5CAD}" dt="2022-06-19T12:47:38.901" v="5102" actId="478"/>
          <ac:spMkLst>
            <pc:docMk/>
            <pc:sldMk cId="1179476739" sldId="320"/>
            <ac:spMk id="41" creationId="{5A2422AC-E6CD-4C34-9B59-58E6A3FFE9D6}"/>
          </ac:spMkLst>
        </pc:spChg>
        <pc:spChg chg="del">
          <ac:chgData name="Felipe da Costa Pereira" userId="9da7774e-0bca-4473-9368-37b6a1415b57" providerId="ADAL" clId="{9BCC6AAA-8F64-4153-AA42-94068F9E5CAD}" dt="2022-06-19T12:48:10.931" v="5112" actId="478"/>
          <ac:spMkLst>
            <pc:docMk/>
            <pc:sldMk cId="1179476739" sldId="320"/>
            <ac:spMk id="47" creationId="{21F17B4C-942F-4C04-BDCA-34B6AB5D15BA}"/>
          </ac:spMkLst>
        </pc:spChg>
        <pc:picChg chg="del mod">
          <ac:chgData name="Felipe da Costa Pereira" userId="9da7774e-0bca-4473-9368-37b6a1415b57" providerId="ADAL" clId="{9BCC6AAA-8F64-4153-AA42-94068F9E5CAD}" dt="2022-06-19T12:47:54.864" v="5105" actId="478"/>
          <ac:picMkLst>
            <pc:docMk/>
            <pc:sldMk cId="1179476739" sldId="320"/>
            <ac:picMk id="36" creationId="{D3229E45-7EB1-490C-A67D-A7A23E93CB3C}"/>
          </ac:picMkLst>
        </pc:picChg>
        <pc:picChg chg="del">
          <ac:chgData name="Felipe da Costa Pereira" userId="9da7774e-0bca-4473-9368-37b6a1415b57" providerId="ADAL" clId="{9BCC6AAA-8F64-4153-AA42-94068F9E5CAD}" dt="2022-06-19T12:47:40.547" v="5103" actId="478"/>
          <ac:picMkLst>
            <pc:docMk/>
            <pc:sldMk cId="1179476739" sldId="320"/>
            <ac:picMk id="38" creationId="{8980F4B7-BA67-4192-93A6-3E4526251F9F}"/>
          </ac:picMkLst>
        </pc:picChg>
        <pc:picChg chg="mod">
          <ac:chgData name="Felipe da Costa Pereira" userId="9da7774e-0bca-4473-9368-37b6a1415b57" providerId="ADAL" clId="{9BCC6AAA-8F64-4153-AA42-94068F9E5CAD}" dt="2022-06-19T13:10:14.263" v="6395" actId="1076"/>
          <ac:picMkLst>
            <pc:docMk/>
            <pc:sldMk cId="1179476739" sldId="320"/>
            <ac:picMk id="39" creationId="{F0AFC926-4BC8-4944-98CF-CD46234B27F5}"/>
          </ac:picMkLst>
        </pc:picChg>
      </pc:sldChg>
      <pc:sldChg chg="delSp modSp add mod">
        <pc:chgData name="Felipe da Costa Pereira" userId="9da7774e-0bca-4473-9368-37b6a1415b57" providerId="ADAL" clId="{9BCC6AAA-8F64-4153-AA42-94068F9E5CAD}" dt="2022-06-19T13:25:14.240" v="7044" actId="20577"/>
        <pc:sldMkLst>
          <pc:docMk/>
          <pc:sldMk cId="4158683561" sldId="321"/>
        </pc:sldMkLst>
        <pc:spChg chg="mod">
          <ac:chgData name="Felipe da Costa Pereira" userId="9da7774e-0bca-4473-9368-37b6a1415b57" providerId="ADAL" clId="{9BCC6AAA-8F64-4153-AA42-94068F9E5CAD}" dt="2022-06-19T13:14:19.472" v="6441" actId="20577"/>
          <ac:spMkLst>
            <pc:docMk/>
            <pc:sldMk cId="4158683561" sldId="321"/>
            <ac:spMk id="4" creationId="{4BDC1A78-33B6-46A1-A9D8-CC62391CEA7A}"/>
          </ac:spMkLst>
        </pc:spChg>
        <pc:spChg chg="mod">
          <ac:chgData name="Felipe da Costa Pereira" userId="9da7774e-0bca-4473-9368-37b6a1415b57" providerId="ADAL" clId="{9BCC6AAA-8F64-4153-AA42-94068F9E5CAD}" dt="2022-06-19T13:25:14.240" v="7044" actId="20577"/>
          <ac:spMkLst>
            <pc:docMk/>
            <pc:sldMk cId="4158683561" sldId="321"/>
            <ac:spMk id="9" creationId="{B89C5319-C720-4EA8-81AC-AE600669E52D}"/>
          </ac:spMkLst>
        </pc:spChg>
        <pc:picChg chg="del mod">
          <ac:chgData name="Felipe da Costa Pereira" userId="9da7774e-0bca-4473-9368-37b6a1415b57" providerId="ADAL" clId="{9BCC6AAA-8F64-4153-AA42-94068F9E5CAD}" dt="2022-06-19T13:15:07.055" v="6457" actId="478"/>
          <ac:picMkLst>
            <pc:docMk/>
            <pc:sldMk cId="4158683561" sldId="321"/>
            <ac:picMk id="39" creationId="{F0AFC926-4BC8-4944-98CF-CD46234B27F5}"/>
          </ac:picMkLst>
        </pc:picChg>
      </pc:sldChg>
      <pc:sldMasterChg chg="modSp mod">
        <pc:chgData name="Felipe da Costa Pereira" userId="9da7774e-0bca-4473-9368-37b6a1415b57" providerId="ADAL" clId="{9BCC6AAA-8F64-4153-AA42-94068F9E5CAD}" dt="2022-06-17T18:48:01.940" v="239" actId="1076"/>
        <pc:sldMasterMkLst>
          <pc:docMk/>
          <pc:sldMasterMk cId="0" sldId="2147483648"/>
        </pc:sldMasterMkLst>
        <pc:spChg chg="mod">
          <ac:chgData name="Felipe da Costa Pereira" userId="9da7774e-0bca-4473-9368-37b6a1415b57" providerId="ADAL" clId="{9BCC6AAA-8F64-4153-AA42-94068F9E5CAD}" dt="2022-06-17T18:48:01.940" v="239" actId="1076"/>
          <ac:spMkLst>
            <pc:docMk/>
            <pc:sldMasterMk cId="0" sldId="2147483648"/>
            <ac:spMk id="2" creationId="{00000000-0000-0000-0000-000000000000}"/>
          </ac:spMkLst>
        </pc:spChg>
        <pc:cxnChg chg="mod">
          <ac:chgData name="Felipe da Costa Pereira" userId="9da7774e-0bca-4473-9368-37b6a1415b57" providerId="ADAL" clId="{9BCC6AAA-8F64-4153-AA42-94068F9E5CAD}" dt="2022-06-17T18:47:58.761" v="238" actId="1076"/>
          <ac:cxnSpMkLst>
            <pc:docMk/>
            <pc:sldMasterMk cId="0" sldId="2147483648"/>
            <ac:cxnSpMk id="7" creationId="{00000000-0000-0000-0000-000000000000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1019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8996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188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47455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7550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9933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5826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41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4866" y="26955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08/07/2022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‹#›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371231" y="27830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677" y="3188677"/>
            <a:ext cx="6832499" cy="1331261"/>
          </a:xfrm>
        </p:spPr>
        <p:txBody>
          <a:bodyPr rtlCol="0" anchor="b">
            <a:noAutofit/>
          </a:bodyPr>
          <a:lstStyle/>
          <a:p>
            <a:pPr algn="l"/>
            <a:r>
              <a:rPr lang="en-US" sz="2800" noProof="1">
                <a:solidFill>
                  <a:srgbClr val="FFFFFF"/>
                </a:solidFill>
              </a:rPr>
              <a:t>Neural Networks applied to Structure Health Monitoring using autoregressive models as feature extractors</a:t>
            </a:r>
            <a:endParaRPr lang="pt-BR" sz="2800" noProof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Felipe da Costa Pereira – mat. 2212376 - ELE2389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organizing map Results</a:t>
            </a:r>
          </a:p>
        </p:txBody>
      </p:sp>
      <p:sp>
        <p:nvSpPr>
          <p:cNvPr id="10" name="Fluxograma: Processo 46">
            <a:extLst>
              <a:ext uri="{FF2B5EF4-FFF2-40B4-BE49-F238E27FC236}">
                <a16:creationId xmlns:a16="http://schemas.microsoft.com/office/drawing/2014/main" id="{AAABA4A9-46A3-0876-0264-ABDA68628EFD}"/>
              </a:ext>
            </a:extLst>
          </p:cNvPr>
          <p:cNvSpPr/>
          <p:nvPr/>
        </p:nvSpPr>
        <p:spPr>
          <a:xfrm>
            <a:off x="1070386" y="5857793"/>
            <a:ext cx="10456088" cy="96183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600" dirty="0">
                <a:solidFill>
                  <a:schemeClr val="tx1"/>
                </a:solidFill>
              </a:rPr>
              <a:t>The self organizing map trained in this example (25x25) can capture the four </a:t>
            </a:r>
            <a:r>
              <a:rPr lang="en-GB" sz="1600" dirty="0" err="1">
                <a:solidFill>
                  <a:schemeClr val="tx1"/>
                </a:solidFill>
              </a:rPr>
              <a:t>gourps</a:t>
            </a:r>
            <a:r>
              <a:rPr lang="en-GB" sz="1600" dirty="0">
                <a:solidFill>
                  <a:schemeClr val="tx1"/>
                </a:solidFill>
              </a:rPr>
              <a:t> and some of the 17 state conditions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A66401-CFE6-CB0B-8221-8A4492964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80"/>
          <a:stretch/>
        </p:blipFill>
        <p:spPr>
          <a:xfrm>
            <a:off x="563460" y="1813667"/>
            <a:ext cx="11065079" cy="39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remarks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9C5319-C720-4EA8-81AC-AE600669E52D}"/>
              </a:ext>
            </a:extLst>
          </p:cNvPr>
          <p:cNvSpPr txBox="1"/>
          <p:nvPr/>
        </p:nvSpPr>
        <p:spPr>
          <a:xfrm>
            <a:off x="383424" y="1769172"/>
            <a:ext cx="11198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AR models</a:t>
            </a:r>
            <a:r>
              <a:rPr lang="en-US" dirty="0"/>
              <a:t>, when using an appropriate order, are indeed useful as a </a:t>
            </a:r>
            <a:r>
              <a:rPr lang="en-US" dirty="0">
                <a:solidFill>
                  <a:schemeClr val="accent1"/>
                </a:solidFill>
              </a:rPr>
              <a:t>feature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extractor</a:t>
            </a:r>
            <a:r>
              <a:rPr lang="en-US" dirty="0"/>
              <a:t> and its coefficients can be used as features in the new input space. </a:t>
            </a:r>
            <a:r>
              <a:rPr lang="en-GB" sz="1100" dirty="0"/>
              <a:t>[</a:t>
            </a:r>
            <a:r>
              <a:rPr lang="en-GB" sz="1100" dirty="0" err="1"/>
              <a:t>Figueiredo</a:t>
            </a:r>
            <a:r>
              <a:rPr lang="en-GB" sz="1100" dirty="0"/>
              <a:t> et al., 2011]</a:t>
            </a: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For the proposed problem, the </a:t>
            </a:r>
            <a:r>
              <a:rPr lang="en-US" dirty="0">
                <a:solidFill>
                  <a:schemeClr val="accent1"/>
                </a:solidFill>
              </a:rPr>
              <a:t>PCA</a:t>
            </a:r>
            <a:r>
              <a:rPr lang="en-US" dirty="0"/>
              <a:t> technique was responsible for achieving a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compression</a:t>
            </a:r>
            <a:r>
              <a:rPr lang="en-US" dirty="0"/>
              <a:t> transforming a </a:t>
            </a:r>
            <a:r>
              <a:rPr lang="en-US" dirty="0">
                <a:solidFill>
                  <a:schemeClr val="accent1"/>
                </a:solidFill>
              </a:rPr>
              <a:t>120-dimension</a:t>
            </a:r>
            <a:r>
              <a:rPr lang="en-US" dirty="0"/>
              <a:t> input space into a </a:t>
            </a:r>
            <a:r>
              <a:rPr lang="en-US" dirty="0">
                <a:solidFill>
                  <a:schemeClr val="accent1"/>
                </a:solidFill>
              </a:rPr>
              <a:t>6-component</a:t>
            </a:r>
            <a:r>
              <a:rPr lang="en-US" dirty="0"/>
              <a:t> with only a few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. 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neural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network</a:t>
            </a:r>
            <a:r>
              <a:rPr lang="en-US" dirty="0"/>
              <a:t> model as well as the </a:t>
            </a:r>
            <a:r>
              <a:rPr lang="en-US" dirty="0">
                <a:solidFill>
                  <a:schemeClr val="accent1"/>
                </a:solidFill>
              </a:rPr>
              <a:t>other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classifiers</a:t>
            </a:r>
            <a:r>
              <a:rPr lang="en-US" dirty="0"/>
              <a:t> (specially the linear models) performed well in detecting damage in the studied laboratory structure, considering the </a:t>
            </a:r>
            <a:r>
              <a:rPr lang="en-US" dirty="0">
                <a:solidFill>
                  <a:schemeClr val="accent1"/>
                </a:solidFill>
              </a:rPr>
              <a:t>pre-processing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procedures</a:t>
            </a:r>
            <a:r>
              <a:rPr lang="en-US" dirty="0"/>
              <a:t> implemented (feature extraction and dimensionality reduction). 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It’s reasonable to think that the same neural network or any of the soft classifiers, if applied directly to the initial feature space would lead to a poor performance as classifiers, due to the huge number of features, what shows the </a:t>
            </a:r>
            <a:r>
              <a:rPr lang="en-US" dirty="0">
                <a:solidFill>
                  <a:schemeClr val="accent1"/>
                </a:solidFill>
              </a:rPr>
              <a:t>importance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preliminary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steps</a:t>
            </a:r>
            <a:r>
              <a:rPr lang="en-US" dirty="0"/>
              <a:t> in a data processing pipeline. 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Self-Organizing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Map</a:t>
            </a:r>
            <a:r>
              <a:rPr lang="en-US" dirty="0"/>
              <a:t> trained in this study was capable of capturing the groups at a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level</a:t>
            </a:r>
            <a:r>
              <a:rPr lang="en-US" dirty="0"/>
              <a:t> (binary classification: damaged vs undamaged), but showed a </a:t>
            </a:r>
            <a:r>
              <a:rPr lang="en-US" dirty="0">
                <a:solidFill>
                  <a:schemeClr val="accent1"/>
                </a:solidFill>
              </a:rPr>
              <a:t>weak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performance</a:t>
            </a:r>
            <a:r>
              <a:rPr lang="en-US" dirty="0"/>
              <a:t> when getting in more </a:t>
            </a:r>
            <a:r>
              <a:rPr lang="en-US" dirty="0">
                <a:solidFill>
                  <a:schemeClr val="accent1"/>
                </a:solidFill>
              </a:rPr>
              <a:t>detailed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classification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A57A8EF5-AED6-42DD-A5BA-DE37F55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description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AA95E5-862F-4117-94C6-1A8843C05786}"/>
              </a:ext>
            </a:extLst>
          </p:cNvPr>
          <p:cNvSpPr txBox="1"/>
          <p:nvPr/>
        </p:nvSpPr>
        <p:spPr>
          <a:xfrm>
            <a:off x="348636" y="1540908"/>
            <a:ext cx="759925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dirty="0"/>
              <a:t>Structure Health Monitoring (SHM): detect damage on a given physical system</a:t>
            </a:r>
          </a:p>
          <a:p>
            <a:pPr marL="285750" indent="-285750" algn="just">
              <a:buFontTx/>
              <a:buChar char="-"/>
            </a:pP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Data: measures of accelerometers on laboratory assembly</a:t>
            </a:r>
            <a:r>
              <a:rPr lang="en-GB" sz="1200" baseline="30000" dirty="0"/>
              <a:t>(*1)</a:t>
            </a:r>
            <a:endParaRPr lang="en-GB" dirty="0"/>
          </a:p>
          <a:p>
            <a:pPr marL="285750" indent="-285750" algn="just">
              <a:buFontTx/>
              <a:buChar char="-"/>
            </a:pP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Different damage and environmental conditions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(*1)</a:t>
            </a:r>
            <a:endParaRPr lang="en-GB" dirty="0"/>
          </a:p>
          <a:p>
            <a:pPr marL="285750" indent="-285750" algn="just">
              <a:buFontTx/>
              <a:buChar char="-"/>
            </a:pP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Autoregressive (AR) Models as feature extractors from timeseries measures</a:t>
            </a:r>
            <a:r>
              <a:rPr lang="en-GB" sz="1200" baseline="30000" dirty="0"/>
              <a:t>(*2)</a:t>
            </a:r>
          </a:p>
          <a:p>
            <a:pPr marL="285750" indent="-285750" algn="just">
              <a:buFontTx/>
              <a:buChar char="-"/>
            </a:pPr>
            <a:endParaRPr lang="en-GB" sz="1200" baseline="30000" dirty="0"/>
          </a:p>
          <a:p>
            <a:pPr marL="285750" indent="-285750" algn="just">
              <a:buFontTx/>
              <a:buChar char="-"/>
            </a:pPr>
            <a:endParaRPr lang="en-GB" sz="1200" baseline="30000" dirty="0"/>
          </a:p>
          <a:p>
            <a:pPr marL="285750" indent="-285750" algn="just">
              <a:buFontTx/>
              <a:buChar char="-"/>
            </a:pPr>
            <a:endParaRPr lang="en-GB" sz="1200" baseline="30000" dirty="0"/>
          </a:p>
          <a:p>
            <a:pPr marL="285750" indent="-285750" algn="just">
              <a:buFontTx/>
              <a:buChar char="-"/>
            </a:pPr>
            <a:endParaRPr lang="en-GB" sz="1200" baseline="30000" dirty="0"/>
          </a:p>
          <a:p>
            <a:pPr marL="285750" indent="-285750" algn="just">
              <a:buFontTx/>
              <a:buChar char="-"/>
            </a:pPr>
            <a:endParaRPr lang="en-AU" sz="1200" baseline="30000" dirty="0"/>
          </a:p>
          <a:p>
            <a:pPr marL="285750" indent="-285750" algn="just">
              <a:buFontTx/>
              <a:buChar char="-"/>
            </a:pPr>
            <a:endParaRPr lang="en-AU" sz="1200" baseline="30000" dirty="0"/>
          </a:p>
          <a:p>
            <a:pPr marL="285750" indent="-285750" algn="just">
              <a:buFontTx/>
              <a:buChar char="-"/>
            </a:pPr>
            <a:r>
              <a:rPr lang="en-AU" dirty="0"/>
              <a:t>Objectives:</a:t>
            </a:r>
          </a:p>
          <a:p>
            <a:pPr marL="742950" lvl="1" indent="-285750" algn="just">
              <a:buFontTx/>
              <a:buChar char="-"/>
            </a:pPr>
            <a:r>
              <a:rPr lang="en-AU" dirty="0"/>
              <a:t>train a MLP Neural Network as a classifier to predict the classes of damage (state conditions);</a:t>
            </a:r>
          </a:p>
          <a:p>
            <a:pPr marL="742950" lvl="1" indent="-285750" algn="just">
              <a:buFontTx/>
              <a:buChar char="-"/>
            </a:pPr>
            <a:r>
              <a:rPr lang="en-AU" dirty="0"/>
              <a:t>compare its results with other popular algorithms for classification;</a:t>
            </a:r>
          </a:p>
          <a:p>
            <a:pPr marL="742950" lvl="1" indent="-285750" algn="just">
              <a:buFontTx/>
              <a:buChar char="-"/>
            </a:pPr>
            <a:r>
              <a:rPr lang="en-AU" dirty="0"/>
              <a:t>train a self-organizing map to explore the feature space and the relations between state conditions;</a:t>
            </a:r>
            <a:endParaRPr lang="en-A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6CB9B-21DD-3A74-A038-6ACF1070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736" y="1011548"/>
            <a:ext cx="3936936" cy="4632727"/>
          </a:xfrm>
          <a:prstGeom prst="rect">
            <a:avLst/>
          </a:prstGeom>
        </p:spPr>
      </p:pic>
      <p:sp>
        <p:nvSpPr>
          <p:cNvPr id="25" name="CaixaDeTexto 9">
            <a:extLst>
              <a:ext uri="{FF2B5EF4-FFF2-40B4-BE49-F238E27FC236}">
                <a16:creationId xmlns:a16="http://schemas.microsoft.com/office/drawing/2014/main" id="{6B5DE713-9483-8396-0C54-4F6FEB6A0887}"/>
              </a:ext>
            </a:extLst>
          </p:cNvPr>
          <p:cNvSpPr txBox="1"/>
          <p:nvPr/>
        </p:nvSpPr>
        <p:spPr>
          <a:xfrm>
            <a:off x="6353087" y="6302661"/>
            <a:ext cx="572949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dirty="0"/>
              <a:t>(*1) </a:t>
            </a:r>
            <a:r>
              <a:rPr lang="en-GB" sz="1100" dirty="0"/>
              <a:t>[</a:t>
            </a:r>
            <a:r>
              <a:rPr lang="en-GB" sz="1100" dirty="0" err="1"/>
              <a:t>Figueiredo</a:t>
            </a:r>
            <a:r>
              <a:rPr lang="en-GB" sz="1100" dirty="0"/>
              <a:t> et al., Structural health monitoring using standard data sets - report, 2009]</a:t>
            </a:r>
          </a:p>
          <a:p>
            <a:r>
              <a:rPr lang="en-GB" sz="900" dirty="0"/>
              <a:t>(*2)</a:t>
            </a:r>
            <a:r>
              <a:rPr lang="en-GB" sz="1100" dirty="0"/>
              <a:t> [</a:t>
            </a:r>
            <a:r>
              <a:rPr lang="en-GB" sz="1100" dirty="0" err="1"/>
              <a:t>Figueiredo</a:t>
            </a:r>
            <a:r>
              <a:rPr lang="en-GB" sz="1100" dirty="0"/>
              <a:t> et al., Computer-Aided Civil and Infrastructure Engineering, 26(3):225–238., 2011]</a:t>
            </a:r>
            <a:endParaRPr lang="en-GB" sz="11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69491-68F4-A4B0-597D-1EE8A5D3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701" y="3556470"/>
            <a:ext cx="1934517" cy="7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0C2675DC-FAA9-48AC-80F9-772BED1FE60B}"/>
              </a:ext>
            </a:extLst>
          </p:cNvPr>
          <p:cNvSpPr/>
          <p:nvPr/>
        </p:nvSpPr>
        <p:spPr>
          <a:xfrm>
            <a:off x="722282" y="2983333"/>
            <a:ext cx="11250887" cy="2712040"/>
          </a:xfrm>
          <a:prstGeom prst="rightArrow">
            <a:avLst>
              <a:gd name="adj1" fmla="val 50000"/>
              <a:gd name="adj2" fmla="val 26789"/>
            </a:avLst>
          </a:prstGeom>
          <a:solidFill>
            <a:schemeClr val="accent6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 pipeline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9B90289-C40C-D451-3FFE-F42AB561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39922"/>
            <a:ext cx="10128738" cy="35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0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C82B14D-6D09-F887-FA77-173ABF694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80"/>
          <a:stretch/>
        </p:blipFill>
        <p:spPr>
          <a:xfrm>
            <a:off x="7771964" y="1547271"/>
            <a:ext cx="4155738" cy="1128513"/>
          </a:xfrm>
          <a:prstGeom prst="rect">
            <a:avLst/>
          </a:prstGeom>
        </p:spPr>
      </p:pic>
      <p:pic>
        <p:nvPicPr>
          <p:cNvPr id="17" name="Gráfico 16" descr="Banco de dados com preenchimento sólido">
            <a:extLst>
              <a:ext uri="{FF2B5EF4-FFF2-40B4-BE49-F238E27FC236}">
                <a16:creationId xmlns:a16="http://schemas.microsoft.com/office/drawing/2014/main" id="{BAD843C9-0A5C-4303-97E3-385293355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303" y="1896780"/>
            <a:ext cx="625387" cy="625387"/>
          </a:xfrm>
          <a:prstGeom prst="rect">
            <a:avLst/>
          </a:prstGeo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DC972A9E-4B00-41EF-968E-17EE925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and feature extraction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6BDFCE-E3C2-29EB-AC7A-935FAFCD6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019" y="1387131"/>
            <a:ext cx="3258592" cy="3106676"/>
          </a:xfrm>
          <a:prstGeom prst="rect">
            <a:avLst/>
          </a:prstGeom>
        </p:spPr>
      </p:pic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E9DA4028-F477-4C63-A4B3-62301E52EAD9}"/>
              </a:ext>
            </a:extLst>
          </p:cNvPr>
          <p:cNvSpPr/>
          <p:nvPr/>
        </p:nvSpPr>
        <p:spPr>
          <a:xfrm>
            <a:off x="5013702" y="2411515"/>
            <a:ext cx="2829168" cy="75504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1CADE4"/>
                </a:solidFill>
              </a:rPr>
              <a:t>Original Dataset: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Cases: </a:t>
            </a:r>
            <a:r>
              <a:rPr lang="en-GB" sz="1200" b="1" dirty="0">
                <a:solidFill>
                  <a:schemeClr val="tx1"/>
                </a:solidFill>
              </a:rPr>
              <a:t>850 </a:t>
            </a:r>
            <a:r>
              <a:rPr lang="en-GB" sz="1200" dirty="0">
                <a:solidFill>
                  <a:schemeClr val="tx1"/>
                </a:solidFill>
              </a:rPr>
              <a:t>(17 conditions x 50)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Features: </a:t>
            </a:r>
            <a:r>
              <a:rPr lang="en-GB" sz="1200" b="1" dirty="0">
                <a:solidFill>
                  <a:schemeClr val="tx1"/>
                </a:solidFill>
              </a:rPr>
              <a:t>4</a:t>
            </a:r>
            <a:r>
              <a:rPr lang="en-GB" sz="1200" dirty="0">
                <a:solidFill>
                  <a:schemeClr val="tx1"/>
                </a:solidFill>
              </a:rPr>
              <a:t> timeseries x </a:t>
            </a:r>
            <a:r>
              <a:rPr lang="en-GB" sz="1200" b="1" dirty="0">
                <a:solidFill>
                  <a:schemeClr val="tx1"/>
                </a:solidFill>
              </a:rPr>
              <a:t>8192</a:t>
            </a:r>
            <a:r>
              <a:rPr lang="en-GB" sz="1200" dirty="0">
                <a:solidFill>
                  <a:schemeClr val="tx1"/>
                </a:solidFill>
              </a:rPr>
              <a:t> datapoints</a:t>
            </a:r>
          </a:p>
        </p:txBody>
      </p:sp>
      <p:sp>
        <p:nvSpPr>
          <p:cNvPr id="34" name="Chave Esquerda 28">
            <a:extLst>
              <a:ext uri="{FF2B5EF4-FFF2-40B4-BE49-F238E27FC236}">
                <a16:creationId xmlns:a16="http://schemas.microsoft.com/office/drawing/2014/main" id="{B33A6279-D6C1-F5FC-D29A-38CDE8C3A847}"/>
              </a:ext>
            </a:extLst>
          </p:cNvPr>
          <p:cNvSpPr/>
          <p:nvPr/>
        </p:nvSpPr>
        <p:spPr>
          <a:xfrm>
            <a:off x="1465507" y="2065961"/>
            <a:ext cx="184980" cy="1107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5" name="Chave Esquerda 29">
            <a:extLst>
              <a:ext uri="{FF2B5EF4-FFF2-40B4-BE49-F238E27FC236}">
                <a16:creationId xmlns:a16="http://schemas.microsoft.com/office/drawing/2014/main" id="{F4FBCC67-338D-06F7-A579-7BFF1BF381DD}"/>
              </a:ext>
            </a:extLst>
          </p:cNvPr>
          <p:cNvSpPr/>
          <p:nvPr/>
        </p:nvSpPr>
        <p:spPr>
          <a:xfrm>
            <a:off x="1470218" y="3223339"/>
            <a:ext cx="181876" cy="668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6" name="Chave Esquerda 30">
            <a:extLst>
              <a:ext uri="{FF2B5EF4-FFF2-40B4-BE49-F238E27FC236}">
                <a16:creationId xmlns:a16="http://schemas.microsoft.com/office/drawing/2014/main" id="{A953B399-C970-1730-19DE-C1D1145BD104}"/>
              </a:ext>
            </a:extLst>
          </p:cNvPr>
          <p:cNvSpPr/>
          <p:nvPr/>
        </p:nvSpPr>
        <p:spPr>
          <a:xfrm>
            <a:off x="1468611" y="1870796"/>
            <a:ext cx="181876" cy="180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7" name="CaixaDeTexto 32">
            <a:extLst>
              <a:ext uri="{FF2B5EF4-FFF2-40B4-BE49-F238E27FC236}">
                <a16:creationId xmlns:a16="http://schemas.microsoft.com/office/drawing/2014/main" id="{3BC9860A-1A5E-C34F-8BEE-1FDCEA714825}"/>
              </a:ext>
            </a:extLst>
          </p:cNvPr>
          <p:cNvSpPr txBox="1"/>
          <p:nvPr/>
        </p:nvSpPr>
        <p:spPr>
          <a:xfrm>
            <a:off x="674351" y="1795904"/>
            <a:ext cx="6270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/>
              <a:t>Group 1</a:t>
            </a:r>
          </a:p>
          <a:p>
            <a:pPr algn="ctr"/>
            <a:r>
              <a:rPr lang="en-AU" sz="900"/>
              <a:t>(Baseline)</a:t>
            </a:r>
          </a:p>
        </p:txBody>
      </p:sp>
      <p:sp>
        <p:nvSpPr>
          <p:cNvPr id="38" name="Chave Esquerda 35">
            <a:extLst>
              <a:ext uri="{FF2B5EF4-FFF2-40B4-BE49-F238E27FC236}">
                <a16:creationId xmlns:a16="http://schemas.microsoft.com/office/drawing/2014/main" id="{C6183DD1-E77C-1BF5-3D2F-C552E6525E4D}"/>
              </a:ext>
            </a:extLst>
          </p:cNvPr>
          <p:cNvSpPr/>
          <p:nvPr/>
        </p:nvSpPr>
        <p:spPr>
          <a:xfrm>
            <a:off x="1480489" y="3964803"/>
            <a:ext cx="181876" cy="4346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aixaDeTexto 32">
            <a:extLst>
              <a:ext uri="{FF2B5EF4-FFF2-40B4-BE49-F238E27FC236}">
                <a16:creationId xmlns:a16="http://schemas.microsoft.com/office/drawing/2014/main" id="{D3A22339-5B5A-3855-8C93-DAD98106E80E}"/>
              </a:ext>
            </a:extLst>
          </p:cNvPr>
          <p:cNvSpPr txBox="1"/>
          <p:nvPr/>
        </p:nvSpPr>
        <p:spPr>
          <a:xfrm>
            <a:off x="532011" y="2365838"/>
            <a:ext cx="886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/>
              <a:t>Group 2</a:t>
            </a:r>
          </a:p>
          <a:p>
            <a:pPr algn="ctr"/>
            <a:r>
              <a:rPr lang="en-AU" sz="1000"/>
              <a:t>(</a:t>
            </a:r>
            <a:r>
              <a:rPr lang="en-AU" sz="900"/>
              <a:t>Environmental </a:t>
            </a:r>
          </a:p>
          <a:p>
            <a:pPr algn="ctr"/>
            <a:r>
              <a:rPr lang="en-AU" sz="900"/>
              <a:t>Change only</a:t>
            </a:r>
            <a:r>
              <a:rPr lang="en-AU" sz="1000"/>
              <a:t>)</a:t>
            </a:r>
            <a:endParaRPr lang="en-AU" sz="900"/>
          </a:p>
        </p:txBody>
      </p:sp>
      <p:sp>
        <p:nvSpPr>
          <p:cNvPr id="44" name="CaixaDeTexto 32">
            <a:extLst>
              <a:ext uri="{FF2B5EF4-FFF2-40B4-BE49-F238E27FC236}">
                <a16:creationId xmlns:a16="http://schemas.microsoft.com/office/drawing/2014/main" id="{194CA66E-27C7-9377-4196-71077AB27AB5}"/>
              </a:ext>
            </a:extLst>
          </p:cNvPr>
          <p:cNvSpPr txBox="1"/>
          <p:nvPr/>
        </p:nvSpPr>
        <p:spPr>
          <a:xfrm>
            <a:off x="551128" y="3311076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/>
              <a:t>Group 3</a:t>
            </a:r>
          </a:p>
          <a:p>
            <a:pPr algn="ctr"/>
            <a:r>
              <a:rPr lang="en-AU" sz="1000"/>
              <a:t>(</a:t>
            </a:r>
            <a:r>
              <a:rPr lang="en-AU" sz="900"/>
              <a:t>Damage only</a:t>
            </a:r>
            <a:r>
              <a:rPr lang="en-AU" sz="1000"/>
              <a:t>)</a:t>
            </a:r>
            <a:endParaRPr lang="en-AU" sz="900"/>
          </a:p>
        </p:txBody>
      </p:sp>
      <p:sp>
        <p:nvSpPr>
          <p:cNvPr id="45" name="CaixaDeTexto 32">
            <a:extLst>
              <a:ext uri="{FF2B5EF4-FFF2-40B4-BE49-F238E27FC236}">
                <a16:creationId xmlns:a16="http://schemas.microsoft.com/office/drawing/2014/main" id="{495FEEFE-DBB0-BC14-74F3-BB49B218E551}"/>
              </a:ext>
            </a:extLst>
          </p:cNvPr>
          <p:cNvSpPr txBox="1"/>
          <p:nvPr/>
        </p:nvSpPr>
        <p:spPr>
          <a:xfrm>
            <a:off x="362777" y="3869261"/>
            <a:ext cx="12522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/>
              <a:t>Group 4</a:t>
            </a:r>
          </a:p>
          <a:p>
            <a:pPr algn="ctr"/>
            <a:r>
              <a:rPr lang="en-AU" sz="1000"/>
              <a:t>(</a:t>
            </a:r>
            <a:r>
              <a:rPr lang="en-AU" sz="900"/>
              <a:t>Damage + </a:t>
            </a:r>
          </a:p>
          <a:p>
            <a:pPr algn="ctr"/>
            <a:r>
              <a:rPr lang="en-AU" sz="900"/>
              <a:t>Envoronmental change</a:t>
            </a:r>
            <a:r>
              <a:rPr lang="en-AU" sz="1000"/>
              <a:t>)</a:t>
            </a:r>
            <a:endParaRPr lang="en-AU" sz="900"/>
          </a:p>
        </p:txBody>
      </p:sp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9ED14887-0795-D114-D9FD-E158E4C40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685" y="3835086"/>
            <a:ext cx="3521304" cy="2842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DCDE480-CDA7-1A9C-58FF-D85ED557E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9752" y="2681954"/>
            <a:ext cx="1629068" cy="629122"/>
          </a:xfrm>
          <a:prstGeom prst="rect">
            <a:avLst/>
          </a:prstGeom>
        </p:spPr>
      </p:pic>
      <p:sp>
        <p:nvSpPr>
          <p:cNvPr id="50" name="Fluxograma: Processo 25">
            <a:extLst>
              <a:ext uri="{FF2B5EF4-FFF2-40B4-BE49-F238E27FC236}">
                <a16:creationId xmlns:a16="http://schemas.microsoft.com/office/drawing/2014/main" id="{F75E7995-073B-7A83-5EBE-ADCCCB600065}"/>
              </a:ext>
            </a:extLst>
          </p:cNvPr>
          <p:cNvSpPr/>
          <p:nvPr/>
        </p:nvSpPr>
        <p:spPr>
          <a:xfrm>
            <a:off x="5342761" y="3930176"/>
            <a:ext cx="2829168" cy="75504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1CADE4"/>
                </a:solidFill>
              </a:rPr>
              <a:t>After AR Model: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Cases: </a:t>
            </a:r>
            <a:r>
              <a:rPr lang="en-GB" sz="1200" b="1" dirty="0">
                <a:solidFill>
                  <a:schemeClr val="tx1"/>
                </a:solidFill>
              </a:rPr>
              <a:t>850 </a:t>
            </a:r>
            <a:r>
              <a:rPr lang="en-GB" sz="1200" dirty="0">
                <a:solidFill>
                  <a:schemeClr val="tx1"/>
                </a:solidFill>
              </a:rPr>
              <a:t>(17 conditions x 50)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Features: </a:t>
            </a:r>
            <a:r>
              <a:rPr lang="en-GB" sz="1200" b="1" dirty="0">
                <a:solidFill>
                  <a:schemeClr val="tx1"/>
                </a:solidFill>
              </a:rPr>
              <a:t>4</a:t>
            </a:r>
            <a:r>
              <a:rPr lang="en-GB" sz="1200" dirty="0">
                <a:solidFill>
                  <a:schemeClr val="tx1"/>
                </a:solidFill>
              </a:rPr>
              <a:t> channels x </a:t>
            </a:r>
            <a:r>
              <a:rPr lang="en-GB" sz="1200" b="1" dirty="0">
                <a:solidFill>
                  <a:schemeClr val="tx1"/>
                </a:solidFill>
              </a:rPr>
              <a:t>30</a:t>
            </a:r>
            <a:r>
              <a:rPr lang="en-GB" sz="1200" dirty="0">
                <a:solidFill>
                  <a:schemeClr val="tx1"/>
                </a:solidFill>
              </a:rPr>
              <a:t> AR coefficients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8438B8D-7B28-E9FF-A216-CA20EDC947A0}"/>
              </a:ext>
            </a:extLst>
          </p:cNvPr>
          <p:cNvSpPr/>
          <p:nvPr/>
        </p:nvSpPr>
        <p:spPr>
          <a:xfrm rot="5400000">
            <a:off x="8621542" y="3001895"/>
            <a:ext cx="755039" cy="476738"/>
          </a:xfrm>
          <a:prstGeom prst="rightArrow">
            <a:avLst>
              <a:gd name="adj1" fmla="val 50000"/>
              <a:gd name="adj2" fmla="val 4713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Chart, histogram&#10;&#10;Description automatically generated">
            <a:extLst>
              <a:ext uri="{FF2B5EF4-FFF2-40B4-BE49-F238E27FC236}">
                <a16:creationId xmlns:a16="http://schemas.microsoft.com/office/drawing/2014/main" id="{50E1DF5C-D53A-6BC3-6FDD-DF384F1BD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7155" y="4884126"/>
            <a:ext cx="4300190" cy="18761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F5F0722-B513-E76D-72CE-231D063B6FEE}"/>
              </a:ext>
            </a:extLst>
          </p:cNvPr>
          <p:cNvSpPr txBox="1"/>
          <p:nvPr/>
        </p:nvSpPr>
        <p:spPr>
          <a:xfrm>
            <a:off x="9237431" y="3242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7" name="Gráfico 16" descr="Banco de dados com preenchimento sólido">
            <a:extLst>
              <a:ext uri="{FF2B5EF4-FFF2-40B4-BE49-F238E27FC236}">
                <a16:creationId xmlns:a16="http://schemas.microsoft.com/office/drawing/2014/main" id="{94EB54F3-5995-638A-9345-BA69DC106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443" y="3590300"/>
            <a:ext cx="584662" cy="584662"/>
          </a:xfrm>
          <a:prstGeom prst="rect">
            <a:avLst/>
          </a:prstGeom>
        </p:spPr>
      </p:pic>
      <p:sp>
        <p:nvSpPr>
          <p:cNvPr id="58" name="Fluxograma: Processo 25">
            <a:extLst>
              <a:ext uri="{FF2B5EF4-FFF2-40B4-BE49-F238E27FC236}">
                <a16:creationId xmlns:a16="http://schemas.microsoft.com/office/drawing/2014/main" id="{766596AE-7753-6180-87BD-FFF40DD7C6F6}"/>
              </a:ext>
            </a:extLst>
          </p:cNvPr>
          <p:cNvSpPr/>
          <p:nvPr/>
        </p:nvSpPr>
        <p:spPr>
          <a:xfrm>
            <a:off x="9752507" y="3274550"/>
            <a:ext cx="1262533" cy="3060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AR model (p=30)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031E07D-08AD-C1D7-3A06-F4C47DB7A4B8}"/>
              </a:ext>
            </a:extLst>
          </p:cNvPr>
          <p:cNvSpPr/>
          <p:nvPr/>
        </p:nvSpPr>
        <p:spPr>
          <a:xfrm rot="10800000">
            <a:off x="7016924" y="5513531"/>
            <a:ext cx="755040" cy="343829"/>
          </a:xfrm>
          <a:prstGeom prst="rightArrow">
            <a:avLst>
              <a:gd name="adj1" fmla="val 50000"/>
              <a:gd name="adj2" fmla="val 4713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6941CB-DC47-EB03-6493-1D423DEEA318}"/>
              </a:ext>
            </a:extLst>
          </p:cNvPr>
          <p:cNvSpPr txBox="1"/>
          <p:nvPr/>
        </p:nvSpPr>
        <p:spPr>
          <a:xfrm>
            <a:off x="7238792" y="5802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Fluxograma: Processo 25">
            <a:extLst>
              <a:ext uri="{FF2B5EF4-FFF2-40B4-BE49-F238E27FC236}">
                <a16:creationId xmlns:a16="http://schemas.microsoft.com/office/drawing/2014/main" id="{5EA6B06F-8472-43AF-7550-7F0D78F394BA}"/>
              </a:ext>
            </a:extLst>
          </p:cNvPr>
          <p:cNvSpPr/>
          <p:nvPr/>
        </p:nvSpPr>
        <p:spPr>
          <a:xfrm>
            <a:off x="6816748" y="6099155"/>
            <a:ext cx="1262533" cy="3060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Concatenation</a:t>
            </a:r>
          </a:p>
        </p:txBody>
      </p:sp>
      <p:sp>
        <p:nvSpPr>
          <p:cNvPr id="63" name="Fluxograma: Processo 25">
            <a:extLst>
              <a:ext uri="{FF2B5EF4-FFF2-40B4-BE49-F238E27FC236}">
                <a16:creationId xmlns:a16="http://schemas.microsoft.com/office/drawing/2014/main" id="{82AD5B6D-9CB8-EC1C-5256-428DEEE02D6D}"/>
              </a:ext>
            </a:extLst>
          </p:cNvPr>
          <p:cNvSpPr/>
          <p:nvPr/>
        </p:nvSpPr>
        <p:spPr>
          <a:xfrm>
            <a:off x="775120" y="5699870"/>
            <a:ext cx="1613858" cy="8764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1CADE4"/>
                </a:solidFill>
              </a:rPr>
              <a:t>After concatenation: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Cases: </a:t>
            </a:r>
            <a:r>
              <a:rPr lang="en-GB" sz="1200" b="1" dirty="0">
                <a:solidFill>
                  <a:schemeClr val="tx1"/>
                </a:solidFill>
              </a:rPr>
              <a:t>850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Features: </a:t>
            </a:r>
            <a:r>
              <a:rPr lang="en-GB" sz="1200" b="1" dirty="0">
                <a:solidFill>
                  <a:schemeClr val="tx1"/>
                </a:solidFill>
              </a:rPr>
              <a:t>120</a:t>
            </a:r>
            <a:r>
              <a:rPr lang="en-GB" sz="1200" dirty="0">
                <a:solidFill>
                  <a:schemeClr val="tx1"/>
                </a:solidFill>
              </a:rPr>
              <a:t> AR coefficients</a:t>
            </a:r>
          </a:p>
        </p:txBody>
      </p:sp>
      <p:pic>
        <p:nvPicPr>
          <p:cNvPr id="64" name="Gráfico 16" descr="Banco de dados com preenchimento sólido">
            <a:extLst>
              <a:ext uri="{FF2B5EF4-FFF2-40B4-BE49-F238E27FC236}">
                <a16:creationId xmlns:a16="http://schemas.microsoft.com/office/drawing/2014/main" id="{0E2EFD71-AF8D-555B-B361-33594FF73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2904" y="5112248"/>
            <a:ext cx="584662" cy="584662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8D87AED2-1316-36F0-5B29-1753AF38DEAA}"/>
              </a:ext>
            </a:extLst>
          </p:cNvPr>
          <p:cNvSpPr/>
          <p:nvPr/>
        </p:nvSpPr>
        <p:spPr>
          <a:xfrm>
            <a:off x="4944120" y="2163945"/>
            <a:ext cx="426449" cy="476738"/>
          </a:xfrm>
          <a:prstGeom prst="rightArrow">
            <a:avLst>
              <a:gd name="adj1" fmla="val 50000"/>
              <a:gd name="adj2" fmla="val 4713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1C036-F644-B2F8-CFD6-916EEB002B65}"/>
              </a:ext>
            </a:extLst>
          </p:cNvPr>
          <p:cNvSpPr txBox="1"/>
          <p:nvPr/>
        </p:nvSpPr>
        <p:spPr>
          <a:xfrm>
            <a:off x="8173242" y="1109351"/>
            <a:ext cx="3460251" cy="4693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4 sensors timeseries</a:t>
            </a:r>
          </a:p>
          <a:p>
            <a:pPr algn="ctr"/>
            <a:r>
              <a:rPr lang="en-BZ" sz="1000" dirty="0"/>
              <a:t>case #790, label#16</a:t>
            </a:r>
            <a:endParaRPr lang="en-BZ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A5BC4-CE84-CFAA-55CD-608CC7B51CCF}"/>
              </a:ext>
            </a:extLst>
          </p:cNvPr>
          <p:cNvSpPr txBox="1"/>
          <p:nvPr/>
        </p:nvSpPr>
        <p:spPr>
          <a:xfrm>
            <a:off x="8842889" y="4056771"/>
            <a:ext cx="4767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100" dirty="0"/>
              <a:t>Ch1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99EC79-63DE-199E-7C6E-C4821744A3B1}"/>
              </a:ext>
            </a:extLst>
          </p:cNvPr>
          <p:cNvSpPr txBox="1"/>
          <p:nvPr/>
        </p:nvSpPr>
        <p:spPr>
          <a:xfrm>
            <a:off x="10578981" y="4024494"/>
            <a:ext cx="4767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100" dirty="0"/>
              <a:t>Ch2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F4037-D998-A4DB-E222-70D578450E71}"/>
              </a:ext>
            </a:extLst>
          </p:cNvPr>
          <p:cNvSpPr txBox="1"/>
          <p:nvPr/>
        </p:nvSpPr>
        <p:spPr>
          <a:xfrm>
            <a:off x="10578981" y="6210412"/>
            <a:ext cx="4767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100" dirty="0"/>
              <a:t>Ch4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DA555-CFA4-1F0E-422A-40A13F282DCF}"/>
              </a:ext>
            </a:extLst>
          </p:cNvPr>
          <p:cNvSpPr txBox="1"/>
          <p:nvPr/>
        </p:nvSpPr>
        <p:spPr>
          <a:xfrm>
            <a:off x="8842888" y="6203024"/>
            <a:ext cx="4767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100" dirty="0"/>
              <a:t>Ch3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70F78E-B442-01E8-CC0C-2334280E746F}"/>
              </a:ext>
            </a:extLst>
          </p:cNvPr>
          <p:cNvSpPr txBox="1"/>
          <p:nvPr/>
        </p:nvSpPr>
        <p:spPr>
          <a:xfrm>
            <a:off x="941600" y="4962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40">
            <a:extLst>
              <a:ext uri="{FF2B5EF4-FFF2-40B4-BE49-F238E27FC236}">
                <a16:creationId xmlns:a16="http://schemas.microsoft.com/office/drawing/2014/main" id="{373CB998-451D-B8C4-3303-783BBD98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66" y="269556"/>
            <a:ext cx="9720072" cy="1499616"/>
          </a:xfrm>
        </p:spPr>
        <p:txBody>
          <a:bodyPr/>
          <a:lstStyle/>
          <a:p>
            <a:r>
              <a:rPr lang="en-GB" dirty="0"/>
              <a:t>Exploratory analysis</a:t>
            </a:r>
          </a:p>
        </p:txBody>
      </p:sp>
      <p:pic>
        <p:nvPicPr>
          <p:cNvPr id="6" name="Picture 5" descr="A picture containing text, window, display&#10;&#10;Description automatically generated">
            <a:extLst>
              <a:ext uri="{FF2B5EF4-FFF2-40B4-BE49-F238E27FC236}">
                <a16:creationId xmlns:a16="http://schemas.microsoft.com/office/drawing/2014/main" id="{C6386A21-591B-8106-C4BA-6A514B64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9" y="2109390"/>
            <a:ext cx="3678551" cy="349564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8C3A2E2-421E-5D8F-C150-7A5AD5F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813" y="2517770"/>
            <a:ext cx="3200816" cy="257105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8F4B3B5-0C47-B1AE-A2D4-05CD480DF4D9}"/>
              </a:ext>
            </a:extLst>
          </p:cNvPr>
          <p:cNvGrpSpPr/>
          <p:nvPr/>
        </p:nvGrpSpPr>
        <p:grpSpPr>
          <a:xfrm>
            <a:off x="8098254" y="1165069"/>
            <a:ext cx="3760036" cy="4813612"/>
            <a:chOff x="7001749" y="869172"/>
            <a:chExt cx="3760036" cy="48136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8CD980-9EBE-8669-DBF1-92D33BB3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1749" y="2443647"/>
              <a:ext cx="3760036" cy="1664660"/>
            </a:xfrm>
            <a:prstGeom prst="rect">
              <a:avLst/>
            </a:prstGeom>
          </p:spPr>
        </p:pic>
        <p:pic>
          <p:nvPicPr>
            <p:cNvPr id="14" name="Picture 13" descr="Scatter chart&#10;&#10;Description automatically generated">
              <a:extLst>
                <a:ext uri="{FF2B5EF4-FFF2-40B4-BE49-F238E27FC236}">
                  <a16:creationId xmlns:a16="http://schemas.microsoft.com/office/drawing/2014/main" id="{B4B918EC-896A-1676-5C1C-DFD097022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1749" y="4018123"/>
              <a:ext cx="3607731" cy="1664661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35D95D93-EA49-61DE-E8FD-BD76A445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1749" y="869172"/>
              <a:ext cx="3678551" cy="166466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C29286-3307-87E8-1695-589AD87C9A06}"/>
              </a:ext>
            </a:extLst>
          </p:cNvPr>
          <p:cNvSpPr txBox="1"/>
          <p:nvPr/>
        </p:nvSpPr>
        <p:spPr>
          <a:xfrm>
            <a:off x="413351" y="1952867"/>
            <a:ext cx="32479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Correlation Matrix (AR Model)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0E06F-7B3B-BAFD-340F-B92B4EFAF516}"/>
              </a:ext>
            </a:extLst>
          </p:cNvPr>
          <p:cNvSpPr txBox="1"/>
          <p:nvPr/>
        </p:nvSpPr>
        <p:spPr>
          <a:xfrm>
            <a:off x="4488755" y="2311244"/>
            <a:ext cx="29046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PCA transform explained variances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09622D5-C5C4-DA51-93EF-32C7098F90E9}"/>
              </a:ext>
            </a:extLst>
          </p:cNvPr>
          <p:cNvSpPr/>
          <p:nvPr/>
        </p:nvSpPr>
        <p:spPr>
          <a:xfrm>
            <a:off x="3906274" y="3629737"/>
            <a:ext cx="311244" cy="347123"/>
          </a:xfrm>
          <a:prstGeom prst="rightArrow">
            <a:avLst>
              <a:gd name="adj1" fmla="val 50000"/>
              <a:gd name="adj2" fmla="val 471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0BAFBB-7D31-B4A9-45CC-810E7A726299}"/>
              </a:ext>
            </a:extLst>
          </p:cNvPr>
          <p:cNvSpPr txBox="1"/>
          <p:nvPr/>
        </p:nvSpPr>
        <p:spPr>
          <a:xfrm rot="16200000">
            <a:off x="7824966" y="1733034"/>
            <a:ext cx="6413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PCA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431644-52B1-5505-4471-33104374AEFE}"/>
              </a:ext>
            </a:extLst>
          </p:cNvPr>
          <p:cNvSpPr txBox="1"/>
          <p:nvPr/>
        </p:nvSpPr>
        <p:spPr>
          <a:xfrm rot="16200000">
            <a:off x="7723673" y="3253592"/>
            <a:ext cx="7491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PCA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6D3709-9C09-ADCA-7541-17F68EECB0AF}"/>
              </a:ext>
            </a:extLst>
          </p:cNvPr>
          <p:cNvSpPr txBox="1"/>
          <p:nvPr/>
        </p:nvSpPr>
        <p:spPr>
          <a:xfrm rot="16200000">
            <a:off x="7746286" y="4833505"/>
            <a:ext cx="7491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PCA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656704-CD9A-2E9E-CEEB-27053D1304B3}"/>
              </a:ext>
            </a:extLst>
          </p:cNvPr>
          <p:cNvSpPr txBox="1"/>
          <p:nvPr/>
        </p:nvSpPr>
        <p:spPr>
          <a:xfrm>
            <a:off x="8907039" y="5848997"/>
            <a:ext cx="6413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PCA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31CDCF-F398-37F7-5905-2F10DB7E6D70}"/>
              </a:ext>
            </a:extLst>
          </p:cNvPr>
          <p:cNvSpPr txBox="1"/>
          <p:nvPr/>
        </p:nvSpPr>
        <p:spPr>
          <a:xfrm>
            <a:off x="10357151" y="5848996"/>
            <a:ext cx="6413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PCA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6478EA-E818-BA0F-32EE-F1A0FD8ED587}"/>
              </a:ext>
            </a:extLst>
          </p:cNvPr>
          <p:cNvSpPr txBox="1"/>
          <p:nvPr/>
        </p:nvSpPr>
        <p:spPr>
          <a:xfrm>
            <a:off x="9570335" y="990184"/>
            <a:ext cx="7343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binary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BD5AE4-E674-6654-E5F7-EC053D2EA4FE}"/>
              </a:ext>
            </a:extLst>
          </p:cNvPr>
          <p:cNvSpPr txBox="1"/>
          <p:nvPr/>
        </p:nvSpPr>
        <p:spPr>
          <a:xfrm>
            <a:off x="9341483" y="2777426"/>
            <a:ext cx="11144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4 groups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A703A-2CC2-9EF7-0D57-4158626824A0}"/>
              </a:ext>
            </a:extLst>
          </p:cNvPr>
          <p:cNvSpPr txBox="1"/>
          <p:nvPr/>
        </p:nvSpPr>
        <p:spPr>
          <a:xfrm>
            <a:off x="9344906" y="4314020"/>
            <a:ext cx="11144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17 states</a:t>
            </a:r>
          </a:p>
        </p:txBody>
      </p:sp>
      <p:sp>
        <p:nvSpPr>
          <p:cNvPr id="49" name="Fluxograma: Processo 46">
            <a:extLst>
              <a:ext uri="{FF2B5EF4-FFF2-40B4-BE49-F238E27FC236}">
                <a16:creationId xmlns:a16="http://schemas.microsoft.com/office/drawing/2014/main" id="{CDA6D9F3-1D43-61FB-79F5-347D5140148D}"/>
              </a:ext>
            </a:extLst>
          </p:cNvPr>
          <p:cNvSpPr/>
          <p:nvPr/>
        </p:nvSpPr>
        <p:spPr>
          <a:xfrm>
            <a:off x="241171" y="5703594"/>
            <a:ext cx="3339499" cy="3471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High correlation specially channels 1 and 2</a:t>
            </a:r>
          </a:p>
        </p:txBody>
      </p:sp>
      <p:sp>
        <p:nvSpPr>
          <p:cNvPr id="50" name="Fluxograma: Processo 46">
            <a:extLst>
              <a:ext uri="{FF2B5EF4-FFF2-40B4-BE49-F238E27FC236}">
                <a16:creationId xmlns:a16="http://schemas.microsoft.com/office/drawing/2014/main" id="{A3CF1981-A305-DF6B-F3DD-A19354503A19}"/>
              </a:ext>
            </a:extLst>
          </p:cNvPr>
          <p:cNvSpPr/>
          <p:nvPr/>
        </p:nvSpPr>
        <p:spPr>
          <a:xfrm>
            <a:off x="4819870" y="5706668"/>
            <a:ext cx="2552260" cy="5924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chemeClr val="tx1"/>
                </a:solidFill>
              </a:rPr>
              <a:t>PCA compression: 6 components representing 96% variance</a:t>
            </a:r>
          </a:p>
        </p:txBody>
      </p:sp>
    </p:spTree>
    <p:extLst>
      <p:ext uri="{BB962C8B-B14F-4D97-AF65-F5344CB8AC3E}">
        <p14:creationId xmlns:p14="http://schemas.microsoft.com/office/powerpoint/2010/main" val="97200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2D76223-69DF-1880-0092-789F04D69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58" y="1841188"/>
            <a:ext cx="7101840" cy="34516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 (MLP)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8B9663F-70C1-6C37-0A48-73914281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2" y="2215938"/>
            <a:ext cx="4365501" cy="35847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E0D2E0D-D4C8-4848-36FB-A9979257BE5C}"/>
              </a:ext>
            </a:extLst>
          </p:cNvPr>
          <p:cNvSpPr txBox="1"/>
          <p:nvPr/>
        </p:nvSpPr>
        <p:spPr>
          <a:xfrm>
            <a:off x="1009331" y="1908161"/>
            <a:ext cx="29046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Model validation protocol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E1EAD-FD48-3855-DC7F-7EAF08DD8F88}"/>
              </a:ext>
            </a:extLst>
          </p:cNvPr>
          <p:cNvSpPr txBox="1"/>
          <p:nvPr/>
        </p:nvSpPr>
        <p:spPr>
          <a:xfrm>
            <a:off x="4941102" y="1577361"/>
            <a:ext cx="666034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Confusion Matrices </a:t>
            </a:r>
            <a:r>
              <a:rPr lang="en-BZ" sz="1100" dirty="0"/>
              <a:t>(normalized by true label)</a:t>
            </a:r>
            <a:endParaRPr lang="en-BZ" sz="1400" dirty="0"/>
          </a:p>
          <a:p>
            <a:pPr algn="ctr"/>
            <a:r>
              <a:rPr lang="en-BZ" sz="1400" dirty="0"/>
              <a:t>4 groups vs 17 state conditions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D42BCF-027B-36B1-98D7-EB894AC71E2F}"/>
              </a:ext>
            </a:extLst>
          </p:cNvPr>
          <p:cNvSpPr txBox="1"/>
          <p:nvPr/>
        </p:nvSpPr>
        <p:spPr>
          <a:xfrm>
            <a:off x="4941102" y="5350102"/>
            <a:ext cx="290464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best accuracy = .965</a:t>
            </a:r>
          </a:p>
          <a:p>
            <a:pPr algn="ctr"/>
            <a:r>
              <a:rPr lang="en-BZ" sz="1400" dirty="0"/>
              <a:t>Average = .</a:t>
            </a:r>
            <a:r>
              <a:rPr lang="en-BZ" sz="1400" b="1" dirty="0"/>
              <a:t>956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3E41CC-F5E1-9F19-B0D3-96921CB655E4}"/>
              </a:ext>
            </a:extLst>
          </p:cNvPr>
          <p:cNvSpPr txBox="1"/>
          <p:nvPr/>
        </p:nvSpPr>
        <p:spPr>
          <a:xfrm>
            <a:off x="8922552" y="5324254"/>
            <a:ext cx="290464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best accuracy = .971</a:t>
            </a:r>
          </a:p>
          <a:p>
            <a:pPr algn="ctr"/>
            <a:r>
              <a:rPr lang="en-BZ" sz="1400" dirty="0"/>
              <a:t>Average = .</a:t>
            </a:r>
            <a:r>
              <a:rPr lang="en-BZ" sz="1400" b="1" dirty="0"/>
              <a:t>925</a:t>
            </a:r>
          </a:p>
        </p:txBody>
      </p: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5A6F0783-E819-82E4-2D5A-E38E24C588E4}"/>
              </a:ext>
            </a:extLst>
          </p:cNvPr>
          <p:cNvSpPr/>
          <p:nvPr/>
        </p:nvSpPr>
        <p:spPr>
          <a:xfrm>
            <a:off x="5496058" y="5919490"/>
            <a:ext cx="5936493" cy="5924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600" dirty="0">
                <a:solidFill>
                  <a:schemeClr val="tx1"/>
                </a:solidFill>
              </a:rPr>
              <a:t>Similar performance in predicting either 4 group of 17 state conditions </a:t>
            </a:r>
          </a:p>
        </p:txBody>
      </p:sp>
      <p:sp>
        <p:nvSpPr>
          <p:cNvPr id="10" name="Fluxograma: Processo 46">
            <a:extLst>
              <a:ext uri="{FF2B5EF4-FFF2-40B4-BE49-F238E27FC236}">
                <a16:creationId xmlns:a16="http://schemas.microsoft.com/office/drawing/2014/main" id="{C075A11F-A52F-A715-23FC-11779CA3440F}"/>
              </a:ext>
            </a:extLst>
          </p:cNvPr>
          <p:cNvSpPr/>
          <p:nvPr/>
        </p:nvSpPr>
        <p:spPr>
          <a:xfrm>
            <a:off x="504053" y="5951273"/>
            <a:ext cx="3915196" cy="5924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200" dirty="0">
                <a:solidFill>
                  <a:schemeClr val="tx1"/>
                </a:solidFill>
              </a:rPr>
              <a:t>Chosen model: 6 input, 13 hidden neurons (1 hidden layer)</a:t>
            </a:r>
          </a:p>
          <a:p>
            <a:pPr algn="just"/>
            <a:r>
              <a:rPr lang="en-GB" sz="1200" dirty="0" err="1">
                <a:solidFill>
                  <a:schemeClr val="tx1"/>
                </a:solidFill>
              </a:rPr>
              <a:t>Relu</a:t>
            </a:r>
            <a:r>
              <a:rPr lang="en-GB" sz="1200" dirty="0">
                <a:solidFill>
                  <a:schemeClr val="tx1"/>
                </a:solidFill>
              </a:rPr>
              <a:t> activation (hidden layer) and </a:t>
            </a:r>
            <a:r>
              <a:rPr lang="en-GB" sz="1200" dirty="0" err="1">
                <a:solidFill>
                  <a:schemeClr val="tx1"/>
                </a:solidFill>
              </a:rPr>
              <a:t>softmax</a:t>
            </a:r>
            <a:r>
              <a:rPr lang="en-GB" sz="1200" dirty="0">
                <a:solidFill>
                  <a:schemeClr val="tx1"/>
                </a:solidFill>
              </a:rPr>
              <a:t> activation (output)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7B9678-3235-FCE2-076E-0F5169E6EEE4}"/>
              </a:ext>
            </a:extLst>
          </p:cNvPr>
          <p:cNvSpPr/>
          <p:nvPr/>
        </p:nvSpPr>
        <p:spPr>
          <a:xfrm>
            <a:off x="2141415" y="3313724"/>
            <a:ext cx="461108" cy="99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3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models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79914D7-C8F5-9802-AD67-C16DF5D5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6" y="1769172"/>
            <a:ext cx="4896574" cy="422521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8522C6-32DC-7271-2A2B-C23394A0F7EC}"/>
              </a:ext>
            </a:extLst>
          </p:cNvPr>
          <p:cNvSpPr/>
          <p:nvPr/>
        </p:nvSpPr>
        <p:spPr>
          <a:xfrm>
            <a:off x="2446215" y="3133970"/>
            <a:ext cx="461108" cy="112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5113F-2DDF-87AC-5799-7688F410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60" y="873760"/>
            <a:ext cx="5906583" cy="55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5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Classifiers Results</a:t>
            </a:r>
          </a:p>
        </p:txBody>
      </p: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21F17B4C-942F-4C04-BDCA-34B6AB5D15BA}"/>
              </a:ext>
            </a:extLst>
          </p:cNvPr>
          <p:cNvSpPr/>
          <p:nvPr/>
        </p:nvSpPr>
        <p:spPr>
          <a:xfrm>
            <a:off x="7037917" y="2028795"/>
            <a:ext cx="5031074" cy="429186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Network, linear models (SVM and Logistic Regression -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r>
              <a:rPr lang="en-US" dirty="0">
                <a:solidFill>
                  <a:schemeClr val="tx1"/>
                </a:solidFill>
              </a:rPr>
              <a:t>) showed a better performance;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classifiers performed worse than the Naïve Bayes Classifier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Poor performance for the AdaBoost, Bagging and Decision Trees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Stacking classifier was the best among ensemble methods;</a:t>
            </a:r>
          </a:p>
        </p:txBody>
      </p:sp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68ECC1-2B83-8D55-C944-2E88FD47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3" y="1605280"/>
            <a:ext cx="6878694" cy="48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organizing map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0E87-92EE-C372-E90F-4877F56B7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5" y="1867884"/>
            <a:ext cx="2886690" cy="3415323"/>
          </a:xfrm>
          <a:prstGeom prst="rect">
            <a:avLst/>
          </a:prstGeom>
        </p:spPr>
      </p:pic>
      <p:sp>
        <p:nvSpPr>
          <p:cNvPr id="10" name="Fluxograma: Processo 46">
            <a:extLst>
              <a:ext uri="{FF2B5EF4-FFF2-40B4-BE49-F238E27FC236}">
                <a16:creationId xmlns:a16="http://schemas.microsoft.com/office/drawing/2014/main" id="{AAABA4A9-46A3-0876-0264-ABDA68628EFD}"/>
              </a:ext>
            </a:extLst>
          </p:cNvPr>
          <p:cNvSpPr/>
          <p:nvPr/>
        </p:nvSpPr>
        <p:spPr>
          <a:xfrm>
            <a:off x="332155" y="5509304"/>
            <a:ext cx="5373076" cy="96183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600" dirty="0">
                <a:solidFill>
                  <a:schemeClr val="tx1"/>
                </a:solidFill>
              </a:rPr>
              <a:t>The self organizing map trained in this example (12x15) was not complex enough to map the features in 4 or 17 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A3690-29E6-FDEB-FB74-686D2A54CFFC}"/>
              </a:ext>
            </a:extLst>
          </p:cNvPr>
          <p:cNvSpPr txBox="1"/>
          <p:nvPr/>
        </p:nvSpPr>
        <p:spPr>
          <a:xfrm>
            <a:off x="148805" y="1560107"/>
            <a:ext cx="28866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Z" sz="1400" dirty="0"/>
              <a:t>12x15 som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E7CA8E-F658-D5E3-AA28-156FB35CCE84}"/>
              </a:ext>
            </a:extLst>
          </p:cNvPr>
          <p:cNvGrpSpPr/>
          <p:nvPr/>
        </p:nvGrpSpPr>
        <p:grpSpPr>
          <a:xfrm>
            <a:off x="3064777" y="1560106"/>
            <a:ext cx="2901330" cy="3723101"/>
            <a:chOff x="3064777" y="1685146"/>
            <a:chExt cx="2901330" cy="3723101"/>
          </a:xfrm>
        </p:grpSpPr>
        <p:pic>
          <p:nvPicPr>
            <p:cNvPr id="7" name="Picture 6" descr="Calendar&#10;&#10;Description automatically generated">
              <a:extLst>
                <a:ext uri="{FF2B5EF4-FFF2-40B4-BE49-F238E27FC236}">
                  <a16:creationId xmlns:a16="http://schemas.microsoft.com/office/drawing/2014/main" id="{05E2D4BE-86F5-AF39-84B9-47B9E648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4777" y="1992924"/>
              <a:ext cx="2886690" cy="34153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95C926-3A32-2846-95C6-77987C4D83E6}"/>
                </a:ext>
              </a:extLst>
            </p:cNvPr>
            <p:cNvSpPr txBox="1"/>
            <p:nvPr/>
          </p:nvSpPr>
          <p:spPr>
            <a:xfrm>
              <a:off x="3079417" y="1685146"/>
              <a:ext cx="28866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Z" sz="1400" dirty="0"/>
                <a:t>Binary class labels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90EB2F-CCEA-2F51-4A93-C50D518FFF1E}"/>
              </a:ext>
            </a:extLst>
          </p:cNvPr>
          <p:cNvGrpSpPr/>
          <p:nvPr/>
        </p:nvGrpSpPr>
        <p:grpSpPr>
          <a:xfrm>
            <a:off x="8896720" y="1560106"/>
            <a:ext cx="2886690" cy="3723101"/>
            <a:chOff x="8896720" y="1685146"/>
            <a:chExt cx="2886690" cy="3723101"/>
          </a:xfrm>
        </p:grpSpPr>
        <p:pic>
          <p:nvPicPr>
            <p:cNvPr id="11" name="Picture 10" descr="Qr code&#10;&#10;Description automatically generated with medium confidence">
              <a:extLst>
                <a:ext uri="{FF2B5EF4-FFF2-40B4-BE49-F238E27FC236}">
                  <a16:creationId xmlns:a16="http://schemas.microsoft.com/office/drawing/2014/main" id="{D868F64A-2408-1A3A-2EE8-BD65F727B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6720" y="1992924"/>
              <a:ext cx="2886690" cy="341532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8FA9B3-9AAD-2EBD-717F-C8D66773860C}"/>
                </a:ext>
              </a:extLst>
            </p:cNvPr>
            <p:cNvSpPr txBox="1"/>
            <p:nvPr/>
          </p:nvSpPr>
          <p:spPr>
            <a:xfrm>
              <a:off x="8896720" y="1685146"/>
              <a:ext cx="28866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Z" sz="1400" dirty="0"/>
                <a:t>17 state conditions labels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B283C9-3AA3-CEB2-94DB-813C1CD6E796}"/>
              </a:ext>
            </a:extLst>
          </p:cNvPr>
          <p:cNvGrpSpPr/>
          <p:nvPr/>
        </p:nvGrpSpPr>
        <p:grpSpPr>
          <a:xfrm>
            <a:off x="5980749" y="1560105"/>
            <a:ext cx="2930611" cy="3723102"/>
            <a:chOff x="5980749" y="1685145"/>
            <a:chExt cx="2930611" cy="3723102"/>
          </a:xfrm>
        </p:grpSpPr>
        <p:pic>
          <p:nvPicPr>
            <p:cNvPr id="9" name="Picture 8" descr="Qr code&#10;&#10;Description automatically generated">
              <a:extLst>
                <a:ext uri="{FF2B5EF4-FFF2-40B4-BE49-F238E27FC236}">
                  <a16:creationId xmlns:a16="http://schemas.microsoft.com/office/drawing/2014/main" id="{8A792D2C-6881-CA94-E71F-8CAD6074B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0749" y="1992924"/>
              <a:ext cx="2886690" cy="341532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5909D-EDCF-F320-3DEF-7EBECB03A7B3}"/>
                </a:ext>
              </a:extLst>
            </p:cNvPr>
            <p:cNvSpPr txBox="1"/>
            <p:nvPr/>
          </p:nvSpPr>
          <p:spPr>
            <a:xfrm>
              <a:off x="6024670" y="1685145"/>
              <a:ext cx="28866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Z" sz="1400" dirty="0"/>
                <a:t>4 groups labels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FD57726-31A5-B707-37FA-FA65D3942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298" y="5686736"/>
            <a:ext cx="1827434" cy="6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71af3243-3dd4-4a8d-8c0d-dd76da1f02a5"/>
    <ds:schemaRef ds:uri="http://purl.org/dc/dcmitype/"/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659</TotalTime>
  <Words>713</Words>
  <Application>Microsoft Office PowerPoint</Application>
  <PresentationFormat>Widescreen</PresentationFormat>
  <Paragraphs>114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Neural Networks applied to Structure Health Monitoring using autoregressive models as feature extractors</vt:lpstr>
      <vt:lpstr>Problem description</vt:lpstr>
      <vt:lpstr>Data processing pipeline</vt:lpstr>
      <vt:lpstr>Dataset and feature extraction</vt:lpstr>
      <vt:lpstr>Exploratory analysis</vt:lpstr>
      <vt:lpstr>Neural network (MLP)</vt:lpstr>
      <vt:lpstr>Soft models</vt:lpstr>
      <vt:lpstr>Classifiers Results</vt:lpstr>
      <vt:lpstr>Self organizing map Results</vt:lpstr>
      <vt:lpstr>Self organizing map Results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lastModifiedBy>Felipe da Costa Pereira</cp:lastModifiedBy>
  <cp:revision>1</cp:revision>
  <dcterms:created xsi:type="dcterms:W3CDTF">2022-05-30T12:44:15Z</dcterms:created>
  <dcterms:modified xsi:type="dcterms:W3CDTF">2022-07-08T13:42:21Z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