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311" r:id="rId7"/>
    <p:sldId id="310" r:id="rId8"/>
    <p:sldId id="312" r:id="rId9"/>
    <p:sldId id="284" r:id="rId10"/>
    <p:sldId id="314" r:id="rId11"/>
    <p:sldId id="315" r:id="rId12"/>
    <p:sldId id="316" r:id="rId13"/>
    <p:sldId id="318" r:id="rId14"/>
    <p:sldId id="319" r:id="rId15"/>
    <p:sldId id="298" r:id="rId16"/>
    <p:sldId id="313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B4885-FE6A-4F22-AA7D-4BEDEBEB2F6F}" v="481" vWet="485" dt="2022-07-06T16:45:08.055"/>
    <p1510:client id="{FFDC4C8F-F75C-403D-81DA-8751159DE05A}" v="48" dt="2022-07-06T17:09:22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da Costa Pereira" userId="9da7774e-0bca-4473-9368-37b6a1415b57" providerId="ADAL" clId="{FFDC4C8F-F75C-403D-81DA-8751159DE05A}"/>
    <pc:docChg chg="undo redo custSel addSld delSld modSld sldOrd modMainMaster">
      <pc:chgData name="Felipe da Costa Pereira" userId="9da7774e-0bca-4473-9368-37b6a1415b57" providerId="ADAL" clId="{FFDC4C8F-F75C-403D-81DA-8751159DE05A}" dt="2022-07-06T17:09:22.707" v="4574" actId="1076"/>
      <pc:docMkLst>
        <pc:docMk/>
      </pc:docMkLst>
      <pc:sldChg chg="modSp mod">
        <pc:chgData name="Felipe da Costa Pereira" userId="9da7774e-0bca-4473-9368-37b6a1415b57" providerId="ADAL" clId="{FFDC4C8F-F75C-403D-81DA-8751159DE05A}" dt="2022-06-08T22:26:37.008" v="4354" actId="6549"/>
        <pc:sldMkLst>
          <pc:docMk/>
          <pc:sldMk cId="2806257027" sldId="256"/>
        </pc:sldMkLst>
        <pc:spChg chg="mod">
          <ac:chgData name="Felipe da Costa Pereira" userId="9da7774e-0bca-4473-9368-37b6a1415b57" providerId="ADAL" clId="{FFDC4C8F-F75C-403D-81DA-8751159DE05A}" dt="2022-06-08T22:26:37.008" v="4354" actId="6549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Felipe da Costa Pereira" userId="9da7774e-0bca-4473-9368-37b6a1415b57" providerId="ADAL" clId="{FFDC4C8F-F75C-403D-81DA-8751159DE05A}" dt="2022-06-08T22:26:26.892" v="4346" actId="20577"/>
          <ac:spMkLst>
            <pc:docMk/>
            <pc:sldMk cId="2806257027" sldId="256"/>
            <ac:spMk id="3" creationId="{E9F6641D-ADF3-40BD-9BA3-E740E77C8826}"/>
          </ac:spMkLst>
        </pc:spChg>
        <pc:picChg chg="mod">
          <ac:chgData name="Felipe da Costa Pereira" userId="9da7774e-0bca-4473-9368-37b6a1415b57" providerId="ADAL" clId="{FFDC4C8F-F75C-403D-81DA-8751159DE05A}" dt="2022-06-08T22:25:59.105" v="4312" actId="1076"/>
          <ac:picMkLst>
            <pc:docMk/>
            <pc:sldMk cId="2806257027" sldId="256"/>
            <ac:picMk id="5" creationId="{230BD1B1-AA22-48F1-B3ED-579CD284605D}"/>
          </ac:picMkLst>
        </pc:picChg>
      </pc:sldChg>
      <pc:sldChg chg="del">
        <pc:chgData name="Felipe da Costa Pereira" userId="9da7774e-0bca-4473-9368-37b6a1415b57" providerId="ADAL" clId="{FFDC4C8F-F75C-403D-81DA-8751159DE05A}" dt="2022-06-08T21:56:34.687" v="3416" actId="47"/>
        <pc:sldMkLst>
          <pc:docMk/>
          <pc:sldMk cId="1401741552" sldId="277"/>
        </pc:sldMkLst>
      </pc:sldChg>
      <pc:sldChg chg="addSp delSp modSp mod modClrScheme chgLayout">
        <pc:chgData name="Felipe da Costa Pereira" userId="9da7774e-0bca-4473-9368-37b6a1415b57" providerId="ADAL" clId="{FFDC4C8F-F75C-403D-81DA-8751159DE05A}" dt="2022-06-08T21:58:45.041" v="3468" actId="403"/>
        <pc:sldMkLst>
          <pc:docMk/>
          <pc:sldMk cId="2115141650" sldId="279"/>
        </pc:sldMkLst>
        <pc:spChg chg="mod">
          <ac:chgData name="Felipe da Costa Pereira" userId="9da7774e-0bca-4473-9368-37b6a1415b57" providerId="ADAL" clId="{FFDC4C8F-F75C-403D-81DA-8751159DE05A}" dt="2022-06-08T20:58:04.820" v="1925" actId="20577"/>
          <ac:spMkLst>
            <pc:docMk/>
            <pc:sldMk cId="2115141650" sldId="279"/>
            <ac:spMk id="2" creationId="{E08E4962-80C9-4438-9C1F-B5504BB6DCA7}"/>
          </ac:spMkLst>
        </pc:spChg>
        <pc:spChg chg="add del mod">
          <ac:chgData name="Felipe da Costa Pereira" userId="9da7774e-0bca-4473-9368-37b6a1415b57" providerId="ADAL" clId="{FFDC4C8F-F75C-403D-81DA-8751159DE05A}" dt="2022-06-08T19:31:25.412" v="385" actId="478"/>
          <ac:spMkLst>
            <pc:docMk/>
            <pc:sldMk cId="2115141650" sldId="279"/>
            <ac:spMk id="4" creationId="{AFAC9C40-B256-4DE3-8417-78EFC5495301}"/>
          </ac:spMkLst>
        </pc:spChg>
        <pc:spChg chg="add del mod">
          <ac:chgData name="Felipe da Costa Pereira" userId="9da7774e-0bca-4473-9368-37b6a1415b57" providerId="ADAL" clId="{FFDC4C8F-F75C-403D-81DA-8751159DE05A}" dt="2022-06-08T19:31:28.157" v="386" actId="478"/>
          <ac:spMkLst>
            <pc:docMk/>
            <pc:sldMk cId="2115141650" sldId="279"/>
            <ac:spMk id="6" creationId="{76B8EEA4-CB92-47A4-A28C-A63AD64C82D0}"/>
          </ac:spMkLst>
        </pc:spChg>
        <pc:spChg chg="add mod">
          <ac:chgData name="Felipe da Costa Pereira" userId="9da7774e-0bca-4473-9368-37b6a1415b57" providerId="ADAL" clId="{FFDC4C8F-F75C-403D-81DA-8751159DE05A}" dt="2022-06-08T19:57:07.700" v="983"/>
          <ac:spMkLst>
            <pc:docMk/>
            <pc:sldMk cId="2115141650" sldId="279"/>
            <ac:spMk id="10" creationId="{67677B4B-33E9-4F39-93B2-545EFFB773A4}"/>
          </ac:spMkLst>
        </pc:spChg>
        <pc:spChg chg="add mod">
          <ac:chgData name="Felipe da Costa Pereira" userId="9da7774e-0bca-4473-9368-37b6a1415b57" providerId="ADAL" clId="{FFDC4C8F-F75C-403D-81DA-8751159DE05A}" dt="2022-06-08T19:41:34.084" v="414" actId="14100"/>
          <ac:spMkLst>
            <pc:docMk/>
            <pc:sldMk cId="2115141650" sldId="279"/>
            <ac:spMk id="11" creationId="{29DA9A56-BC13-4232-8377-E51DE0F9C803}"/>
          </ac:spMkLst>
        </pc:spChg>
        <pc:spChg chg="add mod">
          <ac:chgData name="Felipe da Costa Pereira" userId="9da7774e-0bca-4473-9368-37b6a1415b57" providerId="ADAL" clId="{FFDC4C8F-F75C-403D-81DA-8751159DE05A}" dt="2022-06-08T19:40:28.693" v="409" actId="14100"/>
          <ac:spMkLst>
            <pc:docMk/>
            <pc:sldMk cId="2115141650" sldId="279"/>
            <ac:spMk id="12" creationId="{E755735B-A6A5-4F73-88F9-D525D2FE44A8}"/>
          </ac:spMkLst>
        </pc:spChg>
        <pc:spChg chg="add del mod">
          <ac:chgData name="Felipe da Costa Pereira" userId="9da7774e-0bca-4473-9368-37b6a1415b57" providerId="ADAL" clId="{FFDC4C8F-F75C-403D-81DA-8751159DE05A}" dt="2022-06-08T19:39:14.936" v="393" actId="478"/>
          <ac:spMkLst>
            <pc:docMk/>
            <pc:sldMk cId="2115141650" sldId="279"/>
            <ac:spMk id="13" creationId="{D96334D5-2122-AC9E-323E-57314EBB2A21}"/>
          </ac:spMkLst>
        </pc:spChg>
        <pc:spChg chg="add mod">
          <ac:chgData name="Felipe da Costa Pereira" userId="9da7774e-0bca-4473-9368-37b6a1415b57" providerId="ADAL" clId="{FFDC4C8F-F75C-403D-81DA-8751159DE05A}" dt="2022-06-08T19:41:56.006" v="418" actId="1076"/>
          <ac:spMkLst>
            <pc:docMk/>
            <pc:sldMk cId="2115141650" sldId="279"/>
            <ac:spMk id="14" creationId="{FCE2B5BC-D29B-4AD8-81E4-E2345ABE3D6F}"/>
          </ac:spMkLst>
        </pc:spChg>
        <pc:spChg chg="add mod">
          <ac:chgData name="Felipe da Costa Pereira" userId="9da7774e-0bca-4473-9368-37b6a1415b57" providerId="ADAL" clId="{FFDC4C8F-F75C-403D-81DA-8751159DE05A}" dt="2022-06-08T19:42:02.179" v="420" actId="14100"/>
          <ac:spMkLst>
            <pc:docMk/>
            <pc:sldMk cId="2115141650" sldId="279"/>
            <ac:spMk id="15" creationId="{CBAE617D-72CC-44F2-88CC-B404089054C7}"/>
          </ac:spMkLst>
        </pc:spChg>
        <pc:spChg chg="add mod">
          <ac:chgData name="Felipe da Costa Pereira" userId="9da7774e-0bca-4473-9368-37b6a1415b57" providerId="ADAL" clId="{FFDC4C8F-F75C-403D-81DA-8751159DE05A}" dt="2022-06-08T19:50:19.732" v="712" actId="14100"/>
          <ac:spMkLst>
            <pc:docMk/>
            <pc:sldMk cId="2115141650" sldId="279"/>
            <ac:spMk id="16" creationId="{56E4BD5E-E81F-4FA4-8B17-2E5573D2F66B}"/>
          </ac:spMkLst>
        </pc:spChg>
        <pc:spChg chg="add mod">
          <ac:chgData name="Felipe da Costa Pereira" userId="9da7774e-0bca-4473-9368-37b6a1415b57" providerId="ADAL" clId="{FFDC4C8F-F75C-403D-81DA-8751159DE05A}" dt="2022-06-08T21:58:45.041" v="3468" actId="403"/>
          <ac:spMkLst>
            <pc:docMk/>
            <pc:sldMk cId="2115141650" sldId="279"/>
            <ac:spMk id="17" creationId="{AE276C9F-B116-4AF7-BC36-8E51FB1D5BEB}"/>
          </ac:spMkLst>
        </pc:spChg>
        <pc:picChg chg="del">
          <ac:chgData name="Felipe da Costa Pereira" userId="9da7774e-0bca-4473-9368-37b6a1415b57" providerId="ADAL" clId="{FFDC4C8F-F75C-403D-81DA-8751159DE05A}" dt="2022-06-08T19:15:30.528" v="2" actId="478"/>
          <ac:picMkLst>
            <pc:docMk/>
            <pc:sldMk cId="2115141650" sldId="279"/>
            <ac:picMk id="5" creationId="{B5EF22FF-F03E-4CFA-9050-03E0C8B7B131}"/>
          </ac:picMkLst>
        </pc:picChg>
        <pc:picChg chg="add mod">
          <ac:chgData name="Felipe da Costa Pereira" userId="9da7774e-0bca-4473-9368-37b6a1415b57" providerId="ADAL" clId="{FFDC4C8F-F75C-403D-81DA-8751159DE05A}" dt="2022-06-08T19:39:49.303" v="400" actId="1076"/>
          <ac:picMkLst>
            <pc:docMk/>
            <pc:sldMk cId="2115141650" sldId="279"/>
            <ac:picMk id="8" creationId="{13BCB9DE-F7F0-4DDD-8C1C-7781A9EE7EF4}"/>
          </ac:picMkLst>
        </pc:picChg>
      </pc:sldChg>
      <pc:sldChg chg="modSp del mod">
        <pc:chgData name="Felipe da Costa Pereira" userId="9da7774e-0bca-4473-9368-37b6a1415b57" providerId="ADAL" clId="{FFDC4C8F-F75C-403D-81DA-8751159DE05A}" dt="2022-06-08T21:09:00.589" v="1989" actId="47"/>
        <pc:sldMkLst>
          <pc:docMk/>
          <pc:sldMk cId="1978385361" sldId="280"/>
        </pc:sldMkLst>
        <pc:spChg chg="mod">
          <ac:chgData name="Felipe da Costa Pereira" userId="9da7774e-0bca-4473-9368-37b6a1415b57" providerId="ADAL" clId="{FFDC4C8F-F75C-403D-81DA-8751159DE05A}" dt="2022-06-08T19:15:38.279" v="19" actId="20577"/>
          <ac:spMkLst>
            <pc:docMk/>
            <pc:sldMk cId="1978385361" sldId="280"/>
            <ac:spMk id="2" creationId="{D35ABC88-7550-483F-A6A1-D2F3415BDC5C}"/>
          </ac:spMkLst>
        </pc:spChg>
      </pc:sldChg>
      <pc:sldChg chg="del">
        <pc:chgData name="Felipe da Costa Pereira" userId="9da7774e-0bca-4473-9368-37b6a1415b57" providerId="ADAL" clId="{FFDC4C8F-F75C-403D-81DA-8751159DE05A}" dt="2022-06-08T21:57:08.359" v="3428" actId="47"/>
        <pc:sldMkLst>
          <pc:docMk/>
          <pc:sldMk cId="1170031209" sldId="281"/>
        </pc:sldMkLst>
      </pc:sldChg>
      <pc:sldChg chg="del">
        <pc:chgData name="Felipe da Costa Pereira" userId="9da7774e-0bca-4473-9368-37b6a1415b57" providerId="ADAL" clId="{FFDC4C8F-F75C-403D-81DA-8751159DE05A}" dt="2022-06-08T21:56:39.502" v="3418" actId="47"/>
        <pc:sldMkLst>
          <pc:docMk/>
          <pc:sldMk cId="1846059656" sldId="283"/>
        </pc:sldMkLst>
      </pc:sldChg>
      <pc:sldChg chg="addSp delSp modSp mod">
        <pc:chgData name="Felipe da Costa Pereira" userId="9da7774e-0bca-4473-9368-37b6a1415b57" providerId="ADAL" clId="{FFDC4C8F-F75C-403D-81DA-8751159DE05A}" dt="2022-06-09T14:27:07.237" v="4408" actId="1076"/>
        <pc:sldMkLst>
          <pc:docMk/>
          <pc:sldMk cId="1747614211" sldId="284"/>
        </pc:sldMkLst>
        <pc:spChg chg="mod">
          <ac:chgData name="Felipe da Costa Pereira" userId="9da7774e-0bca-4473-9368-37b6a1415b57" providerId="ADAL" clId="{FFDC4C8F-F75C-403D-81DA-8751159DE05A}" dt="2022-06-09T14:27:07.237" v="4408" actId="1076"/>
          <ac:spMkLst>
            <pc:docMk/>
            <pc:sldMk cId="1747614211" sldId="284"/>
            <ac:spMk id="2" creationId="{D35ABC88-7550-483F-A6A1-D2F3415BDC5C}"/>
          </ac:spMkLst>
        </pc:spChg>
        <pc:spChg chg="add del mod">
          <ac:chgData name="Felipe da Costa Pereira" userId="9da7774e-0bca-4473-9368-37b6a1415b57" providerId="ADAL" clId="{FFDC4C8F-F75C-403D-81DA-8751159DE05A}" dt="2022-06-08T21:10:48.789" v="2046" actId="478"/>
          <ac:spMkLst>
            <pc:docMk/>
            <pc:sldMk cId="1747614211" sldId="284"/>
            <ac:spMk id="4" creationId="{7A4B494D-F9D4-4C96-A739-95A82FF12DA8}"/>
          </ac:spMkLst>
        </pc:spChg>
        <pc:spChg chg="del mod">
          <ac:chgData name="Felipe da Costa Pereira" userId="9da7774e-0bca-4473-9368-37b6a1415b57" providerId="ADAL" clId="{FFDC4C8F-F75C-403D-81DA-8751159DE05A}" dt="2022-06-08T21:23:51.820" v="2254" actId="478"/>
          <ac:spMkLst>
            <pc:docMk/>
            <pc:sldMk cId="1747614211" sldId="284"/>
            <ac:spMk id="6" creationId="{D2239106-4E4A-496E-A8C2-0FC4577FD2EC}"/>
          </ac:spMkLst>
        </pc:spChg>
        <pc:spChg chg="del">
          <ac:chgData name="Felipe da Costa Pereira" userId="9da7774e-0bca-4473-9368-37b6a1415b57" providerId="ADAL" clId="{FFDC4C8F-F75C-403D-81DA-8751159DE05A}" dt="2022-06-08T21:10:47.158" v="2045" actId="478"/>
          <ac:spMkLst>
            <pc:docMk/>
            <pc:sldMk cId="1747614211" sldId="284"/>
            <ac:spMk id="8" creationId="{CF436DD0-FC95-4D65-85FF-9B958590DCC5}"/>
          </ac:spMkLst>
        </pc:spChg>
        <pc:spChg chg="add del mod">
          <ac:chgData name="Felipe da Costa Pereira" userId="9da7774e-0bca-4473-9368-37b6a1415b57" providerId="ADAL" clId="{FFDC4C8F-F75C-403D-81DA-8751159DE05A}" dt="2022-06-08T21:29:51.330" v="2463" actId="478"/>
          <ac:spMkLst>
            <pc:docMk/>
            <pc:sldMk cId="1747614211" sldId="284"/>
            <ac:spMk id="9" creationId="{A7D7837E-06AD-4C5D-BC08-CC3A60E8D20F}"/>
          </ac:spMkLst>
        </pc:spChg>
        <pc:spChg chg="add del mod">
          <ac:chgData name="Felipe da Costa Pereira" userId="9da7774e-0bca-4473-9368-37b6a1415b57" providerId="ADAL" clId="{FFDC4C8F-F75C-403D-81DA-8751159DE05A}" dt="2022-06-08T21:25:08.852" v="2258" actId="478"/>
          <ac:spMkLst>
            <pc:docMk/>
            <pc:sldMk cId="1747614211" sldId="284"/>
            <ac:spMk id="11" creationId="{5D21B053-7F4A-438B-8456-80749BACACB3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2" creationId="{BE53C248-3DF2-46DB-803B-C9E7201C11C1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3" creationId="{249BFECF-E0AE-48C0-A227-19E18A4F1D0F}"/>
          </ac:spMkLst>
        </pc:spChg>
        <pc:spChg chg="add del mod">
          <ac:chgData name="Felipe da Costa Pereira" userId="9da7774e-0bca-4473-9368-37b6a1415b57" providerId="ADAL" clId="{FFDC4C8F-F75C-403D-81DA-8751159DE05A}" dt="2022-06-08T21:26:08.399" v="2343" actId="478"/>
          <ac:spMkLst>
            <pc:docMk/>
            <pc:sldMk cId="1747614211" sldId="284"/>
            <ac:spMk id="14" creationId="{EF1FEEB0-A050-4698-BF43-45417FCA6200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5" creationId="{A1A8E8C1-9207-4F58-A3F6-EE34C3D75E0C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6" creationId="{B146A169-0871-4B04-B5E7-BD00AC22ACC1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7" creationId="{82AAA11E-1C31-43B1-9BDB-B8A196883AA0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18" creationId="{5B5BF500-FC35-4786-A1BC-D601A0BC484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6" creationId="{38046EB8-6DC9-43EA-BAA8-0E5DF498B869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7" creationId="{D81F7ABC-143D-43B3-AFC1-983CF4A0D703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8" creationId="{B0061D4D-2E6F-4A84-B3AF-DC71DE4745B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29" creationId="{FFDECB7D-2AAB-4830-BDCD-02FFD89AC072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0" creationId="{DA306F1B-DB19-4344-A12E-13C49ACC3347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1" creationId="{1AE36273-50F9-4982-9B37-294F46E31B3B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2" creationId="{C9494281-D3B5-4ADE-B503-BA237BC5081A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3" creationId="{18CC6491-CE36-4E0B-9EEC-0283B70095B8}"/>
          </ac:spMkLst>
        </pc:spChg>
        <pc:spChg chg="add mod">
          <ac:chgData name="Felipe da Costa Pereira" userId="9da7774e-0bca-4473-9368-37b6a1415b57" providerId="ADAL" clId="{FFDC4C8F-F75C-403D-81DA-8751159DE05A}" dt="2022-06-08T21:58:18.483" v="3465" actId="404"/>
          <ac:spMkLst>
            <pc:docMk/>
            <pc:sldMk cId="1747614211" sldId="284"/>
            <ac:spMk id="34" creationId="{50088E8A-E3D9-432F-BD73-EDA7B02E443E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5" creationId="{7999D01E-AFDC-4570-94C5-B6512599BE20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6" creationId="{7B996074-2F66-4591-B2C0-5A59A5595BB5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7" creationId="{89C2DCAF-FF10-40A2-A6F6-51FE2943DFA2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8" creationId="{05645F45-8EF3-461D-9918-3A5F660765D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39" creationId="{06E56FA5-81E2-40C0-8EFE-1168DE7C766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0" creationId="{E5F78FB8-5CA8-4D37-B072-D25C78D428A0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1" creationId="{0EBDB38E-1B01-4CAF-A07C-E486C13B8449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2" creationId="{11373A69-DA00-46D1-A623-D410C8222669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3" creationId="{9F31B2CE-BF0D-446F-82BF-84D6885A36EC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4" creationId="{5803BBC6-B15D-4BC1-A6F9-52A09DEA7774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5" creationId="{8B0A6334-7DFE-4A27-A455-CB91361435BB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6" creationId="{ACD88858-D574-4EB2-AB1C-13D519666B4A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7" creationId="{445D5C22-A6B5-4DD5-80FF-A79E9C3DC806}"/>
          </ac:spMkLst>
        </pc:spChg>
        <pc:spChg chg="add mod">
          <ac:chgData name="Felipe da Costa Pereira" userId="9da7774e-0bca-4473-9368-37b6a1415b57" providerId="ADAL" clId="{FFDC4C8F-F75C-403D-81DA-8751159DE05A}" dt="2022-06-08T21:38:04.689" v="2718" actId="571"/>
          <ac:spMkLst>
            <pc:docMk/>
            <pc:sldMk cId="1747614211" sldId="284"/>
            <ac:spMk id="48" creationId="{EF46CA1A-46AD-466B-BEC9-28A7036DF0A4}"/>
          </ac:spMkLst>
        </pc:spChg>
        <pc:spChg chg="add del mod">
          <ac:chgData name="Felipe da Costa Pereira" userId="9da7774e-0bca-4473-9368-37b6a1415b57" providerId="ADAL" clId="{FFDC4C8F-F75C-403D-81DA-8751159DE05A}" dt="2022-06-08T21:56:24.313" v="3414" actId="478"/>
          <ac:spMkLst>
            <pc:docMk/>
            <pc:sldMk cId="1747614211" sldId="284"/>
            <ac:spMk id="61" creationId="{0799DE21-595E-4453-A288-BF51A1940916}"/>
          </ac:spMkLst>
        </pc:spChg>
        <pc:spChg chg="add mod">
          <ac:chgData name="Felipe da Costa Pereira" userId="9da7774e-0bca-4473-9368-37b6a1415b57" providerId="ADAL" clId="{FFDC4C8F-F75C-403D-81DA-8751159DE05A}" dt="2022-06-08T22:15:55.882" v="4291" actId="1076"/>
          <ac:spMkLst>
            <pc:docMk/>
            <pc:sldMk cId="1747614211" sldId="284"/>
            <ac:spMk id="62" creationId="{D26ED3B6-F6D1-4CB7-AA3D-896CA6F197A6}"/>
          </ac:spMkLst>
        </pc:spChg>
        <pc:grpChg chg="add del mod">
          <ac:chgData name="Felipe da Costa Pereira" userId="9da7774e-0bca-4473-9368-37b6a1415b57" providerId="ADAL" clId="{FFDC4C8F-F75C-403D-81DA-8751159DE05A}" dt="2022-06-08T21:54:02.126" v="3325" actId="165"/>
          <ac:grpSpMkLst>
            <pc:docMk/>
            <pc:sldMk cId="1747614211" sldId="284"/>
            <ac:grpSpMk id="19" creationId="{290172F2-504D-47E0-A685-263A87279928}"/>
          </ac:grpSpMkLst>
        </pc:grpChg>
        <pc:grpChg chg="add mod">
          <ac:chgData name="Felipe da Costa Pereira" userId="9da7774e-0bca-4473-9368-37b6a1415b57" providerId="ADAL" clId="{FFDC4C8F-F75C-403D-81DA-8751159DE05A}" dt="2022-06-08T21:48:13.730" v="3144" actId="571"/>
          <ac:grpSpMkLst>
            <pc:docMk/>
            <pc:sldMk cId="1747614211" sldId="284"/>
            <ac:grpSpMk id="51" creationId="{804ED54A-60CB-4D31-A4DA-FB44B5B14404}"/>
          </ac:grpSpMkLst>
        </pc:grpChg>
        <pc:grpChg chg="add mod">
          <ac:chgData name="Felipe da Costa Pereira" userId="9da7774e-0bca-4473-9368-37b6a1415b57" providerId="ADAL" clId="{FFDC4C8F-F75C-403D-81DA-8751159DE05A}" dt="2022-06-08T22:18:10.263" v="4293" actId="1076"/>
          <ac:grpSpMkLst>
            <pc:docMk/>
            <pc:sldMk cId="1747614211" sldId="284"/>
            <ac:grpSpMk id="60" creationId="{69192662-5B00-4C0E-B78C-D4A7182ED762}"/>
          </ac:grpSpMkLst>
        </pc:grpChg>
        <pc:graphicFrameChg chg="mod topLvl modGraphic">
          <ac:chgData name="Felipe da Costa Pereira" userId="9da7774e-0bca-4473-9368-37b6a1415b57" providerId="ADAL" clId="{FFDC4C8F-F75C-403D-81DA-8751159DE05A}" dt="2022-06-08T22:25:22.524" v="4310" actId="208"/>
          <ac:graphicFrameMkLst>
            <pc:docMk/>
            <pc:sldMk cId="1747614211" sldId="284"/>
            <ac:graphicFrameMk id="20" creationId="{25CB5306-645E-4916-B4DA-4E4BADD6502E}"/>
          </ac:graphicFrameMkLst>
        </pc:graphicFrameChg>
        <pc:graphicFrameChg chg="mod">
          <ac:chgData name="Felipe da Costa Pereira" userId="9da7774e-0bca-4473-9368-37b6a1415b57" providerId="ADAL" clId="{FFDC4C8F-F75C-403D-81DA-8751159DE05A}" dt="2022-06-08T21:48:13.730" v="3144" actId="571"/>
          <ac:graphicFrameMkLst>
            <pc:docMk/>
            <pc:sldMk cId="1747614211" sldId="284"/>
            <ac:graphicFrameMk id="52" creationId="{DFE1CC06-E6C8-464A-AB45-80D6F49E6FA8}"/>
          </ac:graphicFrameMkLst>
        </pc:graphicFrameChg>
        <pc:picChg chg="del">
          <ac:chgData name="Felipe da Costa Pereira" userId="9da7774e-0bca-4473-9368-37b6a1415b57" providerId="ADAL" clId="{FFDC4C8F-F75C-403D-81DA-8751159DE05A}" dt="2022-06-08T21:09:04.673" v="1992" actId="478"/>
          <ac:picMkLst>
            <pc:docMk/>
            <pc:sldMk cId="1747614211" sldId="284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21:09:05.171" v="1993" actId="478"/>
          <ac:picMkLst>
            <pc:docMk/>
            <pc:sldMk cId="1747614211" sldId="284"/>
            <ac:picMk id="10" creationId="{21D3B354-FAB4-4962-9379-454F0D359F09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1" creationId="{4F344FD1-370E-4125-B6D1-14DEA565D0F0}"/>
          </ac:picMkLst>
        </pc:picChg>
        <pc:picChg chg="del mod">
          <ac:chgData name="Felipe da Costa Pereira" userId="9da7774e-0bca-4473-9368-37b6a1415b57" providerId="ADAL" clId="{FFDC4C8F-F75C-403D-81DA-8751159DE05A}" dt="2022-06-08T21:51:22.647" v="3186" actId="478"/>
          <ac:picMkLst>
            <pc:docMk/>
            <pc:sldMk cId="1747614211" sldId="284"/>
            <ac:picMk id="22" creationId="{161FB00D-EAFD-431C-B548-C2780958FED4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3" creationId="{D1944613-AB2D-41B6-93AD-99AD91ABEDBC}"/>
          </ac:picMkLst>
        </pc:picChg>
        <pc:picChg chg="mod topLvl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24" creationId="{B1DB063D-5A39-4F62-9FE3-A98BE3F23F4C}"/>
          </ac:picMkLst>
        </pc:picChg>
        <pc:picChg chg="del mod">
          <ac:chgData name="Felipe da Costa Pereira" userId="9da7774e-0bca-4473-9368-37b6a1415b57" providerId="ADAL" clId="{FFDC4C8F-F75C-403D-81DA-8751159DE05A}" dt="2022-06-08T21:51:24.321" v="3187" actId="478"/>
          <ac:picMkLst>
            <pc:docMk/>
            <pc:sldMk cId="1747614211" sldId="284"/>
            <ac:picMk id="25" creationId="{BCD0F7CA-7704-47F7-A774-884CD88DDFED}"/>
          </ac:picMkLst>
        </pc:picChg>
        <pc:picChg chg="add mod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50" creationId="{67696D0D-82B8-4AE0-BB58-A169F792FB63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3" creationId="{DAED0370-6479-400E-9CC1-AB1926E850A8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4" creationId="{0D169C69-4A07-4AF4-B017-0516C30EE079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5" creationId="{54FC658C-D364-432B-8430-64D91D54AD86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6" creationId="{43E1F3C0-770A-4763-90B5-F3D612E86DC9}"/>
          </ac:picMkLst>
        </pc:picChg>
        <pc:picChg chg="mod">
          <ac:chgData name="Felipe da Costa Pereira" userId="9da7774e-0bca-4473-9368-37b6a1415b57" providerId="ADAL" clId="{FFDC4C8F-F75C-403D-81DA-8751159DE05A}" dt="2022-06-08T21:48:13.730" v="3144" actId="571"/>
          <ac:picMkLst>
            <pc:docMk/>
            <pc:sldMk cId="1747614211" sldId="284"/>
            <ac:picMk id="57" creationId="{D96381A1-0EF1-46A4-B73D-AB1B0E29B1C5}"/>
          </ac:picMkLst>
        </pc:picChg>
        <pc:picChg chg="add mod">
          <ac:chgData name="Felipe da Costa Pereira" userId="9da7774e-0bca-4473-9368-37b6a1415b57" providerId="ADAL" clId="{FFDC4C8F-F75C-403D-81DA-8751159DE05A}" dt="2022-06-08T21:54:08.973" v="3326" actId="164"/>
          <ac:picMkLst>
            <pc:docMk/>
            <pc:sldMk cId="1747614211" sldId="284"/>
            <ac:picMk id="59" creationId="{89EEA50A-B7CC-47DE-B87A-6E62B3475BA4}"/>
          </ac:picMkLst>
        </pc:picChg>
      </pc:sldChg>
      <pc:sldChg chg="del">
        <pc:chgData name="Felipe da Costa Pereira" userId="9da7774e-0bca-4473-9368-37b6a1415b57" providerId="ADAL" clId="{FFDC4C8F-F75C-403D-81DA-8751159DE05A}" dt="2022-06-08T21:57:09.471" v="3429" actId="47"/>
        <pc:sldMkLst>
          <pc:docMk/>
          <pc:sldMk cId="241162787" sldId="285"/>
        </pc:sldMkLst>
      </pc:sldChg>
      <pc:sldChg chg="del">
        <pc:chgData name="Felipe da Costa Pereira" userId="9da7774e-0bca-4473-9368-37b6a1415b57" providerId="ADAL" clId="{FFDC4C8F-F75C-403D-81DA-8751159DE05A}" dt="2022-06-08T21:56:38.812" v="3417" actId="47"/>
        <pc:sldMkLst>
          <pc:docMk/>
          <pc:sldMk cId="2391655319" sldId="286"/>
        </pc:sldMkLst>
      </pc:sldChg>
      <pc:sldChg chg="del">
        <pc:chgData name="Felipe da Costa Pereira" userId="9da7774e-0bca-4473-9368-37b6a1415b57" providerId="ADAL" clId="{FFDC4C8F-F75C-403D-81DA-8751159DE05A}" dt="2022-06-08T21:57:14.244" v="3437" actId="47"/>
        <pc:sldMkLst>
          <pc:docMk/>
          <pc:sldMk cId="4190973651" sldId="288"/>
        </pc:sldMkLst>
      </pc:sldChg>
      <pc:sldChg chg="add del">
        <pc:chgData name="Felipe da Costa Pereira" userId="9da7774e-0bca-4473-9368-37b6a1415b57" providerId="ADAL" clId="{FFDC4C8F-F75C-403D-81DA-8751159DE05A}" dt="2022-06-08T21:57:17.075" v="3440" actId="47"/>
        <pc:sldMkLst>
          <pc:docMk/>
          <pc:sldMk cId="3113441824" sldId="289"/>
        </pc:sldMkLst>
      </pc:sldChg>
      <pc:sldChg chg="del">
        <pc:chgData name="Felipe da Costa Pereira" userId="9da7774e-0bca-4473-9368-37b6a1415b57" providerId="ADAL" clId="{FFDC4C8F-F75C-403D-81DA-8751159DE05A}" dt="2022-06-08T21:56:45.416" v="3419" actId="47"/>
        <pc:sldMkLst>
          <pc:docMk/>
          <pc:sldMk cId="3982104836" sldId="291"/>
        </pc:sldMkLst>
      </pc:sldChg>
      <pc:sldChg chg="del">
        <pc:chgData name="Felipe da Costa Pereira" userId="9da7774e-0bca-4473-9368-37b6a1415b57" providerId="ADAL" clId="{FFDC4C8F-F75C-403D-81DA-8751159DE05A}" dt="2022-06-08T21:57:09.911" v="3430" actId="47"/>
        <pc:sldMkLst>
          <pc:docMk/>
          <pc:sldMk cId="2562179995" sldId="292"/>
        </pc:sldMkLst>
      </pc:sldChg>
      <pc:sldChg chg="del">
        <pc:chgData name="Felipe da Costa Pereira" userId="9da7774e-0bca-4473-9368-37b6a1415b57" providerId="ADAL" clId="{FFDC4C8F-F75C-403D-81DA-8751159DE05A}" dt="2022-06-08T21:57:10.363" v="3431" actId="47"/>
        <pc:sldMkLst>
          <pc:docMk/>
          <pc:sldMk cId="3444838758" sldId="293"/>
        </pc:sldMkLst>
      </pc:sldChg>
      <pc:sldChg chg="del">
        <pc:chgData name="Felipe da Costa Pereira" userId="9da7774e-0bca-4473-9368-37b6a1415b57" providerId="ADAL" clId="{FFDC4C8F-F75C-403D-81DA-8751159DE05A}" dt="2022-06-08T21:57:10.820" v="3432" actId="47"/>
        <pc:sldMkLst>
          <pc:docMk/>
          <pc:sldMk cId="775530825" sldId="294"/>
        </pc:sldMkLst>
      </pc:sldChg>
      <pc:sldChg chg="add del">
        <pc:chgData name="Felipe da Costa Pereira" userId="9da7774e-0bca-4473-9368-37b6a1415b57" providerId="ADAL" clId="{FFDC4C8F-F75C-403D-81DA-8751159DE05A}" dt="2022-06-08T21:57:18.054" v="3441" actId="47"/>
        <pc:sldMkLst>
          <pc:docMk/>
          <pc:sldMk cId="3078080921" sldId="297"/>
        </pc:sldMkLst>
      </pc:sldChg>
      <pc:sldChg chg="modSp add del mod">
        <pc:chgData name="Felipe da Costa Pereira" userId="9da7774e-0bca-4473-9368-37b6a1415b57" providerId="ADAL" clId="{FFDC4C8F-F75C-403D-81DA-8751159DE05A}" dt="2022-06-09T19:30:27.997" v="4412" actId="6549"/>
        <pc:sldMkLst>
          <pc:docMk/>
          <pc:sldMk cId="163645239" sldId="298"/>
        </pc:sldMkLst>
        <pc:spChg chg="mod">
          <ac:chgData name="Felipe da Costa Pereira" userId="9da7774e-0bca-4473-9368-37b6a1415b57" providerId="ADAL" clId="{FFDC4C8F-F75C-403D-81DA-8751159DE05A}" dt="2022-06-08T21:57:28.067" v="3459" actId="20577"/>
          <ac:spMkLst>
            <pc:docMk/>
            <pc:sldMk cId="163645239" sldId="298"/>
            <ac:spMk id="2" creationId="{8AC86197-D1CF-4958-B482-6341AA6D9BC1}"/>
          </ac:spMkLst>
        </pc:spChg>
        <pc:spChg chg="mod">
          <ac:chgData name="Felipe da Costa Pereira" userId="9da7774e-0bca-4473-9368-37b6a1415b57" providerId="ADAL" clId="{FFDC4C8F-F75C-403D-81DA-8751159DE05A}" dt="2022-06-09T19:30:27.997" v="4412" actId="6549"/>
          <ac:spMkLst>
            <pc:docMk/>
            <pc:sldMk cId="163645239" sldId="298"/>
            <ac:spMk id="3" creationId="{C2A654B9-E980-48F4-837D-92F858F9F80D}"/>
          </ac:spMkLst>
        </pc:spChg>
      </pc:sldChg>
      <pc:sldChg chg="del">
        <pc:chgData name="Felipe da Costa Pereira" userId="9da7774e-0bca-4473-9368-37b6a1415b57" providerId="ADAL" clId="{FFDC4C8F-F75C-403D-81DA-8751159DE05A}" dt="2022-06-08T21:57:15.027" v="3438" actId="47"/>
        <pc:sldMkLst>
          <pc:docMk/>
          <pc:sldMk cId="196954956" sldId="300"/>
        </pc:sldMkLst>
      </pc:sldChg>
      <pc:sldChg chg="add del">
        <pc:chgData name="Felipe da Costa Pereira" userId="9da7774e-0bca-4473-9368-37b6a1415b57" providerId="ADAL" clId="{FFDC4C8F-F75C-403D-81DA-8751159DE05A}" dt="2022-06-08T21:57:15.908" v="3439" actId="47"/>
        <pc:sldMkLst>
          <pc:docMk/>
          <pc:sldMk cId="1578964091" sldId="301"/>
        </pc:sldMkLst>
      </pc:sldChg>
      <pc:sldChg chg="del">
        <pc:chgData name="Felipe da Costa Pereira" userId="9da7774e-0bca-4473-9368-37b6a1415b57" providerId="ADAL" clId="{FFDC4C8F-F75C-403D-81DA-8751159DE05A}" dt="2022-06-08T21:57:11.210" v="3433" actId="47"/>
        <pc:sldMkLst>
          <pc:docMk/>
          <pc:sldMk cId="4225178689" sldId="302"/>
        </pc:sldMkLst>
      </pc:sldChg>
      <pc:sldChg chg="del">
        <pc:chgData name="Felipe da Costa Pereira" userId="9da7774e-0bca-4473-9368-37b6a1415b57" providerId="ADAL" clId="{FFDC4C8F-F75C-403D-81DA-8751159DE05A}" dt="2022-06-08T21:57:12.128" v="3434" actId="47"/>
        <pc:sldMkLst>
          <pc:docMk/>
          <pc:sldMk cId="3865854603" sldId="303"/>
        </pc:sldMkLst>
      </pc:sldChg>
      <pc:sldChg chg="del">
        <pc:chgData name="Felipe da Costa Pereira" userId="9da7774e-0bca-4473-9368-37b6a1415b57" providerId="ADAL" clId="{FFDC4C8F-F75C-403D-81DA-8751159DE05A}" dt="2022-06-08T21:57:12.910" v="3435" actId="47"/>
        <pc:sldMkLst>
          <pc:docMk/>
          <pc:sldMk cId="3717422506" sldId="304"/>
        </pc:sldMkLst>
      </pc:sldChg>
      <pc:sldChg chg="del">
        <pc:chgData name="Felipe da Costa Pereira" userId="9da7774e-0bca-4473-9368-37b6a1415b57" providerId="ADAL" clId="{FFDC4C8F-F75C-403D-81DA-8751159DE05A}" dt="2022-06-08T21:57:13.262" v="3436" actId="47"/>
        <pc:sldMkLst>
          <pc:docMk/>
          <pc:sldMk cId="2081250646" sldId="305"/>
        </pc:sldMkLst>
      </pc:sldChg>
      <pc:sldChg chg="delSp modSp add del mod ord">
        <pc:chgData name="Felipe da Costa Pereira" userId="9da7774e-0bca-4473-9368-37b6a1415b57" providerId="ADAL" clId="{FFDC4C8F-F75C-403D-81DA-8751159DE05A}" dt="2022-06-08T21:09:01.555" v="1990" actId="47"/>
        <pc:sldMkLst>
          <pc:docMk/>
          <pc:sldMk cId="2959240823" sldId="306"/>
        </pc:sldMkLst>
        <pc:spChg chg="mod">
          <ac:chgData name="Felipe da Costa Pereira" userId="9da7774e-0bca-4473-9368-37b6a1415b57" providerId="ADAL" clId="{FFDC4C8F-F75C-403D-81DA-8751159DE05A}" dt="2022-06-08T19:16:53.445" v="36" actId="20577"/>
          <ac:spMkLst>
            <pc:docMk/>
            <pc:sldMk cId="2959240823" sldId="306"/>
            <ac:spMk id="2" creationId="{D35ABC88-7550-483F-A6A1-D2F3415BDC5C}"/>
          </ac:spMkLst>
        </pc:spChg>
        <pc:spChg chg="mod">
          <ac:chgData name="Felipe da Costa Pereira" userId="9da7774e-0bca-4473-9368-37b6a1415b57" providerId="ADAL" clId="{FFDC4C8F-F75C-403D-81DA-8751159DE05A}" dt="2022-06-08T19:16:57.995" v="38" actId="27636"/>
          <ac:spMkLst>
            <pc:docMk/>
            <pc:sldMk cId="2959240823" sldId="306"/>
            <ac:spMk id="8" creationId="{CF436DD0-FC95-4D65-85FF-9B958590DCC5}"/>
          </ac:spMkLst>
        </pc:spChg>
        <pc:picChg chg="del">
          <ac:chgData name="Felipe da Costa Pereira" userId="9da7774e-0bca-4473-9368-37b6a1415b57" providerId="ADAL" clId="{FFDC4C8F-F75C-403D-81DA-8751159DE05A}" dt="2022-06-08T19:16:46.869" v="21" actId="478"/>
          <ac:picMkLst>
            <pc:docMk/>
            <pc:sldMk cId="2959240823" sldId="306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19:16:47.261" v="22" actId="478"/>
          <ac:picMkLst>
            <pc:docMk/>
            <pc:sldMk cId="2959240823" sldId="306"/>
            <ac:picMk id="10" creationId="{21D3B354-FAB4-4962-9379-454F0D359F09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09:02.691" v="1991" actId="47"/>
        <pc:sldMkLst>
          <pc:docMk/>
          <pc:sldMk cId="2579214594" sldId="307"/>
        </pc:sldMkLst>
        <pc:spChg chg="mod">
          <ac:chgData name="Felipe da Costa Pereira" userId="9da7774e-0bca-4473-9368-37b6a1415b57" providerId="ADAL" clId="{FFDC4C8F-F75C-403D-81DA-8751159DE05A}" dt="2022-06-08T19:17:32.300" v="51" actId="20577"/>
          <ac:spMkLst>
            <pc:docMk/>
            <pc:sldMk cId="2579214594" sldId="307"/>
            <ac:spMk id="2" creationId="{D35ABC88-7550-483F-A6A1-D2F3415BDC5C}"/>
          </ac:spMkLst>
        </pc:spChg>
      </pc:sldChg>
      <pc:sldChg chg="addSp delSp modSp add del mod ord">
        <pc:chgData name="Felipe da Costa Pereira" userId="9da7774e-0bca-4473-9368-37b6a1415b57" providerId="ADAL" clId="{FFDC4C8F-F75C-403D-81DA-8751159DE05A}" dt="2022-06-08T21:56:31.692" v="3415" actId="47"/>
        <pc:sldMkLst>
          <pc:docMk/>
          <pc:sldMk cId="2577103373" sldId="308"/>
        </pc:sldMkLst>
        <pc:spChg chg="mod">
          <ac:chgData name="Felipe da Costa Pereira" userId="9da7774e-0bca-4473-9368-37b6a1415b57" providerId="ADAL" clId="{FFDC4C8F-F75C-403D-81DA-8751159DE05A}" dt="2022-06-08T21:15:28.787" v="2065" actId="20577"/>
          <ac:spMkLst>
            <pc:docMk/>
            <pc:sldMk cId="2577103373" sldId="308"/>
            <ac:spMk id="2" creationId="{D35ABC88-7550-483F-A6A1-D2F3415BDC5C}"/>
          </ac:spMkLst>
        </pc:spChg>
        <pc:spChg chg="add del mod">
          <ac:chgData name="Felipe da Costa Pereira" userId="9da7774e-0bca-4473-9368-37b6a1415b57" providerId="ADAL" clId="{FFDC4C8F-F75C-403D-81DA-8751159DE05A}" dt="2022-06-08T21:15:23.072" v="2053" actId="478"/>
          <ac:spMkLst>
            <pc:docMk/>
            <pc:sldMk cId="2577103373" sldId="308"/>
            <ac:spMk id="4" creationId="{D50ACA37-2C8D-40C0-AD80-224B609C8507}"/>
          </ac:spMkLst>
        </pc:spChg>
        <pc:spChg chg="del mod">
          <ac:chgData name="Felipe da Costa Pereira" userId="9da7774e-0bca-4473-9368-37b6a1415b57" providerId="ADAL" clId="{FFDC4C8F-F75C-403D-81DA-8751159DE05A}" dt="2022-06-08T21:15:19.579" v="2052" actId="478"/>
          <ac:spMkLst>
            <pc:docMk/>
            <pc:sldMk cId="2577103373" sldId="308"/>
            <ac:spMk id="8" creationId="{CF436DD0-FC95-4D65-85FF-9B958590DCC5}"/>
          </ac:spMkLst>
        </pc:spChg>
        <pc:picChg chg="del">
          <ac:chgData name="Felipe da Costa Pereira" userId="9da7774e-0bca-4473-9368-37b6a1415b57" providerId="ADAL" clId="{FFDC4C8F-F75C-403D-81DA-8751159DE05A}" dt="2022-06-08T19:17:49.924" v="63" actId="478"/>
          <ac:picMkLst>
            <pc:docMk/>
            <pc:sldMk cId="2577103373" sldId="308"/>
            <ac:picMk id="7" creationId="{C1FB9A5A-8E13-4146-AB05-CF08552163E5}"/>
          </ac:picMkLst>
        </pc:picChg>
        <pc:picChg chg="del">
          <ac:chgData name="Felipe da Costa Pereira" userId="9da7774e-0bca-4473-9368-37b6a1415b57" providerId="ADAL" clId="{FFDC4C8F-F75C-403D-81DA-8751159DE05A}" dt="2022-06-08T19:17:48.493" v="62" actId="478"/>
          <ac:picMkLst>
            <pc:docMk/>
            <pc:sldMk cId="2577103373" sldId="308"/>
            <ac:picMk id="10" creationId="{21D3B354-FAB4-4962-9379-454F0D359F09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09:30.581" v="1994" actId="47"/>
        <pc:sldMkLst>
          <pc:docMk/>
          <pc:sldMk cId="2099646582" sldId="309"/>
        </pc:sldMkLst>
        <pc:spChg chg="mod">
          <ac:chgData name="Felipe da Costa Pereira" userId="9da7774e-0bca-4473-9368-37b6a1415b57" providerId="ADAL" clId="{FFDC4C8F-F75C-403D-81DA-8751159DE05A}" dt="2022-06-08T19:18:00.613" v="75" actId="20577"/>
          <ac:spMkLst>
            <pc:docMk/>
            <pc:sldMk cId="2099646582" sldId="309"/>
            <ac:spMk id="2" creationId="{E08E4962-80C9-4438-9C1F-B5504BB6DCA7}"/>
          </ac:spMkLst>
        </pc:spChg>
      </pc:sldChg>
      <pc:sldChg chg="addSp delSp modSp add mod">
        <pc:chgData name="Felipe da Costa Pereira" userId="9da7774e-0bca-4473-9368-37b6a1415b57" providerId="ADAL" clId="{FFDC4C8F-F75C-403D-81DA-8751159DE05A}" dt="2022-07-06T17:09:22.707" v="4574" actId="1076"/>
        <pc:sldMkLst>
          <pc:docMk/>
          <pc:sldMk cId="3667655182" sldId="310"/>
        </pc:sldMkLst>
        <pc:spChg chg="mod">
          <ac:chgData name="Felipe da Costa Pereira" userId="9da7774e-0bca-4473-9368-37b6a1415b57" providerId="ADAL" clId="{FFDC4C8F-F75C-403D-81DA-8751159DE05A}" dt="2022-06-08T22:13:00.201" v="4276" actId="790"/>
          <ac:spMkLst>
            <pc:docMk/>
            <pc:sldMk cId="3667655182" sldId="310"/>
            <ac:spMk id="2" creationId="{E08E4962-80C9-4438-9C1F-B5504BB6DCA7}"/>
          </ac:spMkLst>
        </pc:spChg>
        <pc:spChg chg="add del mod">
          <ac:chgData name="Felipe da Costa Pereira" userId="9da7774e-0bca-4473-9368-37b6a1415b57" providerId="ADAL" clId="{FFDC4C8F-F75C-403D-81DA-8751159DE05A}" dt="2022-06-08T19:57:29.046" v="988" actId="478"/>
          <ac:spMkLst>
            <pc:docMk/>
            <pc:sldMk cId="3667655182" sldId="310"/>
            <ac:spMk id="4" creationId="{17787BB0-7967-4F93-86EC-AFDE4F95320A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7" creationId="{E69BFDD6-76B8-4DAA-931A-ECEE021E904F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9" creationId="{F07CDBA2-826A-4433-8F0D-0013E673B01D}"/>
          </ac:spMkLst>
        </pc:spChg>
        <pc:spChg chg="del mod">
          <ac:chgData name="Felipe da Costa Pereira" userId="9da7774e-0bca-4473-9368-37b6a1415b57" providerId="ADAL" clId="{FFDC4C8F-F75C-403D-81DA-8751159DE05A}" dt="2022-06-08T19:58:25.598" v="995" actId="478"/>
          <ac:spMkLst>
            <pc:docMk/>
            <pc:sldMk cId="3667655182" sldId="310"/>
            <ac:spMk id="10" creationId="{67677B4B-33E9-4F39-93B2-545EFFB773A4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1" creationId="{29DA9A56-BC13-4232-8377-E51DE0F9C803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2" creationId="{E755735B-A6A5-4F73-88F9-D525D2FE44A8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4" creationId="{FCE2B5BC-D29B-4AD8-81E4-E2345ABE3D6F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5" creationId="{CBAE617D-72CC-44F2-88CC-B404089054C7}"/>
          </ac:spMkLst>
        </pc:spChg>
        <pc:spChg chg="del">
          <ac:chgData name="Felipe da Costa Pereira" userId="9da7774e-0bca-4473-9368-37b6a1415b57" providerId="ADAL" clId="{FFDC4C8F-F75C-403D-81DA-8751159DE05A}" dt="2022-06-08T19:57:23.454" v="986" actId="478"/>
          <ac:spMkLst>
            <pc:docMk/>
            <pc:sldMk cId="3667655182" sldId="310"/>
            <ac:spMk id="16" creationId="{56E4BD5E-E81F-4FA4-8B17-2E5573D2F66B}"/>
          </ac:spMkLst>
        </pc:spChg>
        <pc:spChg chg="del">
          <ac:chgData name="Felipe da Costa Pereira" userId="9da7774e-0bca-4473-9368-37b6a1415b57" providerId="ADAL" clId="{FFDC4C8F-F75C-403D-81DA-8751159DE05A}" dt="2022-06-08T19:57:27.337" v="987" actId="478"/>
          <ac:spMkLst>
            <pc:docMk/>
            <pc:sldMk cId="3667655182" sldId="310"/>
            <ac:spMk id="17" creationId="{AE276C9F-B116-4AF7-BC36-8E51FB1D5BEB}"/>
          </ac:spMkLst>
        </pc:spChg>
        <pc:spChg chg="add del mod">
          <ac:chgData name="Felipe da Costa Pereira" userId="9da7774e-0bca-4473-9368-37b6a1415b57" providerId="ADAL" clId="{FFDC4C8F-F75C-403D-81DA-8751159DE05A}" dt="2022-06-08T20:21:15.911" v="1409" actId="478"/>
          <ac:spMkLst>
            <pc:docMk/>
            <pc:sldMk cId="3667655182" sldId="310"/>
            <ac:spMk id="18" creationId="{FF70871F-430F-4D37-8843-073D5A9C6D25}"/>
          </ac:spMkLst>
        </pc:spChg>
        <pc:spChg chg="add del mod">
          <ac:chgData name="Felipe da Costa Pereira" userId="9da7774e-0bca-4473-9368-37b6a1415b57" providerId="ADAL" clId="{FFDC4C8F-F75C-403D-81DA-8751159DE05A}" dt="2022-06-08T20:21:15.911" v="1409" actId="478"/>
          <ac:spMkLst>
            <pc:docMk/>
            <pc:sldMk cId="3667655182" sldId="310"/>
            <ac:spMk id="19" creationId="{AD739391-8FE0-47B0-BD26-2B49C79881EF}"/>
          </ac:spMkLst>
        </pc:spChg>
        <pc:spChg chg="add del mod">
          <ac:chgData name="Felipe da Costa Pereira" userId="9da7774e-0bca-4473-9368-37b6a1415b57" providerId="ADAL" clId="{FFDC4C8F-F75C-403D-81DA-8751159DE05A}" dt="2022-06-08T20:21:29.726" v="1422" actId="478"/>
          <ac:spMkLst>
            <pc:docMk/>
            <pc:sldMk cId="3667655182" sldId="310"/>
            <ac:spMk id="23" creationId="{39922797-B0EA-4E97-8B46-20175AE563A7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6" creationId="{5CF80262-1887-4674-9A8C-A3556025DDC2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7" creationId="{221A1563-8273-4A25-A2C4-D7457B3D0221}"/>
          </ac:spMkLst>
        </pc:spChg>
        <pc:spChg chg="add del mod">
          <ac:chgData name="Felipe da Costa Pereira" userId="9da7774e-0bca-4473-9368-37b6a1415b57" providerId="ADAL" clId="{FFDC4C8F-F75C-403D-81DA-8751159DE05A}" dt="2022-06-08T20:18:33.314" v="1290" actId="478"/>
          <ac:spMkLst>
            <pc:docMk/>
            <pc:sldMk cId="3667655182" sldId="310"/>
            <ac:spMk id="28" creationId="{FD5FA79C-25A6-4CBE-B52B-0D8D1E01D83F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29" creationId="{8AB9C4A7-C2DF-46AC-8917-E131EBE2BF2B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0" creationId="{F5F2B43E-CC30-4E44-ACF2-B511EFADAA83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1" creationId="{E9D20EAF-9EA8-4591-A3DC-87A03C994F9D}"/>
          </ac:spMkLst>
        </pc:spChg>
        <pc:spChg chg="add del mod">
          <ac:chgData name="Felipe da Costa Pereira" userId="9da7774e-0bca-4473-9368-37b6a1415b57" providerId="ADAL" clId="{FFDC4C8F-F75C-403D-81DA-8751159DE05A}" dt="2022-06-08T20:19:30.934" v="1312" actId="478"/>
          <ac:spMkLst>
            <pc:docMk/>
            <pc:sldMk cId="3667655182" sldId="310"/>
            <ac:spMk id="32" creationId="{A18AC411-8BD1-4DFD-9177-4F7F0E902D14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3" creationId="{999C989C-6D99-439D-976A-CE0BD4EBB67B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4" creationId="{4E4524C5-65ED-4F5E-B6F0-A4326708601E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5" creationId="{E8750EAE-C743-4419-9288-B55282C6BB30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6" creationId="{9BEE07D5-A3E8-4A78-B207-9453123BE2FD}"/>
          </ac:spMkLst>
        </pc:spChg>
        <pc:spChg chg="add del mod">
          <ac:chgData name="Felipe da Costa Pereira" userId="9da7774e-0bca-4473-9368-37b6a1415b57" providerId="ADAL" clId="{FFDC4C8F-F75C-403D-81DA-8751159DE05A}" dt="2022-06-08T20:21:27.141" v="1420" actId="478"/>
          <ac:spMkLst>
            <pc:docMk/>
            <pc:sldMk cId="3667655182" sldId="310"/>
            <ac:spMk id="37" creationId="{9B9DECCE-428E-4D9C-80EA-B0AE1BF03470}"/>
          </ac:spMkLst>
        </pc:spChg>
        <pc:spChg chg="add del mod">
          <ac:chgData name="Felipe da Costa Pereira" userId="9da7774e-0bca-4473-9368-37b6a1415b57" providerId="ADAL" clId="{FFDC4C8F-F75C-403D-81DA-8751159DE05A}" dt="2022-06-08T20:27:38.783" v="1471" actId="478"/>
          <ac:spMkLst>
            <pc:docMk/>
            <pc:sldMk cId="3667655182" sldId="310"/>
            <ac:spMk id="40" creationId="{51D76D14-DF21-4CA4-8DF4-3BCCD76AA475}"/>
          </ac:spMkLst>
        </pc:spChg>
        <pc:spChg chg="add del mod">
          <ac:chgData name="Felipe da Costa Pereira" userId="9da7774e-0bca-4473-9368-37b6a1415b57" providerId="ADAL" clId="{FFDC4C8F-F75C-403D-81DA-8751159DE05A}" dt="2022-06-08T20:32:03.314" v="1503" actId="478"/>
          <ac:spMkLst>
            <pc:docMk/>
            <pc:sldMk cId="3667655182" sldId="310"/>
            <ac:spMk id="41" creationId="{F3F80D91-3302-49A1-8C44-8D4F173C7F12}"/>
          </ac:spMkLst>
        </pc:spChg>
        <pc:spChg chg="add del mod">
          <ac:chgData name="Felipe da Costa Pereira" userId="9da7774e-0bca-4473-9368-37b6a1415b57" providerId="ADAL" clId="{FFDC4C8F-F75C-403D-81DA-8751159DE05A}" dt="2022-06-08T20:32:03.314" v="1503" actId="478"/>
          <ac:spMkLst>
            <pc:docMk/>
            <pc:sldMk cId="3667655182" sldId="310"/>
            <ac:spMk id="44" creationId="{3FB35521-E99C-4966-8BF2-036849EE535A}"/>
          </ac:spMkLst>
        </pc:spChg>
        <pc:spChg chg="add mod">
          <ac:chgData name="Felipe da Costa Pereira" userId="9da7774e-0bca-4473-9368-37b6a1415b57" providerId="ADAL" clId="{FFDC4C8F-F75C-403D-81DA-8751159DE05A}" dt="2022-06-09T14:26:34.517" v="4403" actId="403"/>
          <ac:spMkLst>
            <pc:docMk/>
            <pc:sldMk cId="3667655182" sldId="310"/>
            <ac:spMk id="48" creationId="{25315B97-78C2-4B23-8AE2-3158AC8FB70D}"/>
          </ac:spMkLst>
        </pc:spChg>
        <pc:spChg chg="add del mod">
          <ac:chgData name="Felipe da Costa Pereira" userId="9da7774e-0bca-4473-9368-37b6a1415b57" providerId="ADAL" clId="{FFDC4C8F-F75C-403D-81DA-8751159DE05A}" dt="2022-06-08T20:58:45.288" v="1928" actId="478"/>
          <ac:spMkLst>
            <pc:docMk/>
            <pc:sldMk cId="3667655182" sldId="310"/>
            <ac:spMk id="49" creationId="{AE6515D0-6E55-4CEA-8F06-0663A206DF8D}"/>
          </ac:spMkLst>
        </pc:spChg>
        <pc:spChg chg="add mod">
          <ac:chgData name="Felipe da Costa Pereira" userId="9da7774e-0bca-4473-9368-37b6a1415b57" providerId="ADAL" clId="{FFDC4C8F-F75C-403D-81DA-8751159DE05A}" dt="2022-06-08T22:27:40.648" v="4363" actId="208"/>
          <ac:spMkLst>
            <pc:docMk/>
            <pc:sldMk cId="3667655182" sldId="310"/>
            <ac:spMk id="50" creationId="{C9A50A84-64FA-4BB8-B990-271755B0D553}"/>
          </ac:spMkLst>
        </pc:spChg>
        <pc:spChg chg="add mod">
          <ac:chgData name="Felipe da Costa Pereira" userId="9da7774e-0bca-4473-9368-37b6a1415b57" providerId="ADAL" clId="{FFDC4C8F-F75C-403D-81DA-8751159DE05A}" dt="2022-06-08T22:27:46.178" v="4364" actId="571"/>
          <ac:spMkLst>
            <pc:docMk/>
            <pc:sldMk cId="3667655182" sldId="310"/>
            <ac:spMk id="51" creationId="{3C6A11D2-0406-4B93-BAFB-1405D4FC65E8}"/>
          </ac:spMkLst>
        </pc:spChg>
        <pc:picChg chg="add del mod">
          <ac:chgData name="Felipe da Costa Pereira" userId="9da7774e-0bca-4473-9368-37b6a1415b57" providerId="ADAL" clId="{FFDC4C8F-F75C-403D-81DA-8751159DE05A}" dt="2022-06-08T20:21:14.053" v="1408" actId="478"/>
          <ac:picMkLst>
            <pc:docMk/>
            <pc:sldMk cId="3667655182" sldId="310"/>
            <ac:picMk id="6" creationId="{49FE0AA6-3861-4643-8BC9-9F0420036207}"/>
          </ac:picMkLst>
        </pc:picChg>
        <pc:picChg chg="del">
          <ac:chgData name="Felipe da Costa Pereira" userId="9da7774e-0bca-4473-9368-37b6a1415b57" providerId="ADAL" clId="{FFDC4C8F-F75C-403D-81DA-8751159DE05A}" dt="2022-06-08T19:57:20.631" v="985" actId="478"/>
          <ac:picMkLst>
            <pc:docMk/>
            <pc:sldMk cId="3667655182" sldId="310"/>
            <ac:picMk id="8" creationId="{13BCB9DE-F7F0-4DDD-8C1C-7781A9EE7EF4}"/>
          </ac:picMkLst>
        </pc:picChg>
        <pc:picChg chg="add mod">
          <ac:chgData name="Felipe da Costa Pereira" userId="9da7774e-0bca-4473-9368-37b6a1415b57" providerId="ADAL" clId="{FFDC4C8F-F75C-403D-81DA-8751159DE05A}" dt="2022-06-08T20:05:26.390" v="1093" actId="571"/>
          <ac:picMkLst>
            <pc:docMk/>
            <pc:sldMk cId="3667655182" sldId="310"/>
            <ac:picMk id="22" creationId="{3F195456-B955-4068-9788-CABE8D1C7AD6}"/>
          </ac:picMkLst>
        </pc:picChg>
        <pc:picChg chg="add del mod">
          <ac:chgData name="Felipe da Costa Pereira" userId="9da7774e-0bca-4473-9368-37b6a1415b57" providerId="ADAL" clId="{FFDC4C8F-F75C-403D-81DA-8751159DE05A}" dt="2022-06-08T20:21:27.981" v="1421" actId="478"/>
          <ac:picMkLst>
            <pc:docMk/>
            <pc:sldMk cId="3667655182" sldId="310"/>
            <ac:picMk id="25" creationId="{2A79DCCB-283B-475B-9E67-EE670C5B6948}"/>
          </ac:picMkLst>
        </pc:picChg>
        <pc:picChg chg="add mod">
          <ac:chgData name="Felipe da Costa Pereira" userId="9da7774e-0bca-4473-9368-37b6a1415b57" providerId="ADAL" clId="{FFDC4C8F-F75C-403D-81DA-8751159DE05A}" dt="2022-07-06T17:09:22.707" v="4574" actId="1076"/>
          <ac:picMkLst>
            <pc:docMk/>
            <pc:sldMk cId="3667655182" sldId="310"/>
            <ac:picMk id="39" creationId="{972B11C3-0C40-48F7-A9FF-7D1439575105}"/>
          </ac:picMkLst>
        </pc:picChg>
        <pc:cxnChg chg="add del mod">
          <ac:chgData name="Felipe da Costa Pereira" userId="9da7774e-0bca-4473-9368-37b6a1415b57" providerId="ADAL" clId="{FFDC4C8F-F75C-403D-81DA-8751159DE05A}" dt="2022-06-08T20:21:15.911" v="1409" actId="478"/>
          <ac:cxnSpMkLst>
            <pc:docMk/>
            <pc:sldMk cId="3667655182" sldId="310"/>
            <ac:cxnSpMk id="20" creationId="{A50A7C97-1C39-4E14-938A-D34ED5BD2321}"/>
          </ac:cxnSpMkLst>
        </pc:cxnChg>
        <pc:cxnChg chg="add del mod">
          <ac:chgData name="Felipe da Costa Pereira" userId="9da7774e-0bca-4473-9368-37b6a1415b57" providerId="ADAL" clId="{FFDC4C8F-F75C-403D-81DA-8751159DE05A}" dt="2022-06-08T20:32:03.314" v="1503" actId="478"/>
          <ac:cxnSpMkLst>
            <pc:docMk/>
            <pc:sldMk cId="3667655182" sldId="310"/>
            <ac:cxnSpMk id="43" creationId="{0BBD939F-0443-4984-A629-AEF6A7B199FB}"/>
          </ac:cxnSpMkLst>
        </pc:cxnChg>
        <pc:cxnChg chg="add del mod">
          <ac:chgData name="Felipe da Costa Pereira" userId="9da7774e-0bca-4473-9368-37b6a1415b57" providerId="ADAL" clId="{FFDC4C8F-F75C-403D-81DA-8751159DE05A}" dt="2022-06-08T20:32:03.314" v="1503" actId="478"/>
          <ac:cxnSpMkLst>
            <pc:docMk/>
            <pc:sldMk cId="3667655182" sldId="310"/>
            <ac:cxnSpMk id="45" creationId="{98829F90-DA9F-4CB4-9413-91852B2AB5F8}"/>
          </ac:cxnSpMkLst>
        </pc:cxnChg>
      </pc:sldChg>
      <pc:sldChg chg="addSp delSp modSp add mod ord">
        <pc:chgData name="Felipe da Costa Pereira" userId="9da7774e-0bca-4473-9368-37b6a1415b57" providerId="ADAL" clId="{FFDC4C8F-F75C-403D-81DA-8751159DE05A}" dt="2022-07-06T16:47:58.958" v="4572" actId="1076"/>
        <pc:sldMkLst>
          <pc:docMk/>
          <pc:sldMk cId="4076452487" sldId="311"/>
        </pc:sldMkLst>
        <pc:spChg chg="mod">
          <ac:chgData name="Felipe da Costa Pereira" userId="9da7774e-0bca-4473-9368-37b6a1415b57" providerId="ADAL" clId="{FFDC4C8F-F75C-403D-81DA-8751159DE05A}" dt="2022-06-08T20:40:27.599" v="1558" actId="14100"/>
          <ac:spMkLst>
            <pc:docMk/>
            <pc:sldMk cId="4076452487" sldId="311"/>
            <ac:spMk id="7" creationId="{E69BFDD6-76B8-4DAA-931A-ECEE021E904F}"/>
          </ac:spMkLst>
        </pc:spChg>
        <pc:spChg chg="mod">
          <ac:chgData name="Felipe da Costa Pereira" userId="9da7774e-0bca-4473-9368-37b6a1415b57" providerId="ADAL" clId="{FFDC4C8F-F75C-403D-81DA-8751159DE05A}" dt="2022-07-06T16:47:58.958" v="4572" actId="1076"/>
          <ac:spMkLst>
            <pc:docMk/>
            <pc:sldMk cId="4076452487" sldId="311"/>
            <ac:spMk id="9" creationId="{F07CDBA2-826A-4433-8F0D-0013E673B01D}"/>
          </ac:spMkLst>
        </pc:spChg>
        <pc:spChg chg="mod">
          <ac:chgData name="Felipe da Costa Pereira" userId="9da7774e-0bca-4473-9368-37b6a1415b57" providerId="ADAL" clId="{FFDC4C8F-F75C-403D-81DA-8751159DE05A}" dt="2022-06-08T20:40:45.537" v="1563" actId="1076"/>
          <ac:spMkLst>
            <pc:docMk/>
            <pc:sldMk cId="4076452487" sldId="311"/>
            <ac:spMk id="18" creationId="{FF70871F-430F-4D37-8843-073D5A9C6D25}"/>
          </ac:spMkLst>
        </pc:spChg>
        <pc:spChg chg="mod">
          <ac:chgData name="Felipe da Costa Pereira" userId="9da7774e-0bca-4473-9368-37b6a1415b57" providerId="ADAL" clId="{FFDC4C8F-F75C-403D-81DA-8751159DE05A}" dt="2022-06-08T21:17:57.079" v="2158" actId="122"/>
          <ac:spMkLst>
            <pc:docMk/>
            <pc:sldMk cId="4076452487" sldId="311"/>
            <ac:spMk id="19" creationId="{AD739391-8FE0-47B0-BD26-2B49C79881EF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1" creationId="{BF0FC83C-7F0A-4DBB-BDEE-94DFAE1F210E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2" creationId="{9BD9E5FE-B121-44E8-ABDE-ED639CD42CEA}"/>
          </ac:spMkLst>
        </pc:spChg>
        <pc:spChg chg="mod">
          <ac:chgData name="Felipe da Costa Pereira" userId="9da7774e-0bca-4473-9368-37b6a1415b57" providerId="ADAL" clId="{FFDC4C8F-F75C-403D-81DA-8751159DE05A}" dt="2022-06-08T20:41:24.983" v="1569" actId="1076"/>
          <ac:spMkLst>
            <pc:docMk/>
            <pc:sldMk cId="4076452487" sldId="311"/>
            <ac:spMk id="23" creationId="{39922797-B0EA-4E97-8B46-20175AE563A7}"/>
          </ac:spMkLst>
        </pc:spChg>
        <pc:spChg chg="add 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24" creationId="{FE986BDC-02BD-4F15-9E73-B7A1E527177B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29" creationId="{8AB9C4A7-C2DF-46AC-8917-E131EBE2BF2B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30" creationId="{F5F2B43E-CC30-4E44-ACF2-B511EFADAA83}"/>
          </ac:spMkLst>
        </pc:spChg>
        <pc:spChg chg="mod">
          <ac:chgData name="Felipe da Costa Pereira" userId="9da7774e-0bca-4473-9368-37b6a1415b57" providerId="ADAL" clId="{FFDC4C8F-F75C-403D-81DA-8751159DE05A}" dt="2022-06-08T21:17:34.428" v="2132" actId="404"/>
          <ac:spMkLst>
            <pc:docMk/>
            <pc:sldMk cId="4076452487" sldId="311"/>
            <ac:spMk id="31" creationId="{E9D20EAF-9EA8-4591-A3DC-87A03C994F9D}"/>
          </ac:spMkLst>
        </pc:spChg>
        <pc:spChg chg="mod">
          <ac:chgData name="Felipe da Costa Pereira" userId="9da7774e-0bca-4473-9368-37b6a1415b57" providerId="ADAL" clId="{FFDC4C8F-F75C-403D-81DA-8751159DE05A}" dt="2022-06-08T21:17:44.896" v="2154" actId="1037"/>
          <ac:spMkLst>
            <pc:docMk/>
            <pc:sldMk cId="4076452487" sldId="311"/>
            <ac:spMk id="33" creationId="{999C989C-6D99-439D-976A-CE0BD4EBB67B}"/>
          </ac:spMkLst>
        </pc:spChg>
        <pc:spChg chg="del">
          <ac:chgData name="Felipe da Costa Pereira" userId="9da7774e-0bca-4473-9368-37b6a1415b57" providerId="ADAL" clId="{FFDC4C8F-F75C-403D-81DA-8751159DE05A}" dt="2022-06-08T21:16:26.473" v="2094" actId="478"/>
          <ac:spMkLst>
            <pc:docMk/>
            <pc:sldMk cId="4076452487" sldId="311"/>
            <ac:spMk id="34" creationId="{4E4524C5-65ED-4F5E-B6F0-A4326708601E}"/>
          </ac:spMkLst>
        </pc:spChg>
        <pc:spChg chg="del">
          <ac:chgData name="Felipe da Costa Pereira" userId="9da7774e-0bca-4473-9368-37b6a1415b57" providerId="ADAL" clId="{FFDC4C8F-F75C-403D-81DA-8751159DE05A}" dt="2022-06-08T21:16:28.508" v="2095" actId="478"/>
          <ac:spMkLst>
            <pc:docMk/>
            <pc:sldMk cId="4076452487" sldId="311"/>
            <ac:spMk id="35" creationId="{E8750EAE-C743-4419-9288-B55282C6BB30}"/>
          </ac:spMkLst>
        </pc:spChg>
        <pc:spChg chg="del">
          <ac:chgData name="Felipe da Costa Pereira" userId="9da7774e-0bca-4473-9368-37b6a1415b57" providerId="ADAL" clId="{FFDC4C8F-F75C-403D-81DA-8751159DE05A}" dt="2022-06-08T21:16:30.652" v="2096" actId="478"/>
          <ac:spMkLst>
            <pc:docMk/>
            <pc:sldMk cId="4076452487" sldId="311"/>
            <ac:spMk id="37" creationId="{9B9DECCE-428E-4D9C-80EA-B0AE1BF03470}"/>
          </ac:spMkLst>
        </pc:spChg>
        <pc:picChg chg="add mod">
          <ac:chgData name="Felipe da Costa Pereira" userId="9da7774e-0bca-4473-9368-37b6a1415b57" providerId="ADAL" clId="{FFDC4C8F-F75C-403D-81DA-8751159DE05A}" dt="2022-06-08T20:58:13.305" v="1926" actId="1076"/>
          <ac:picMkLst>
            <pc:docMk/>
            <pc:sldMk cId="4076452487" sldId="311"/>
            <ac:picMk id="4" creationId="{0223DC80-1317-49BF-B85F-1ED4DC132724}"/>
          </ac:picMkLst>
        </pc:picChg>
        <pc:picChg chg="mod">
          <ac:chgData name="Felipe da Costa Pereira" userId="9da7774e-0bca-4473-9368-37b6a1415b57" providerId="ADAL" clId="{FFDC4C8F-F75C-403D-81DA-8751159DE05A}" dt="2022-06-08T20:40:40.654" v="1562" actId="1076"/>
          <ac:picMkLst>
            <pc:docMk/>
            <pc:sldMk cId="4076452487" sldId="311"/>
            <ac:picMk id="6" creationId="{49FE0AA6-3861-4643-8BC9-9F0420036207}"/>
          </ac:picMkLst>
        </pc:picChg>
        <pc:picChg chg="mod">
          <ac:chgData name="Felipe da Costa Pereira" userId="9da7774e-0bca-4473-9368-37b6a1415b57" providerId="ADAL" clId="{FFDC4C8F-F75C-403D-81DA-8751159DE05A}" dt="2022-06-08T20:39:54.996" v="1544" actId="1076"/>
          <ac:picMkLst>
            <pc:docMk/>
            <pc:sldMk cId="4076452487" sldId="311"/>
            <ac:picMk id="25" creationId="{2A79DCCB-283B-475B-9E67-EE670C5B6948}"/>
          </ac:picMkLst>
        </pc:picChg>
        <pc:cxnChg chg="del mod">
          <ac:chgData name="Felipe da Costa Pereira" userId="9da7774e-0bca-4473-9368-37b6a1415b57" providerId="ADAL" clId="{FFDC4C8F-F75C-403D-81DA-8751159DE05A}" dt="2022-06-08T20:41:05.414" v="1565" actId="478"/>
          <ac:cxnSpMkLst>
            <pc:docMk/>
            <pc:sldMk cId="4076452487" sldId="311"/>
            <ac:cxnSpMk id="20" creationId="{A50A7C97-1C39-4E14-938A-D34ED5BD2321}"/>
          </ac:cxnSpMkLst>
        </pc:cxnChg>
      </pc:sldChg>
      <pc:sldChg chg="addSp delSp modSp add mod">
        <pc:chgData name="Felipe da Costa Pereira" userId="9da7774e-0bca-4473-9368-37b6a1415b57" providerId="ADAL" clId="{FFDC4C8F-F75C-403D-81DA-8751159DE05A}" dt="2022-06-08T22:24:32.382" v="4307" actId="207"/>
        <pc:sldMkLst>
          <pc:docMk/>
          <pc:sldMk cId="2009576239" sldId="312"/>
        </pc:sldMkLst>
        <pc:spChg chg="mod">
          <ac:chgData name="Felipe da Costa Pereira" userId="9da7774e-0bca-4473-9368-37b6a1415b57" providerId="ADAL" clId="{FFDC4C8F-F75C-403D-81DA-8751159DE05A}" dt="2022-06-08T22:12:30.475" v="4274" actId="790"/>
          <ac:spMkLst>
            <pc:docMk/>
            <pc:sldMk cId="2009576239" sldId="312"/>
            <ac:spMk id="2" creationId="{E08E4962-80C9-4438-9C1F-B5504BB6DCA7}"/>
          </ac:spMkLst>
        </pc:spChg>
        <pc:spChg chg="del">
          <ac:chgData name="Felipe da Costa Pereira" userId="9da7774e-0bca-4473-9368-37b6a1415b57" providerId="ADAL" clId="{FFDC4C8F-F75C-403D-81DA-8751159DE05A}" dt="2022-06-08T20:59:22.995" v="1936" actId="478"/>
          <ac:spMkLst>
            <pc:docMk/>
            <pc:sldMk cId="2009576239" sldId="312"/>
            <ac:spMk id="48" creationId="{25315B97-78C2-4B23-8AE2-3158AC8FB70D}"/>
          </ac:spMkLst>
        </pc:spChg>
        <pc:spChg chg="mod">
          <ac:chgData name="Felipe da Costa Pereira" userId="9da7774e-0bca-4473-9368-37b6a1415b57" providerId="ADAL" clId="{FFDC4C8F-F75C-403D-81DA-8751159DE05A}" dt="2022-06-08T22:24:32.382" v="4307" actId="207"/>
          <ac:spMkLst>
            <pc:docMk/>
            <pc:sldMk cId="2009576239" sldId="312"/>
            <ac:spMk id="49" creationId="{AE6515D0-6E55-4CEA-8F06-0663A206DF8D}"/>
          </ac:spMkLst>
        </pc:spChg>
        <pc:picChg chg="add del mod">
          <ac:chgData name="Felipe da Costa Pereira" userId="9da7774e-0bca-4473-9368-37b6a1415b57" providerId="ADAL" clId="{FFDC4C8F-F75C-403D-81DA-8751159DE05A}" dt="2022-06-08T21:05:43.975" v="1956" actId="478"/>
          <ac:picMkLst>
            <pc:docMk/>
            <pc:sldMk cId="2009576239" sldId="312"/>
            <ac:picMk id="4" creationId="{6C9CBB91-B894-4A75-B9BF-A05111D7EC57}"/>
          </ac:picMkLst>
        </pc:picChg>
        <pc:picChg chg="add del">
          <ac:chgData name="Felipe da Costa Pereira" userId="9da7774e-0bca-4473-9368-37b6a1415b57" providerId="ADAL" clId="{FFDC4C8F-F75C-403D-81DA-8751159DE05A}" dt="2022-06-08T21:06:18.806" v="1958" actId="478"/>
          <ac:picMkLst>
            <pc:docMk/>
            <pc:sldMk cId="2009576239" sldId="312"/>
            <ac:picMk id="6" creationId="{342EB66C-8DE4-4261-A4D9-251A42603853}"/>
          </ac:picMkLst>
        </pc:picChg>
        <pc:picChg chg="add mod modCrop">
          <ac:chgData name="Felipe da Costa Pereira" userId="9da7774e-0bca-4473-9368-37b6a1415b57" providerId="ADAL" clId="{FFDC4C8F-F75C-403D-81DA-8751159DE05A}" dt="2022-06-08T21:07:33.682" v="1988" actId="1076"/>
          <ac:picMkLst>
            <pc:docMk/>
            <pc:sldMk cId="2009576239" sldId="312"/>
            <ac:picMk id="8" creationId="{CBCFC3C6-E3F9-4DA1-82BA-647AC211FAEF}"/>
          </ac:picMkLst>
        </pc:picChg>
        <pc:picChg chg="del">
          <ac:chgData name="Felipe da Costa Pereira" userId="9da7774e-0bca-4473-9368-37b6a1415b57" providerId="ADAL" clId="{FFDC4C8F-F75C-403D-81DA-8751159DE05A}" dt="2022-06-08T20:59:32.390" v="1939" actId="478"/>
          <ac:picMkLst>
            <pc:docMk/>
            <pc:sldMk cId="2009576239" sldId="312"/>
            <ac:picMk id="39" creationId="{972B11C3-0C40-48F7-A9FF-7D1439575105}"/>
          </ac:picMkLst>
        </pc:picChg>
      </pc:sldChg>
      <pc:sldChg chg="modSp add del mod">
        <pc:chgData name="Felipe da Costa Pereira" userId="9da7774e-0bca-4473-9368-37b6a1415b57" providerId="ADAL" clId="{FFDC4C8F-F75C-403D-81DA-8751159DE05A}" dt="2022-06-08T21:55:50.440" v="3408" actId="47"/>
        <pc:sldMkLst>
          <pc:docMk/>
          <pc:sldMk cId="776314712" sldId="313"/>
        </pc:sldMkLst>
        <pc:spChg chg="mod">
          <ac:chgData name="Felipe da Costa Pereira" userId="9da7774e-0bca-4473-9368-37b6a1415b57" providerId="ADAL" clId="{FFDC4C8F-F75C-403D-81DA-8751159DE05A}" dt="2022-06-08T21:15:35.378" v="2073" actId="20577"/>
          <ac:spMkLst>
            <pc:docMk/>
            <pc:sldMk cId="776314712" sldId="313"/>
            <ac:spMk id="2" creationId="{D35ABC88-7550-483F-A6A1-D2F3415BDC5C}"/>
          </ac:spMkLst>
        </pc:spChg>
      </pc:sldChg>
      <pc:sldChg chg="modSp add mod">
        <pc:chgData name="Felipe da Costa Pereira" userId="9da7774e-0bca-4473-9368-37b6a1415b57" providerId="ADAL" clId="{FFDC4C8F-F75C-403D-81DA-8751159DE05A}" dt="2022-06-09T19:31:03.617" v="4526" actId="20577"/>
        <pc:sldMkLst>
          <pc:docMk/>
          <pc:sldMk cId="1538027017" sldId="313"/>
        </pc:sldMkLst>
        <pc:spChg chg="mod">
          <ac:chgData name="Felipe da Costa Pereira" userId="9da7774e-0bca-4473-9368-37b6a1415b57" providerId="ADAL" clId="{FFDC4C8F-F75C-403D-81DA-8751159DE05A}" dt="2022-06-09T19:30:34.923" v="4421" actId="20577"/>
          <ac:spMkLst>
            <pc:docMk/>
            <pc:sldMk cId="1538027017" sldId="313"/>
            <ac:spMk id="2" creationId="{8AC86197-D1CF-4958-B482-6341AA6D9BC1}"/>
          </ac:spMkLst>
        </pc:spChg>
        <pc:spChg chg="mod">
          <ac:chgData name="Felipe da Costa Pereira" userId="9da7774e-0bca-4473-9368-37b6a1415b57" providerId="ADAL" clId="{FFDC4C8F-F75C-403D-81DA-8751159DE05A}" dt="2022-06-09T19:31:03.617" v="4526" actId="20577"/>
          <ac:spMkLst>
            <pc:docMk/>
            <pc:sldMk cId="1538027017" sldId="313"/>
            <ac:spMk id="3" creationId="{C2A654B9-E980-48F4-837D-92F858F9F80D}"/>
          </ac:spMkLst>
        </pc:spChg>
      </pc:sldChg>
      <pc:sldMasterChg chg="modSp mod">
        <pc:chgData name="Felipe da Costa Pereira" userId="9da7774e-0bca-4473-9368-37b6a1415b57" providerId="ADAL" clId="{FFDC4C8F-F75C-403D-81DA-8751159DE05A}" dt="2022-07-06T16:45:14.002" v="4571" actId="1076"/>
        <pc:sldMasterMkLst>
          <pc:docMk/>
          <pc:sldMasterMk cId="0" sldId="2147483648"/>
        </pc:sldMasterMkLst>
        <pc:spChg chg="mod">
          <ac:chgData name="Felipe da Costa Pereira" userId="9da7774e-0bca-4473-9368-37b6a1415b57" providerId="ADAL" clId="{FFDC4C8F-F75C-403D-81DA-8751159DE05A}" dt="2022-07-06T16:45:14.002" v="4571" actId="1076"/>
          <ac:spMkLst>
            <pc:docMk/>
            <pc:sldMasterMk cId="0" sldId="2147483648"/>
            <ac:spMk id="2" creationId="{00000000-0000-0000-0000-000000000000}"/>
          </ac:spMkLst>
        </pc:spChg>
        <pc:cxnChg chg="mod">
          <ac:chgData name="Felipe da Costa Pereira" userId="9da7774e-0bca-4473-9368-37b6a1415b57" providerId="ADAL" clId="{FFDC4C8F-F75C-403D-81DA-8751159DE05A}" dt="2022-07-06T16:45:09.706" v="4570" actId="1035"/>
          <ac:cxnSpMkLst>
            <pc:docMk/>
            <pc:sldMasterMk cId="0" sldId="2147483648"/>
            <ac:cxnSpMk id="7" creationId="{00000000-0000-0000-0000-000000000000}"/>
          </ac:cxnSpMkLst>
        </pc:cxnChg>
      </pc:sldMasterChg>
    </pc:docChg>
  </pc:docChgLst>
  <pc:docChgLst>
    <pc:chgData name="Felipe da Costa Pereira" userId="9da7774e-0bca-4473-9368-37b6a1415b57" providerId="ADAL" clId="{54BB4885-FE6A-4F22-AA7D-4BEDEBEB2F6F}"/>
    <pc:docChg chg="undo custSel addSld delSld modSld delMainMaster">
      <pc:chgData name="Felipe da Costa Pereira" userId="9da7774e-0bca-4473-9368-37b6a1415b57" providerId="ADAL" clId="{54BB4885-FE6A-4F22-AA7D-4BEDEBEB2F6F}" dt="2022-07-02T05:34:17.060" v="1777" actId="403"/>
      <pc:docMkLst>
        <pc:docMk/>
      </pc:docMkLst>
      <pc:sldChg chg="addSp delSp modSp mod">
        <pc:chgData name="Felipe da Costa Pereira" userId="9da7774e-0bca-4473-9368-37b6a1415b57" providerId="ADAL" clId="{54BB4885-FE6A-4F22-AA7D-4BEDEBEB2F6F}" dt="2022-06-24T14:22:54.530" v="67" actId="1076"/>
        <pc:sldMkLst>
          <pc:docMk/>
          <pc:sldMk cId="4076452487" sldId="311"/>
        </pc:sldMkLst>
        <pc:spChg chg="mod">
          <ac:chgData name="Felipe da Costa Pereira" userId="9da7774e-0bca-4473-9368-37b6a1415b57" providerId="ADAL" clId="{54BB4885-FE6A-4F22-AA7D-4BEDEBEB2F6F}" dt="2022-06-24T14:22:07.359" v="56" actId="108"/>
          <ac:spMkLst>
            <pc:docMk/>
            <pc:sldMk cId="4076452487" sldId="311"/>
            <ac:spMk id="9" creationId="{F07CDBA2-826A-4433-8F0D-0013E673B01D}"/>
          </ac:spMkLst>
        </pc:spChg>
        <pc:spChg chg="mod">
          <ac:chgData name="Felipe da Costa Pereira" userId="9da7774e-0bca-4473-9368-37b6a1415b57" providerId="ADAL" clId="{54BB4885-FE6A-4F22-AA7D-4BEDEBEB2F6F}" dt="2022-06-24T14:20:58.176" v="9" actId="1076"/>
          <ac:spMkLst>
            <pc:docMk/>
            <pc:sldMk cId="4076452487" sldId="311"/>
            <ac:spMk id="18" creationId="{FF70871F-430F-4D37-8843-073D5A9C6D25}"/>
          </ac:spMkLst>
        </pc:spChg>
        <pc:spChg chg="mod">
          <ac:chgData name="Felipe da Costa Pereira" userId="9da7774e-0bca-4473-9368-37b6a1415b57" providerId="ADAL" clId="{54BB4885-FE6A-4F22-AA7D-4BEDEBEB2F6F}" dt="2022-06-24T14:21:23.753" v="45" actId="1076"/>
          <ac:spMkLst>
            <pc:docMk/>
            <pc:sldMk cId="4076452487" sldId="311"/>
            <ac:spMk id="19" creationId="{AD739391-8FE0-47B0-BD26-2B49C79881EF}"/>
          </ac:spMkLst>
        </pc:spChg>
        <pc:spChg chg="add del mod ord">
          <ac:chgData name="Felipe da Costa Pereira" userId="9da7774e-0bca-4473-9368-37b6a1415b57" providerId="ADAL" clId="{54BB4885-FE6A-4F22-AA7D-4BEDEBEB2F6F}" dt="2022-06-24T14:22:53.600" v="66" actId="478"/>
          <ac:spMkLst>
            <pc:docMk/>
            <pc:sldMk cId="4076452487" sldId="311"/>
            <ac:spMk id="20" creationId="{A2E685D4-4DEE-2F26-1437-A8BC914164A2}"/>
          </ac:spMkLst>
        </pc:spChg>
        <pc:spChg chg="mod">
          <ac:chgData name="Felipe da Costa Pereira" userId="9da7774e-0bca-4473-9368-37b6a1415b57" providerId="ADAL" clId="{54BB4885-FE6A-4F22-AA7D-4BEDEBEB2F6F}" dt="2022-06-24T14:22:45.069" v="65" actId="1076"/>
          <ac:spMkLst>
            <pc:docMk/>
            <pc:sldMk cId="4076452487" sldId="311"/>
            <ac:spMk id="23" creationId="{39922797-B0EA-4E97-8B46-20175AE563A7}"/>
          </ac:spMkLst>
        </pc:spChg>
        <pc:picChg chg="mod">
          <ac:chgData name="Felipe da Costa Pereira" userId="9da7774e-0bca-4473-9368-37b6a1415b57" providerId="ADAL" clId="{54BB4885-FE6A-4F22-AA7D-4BEDEBEB2F6F}" dt="2022-06-24T14:22:54.530" v="67" actId="1076"/>
          <ac:picMkLst>
            <pc:docMk/>
            <pc:sldMk cId="4076452487" sldId="311"/>
            <ac:picMk id="4" creationId="{0223DC80-1317-49BF-B85F-1ED4DC132724}"/>
          </ac:picMkLst>
        </pc:picChg>
      </pc:sldChg>
      <pc:sldChg chg="addSp delSp modSp add mod">
        <pc:chgData name="Felipe da Costa Pereira" userId="9da7774e-0bca-4473-9368-37b6a1415b57" providerId="ADAL" clId="{54BB4885-FE6A-4F22-AA7D-4BEDEBEB2F6F}" dt="2022-06-27T14:30:08.557" v="522" actId="14100"/>
        <pc:sldMkLst>
          <pc:docMk/>
          <pc:sldMk cId="1680487375" sldId="314"/>
        </pc:sldMkLst>
        <pc:spChg chg="mod">
          <ac:chgData name="Felipe da Costa Pereira" userId="9da7774e-0bca-4473-9368-37b6a1415b57" providerId="ADAL" clId="{54BB4885-FE6A-4F22-AA7D-4BEDEBEB2F6F}" dt="2022-06-27T12:04:38.898" v="120" actId="14100"/>
          <ac:spMkLst>
            <pc:docMk/>
            <pc:sldMk cId="1680487375" sldId="314"/>
            <ac:spMk id="2" creationId="{D35ABC88-7550-483F-A6A1-D2F3415BDC5C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12" creationId="{BE53C248-3DF2-46DB-803B-C9E7201C11C1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13" creationId="{249BFECF-E0AE-48C0-A227-19E18A4F1D0F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15" creationId="{A1A8E8C1-9207-4F58-A3F6-EE34C3D75E0C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16" creationId="{B146A169-0871-4B04-B5E7-BD00AC22ACC1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17" creationId="{82AAA11E-1C31-43B1-9BDB-B8A196883AA0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18" creationId="{5B5BF500-FC35-4786-A1BC-D601A0BC484B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26" creationId="{38046EB8-6DC9-43EA-BAA8-0E5DF498B869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27" creationId="{D81F7ABC-143D-43B3-AFC1-983CF4A0D703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28" creationId="{B0061D4D-2E6F-4A84-B3AF-DC71DE4745BB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29" creationId="{FFDECB7D-2AAB-4830-BDCD-02FFD89AC072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30" creationId="{DA306F1B-DB19-4344-A12E-13C49ACC3347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31" creationId="{1AE36273-50F9-4982-9B37-294F46E31B3B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32" creationId="{C9494281-D3B5-4ADE-B503-BA237BC5081A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33" creationId="{18CC6491-CE36-4E0B-9EEC-0283B70095B8}"/>
          </ac:spMkLst>
        </pc:spChg>
        <pc:spChg chg="del">
          <ac:chgData name="Felipe da Costa Pereira" userId="9da7774e-0bca-4473-9368-37b6a1415b57" providerId="ADAL" clId="{54BB4885-FE6A-4F22-AA7D-4BEDEBEB2F6F}" dt="2022-06-27T12:04:32.598" v="117" actId="478"/>
          <ac:spMkLst>
            <pc:docMk/>
            <pc:sldMk cId="1680487375" sldId="314"/>
            <ac:spMk id="34" creationId="{50088E8A-E3D9-432F-BD73-EDA7B02E443E}"/>
          </ac:spMkLst>
        </pc:spChg>
        <pc:spChg chg="del mod">
          <ac:chgData name="Felipe da Costa Pereira" userId="9da7774e-0bca-4473-9368-37b6a1415b57" providerId="ADAL" clId="{54BB4885-FE6A-4F22-AA7D-4BEDEBEB2F6F}" dt="2022-06-27T12:04:35.554" v="119" actId="478"/>
          <ac:spMkLst>
            <pc:docMk/>
            <pc:sldMk cId="1680487375" sldId="314"/>
            <ac:spMk id="62" creationId="{D26ED3B6-F6D1-4CB7-AA3D-896CA6F197A6}"/>
          </ac:spMkLst>
        </pc:spChg>
        <pc:grpChg chg="add del mod">
          <ac:chgData name="Felipe da Costa Pereira" userId="9da7774e-0bca-4473-9368-37b6a1415b57" providerId="ADAL" clId="{54BB4885-FE6A-4F22-AA7D-4BEDEBEB2F6F}" dt="2022-06-27T12:04:59.961" v="125" actId="165"/>
          <ac:grpSpMkLst>
            <pc:docMk/>
            <pc:sldMk cId="1680487375" sldId="314"/>
            <ac:grpSpMk id="60" creationId="{69192662-5B00-4C0E-B78C-D4A7182ED762}"/>
          </ac:grpSpMkLst>
        </pc:grpChg>
        <pc:graphicFrameChg chg="del mod topLvl">
          <ac:chgData name="Felipe da Costa Pereira" userId="9da7774e-0bca-4473-9368-37b6a1415b57" providerId="ADAL" clId="{54BB4885-FE6A-4F22-AA7D-4BEDEBEB2F6F}" dt="2022-06-27T12:07:19.463" v="129" actId="478"/>
          <ac:graphicFrameMkLst>
            <pc:docMk/>
            <pc:sldMk cId="1680487375" sldId="314"/>
            <ac:graphicFrameMk id="20" creationId="{25CB5306-645E-4916-B4DA-4E4BADD6502E}"/>
          </ac:graphicFrameMkLst>
        </pc:graphicFrameChg>
        <pc:graphicFrameChg chg="add mod modGraphic">
          <ac:chgData name="Felipe da Costa Pereira" userId="9da7774e-0bca-4473-9368-37b6a1415b57" providerId="ADAL" clId="{54BB4885-FE6A-4F22-AA7D-4BEDEBEB2F6F}" dt="2022-06-27T14:30:08.557" v="522" actId="14100"/>
          <ac:graphicFrameMkLst>
            <pc:docMk/>
            <pc:sldMk cId="1680487375" sldId="314"/>
            <ac:graphicFrameMk id="35" creationId="{4B6158B1-E7D9-9B37-C2AF-7B07170EFC6C}"/>
          </ac:graphicFrameMkLst>
        </pc:graphicFrameChg>
        <pc:picChg chg="del mod topLvl">
          <ac:chgData name="Felipe da Costa Pereira" userId="9da7774e-0bca-4473-9368-37b6a1415b57" providerId="ADAL" clId="{54BB4885-FE6A-4F22-AA7D-4BEDEBEB2F6F}" dt="2022-06-27T12:05:05.294" v="127" actId="478"/>
          <ac:picMkLst>
            <pc:docMk/>
            <pc:sldMk cId="1680487375" sldId="314"/>
            <ac:picMk id="21" creationId="{4F344FD1-370E-4125-B6D1-14DEA565D0F0}"/>
          </ac:picMkLst>
        </pc:picChg>
        <pc:picChg chg="del mod topLvl">
          <ac:chgData name="Felipe da Costa Pereira" userId="9da7774e-0bca-4473-9368-37b6a1415b57" providerId="ADAL" clId="{54BB4885-FE6A-4F22-AA7D-4BEDEBEB2F6F}" dt="2022-06-27T12:05:05.294" v="127" actId="478"/>
          <ac:picMkLst>
            <pc:docMk/>
            <pc:sldMk cId="1680487375" sldId="314"/>
            <ac:picMk id="23" creationId="{D1944613-AB2D-41B6-93AD-99AD91ABEDBC}"/>
          </ac:picMkLst>
        </pc:picChg>
        <pc:picChg chg="del mod topLvl">
          <ac:chgData name="Felipe da Costa Pereira" userId="9da7774e-0bca-4473-9368-37b6a1415b57" providerId="ADAL" clId="{54BB4885-FE6A-4F22-AA7D-4BEDEBEB2F6F}" dt="2022-06-27T12:05:05.294" v="127" actId="478"/>
          <ac:picMkLst>
            <pc:docMk/>
            <pc:sldMk cId="1680487375" sldId="314"/>
            <ac:picMk id="24" creationId="{B1DB063D-5A39-4F62-9FE3-A98BE3F23F4C}"/>
          </ac:picMkLst>
        </pc:picChg>
        <pc:picChg chg="del mod topLvl">
          <ac:chgData name="Felipe da Costa Pereira" userId="9da7774e-0bca-4473-9368-37b6a1415b57" providerId="ADAL" clId="{54BB4885-FE6A-4F22-AA7D-4BEDEBEB2F6F}" dt="2022-06-27T12:05:05.294" v="127" actId="478"/>
          <ac:picMkLst>
            <pc:docMk/>
            <pc:sldMk cId="1680487375" sldId="314"/>
            <ac:picMk id="50" creationId="{67696D0D-82B8-4AE0-BB58-A169F792FB63}"/>
          </ac:picMkLst>
        </pc:picChg>
        <pc:picChg chg="del mod topLvl">
          <ac:chgData name="Felipe da Costa Pereira" userId="9da7774e-0bca-4473-9368-37b6a1415b57" providerId="ADAL" clId="{54BB4885-FE6A-4F22-AA7D-4BEDEBEB2F6F}" dt="2022-06-27T12:05:05.294" v="127" actId="478"/>
          <ac:picMkLst>
            <pc:docMk/>
            <pc:sldMk cId="1680487375" sldId="314"/>
            <ac:picMk id="59" creationId="{89EEA50A-B7CC-47DE-B87A-6E62B3475BA4}"/>
          </ac:picMkLst>
        </pc:picChg>
      </pc:sldChg>
      <pc:sldChg chg="new del">
        <pc:chgData name="Felipe da Costa Pereira" userId="9da7774e-0bca-4473-9368-37b6a1415b57" providerId="ADAL" clId="{54BB4885-FE6A-4F22-AA7D-4BEDEBEB2F6F}" dt="2022-06-27T12:04:27.238" v="115" actId="47"/>
        <pc:sldMkLst>
          <pc:docMk/>
          <pc:sldMk cId="3669909531" sldId="314"/>
        </pc:sldMkLst>
      </pc:sldChg>
      <pc:sldChg chg="modSp add mod">
        <pc:chgData name="Felipe da Costa Pereira" userId="9da7774e-0bca-4473-9368-37b6a1415b57" providerId="ADAL" clId="{54BB4885-FE6A-4F22-AA7D-4BEDEBEB2F6F}" dt="2022-07-02T05:34:17.060" v="1777" actId="403"/>
        <pc:sldMkLst>
          <pc:docMk/>
          <pc:sldMk cId="1930348925" sldId="315"/>
        </pc:sldMkLst>
        <pc:graphicFrameChg chg="mod modGraphic">
          <ac:chgData name="Felipe da Costa Pereira" userId="9da7774e-0bca-4473-9368-37b6a1415b57" providerId="ADAL" clId="{54BB4885-FE6A-4F22-AA7D-4BEDEBEB2F6F}" dt="2022-07-02T05:34:17.060" v="1777" actId="403"/>
          <ac:graphicFrameMkLst>
            <pc:docMk/>
            <pc:sldMk cId="1930348925" sldId="315"/>
            <ac:graphicFrameMk id="35" creationId="{4B6158B1-E7D9-9B37-C2AF-7B07170EFC6C}"/>
          </ac:graphicFrameMkLst>
        </pc:graphicFrameChg>
      </pc:sldChg>
      <pc:sldChg chg="new">
        <pc:chgData name="Felipe da Costa Pereira" userId="9da7774e-0bca-4473-9368-37b6a1415b57" providerId="ADAL" clId="{54BB4885-FE6A-4F22-AA7D-4BEDEBEB2F6F}" dt="2022-07-02T03:43:26.963" v="526" actId="680"/>
        <pc:sldMkLst>
          <pc:docMk/>
          <pc:sldMk cId="717432272" sldId="316"/>
        </pc:sldMkLst>
      </pc:sldChg>
      <pc:sldChg chg="addSp delSp modSp add del mod">
        <pc:chgData name="Felipe da Costa Pereira" userId="9da7774e-0bca-4473-9368-37b6a1415b57" providerId="ADAL" clId="{54BB4885-FE6A-4F22-AA7D-4BEDEBEB2F6F}" dt="2022-06-27T12:04:25.488" v="114" actId="47"/>
        <pc:sldMkLst>
          <pc:docMk/>
          <pc:sldMk cId="1864506403" sldId="316"/>
        </pc:sldMkLst>
        <pc:graphicFrameChg chg="mod modGraphic">
          <ac:chgData name="Felipe da Costa Pereira" userId="9da7774e-0bca-4473-9368-37b6a1415b57" providerId="ADAL" clId="{54BB4885-FE6A-4F22-AA7D-4BEDEBEB2F6F}" dt="2022-06-27T12:04:23.457" v="113" actId="478"/>
          <ac:graphicFrameMkLst>
            <pc:docMk/>
            <pc:sldMk cId="1864506403" sldId="316"/>
            <ac:graphicFrameMk id="7" creationId="{F39A2FA3-E77B-4C61-9E5A-16FBAC5A9BD4}"/>
          </ac:graphicFrameMkLst>
        </pc:graphicFrameChg>
        <pc:picChg chg="add del">
          <ac:chgData name="Felipe da Costa Pereira" userId="9da7774e-0bca-4473-9368-37b6a1415b57" providerId="ADAL" clId="{54BB4885-FE6A-4F22-AA7D-4BEDEBEB2F6F}" dt="2022-06-27T12:03:39.799" v="107" actId="478"/>
          <ac:picMkLst>
            <pc:docMk/>
            <pc:sldMk cId="1864506403" sldId="316"/>
            <ac:picMk id="14" creationId="{9AA2D967-DC3F-4C49-8746-7C98FDFD573C}"/>
          </ac:picMkLst>
        </pc:picChg>
        <pc:picChg chg="add del">
          <ac:chgData name="Felipe da Costa Pereira" userId="9da7774e-0bca-4473-9368-37b6a1415b57" providerId="ADAL" clId="{54BB4885-FE6A-4F22-AA7D-4BEDEBEB2F6F}" dt="2022-06-27T12:03:39.799" v="107" actId="478"/>
          <ac:picMkLst>
            <pc:docMk/>
            <pc:sldMk cId="1864506403" sldId="316"/>
            <ac:picMk id="16" creationId="{B82BAF0E-8AA2-4E10-AA58-B9D00C3C646D}"/>
          </ac:picMkLst>
        </pc:picChg>
        <pc:picChg chg="add del">
          <ac:chgData name="Felipe da Costa Pereira" userId="9da7774e-0bca-4473-9368-37b6a1415b57" providerId="ADAL" clId="{54BB4885-FE6A-4F22-AA7D-4BEDEBEB2F6F}" dt="2022-06-27T12:03:38.927" v="105" actId="478"/>
          <ac:picMkLst>
            <pc:docMk/>
            <pc:sldMk cId="1864506403" sldId="316"/>
            <ac:picMk id="18" creationId="{886A17EF-2412-4A1B-B849-17DF31504B6B}"/>
          </ac:picMkLst>
        </pc:picChg>
        <pc:picChg chg="del">
          <ac:chgData name="Felipe da Costa Pereira" userId="9da7774e-0bca-4473-9368-37b6a1415b57" providerId="ADAL" clId="{54BB4885-FE6A-4F22-AA7D-4BEDEBEB2F6F}" dt="2022-06-27T12:02:48.891" v="88" actId="478"/>
          <ac:picMkLst>
            <pc:docMk/>
            <pc:sldMk cId="1864506403" sldId="316"/>
            <ac:picMk id="19" creationId="{4AC4AD05-5561-4B37-AA06-3573B91117BF}"/>
          </ac:picMkLst>
        </pc:picChg>
        <pc:picChg chg="add del">
          <ac:chgData name="Felipe da Costa Pereira" userId="9da7774e-0bca-4473-9368-37b6a1415b57" providerId="ADAL" clId="{54BB4885-FE6A-4F22-AA7D-4BEDEBEB2F6F}" dt="2022-06-27T12:03:38.377" v="104" actId="478"/>
          <ac:picMkLst>
            <pc:docMk/>
            <pc:sldMk cId="1864506403" sldId="316"/>
            <ac:picMk id="21" creationId="{D0A68499-09A6-42D2-A9D5-54ECB8A4D873}"/>
          </ac:picMkLst>
        </pc:picChg>
        <pc:picChg chg="add del">
          <ac:chgData name="Felipe da Costa Pereira" userId="9da7774e-0bca-4473-9368-37b6a1415b57" providerId="ADAL" clId="{54BB4885-FE6A-4F22-AA7D-4BEDEBEB2F6F}" dt="2022-06-27T12:03:39.799" v="107" actId="478"/>
          <ac:picMkLst>
            <pc:docMk/>
            <pc:sldMk cId="1864506403" sldId="316"/>
            <ac:picMk id="27" creationId="{31F0A7C3-0A1E-42A3-9AAC-5021C45CF4AD}"/>
          </ac:picMkLst>
        </pc:picChg>
        <pc:picChg chg="add del">
          <ac:chgData name="Felipe da Costa Pereira" userId="9da7774e-0bca-4473-9368-37b6a1415b57" providerId="ADAL" clId="{54BB4885-FE6A-4F22-AA7D-4BEDEBEB2F6F}" dt="2022-06-27T12:03:39.150" v="106" actId="478"/>
          <ac:picMkLst>
            <pc:docMk/>
            <pc:sldMk cId="1864506403" sldId="316"/>
            <ac:picMk id="29" creationId="{E0C41DA0-8BBC-43F7-B1B8-CB119A6A7FC6}"/>
          </ac:picMkLst>
        </pc:picChg>
      </pc:sldChg>
      <pc:sldChg chg="addSp delSp modSp add mod modClrScheme chgLayout">
        <pc:chgData name="Felipe da Costa Pereira" userId="9da7774e-0bca-4473-9368-37b6a1415b57" providerId="ADAL" clId="{54BB4885-FE6A-4F22-AA7D-4BEDEBEB2F6F}" dt="2022-07-02T05:28:32.339" v="1746" actId="5793"/>
        <pc:sldMkLst>
          <pc:docMk/>
          <pc:sldMk cId="365737481" sldId="318"/>
        </pc:sldMkLst>
        <pc:spChg chg="del">
          <ac:chgData name="Felipe da Costa Pereira" userId="9da7774e-0bca-4473-9368-37b6a1415b57" providerId="ADAL" clId="{54BB4885-FE6A-4F22-AA7D-4BEDEBEB2F6F}" dt="2022-07-02T03:44:02.335" v="538" actId="478"/>
          <ac:spMkLst>
            <pc:docMk/>
            <pc:sldMk cId="365737481" sldId="318"/>
            <ac:spMk id="4" creationId="{4BDC1A78-33B6-46A1-A9D8-CC62391CEA7A}"/>
          </ac:spMkLst>
        </pc:spChg>
        <pc:spChg chg="add del mod">
          <ac:chgData name="Felipe da Costa Pereira" userId="9da7774e-0bca-4473-9368-37b6a1415b57" providerId="ADAL" clId="{54BB4885-FE6A-4F22-AA7D-4BEDEBEB2F6F}" dt="2022-07-02T03:44:04.398" v="539" actId="478"/>
          <ac:spMkLst>
            <pc:docMk/>
            <pc:sldMk cId="365737481" sldId="318"/>
            <ac:spMk id="5" creationId="{F88A8438-FE27-4285-46CC-DE788879EC11}"/>
          </ac:spMkLst>
        </pc:spChg>
        <pc:spChg chg="add del mod">
          <ac:chgData name="Felipe da Costa Pereira" userId="9da7774e-0bca-4473-9368-37b6a1415b57" providerId="ADAL" clId="{54BB4885-FE6A-4F22-AA7D-4BEDEBEB2F6F}" dt="2022-07-02T03:46:18.230" v="577" actId="767"/>
          <ac:spMkLst>
            <pc:docMk/>
            <pc:sldMk cId="365737481" sldId="318"/>
            <ac:spMk id="7" creationId="{B1B7BEFA-CEFD-0DF4-22EC-6795906287A7}"/>
          </ac:spMkLst>
        </pc:spChg>
        <pc:spChg chg="add del mod">
          <ac:chgData name="Felipe da Costa Pereira" userId="9da7774e-0bca-4473-9368-37b6a1415b57" providerId="ADAL" clId="{54BB4885-FE6A-4F22-AA7D-4BEDEBEB2F6F}" dt="2022-07-02T03:48:54.063" v="586" actId="767"/>
          <ac:spMkLst>
            <pc:docMk/>
            <pc:sldMk cId="365737481" sldId="318"/>
            <ac:spMk id="13" creationId="{A771C026-5B15-9930-027B-FF930D400AB4}"/>
          </ac:spMkLst>
        </pc:spChg>
        <pc:spChg chg="add mod">
          <ac:chgData name="Felipe da Costa Pereira" userId="9da7774e-0bca-4473-9368-37b6a1415b57" providerId="ADAL" clId="{54BB4885-FE6A-4F22-AA7D-4BEDEBEB2F6F}" dt="2022-07-02T04:51:10.262" v="1185" actId="1038"/>
          <ac:spMkLst>
            <pc:docMk/>
            <pc:sldMk cId="365737481" sldId="318"/>
            <ac:spMk id="41" creationId="{D255EF8D-A404-129C-5421-FA7546751502}"/>
          </ac:spMkLst>
        </pc:spChg>
        <pc:spChg chg="mod">
          <ac:chgData name="Felipe da Costa Pereira" userId="9da7774e-0bca-4473-9368-37b6a1415b57" providerId="ADAL" clId="{54BB4885-FE6A-4F22-AA7D-4BEDEBEB2F6F}" dt="2022-07-02T05:20:20.140" v="1658" actId="14100"/>
          <ac:spMkLst>
            <pc:docMk/>
            <pc:sldMk cId="365737481" sldId="318"/>
            <ac:spMk id="43" creationId="{E8C03710-8304-4A66-8B35-1254F80C91E0}"/>
          </ac:spMkLst>
        </pc:spChg>
        <pc:spChg chg="mod">
          <ac:chgData name="Felipe da Costa Pereira" userId="9da7774e-0bca-4473-9368-37b6a1415b57" providerId="ADAL" clId="{54BB4885-FE6A-4F22-AA7D-4BEDEBEB2F6F}" dt="2022-07-02T04:51:10.262" v="1185" actId="1038"/>
          <ac:spMkLst>
            <pc:docMk/>
            <pc:sldMk cId="365737481" sldId="318"/>
            <ac:spMk id="44" creationId="{11D06172-8325-41FA-A4F7-4B91F1E6A7F6}"/>
          </ac:spMkLst>
        </pc:spChg>
        <pc:spChg chg="mod">
          <ac:chgData name="Felipe da Costa Pereira" userId="9da7774e-0bca-4473-9368-37b6a1415b57" providerId="ADAL" clId="{54BB4885-FE6A-4F22-AA7D-4BEDEBEB2F6F}" dt="2022-07-02T04:51:10.262" v="1185" actId="1038"/>
          <ac:spMkLst>
            <pc:docMk/>
            <pc:sldMk cId="365737481" sldId="318"/>
            <ac:spMk id="45" creationId="{65781A50-D956-4824-AE5A-56202D06887D}"/>
          </ac:spMkLst>
        </pc:spChg>
        <pc:spChg chg="mod">
          <ac:chgData name="Felipe da Costa Pereira" userId="9da7774e-0bca-4473-9368-37b6a1415b57" providerId="ADAL" clId="{54BB4885-FE6A-4F22-AA7D-4BEDEBEB2F6F}" dt="2022-07-02T05:20:59.610" v="1669" actId="20577"/>
          <ac:spMkLst>
            <pc:docMk/>
            <pc:sldMk cId="365737481" sldId="318"/>
            <ac:spMk id="46" creationId="{CC9BE320-5321-4A2E-AFD8-D2BB3C7D1765}"/>
          </ac:spMkLst>
        </pc:spChg>
        <pc:spChg chg="add mod">
          <ac:chgData name="Felipe da Costa Pereira" userId="9da7774e-0bca-4473-9368-37b6a1415b57" providerId="ADAL" clId="{54BB4885-FE6A-4F22-AA7D-4BEDEBEB2F6F}" dt="2022-07-02T03:50:39.551" v="824" actId="1038"/>
          <ac:spMkLst>
            <pc:docMk/>
            <pc:sldMk cId="365737481" sldId="318"/>
            <ac:spMk id="59" creationId="{52A7B035-4488-1DAB-F623-CBD48732E194}"/>
          </ac:spMkLst>
        </pc:spChg>
        <pc:spChg chg="add mod">
          <ac:chgData name="Felipe da Costa Pereira" userId="9da7774e-0bca-4473-9368-37b6a1415b57" providerId="ADAL" clId="{54BB4885-FE6A-4F22-AA7D-4BEDEBEB2F6F}" dt="2022-07-02T03:50:39.551" v="824" actId="1038"/>
          <ac:spMkLst>
            <pc:docMk/>
            <pc:sldMk cId="365737481" sldId="318"/>
            <ac:spMk id="60" creationId="{E1392525-19C0-FF33-FF1F-84365EF1E889}"/>
          </ac:spMkLst>
        </pc:spChg>
        <pc:spChg chg="add del mod">
          <ac:chgData name="Felipe da Costa Pereira" userId="9da7774e-0bca-4473-9368-37b6a1415b57" providerId="ADAL" clId="{54BB4885-FE6A-4F22-AA7D-4BEDEBEB2F6F}" dt="2022-07-02T05:20:31.448" v="1659" actId="478"/>
          <ac:spMkLst>
            <pc:docMk/>
            <pc:sldMk cId="365737481" sldId="318"/>
            <ac:spMk id="61" creationId="{DEE13B99-6CE0-6187-11AE-786833CAF9AB}"/>
          </ac:spMkLst>
        </pc:spChg>
        <pc:spChg chg="add mod">
          <ac:chgData name="Felipe da Costa Pereira" userId="9da7774e-0bca-4473-9368-37b6a1415b57" providerId="ADAL" clId="{54BB4885-FE6A-4F22-AA7D-4BEDEBEB2F6F}" dt="2022-07-02T05:20:54.125" v="1665" actId="6549"/>
          <ac:spMkLst>
            <pc:docMk/>
            <pc:sldMk cId="365737481" sldId="318"/>
            <ac:spMk id="62" creationId="{C2DBF11D-C355-7C23-F1CC-B1DE03322C79}"/>
          </ac:spMkLst>
        </pc:spChg>
        <pc:spChg chg="add mod">
          <ac:chgData name="Felipe da Costa Pereira" userId="9da7774e-0bca-4473-9368-37b6a1415b57" providerId="ADAL" clId="{54BB4885-FE6A-4F22-AA7D-4BEDEBEB2F6F}" dt="2022-07-02T04:57:22.488" v="1238" actId="1076"/>
          <ac:spMkLst>
            <pc:docMk/>
            <pc:sldMk cId="365737481" sldId="318"/>
            <ac:spMk id="69" creationId="{22D8A0EB-F32C-155F-9E58-245D383C178E}"/>
          </ac:spMkLst>
        </pc:spChg>
        <pc:spChg chg="del">
          <ac:chgData name="Felipe da Costa Pereira" userId="9da7774e-0bca-4473-9368-37b6a1415b57" providerId="ADAL" clId="{54BB4885-FE6A-4F22-AA7D-4BEDEBEB2F6F}" dt="2022-07-02T04:29:19.657" v="983" actId="478"/>
          <ac:spMkLst>
            <pc:docMk/>
            <pc:sldMk cId="365737481" sldId="318"/>
            <ac:spMk id="70" creationId="{6EEA2B6B-2784-4B69-92B2-0D073D6A3079}"/>
          </ac:spMkLst>
        </pc:spChg>
        <pc:spChg chg="add mod">
          <ac:chgData name="Felipe da Costa Pereira" userId="9da7774e-0bca-4473-9368-37b6a1415b57" providerId="ADAL" clId="{54BB4885-FE6A-4F22-AA7D-4BEDEBEB2F6F}" dt="2022-07-02T05:28:32.339" v="1746" actId="5793"/>
          <ac:spMkLst>
            <pc:docMk/>
            <pc:sldMk cId="365737481" sldId="318"/>
            <ac:spMk id="72" creationId="{5E6D6DEF-49E6-EF8D-72DF-3546ABCCBEEF}"/>
          </ac:spMkLst>
        </pc:spChg>
        <pc:spChg chg="add mod">
          <ac:chgData name="Felipe da Costa Pereira" userId="9da7774e-0bca-4473-9368-37b6a1415b57" providerId="ADAL" clId="{54BB4885-FE6A-4F22-AA7D-4BEDEBEB2F6F}" dt="2022-07-02T03:50:39.551" v="824" actId="1038"/>
          <ac:spMkLst>
            <pc:docMk/>
            <pc:sldMk cId="365737481" sldId="318"/>
            <ac:spMk id="73" creationId="{A722DE36-52B6-DCC7-EAF9-3162E7C759CB}"/>
          </ac:spMkLst>
        </pc:spChg>
        <pc:spChg chg="add mod">
          <ac:chgData name="Felipe da Costa Pereira" userId="9da7774e-0bca-4473-9368-37b6a1415b57" providerId="ADAL" clId="{54BB4885-FE6A-4F22-AA7D-4BEDEBEB2F6F}" dt="2022-07-02T04:57:31.407" v="1240" actId="1076"/>
          <ac:spMkLst>
            <pc:docMk/>
            <pc:sldMk cId="365737481" sldId="318"/>
            <ac:spMk id="76" creationId="{F1424D92-8191-CEF6-4DD1-5E4FB60D68F4}"/>
          </ac:spMkLst>
        </pc:spChg>
        <pc:spChg chg="add del mod">
          <ac:chgData name="Felipe da Costa Pereira" userId="9da7774e-0bca-4473-9368-37b6a1415b57" providerId="ADAL" clId="{54BB4885-FE6A-4F22-AA7D-4BEDEBEB2F6F}" dt="2022-07-02T05:13:48.726" v="1481" actId="478"/>
          <ac:spMkLst>
            <pc:docMk/>
            <pc:sldMk cId="365737481" sldId="318"/>
            <ac:spMk id="79" creationId="{BEDFF156-65E6-B463-9D3E-94E35240AC90}"/>
          </ac:spMkLst>
        </pc:spChg>
        <pc:spChg chg="add mod">
          <ac:chgData name="Felipe da Costa Pereira" userId="9da7774e-0bca-4473-9368-37b6a1415b57" providerId="ADAL" clId="{54BB4885-FE6A-4F22-AA7D-4BEDEBEB2F6F}" dt="2022-07-02T03:50:39.551" v="824" actId="1038"/>
          <ac:spMkLst>
            <pc:docMk/>
            <pc:sldMk cId="365737481" sldId="318"/>
            <ac:spMk id="80" creationId="{0B0D93A2-CAB7-38EA-A6C1-94D15766716D}"/>
          </ac:spMkLst>
        </pc:spChg>
        <pc:spChg chg="del mod">
          <ac:chgData name="Felipe da Costa Pereira" userId="9da7774e-0bca-4473-9368-37b6a1415b57" providerId="ADAL" clId="{54BB4885-FE6A-4F22-AA7D-4BEDEBEB2F6F}" dt="2022-07-02T04:23:14.340" v="848" actId="478"/>
          <ac:spMkLst>
            <pc:docMk/>
            <pc:sldMk cId="365737481" sldId="318"/>
            <ac:spMk id="83" creationId="{15BB984D-1532-4E52-B130-74C26E5153B8}"/>
          </ac:spMkLst>
        </pc:spChg>
        <pc:spChg chg="add del mod">
          <ac:chgData name="Felipe da Costa Pereira" userId="9da7774e-0bca-4473-9368-37b6a1415b57" providerId="ADAL" clId="{54BB4885-FE6A-4F22-AA7D-4BEDEBEB2F6F}" dt="2022-07-02T05:02:29.255" v="1262" actId="478"/>
          <ac:spMkLst>
            <pc:docMk/>
            <pc:sldMk cId="365737481" sldId="318"/>
            <ac:spMk id="88" creationId="{B038D476-10D2-4D40-A6CF-DE55093828F7}"/>
          </ac:spMkLst>
        </pc:spChg>
        <pc:spChg chg="mod">
          <ac:chgData name="Felipe da Costa Pereira" userId="9da7774e-0bca-4473-9368-37b6a1415b57" providerId="ADAL" clId="{54BB4885-FE6A-4F22-AA7D-4BEDEBEB2F6F}" dt="2022-07-02T05:23:03.190" v="1708" actId="113"/>
          <ac:spMkLst>
            <pc:docMk/>
            <pc:sldMk cId="365737481" sldId="318"/>
            <ac:spMk id="92" creationId="{C728272C-8D3F-4922-851B-3B6C0EBFF859}"/>
          </ac:spMkLst>
        </pc:spChg>
        <pc:spChg chg="add mod">
          <ac:chgData name="Felipe da Costa Pereira" userId="9da7774e-0bca-4473-9368-37b6a1415b57" providerId="ADAL" clId="{54BB4885-FE6A-4F22-AA7D-4BEDEBEB2F6F}" dt="2022-07-02T04:51:10.262" v="1185" actId="1038"/>
          <ac:spMkLst>
            <pc:docMk/>
            <pc:sldMk cId="365737481" sldId="318"/>
            <ac:spMk id="99" creationId="{650E6C0D-FD2E-1F54-4EAF-9AA07B20C268}"/>
          </ac:spMkLst>
        </pc:spChg>
        <pc:spChg chg="mod">
          <ac:chgData name="Felipe da Costa Pereira" userId="9da7774e-0bca-4473-9368-37b6a1415b57" providerId="ADAL" clId="{54BB4885-FE6A-4F22-AA7D-4BEDEBEB2F6F}" dt="2022-07-02T05:24:51.037" v="1712" actId="14100"/>
          <ac:spMkLst>
            <pc:docMk/>
            <pc:sldMk cId="365737481" sldId="318"/>
            <ac:spMk id="108" creationId="{BC50AA7F-9A65-47C5-9972-8F2138AB9E5D}"/>
          </ac:spMkLst>
        </pc:spChg>
        <pc:spChg chg="add mod">
          <ac:chgData name="Felipe da Costa Pereira" userId="9da7774e-0bca-4473-9368-37b6a1415b57" providerId="ADAL" clId="{54BB4885-FE6A-4F22-AA7D-4BEDEBEB2F6F}" dt="2022-07-02T04:51:10.262" v="1185" actId="1038"/>
          <ac:spMkLst>
            <pc:docMk/>
            <pc:sldMk cId="365737481" sldId="318"/>
            <ac:spMk id="109" creationId="{1C4E7559-56B1-3325-47F5-8B350751A523}"/>
          </ac:spMkLst>
        </pc:spChg>
        <pc:spChg chg="add mod">
          <ac:chgData name="Felipe da Costa Pereira" userId="9da7774e-0bca-4473-9368-37b6a1415b57" providerId="ADAL" clId="{54BB4885-FE6A-4F22-AA7D-4BEDEBEB2F6F}" dt="2022-07-02T04:51:10.262" v="1185" actId="1038"/>
          <ac:spMkLst>
            <pc:docMk/>
            <pc:sldMk cId="365737481" sldId="318"/>
            <ac:spMk id="110" creationId="{15160BD7-D635-7616-1D51-5E69B55D8C71}"/>
          </ac:spMkLst>
        </pc:spChg>
        <pc:spChg chg="add mod">
          <ac:chgData name="Felipe da Costa Pereira" userId="9da7774e-0bca-4473-9368-37b6a1415b57" providerId="ADAL" clId="{54BB4885-FE6A-4F22-AA7D-4BEDEBEB2F6F}" dt="2022-07-02T04:41:07.235" v="1080" actId="571"/>
          <ac:spMkLst>
            <pc:docMk/>
            <pc:sldMk cId="365737481" sldId="318"/>
            <ac:spMk id="111" creationId="{57CB1A4D-01EC-8CE7-13AA-B0D4EE0560AB}"/>
          </ac:spMkLst>
        </pc:spChg>
        <pc:spChg chg="add del mod">
          <ac:chgData name="Felipe da Costa Pereira" userId="9da7774e-0bca-4473-9368-37b6a1415b57" providerId="ADAL" clId="{54BB4885-FE6A-4F22-AA7D-4BEDEBEB2F6F}" dt="2022-07-02T04:41:18.532" v="1083" actId="478"/>
          <ac:spMkLst>
            <pc:docMk/>
            <pc:sldMk cId="365737481" sldId="318"/>
            <ac:spMk id="113" creationId="{8A201AE7-B77E-74CF-F658-C26D91945E3B}"/>
          </ac:spMkLst>
        </pc:spChg>
        <pc:spChg chg="add mod">
          <ac:chgData name="Felipe da Costa Pereira" userId="9da7774e-0bca-4473-9368-37b6a1415b57" providerId="ADAL" clId="{54BB4885-FE6A-4F22-AA7D-4BEDEBEB2F6F}" dt="2022-07-02T04:51:10.262" v="1185" actId="1038"/>
          <ac:spMkLst>
            <pc:docMk/>
            <pc:sldMk cId="365737481" sldId="318"/>
            <ac:spMk id="114" creationId="{1C965BDF-C077-C756-63B8-1EBB7FFDF940}"/>
          </ac:spMkLst>
        </pc:spChg>
        <pc:spChg chg="add mod">
          <ac:chgData name="Felipe da Costa Pereira" userId="9da7774e-0bca-4473-9368-37b6a1415b57" providerId="ADAL" clId="{54BB4885-FE6A-4F22-AA7D-4BEDEBEB2F6F}" dt="2022-07-02T04:51:10.262" v="1185" actId="1038"/>
          <ac:spMkLst>
            <pc:docMk/>
            <pc:sldMk cId="365737481" sldId="318"/>
            <ac:spMk id="115" creationId="{95B574E3-0E56-ED91-A20B-3BC2F509D107}"/>
          </ac:spMkLst>
        </pc:spChg>
        <pc:spChg chg="add mod">
          <ac:chgData name="Felipe da Costa Pereira" userId="9da7774e-0bca-4473-9368-37b6a1415b57" providerId="ADAL" clId="{54BB4885-FE6A-4F22-AA7D-4BEDEBEB2F6F}" dt="2022-07-02T04:44:44.176" v="1159" actId="20577"/>
          <ac:spMkLst>
            <pc:docMk/>
            <pc:sldMk cId="365737481" sldId="318"/>
            <ac:spMk id="117" creationId="{6F190B7E-74C5-3F4C-4FC9-73AAC2B804A9}"/>
          </ac:spMkLst>
        </pc:spChg>
        <pc:spChg chg="del">
          <ac:chgData name="Felipe da Costa Pereira" userId="9da7774e-0bca-4473-9368-37b6a1415b57" providerId="ADAL" clId="{54BB4885-FE6A-4F22-AA7D-4BEDEBEB2F6F}" dt="2022-07-02T04:40:08.919" v="1078" actId="478"/>
          <ac:spMkLst>
            <pc:docMk/>
            <pc:sldMk cId="365737481" sldId="318"/>
            <ac:spMk id="122" creationId="{78D07B17-E83D-4B00-A746-7EBFC1BF64F5}"/>
          </ac:spMkLst>
        </pc:spChg>
        <pc:spChg chg="mod">
          <ac:chgData name="Felipe da Costa Pereira" userId="9da7774e-0bca-4473-9368-37b6a1415b57" providerId="ADAL" clId="{54BB4885-FE6A-4F22-AA7D-4BEDEBEB2F6F}" dt="2022-07-02T05:13:40.335" v="1478" actId="20577"/>
          <ac:spMkLst>
            <pc:docMk/>
            <pc:sldMk cId="365737481" sldId="318"/>
            <ac:spMk id="123" creationId="{E37F67D8-AC1C-49AE-B44E-4416F2669AA7}"/>
          </ac:spMkLst>
        </pc:spChg>
        <pc:spChg chg="add mod">
          <ac:chgData name="Felipe da Costa Pereira" userId="9da7774e-0bca-4473-9368-37b6a1415b57" providerId="ADAL" clId="{54BB4885-FE6A-4F22-AA7D-4BEDEBEB2F6F}" dt="2022-07-02T05:13:53.924" v="1482" actId="1076"/>
          <ac:spMkLst>
            <pc:docMk/>
            <pc:sldMk cId="365737481" sldId="318"/>
            <ac:spMk id="171" creationId="{50DD4ABA-DA53-B082-FB8B-F4D837D3B720}"/>
          </ac:spMkLst>
        </pc:spChg>
        <pc:spChg chg="add mod">
          <ac:chgData name="Felipe da Costa Pereira" userId="9da7774e-0bca-4473-9368-37b6a1415b57" providerId="ADAL" clId="{54BB4885-FE6A-4F22-AA7D-4BEDEBEB2F6F}" dt="2022-07-02T05:23:20.082" v="1711" actId="1076"/>
          <ac:spMkLst>
            <pc:docMk/>
            <pc:sldMk cId="365737481" sldId="318"/>
            <ac:spMk id="172" creationId="{81B91640-7A5A-4A15-D495-4BFF59DCAEA7}"/>
          </ac:spMkLst>
        </pc:spChg>
        <pc:spChg chg="add mod">
          <ac:chgData name="Felipe da Costa Pereira" userId="9da7774e-0bca-4473-9368-37b6a1415b57" providerId="ADAL" clId="{54BB4885-FE6A-4F22-AA7D-4BEDEBEB2F6F}" dt="2022-07-02T05:22:12.243" v="1696" actId="1037"/>
          <ac:spMkLst>
            <pc:docMk/>
            <pc:sldMk cId="365737481" sldId="318"/>
            <ac:spMk id="179" creationId="{3ED66385-0DCF-32DB-C176-98D7F804A3CC}"/>
          </ac:spMkLst>
        </pc:spChg>
        <pc:spChg chg="add del mod">
          <ac:chgData name="Felipe da Costa Pereira" userId="9da7774e-0bca-4473-9368-37b6a1415b57" providerId="ADAL" clId="{54BB4885-FE6A-4F22-AA7D-4BEDEBEB2F6F}" dt="2022-07-02T05:21:44.782" v="1677" actId="478"/>
          <ac:spMkLst>
            <pc:docMk/>
            <pc:sldMk cId="365737481" sldId="318"/>
            <ac:spMk id="181" creationId="{8823118D-4F9D-2B88-A84F-E29E03B48976}"/>
          </ac:spMkLst>
        </pc:spChg>
        <pc:graphicFrameChg chg="del">
          <ac:chgData name="Felipe da Costa Pereira" userId="9da7774e-0bca-4473-9368-37b6a1415b57" providerId="ADAL" clId="{54BB4885-FE6A-4F22-AA7D-4BEDEBEB2F6F}" dt="2022-07-02T03:43:32.365" v="528" actId="478"/>
          <ac:graphicFrameMkLst>
            <pc:docMk/>
            <pc:sldMk cId="365737481" sldId="318"/>
            <ac:graphicFrameMk id="112" creationId="{257A2F36-0A43-48AD-81DA-20E92DB69EFA}"/>
          </ac:graphicFrameMkLst>
        </pc:graphicFrameChg>
        <pc:picChg chg="mod">
          <ac:chgData name="Felipe da Costa Pereira" userId="9da7774e-0bca-4473-9368-37b6a1415b57" providerId="ADAL" clId="{54BB4885-FE6A-4F22-AA7D-4BEDEBEB2F6F}" dt="2022-07-02T04:51:10.262" v="1185" actId="1038"/>
          <ac:picMkLst>
            <pc:docMk/>
            <pc:sldMk cId="365737481" sldId="318"/>
            <ac:picMk id="12" creationId="{6DA841B9-E990-48A4-B109-A1D7D86C8941}"/>
          </ac:picMkLst>
        </pc:picChg>
        <pc:picChg chg="mod">
          <ac:chgData name="Felipe da Costa Pereira" userId="9da7774e-0bca-4473-9368-37b6a1415b57" providerId="ADAL" clId="{54BB4885-FE6A-4F22-AA7D-4BEDEBEB2F6F}" dt="2022-07-02T04:51:10.262" v="1185" actId="1038"/>
          <ac:picMkLst>
            <pc:docMk/>
            <pc:sldMk cId="365737481" sldId="318"/>
            <ac:picMk id="17" creationId="{3688ECB7-F2AC-4174-8AE5-45C9AAB4623D}"/>
          </ac:picMkLst>
        </pc:picChg>
        <pc:picChg chg="add del mod">
          <ac:chgData name="Felipe da Costa Pereira" userId="9da7774e-0bca-4473-9368-37b6a1415b57" providerId="ADAL" clId="{54BB4885-FE6A-4F22-AA7D-4BEDEBEB2F6F}" dt="2022-07-02T04:13:11.315" v="846" actId="931"/>
          <ac:picMkLst>
            <pc:docMk/>
            <pc:sldMk cId="365737481" sldId="318"/>
            <ac:picMk id="20" creationId="{4EE0F3C6-70AC-D7CA-DAC6-FC60BBC38189}"/>
          </ac:picMkLst>
        </pc:picChg>
        <pc:picChg chg="add del mod">
          <ac:chgData name="Felipe da Costa Pereira" userId="9da7774e-0bca-4473-9368-37b6a1415b57" providerId="ADAL" clId="{54BB4885-FE6A-4F22-AA7D-4BEDEBEB2F6F}" dt="2022-07-02T04:13:11.315" v="846" actId="931"/>
          <ac:picMkLst>
            <pc:docMk/>
            <pc:sldMk cId="365737481" sldId="318"/>
            <ac:picMk id="22" creationId="{F0189739-13CB-7132-A893-B8F39A9E0702}"/>
          </ac:picMkLst>
        </pc:picChg>
        <pc:picChg chg="mod">
          <ac:chgData name="Felipe da Costa Pereira" userId="9da7774e-0bca-4473-9368-37b6a1415b57" providerId="ADAL" clId="{54BB4885-FE6A-4F22-AA7D-4BEDEBEB2F6F}" dt="2022-07-02T04:51:10.262" v="1185" actId="1038"/>
          <ac:picMkLst>
            <pc:docMk/>
            <pc:sldMk cId="365737481" sldId="318"/>
            <ac:picMk id="23" creationId="{4875ACE0-9D20-4D6B-8AF3-72A69D70B529}"/>
          </ac:picMkLst>
        </pc:picChg>
        <pc:picChg chg="add del mod">
          <ac:chgData name="Felipe da Costa Pereira" userId="9da7774e-0bca-4473-9368-37b6a1415b57" providerId="ADAL" clId="{54BB4885-FE6A-4F22-AA7D-4BEDEBEB2F6F}" dt="2022-07-02T05:02:24.040" v="1261" actId="478"/>
          <ac:picMkLst>
            <pc:docMk/>
            <pc:sldMk cId="365737481" sldId="318"/>
            <ac:picMk id="32" creationId="{8F3A125D-5CCE-42AC-A967-CE0382F46727}"/>
          </ac:picMkLst>
        </pc:picChg>
        <pc:picChg chg="add del mod">
          <ac:chgData name="Felipe da Costa Pereira" userId="9da7774e-0bca-4473-9368-37b6a1415b57" providerId="ADAL" clId="{54BB4885-FE6A-4F22-AA7D-4BEDEBEB2F6F}" dt="2022-07-02T05:02:22.478" v="1260" actId="478"/>
          <ac:picMkLst>
            <pc:docMk/>
            <pc:sldMk cId="365737481" sldId="318"/>
            <ac:picMk id="33" creationId="{DB658C54-E147-4FFD-98BA-254DD12B150B}"/>
          </ac:picMkLst>
        </pc:picChg>
        <pc:picChg chg="add del mod">
          <ac:chgData name="Felipe da Costa Pereira" userId="9da7774e-0bca-4473-9368-37b6a1415b57" providerId="ADAL" clId="{54BB4885-FE6A-4F22-AA7D-4BEDEBEB2F6F}" dt="2022-07-02T04:31:15.099" v="1006" actId="478"/>
          <ac:picMkLst>
            <pc:docMk/>
            <pc:sldMk cId="365737481" sldId="318"/>
            <ac:picMk id="40" creationId="{49BA4C81-6006-1332-5F7E-9C034EE6BB23}"/>
          </ac:picMkLst>
        </pc:picChg>
        <pc:picChg chg="add mod">
          <ac:chgData name="Felipe da Costa Pereira" userId="9da7774e-0bca-4473-9368-37b6a1415b57" providerId="ADAL" clId="{54BB4885-FE6A-4F22-AA7D-4BEDEBEB2F6F}" dt="2022-07-02T03:50:39.551" v="824" actId="1038"/>
          <ac:picMkLst>
            <pc:docMk/>
            <pc:sldMk cId="365737481" sldId="318"/>
            <ac:picMk id="42" creationId="{E20AF3DB-C89B-FF8E-D4BE-B0E4754E0A81}"/>
          </ac:picMkLst>
        </pc:picChg>
        <pc:picChg chg="del">
          <ac:chgData name="Felipe da Costa Pereira" userId="9da7774e-0bca-4473-9368-37b6a1415b57" providerId="ADAL" clId="{54BB4885-FE6A-4F22-AA7D-4BEDEBEB2F6F}" dt="2022-07-02T03:50:49.098" v="825" actId="478"/>
          <ac:picMkLst>
            <pc:docMk/>
            <pc:sldMk cId="365737481" sldId="318"/>
            <ac:picMk id="48" creationId="{3C81F831-36A1-4686-B159-FBE783F1C0F2}"/>
          </ac:picMkLst>
        </pc:picChg>
        <pc:picChg chg="add mod">
          <ac:chgData name="Felipe da Costa Pereira" userId="9da7774e-0bca-4473-9368-37b6a1415b57" providerId="ADAL" clId="{54BB4885-FE6A-4F22-AA7D-4BEDEBEB2F6F}" dt="2022-07-02T03:50:39.551" v="824" actId="1038"/>
          <ac:picMkLst>
            <pc:docMk/>
            <pc:sldMk cId="365737481" sldId="318"/>
            <ac:picMk id="50" creationId="{2629146A-3CFC-F8E2-A200-FFF55C25F39A}"/>
          </ac:picMkLst>
        </pc:picChg>
        <pc:picChg chg="add mod">
          <ac:chgData name="Felipe da Costa Pereira" userId="9da7774e-0bca-4473-9368-37b6a1415b57" providerId="ADAL" clId="{54BB4885-FE6A-4F22-AA7D-4BEDEBEB2F6F}" dt="2022-07-02T03:50:39.551" v="824" actId="1038"/>
          <ac:picMkLst>
            <pc:docMk/>
            <pc:sldMk cId="365737481" sldId="318"/>
            <ac:picMk id="51" creationId="{E97077FB-D484-7714-ECA4-3A34F3605E43}"/>
          </ac:picMkLst>
        </pc:picChg>
        <pc:picChg chg="add mod">
          <ac:chgData name="Felipe da Costa Pereira" userId="9da7774e-0bca-4473-9368-37b6a1415b57" providerId="ADAL" clId="{54BB4885-FE6A-4F22-AA7D-4BEDEBEB2F6F}" dt="2022-07-02T05:20:40.624" v="1661" actId="1076"/>
          <ac:picMkLst>
            <pc:docMk/>
            <pc:sldMk cId="365737481" sldId="318"/>
            <ac:picMk id="55" creationId="{97FB87AC-09E1-34E7-6F46-84AC333A9A1C}"/>
          </ac:picMkLst>
        </pc:picChg>
        <pc:picChg chg="add mod">
          <ac:chgData name="Felipe da Costa Pereira" userId="9da7774e-0bca-4473-9368-37b6a1415b57" providerId="ADAL" clId="{54BB4885-FE6A-4F22-AA7D-4BEDEBEB2F6F}" dt="2022-07-02T05:20:36.593" v="1660" actId="1076"/>
          <ac:picMkLst>
            <pc:docMk/>
            <pc:sldMk cId="365737481" sldId="318"/>
            <ac:picMk id="56" creationId="{C1E6B2AA-F835-CE12-3AF0-C144FD80285F}"/>
          </ac:picMkLst>
        </pc:picChg>
        <pc:picChg chg="add mod">
          <ac:chgData name="Felipe da Costa Pereira" userId="9da7774e-0bca-4473-9368-37b6a1415b57" providerId="ADAL" clId="{54BB4885-FE6A-4F22-AA7D-4BEDEBEB2F6F}" dt="2022-07-02T03:50:39.551" v="824" actId="1038"/>
          <ac:picMkLst>
            <pc:docMk/>
            <pc:sldMk cId="365737481" sldId="318"/>
            <ac:picMk id="63" creationId="{92F2571A-80B7-C76D-C64E-7C0E2334FAA1}"/>
          </ac:picMkLst>
        </pc:picChg>
        <pc:picChg chg="add del mod">
          <ac:chgData name="Felipe da Costa Pereira" userId="9da7774e-0bca-4473-9368-37b6a1415b57" providerId="ADAL" clId="{54BB4885-FE6A-4F22-AA7D-4BEDEBEB2F6F}" dt="2022-07-02T04:13:11.157" v="845" actId="478"/>
          <ac:picMkLst>
            <pc:docMk/>
            <pc:sldMk cId="365737481" sldId="318"/>
            <ac:picMk id="71" creationId="{F6FE1F12-C706-FB4A-BCDF-DC6EDA2CE1DF}"/>
          </ac:picMkLst>
        </pc:picChg>
        <pc:picChg chg="add mod">
          <ac:chgData name="Felipe da Costa Pereira" userId="9da7774e-0bca-4473-9368-37b6a1415b57" providerId="ADAL" clId="{54BB4885-FE6A-4F22-AA7D-4BEDEBEB2F6F}" dt="2022-07-02T05:22:12.243" v="1696" actId="1037"/>
          <ac:picMkLst>
            <pc:docMk/>
            <pc:sldMk cId="365737481" sldId="318"/>
            <ac:picMk id="74" creationId="{CDF7FCE4-2089-93F8-63C4-14A8F2698593}"/>
          </ac:picMkLst>
        </pc:picChg>
        <pc:picChg chg="mod">
          <ac:chgData name="Felipe da Costa Pereira" userId="9da7774e-0bca-4473-9368-37b6a1415b57" providerId="ADAL" clId="{54BB4885-FE6A-4F22-AA7D-4BEDEBEB2F6F}" dt="2022-07-02T04:51:10.262" v="1185" actId="1038"/>
          <ac:picMkLst>
            <pc:docMk/>
            <pc:sldMk cId="365737481" sldId="318"/>
            <ac:picMk id="78" creationId="{B184F364-50BC-4B8D-A25A-D256A51653FA}"/>
          </ac:picMkLst>
        </pc:picChg>
        <pc:picChg chg="add mod">
          <ac:chgData name="Felipe da Costa Pereira" userId="9da7774e-0bca-4473-9368-37b6a1415b57" providerId="ADAL" clId="{54BB4885-FE6A-4F22-AA7D-4BEDEBEB2F6F}" dt="2022-07-02T04:10:47.559" v="841"/>
          <ac:picMkLst>
            <pc:docMk/>
            <pc:sldMk cId="365737481" sldId="318"/>
            <ac:picMk id="81" creationId="{D73D3DBF-8003-345E-416D-377C44C5E46A}"/>
          </ac:picMkLst>
        </pc:picChg>
        <pc:picChg chg="add mod">
          <ac:chgData name="Felipe da Costa Pereira" userId="9da7774e-0bca-4473-9368-37b6a1415b57" providerId="ADAL" clId="{54BB4885-FE6A-4F22-AA7D-4BEDEBEB2F6F}" dt="2022-07-02T04:10:47.278" v="840"/>
          <ac:picMkLst>
            <pc:docMk/>
            <pc:sldMk cId="365737481" sldId="318"/>
            <ac:picMk id="82" creationId="{A37DA442-988D-74A0-E9DC-D2E8AED8AAA5}"/>
          </ac:picMkLst>
        </pc:picChg>
        <pc:picChg chg="add mod">
          <ac:chgData name="Felipe da Costa Pereira" userId="9da7774e-0bca-4473-9368-37b6a1415b57" providerId="ADAL" clId="{54BB4885-FE6A-4F22-AA7D-4BEDEBEB2F6F}" dt="2022-07-02T04:10:47.122" v="839"/>
          <ac:picMkLst>
            <pc:docMk/>
            <pc:sldMk cId="365737481" sldId="318"/>
            <ac:picMk id="84" creationId="{6469774E-2977-5B4C-C332-8436228AA4B0}"/>
          </ac:picMkLst>
        </pc:picChg>
        <pc:picChg chg="add del mod">
          <ac:chgData name="Felipe da Costa Pereira" userId="9da7774e-0bca-4473-9368-37b6a1415b57" providerId="ADAL" clId="{54BB4885-FE6A-4F22-AA7D-4BEDEBEB2F6F}" dt="2022-07-02T04:10:46.699" v="838"/>
          <ac:picMkLst>
            <pc:docMk/>
            <pc:sldMk cId="365737481" sldId="318"/>
            <ac:picMk id="85" creationId="{45E0610A-0B32-D621-950F-BF117097F36E}"/>
          </ac:picMkLst>
        </pc:picChg>
        <pc:picChg chg="add mod">
          <ac:chgData name="Felipe da Costa Pereira" userId="9da7774e-0bca-4473-9368-37b6a1415b57" providerId="ADAL" clId="{54BB4885-FE6A-4F22-AA7D-4BEDEBEB2F6F}" dt="2022-07-02T04:51:10.262" v="1185" actId="1038"/>
          <ac:picMkLst>
            <pc:docMk/>
            <pc:sldMk cId="365737481" sldId="318"/>
            <ac:picMk id="86" creationId="{63329335-3418-4FDB-3CB1-EC297A336F2B}"/>
          </ac:picMkLst>
        </pc:picChg>
        <pc:picChg chg="add mod">
          <ac:chgData name="Felipe da Costa Pereira" userId="9da7774e-0bca-4473-9368-37b6a1415b57" providerId="ADAL" clId="{54BB4885-FE6A-4F22-AA7D-4BEDEBEB2F6F}" dt="2022-07-02T04:51:10.262" v="1185" actId="1038"/>
          <ac:picMkLst>
            <pc:docMk/>
            <pc:sldMk cId="365737481" sldId="318"/>
            <ac:picMk id="87" creationId="{47CB53BC-CE86-3ABE-F598-8A4162567995}"/>
          </ac:picMkLst>
        </pc:picChg>
        <pc:picChg chg="add mod">
          <ac:chgData name="Felipe da Costa Pereira" userId="9da7774e-0bca-4473-9368-37b6a1415b57" providerId="ADAL" clId="{54BB4885-FE6A-4F22-AA7D-4BEDEBEB2F6F}" dt="2022-07-02T04:51:10.262" v="1185" actId="1038"/>
          <ac:picMkLst>
            <pc:docMk/>
            <pc:sldMk cId="365737481" sldId="318"/>
            <ac:picMk id="89" creationId="{B3263080-1600-50BD-769E-6790B6A327BF}"/>
          </ac:picMkLst>
        </pc:picChg>
        <pc:picChg chg="mod">
          <ac:chgData name="Felipe da Costa Pereira" userId="9da7774e-0bca-4473-9368-37b6a1415b57" providerId="ADAL" clId="{54BB4885-FE6A-4F22-AA7D-4BEDEBEB2F6F}" dt="2022-07-02T04:51:10.262" v="1185" actId="1038"/>
          <ac:picMkLst>
            <pc:docMk/>
            <pc:sldMk cId="365737481" sldId="318"/>
            <ac:picMk id="100" creationId="{582E6D03-1E79-4585-8253-64493B8B1374}"/>
          </ac:picMkLst>
        </pc:picChg>
        <pc:picChg chg="add mod">
          <ac:chgData name="Felipe da Costa Pereira" userId="9da7774e-0bca-4473-9368-37b6a1415b57" providerId="ADAL" clId="{54BB4885-FE6A-4F22-AA7D-4BEDEBEB2F6F}" dt="2022-07-02T04:51:10.262" v="1185" actId="1038"/>
          <ac:picMkLst>
            <pc:docMk/>
            <pc:sldMk cId="365737481" sldId="318"/>
            <ac:picMk id="102" creationId="{0EC11951-55A9-EC2F-34DF-47DDBF98EFDD}"/>
          </ac:picMkLst>
        </pc:picChg>
        <pc:picChg chg="add mod">
          <ac:chgData name="Felipe da Costa Pereira" userId="9da7774e-0bca-4473-9368-37b6a1415b57" providerId="ADAL" clId="{54BB4885-FE6A-4F22-AA7D-4BEDEBEB2F6F}" dt="2022-07-02T04:51:10.262" v="1185" actId="1038"/>
          <ac:picMkLst>
            <pc:docMk/>
            <pc:sldMk cId="365737481" sldId="318"/>
            <ac:picMk id="103" creationId="{A7857146-6973-26BF-5D9D-0908EA2250B4}"/>
          </ac:picMkLst>
        </pc:picChg>
        <pc:picChg chg="add del mod">
          <ac:chgData name="Felipe da Costa Pereira" userId="9da7774e-0bca-4473-9368-37b6a1415b57" providerId="ADAL" clId="{54BB4885-FE6A-4F22-AA7D-4BEDEBEB2F6F}" dt="2022-07-02T05:06:17.154" v="1308" actId="478"/>
          <ac:picMkLst>
            <pc:docMk/>
            <pc:sldMk cId="365737481" sldId="318"/>
            <ac:picMk id="130" creationId="{E8283373-352F-EAF7-5F2D-547391FA08F9}"/>
          </ac:picMkLst>
        </pc:picChg>
        <pc:picChg chg="add del mod">
          <ac:chgData name="Felipe da Costa Pereira" userId="9da7774e-0bca-4473-9368-37b6a1415b57" providerId="ADAL" clId="{54BB4885-FE6A-4F22-AA7D-4BEDEBEB2F6F}" dt="2022-07-02T05:06:19.013" v="1309" actId="478"/>
          <ac:picMkLst>
            <pc:docMk/>
            <pc:sldMk cId="365737481" sldId="318"/>
            <ac:picMk id="132" creationId="{9B344B84-2A6B-FA07-039A-246BB32D432D}"/>
          </ac:picMkLst>
        </pc:picChg>
        <pc:picChg chg="add del mod">
          <ac:chgData name="Felipe da Costa Pereira" userId="9da7774e-0bca-4473-9368-37b6a1415b57" providerId="ADAL" clId="{54BB4885-FE6A-4F22-AA7D-4BEDEBEB2F6F}" dt="2022-07-02T05:07:56.031" v="1441" actId="478"/>
          <ac:picMkLst>
            <pc:docMk/>
            <pc:sldMk cId="365737481" sldId="318"/>
            <ac:picMk id="134" creationId="{FB0C3EAB-8611-6F7B-3B38-77EF281269E8}"/>
          </ac:picMkLst>
        </pc:picChg>
        <pc:picChg chg="add del mod">
          <ac:chgData name="Felipe da Costa Pereira" userId="9da7774e-0bca-4473-9368-37b6a1415b57" providerId="ADAL" clId="{54BB4885-FE6A-4F22-AA7D-4BEDEBEB2F6F}" dt="2022-07-02T05:06:32.732" v="1311"/>
          <ac:picMkLst>
            <pc:docMk/>
            <pc:sldMk cId="365737481" sldId="318"/>
            <ac:picMk id="151" creationId="{18E171BA-84D1-721E-EE92-6FFD12033755}"/>
          </ac:picMkLst>
        </pc:picChg>
        <pc:picChg chg="add mod">
          <ac:chgData name="Felipe da Costa Pereira" userId="9da7774e-0bca-4473-9368-37b6a1415b57" providerId="ADAL" clId="{54BB4885-FE6A-4F22-AA7D-4BEDEBEB2F6F}" dt="2022-07-02T05:06:48.910" v="1420" actId="1037"/>
          <ac:picMkLst>
            <pc:docMk/>
            <pc:sldMk cId="365737481" sldId="318"/>
            <ac:picMk id="158" creationId="{D7EFDDB5-0833-3275-8AF0-1B018DD8E5CE}"/>
          </ac:picMkLst>
        </pc:picChg>
        <pc:picChg chg="add mod">
          <ac:chgData name="Felipe da Costa Pereira" userId="9da7774e-0bca-4473-9368-37b6a1415b57" providerId="ADAL" clId="{54BB4885-FE6A-4F22-AA7D-4BEDEBEB2F6F}" dt="2022-07-02T05:07:14.926" v="1426" actId="1076"/>
          <ac:picMkLst>
            <pc:docMk/>
            <pc:sldMk cId="365737481" sldId="318"/>
            <ac:picMk id="159" creationId="{0F51CD82-C301-2B51-62E2-D7C56FEFB9A2}"/>
          </ac:picMkLst>
        </pc:picChg>
        <pc:picChg chg="add mod">
          <ac:chgData name="Felipe da Costa Pereira" userId="9da7774e-0bca-4473-9368-37b6a1415b57" providerId="ADAL" clId="{54BB4885-FE6A-4F22-AA7D-4BEDEBEB2F6F}" dt="2022-07-02T05:22:12.243" v="1696" actId="1037"/>
          <ac:picMkLst>
            <pc:docMk/>
            <pc:sldMk cId="365737481" sldId="318"/>
            <ac:picMk id="177" creationId="{2DB5D9DF-8B85-4ABB-8568-9DB829F79DE6}"/>
          </ac:picMkLst>
        </pc:picChg>
        <pc:picChg chg="add mod">
          <ac:chgData name="Felipe da Costa Pereira" userId="9da7774e-0bca-4473-9368-37b6a1415b57" providerId="ADAL" clId="{54BB4885-FE6A-4F22-AA7D-4BEDEBEB2F6F}" dt="2022-07-02T05:22:12.243" v="1696" actId="1037"/>
          <ac:picMkLst>
            <pc:docMk/>
            <pc:sldMk cId="365737481" sldId="318"/>
            <ac:picMk id="180" creationId="{C7084333-EA3F-6543-EF60-F48D2A0EEADD}"/>
          </ac:picMkLst>
        </pc:picChg>
        <pc:cxnChg chg="mod">
          <ac:chgData name="Felipe da Costa Pereira" userId="9da7774e-0bca-4473-9368-37b6a1415b57" providerId="ADAL" clId="{54BB4885-FE6A-4F22-AA7D-4BEDEBEB2F6F}" dt="2022-07-02T04:51:10.262" v="1185" actId="1038"/>
          <ac:cxnSpMkLst>
            <pc:docMk/>
            <pc:sldMk cId="365737481" sldId="318"/>
            <ac:cxnSpMk id="3" creationId="{C3573D01-7A8C-489D-98BB-5076960D7FAA}"/>
          </ac:cxnSpMkLst>
        </pc:cxnChg>
        <pc:cxnChg chg="mod">
          <ac:chgData name="Felipe da Costa Pereira" userId="9da7774e-0bca-4473-9368-37b6a1415b57" providerId="ADAL" clId="{54BB4885-FE6A-4F22-AA7D-4BEDEBEB2F6F}" dt="2022-07-02T04:51:10.262" v="1185" actId="1038"/>
          <ac:cxnSpMkLst>
            <pc:docMk/>
            <pc:sldMk cId="365737481" sldId="318"/>
            <ac:cxnSpMk id="24" creationId="{21A21115-798B-443D-990D-2F93CFED701E}"/>
          </ac:cxnSpMkLst>
        </pc:cxnChg>
        <pc:cxnChg chg="mod">
          <ac:chgData name="Felipe da Costa Pereira" userId="9da7774e-0bca-4473-9368-37b6a1415b57" providerId="ADAL" clId="{54BB4885-FE6A-4F22-AA7D-4BEDEBEB2F6F}" dt="2022-07-02T05:06:03.138" v="1294" actId="14100"/>
          <ac:cxnSpMkLst>
            <pc:docMk/>
            <pc:sldMk cId="365737481" sldId="318"/>
            <ac:cxnSpMk id="34" creationId="{7F4EF6B3-56B3-4944-AF14-A94E992D81B4}"/>
          </ac:cxnSpMkLst>
        </pc:cxnChg>
        <pc:cxnChg chg="mod">
          <ac:chgData name="Felipe da Costa Pereira" userId="9da7774e-0bca-4473-9368-37b6a1415b57" providerId="ADAL" clId="{54BB4885-FE6A-4F22-AA7D-4BEDEBEB2F6F}" dt="2022-07-02T05:07:26.656" v="1428" actId="14100"/>
          <ac:cxnSpMkLst>
            <pc:docMk/>
            <pc:sldMk cId="365737481" sldId="318"/>
            <ac:cxnSpMk id="35" creationId="{528D66D5-7A54-45FC-83C2-BE0201832784}"/>
          </ac:cxnSpMkLst>
        </pc:cxnChg>
        <pc:cxnChg chg="add mod">
          <ac:chgData name="Felipe da Costa Pereira" userId="9da7774e-0bca-4473-9368-37b6a1415b57" providerId="ADAL" clId="{54BB4885-FE6A-4F22-AA7D-4BEDEBEB2F6F}" dt="2022-07-02T03:50:39.551" v="824" actId="1038"/>
          <ac:cxnSpMkLst>
            <pc:docMk/>
            <pc:sldMk cId="365737481" sldId="318"/>
            <ac:cxnSpMk id="47" creationId="{E8D70974-B679-2766-D329-ED440DC5224A}"/>
          </ac:cxnSpMkLst>
        </pc:cxnChg>
        <pc:cxnChg chg="mod">
          <ac:chgData name="Felipe da Costa Pereira" userId="9da7774e-0bca-4473-9368-37b6a1415b57" providerId="ADAL" clId="{54BB4885-FE6A-4F22-AA7D-4BEDEBEB2F6F}" dt="2022-07-02T05:07:14.926" v="1426" actId="1076"/>
          <ac:cxnSpMkLst>
            <pc:docMk/>
            <pc:sldMk cId="365737481" sldId="318"/>
            <ac:cxnSpMk id="49" creationId="{7059B71F-8588-48C4-A8D9-0533C8635CBA}"/>
          </ac:cxnSpMkLst>
        </pc:cxnChg>
        <pc:cxnChg chg="add mod">
          <ac:chgData name="Felipe da Costa Pereira" userId="9da7774e-0bca-4473-9368-37b6a1415b57" providerId="ADAL" clId="{54BB4885-FE6A-4F22-AA7D-4BEDEBEB2F6F}" dt="2022-07-02T03:50:39.551" v="824" actId="1038"/>
          <ac:cxnSpMkLst>
            <pc:docMk/>
            <pc:sldMk cId="365737481" sldId="318"/>
            <ac:cxnSpMk id="52" creationId="{875178CD-7260-AA0B-9B63-614893583BA0}"/>
          </ac:cxnSpMkLst>
        </pc:cxnChg>
        <pc:cxnChg chg="mod">
          <ac:chgData name="Felipe da Costa Pereira" userId="9da7774e-0bca-4473-9368-37b6a1415b57" providerId="ADAL" clId="{54BB4885-FE6A-4F22-AA7D-4BEDEBEB2F6F}" dt="2022-07-02T04:51:10.262" v="1185" actId="1038"/>
          <ac:cxnSpMkLst>
            <pc:docMk/>
            <pc:sldMk cId="365737481" sldId="318"/>
            <ac:cxnSpMk id="53" creationId="{BE426C98-2C1C-43FA-B62C-F05396FBEA24}"/>
          </ac:cxnSpMkLst>
        </pc:cxnChg>
        <pc:cxnChg chg="mod">
          <ac:chgData name="Felipe da Costa Pereira" userId="9da7774e-0bca-4473-9368-37b6a1415b57" providerId="ADAL" clId="{54BB4885-FE6A-4F22-AA7D-4BEDEBEB2F6F}" dt="2022-07-02T04:51:10.262" v="1185" actId="1038"/>
          <ac:cxnSpMkLst>
            <pc:docMk/>
            <pc:sldMk cId="365737481" sldId="318"/>
            <ac:cxnSpMk id="54" creationId="{8D14F11B-2902-47E5-B3C8-7F327DEB7DEA}"/>
          </ac:cxnSpMkLst>
        </pc:cxnChg>
        <pc:cxnChg chg="add mod">
          <ac:chgData name="Felipe da Costa Pereira" userId="9da7774e-0bca-4473-9368-37b6a1415b57" providerId="ADAL" clId="{54BB4885-FE6A-4F22-AA7D-4BEDEBEB2F6F}" dt="2022-07-02T05:20:40.624" v="1661" actId="1076"/>
          <ac:cxnSpMkLst>
            <pc:docMk/>
            <pc:sldMk cId="365737481" sldId="318"/>
            <ac:cxnSpMk id="57" creationId="{7FBAFC11-A621-09ED-359F-16E5BDCC76AA}"/>
          </ac:cxnSpMkLst>
        </pc:cxnChg>
        <pc:cxnChg chg="add mod">
          <ac:chgData name="Felipe da Costa Pereira" userId="9da7774e-0bca-4473-9368-37b6a1415b57" providerId="ADAL" clId="{54BB4885-FE6A-4F22-AA7D-4BEDEBEB2F6F}" dt="2022-07-02T05:20:36.593" v="1660" actId="1076"/>
          <ac:cxnSpMkLst>
            <pc:docMk/>
            <pc:sldMk cId="365737481" sldId="318"/>
            <ac:cxnSpMk id="58" creationId="{AA899059-3A46-350C-0493-06BA16818E57}"/>
          </ac:cxnSpMkLst>
        </pc:cxnChg>
        <pc:cxnChg chg="add mod">
          <ac:chgData name="Felipe da Costa Pereira" userId="9da7774e-0bca-4473-9368-37b6a1415b57" providerId="ADAL" clId="{54BB4885-FE6A-4F22-AA7D-4BEDEBEB2F6F}" dt="2022-07-02T05:20:36.593" v="1660" actId="1076"/>
          <ac:cxnSpMkLst>
            <pc:docMk/>
            <pc:sldMk cId="365737481" sldId="318"/>
            <ac:cxnSpMk id="64" creationId="{F51A0E02-73BB-A104-AAB4-FDF006258B10}"/>
          </ac:cxnSpMkLst>
        </pc:cxnChg>
        <pc:cxnChg chg="add mod">
          <ac:chgData name="Felipe da Costa Pereira" userId="9da7774e-0bca-4473-9368-37b6a1415b57" providerId="ADAL" clId="{54BB4885-FE6A-4F22-AA7D-4BEDEBEB2F6F}" dt="2022-07-02T04:13:11.157" v="845" actId="478"/>
          <ac:cxnSpMkLst>
            <pc:docMk/>
            <pc:sldMk cId="365737481" sldId="318"/>
            <ac:cxnSpMk id="65" creationId="{297E77E4-FA94-5577-DC8A-6185D3C2BF47}"/>
          </ac:cxnSpMkLst>
        </pc:cxnChg>
        <pc:cxnChg chg="add mod">
          <ac:chgData name="Felipe da Costa Pereira" userId="9da7774e-0bca-4473-9368-37b6a1415b57" providerId="ADAL" clId="{54BB4885-FE6A-4F22-AA7D-4BEDEBEB2F6F}" dt="2022-07-02T04:13:11.157" v="845" actId="478"/>
          <ac:cxnSpMkLst>
            <pc:docMk/>
            <pc:sldMk cId="365737481" sldId="318"/>
            <ac:cxnSpMk id="66" creationId="{AF3D7771-3DE9-AF8F-7106-3FF9EE30935A}"/>
          </ac:cxnSpMkLst>
        </pc:cxnChg>
        <pc:cxnChg chg="mod">
          <ac:chgData name="Felipe da Costa Pereira" userId="9da7774e-0bca-4473-9368-37b6a1415b57" providerId="ADAL" clId="{54BB4885-FE6A-4F22-AA7D-4BEDEBEB2F6F}" dt="2022-07-02T05:06:02.935" v="1293" actId="1076"/>
          <ac:cxnSpMkLst>
            <pc:docMk/>
            <pc:sldMk cId="365737481" sldId="318"/>
            <ac:cxnSpMk id="67" creationId="{E9F44D87-BC8F-443B-893B-6CDF875B5E16}"/>
          </ac:cxnSpMkLst>
        </pc:cxnChg>
        <pc:cxnChg chg="add mod">
          <ac:chgData name="Felipe da Costa Pereira" userId="9da7774e-0bca-4473-9368-37b6a1415b57" providerId="ADAL" clId="{54BB4885-FE6A-4F22-AA7D-4BEDEBEB2F6F}" dt="2022-07-02T05:20:40.624" v="1661" actId="1076"/>
          <ac:cxnSpMkLst>
            <pc:docMk/>
            <pc:sldMk cId="365737481" sldId="318"/>
            <ac:cxnSpMk id="68" creationId="{C542A89E-B5FE-DFF2-EF2B-CC5F8DCDB4D3}"/>
          </ac:cxnSpMkLst>
        </pc:cxnChg>
        <pc:cxnChg chg="add mod">
          <ac:chgData name="Felipe da Costa Pereira" userId="9da7774e-0bca-4473-9368-37b6a1415b57" providerId="ADAL" clId="{54BB4885-FE6A-4F22-AA7D-4BEDEBEB2F6F}" dt="2022-07-02T05:22:12.243" v="1696" actId="1037"/>
          <ac:cxnSpMkLst>
            <pc:docMk/>
            <pc:sldMk cId="365737481" sldId="318"/>
            <ac:cxnSpMk id="75" creationId="{BCB9D0FE-9933-8346-D936-86AFCE54DB69}"/>
          </ac:cxnSpMkLst>
        </pc:cxnChg>
        <pc:cxnChg chg="add mod">
          <ac:chgData name="Felipe da Costa Pereira" userId="9da7774e-0bca-4473-9368-37b6a1415b57" providerId="ADAL" clId="{54BB4885-FE6A-4F22-AA7D-4BEDEBEB2F6F}" dt="2022-07-02T05:12:40.021" v="1453" actId="14100"/>
          <ac:cxnSpMkLst>
            <pc:docMk/>
            <pc:sldMk cId="365737481" sldId="318"/>
            <ac:cxnSpMk id="77" creationId="{AB00963F-0434-7A11-C3D3-7D5D57B9C0F1}"/>
          </ac:cxnSpMkLst>
        </pc:cxnChg>
        <pc:cxnChg chg="add mod">
          <ac:chgData name="Felipe da Costa Pereira" userId="9da7774e-0bca-4473-9368-37b6a1415b57" providerId="ADAL" clId="{54BB4885-FE6A-4F22-AA7D-4BEDEBEB2F6F}" dt="2022-07-02T04:51:10.262" v="1185" actId="1038"/>
          <ac:cxnSpMkLst>
            <pc:docMk/>
            <pc:sldMk cId="365737481" sldId="318"/>
            <ac:cxnSpMk id="90" creationId="{EC288DEC-0688-91E4-E168-B5D9A52A4DF5}"/>
          </ac:cxnSpMkLst>
        </pc:cxnChg>
        <pc:cxnChg chg="add mod">
          <ac:chgData name="Felipe da Costa Pereira" userId="9da7774e-0bca-4473-9368-37b6a1415b57" providerId="ADAL" clId="{54BB4885-FE6A-4F22-AA7D-4BEDEBEB2F6F}" dt="2022-07-02T04:51:10.262" v="1185" actId="1038"/>
          <ac:cxnSpMkLst>
            <pc:docMk/>
            <pc:sldMk cId="365737481" sldId="318"/>
            <ac:cxnSpMk id="93" creationId="{BD488DB2-48C9-C0E8-8466-1E91712857C6}"/>
          </ac:cxnSpMkLst>
        </pc:cxnChg>
        <pc:cxnChg chg="add mod">
          <ac:chgData name="Felipe da Costa Pereira" userId="9da7774e-0bca-4473-9368-37b6a1415b57" providerId="ADAL" clId="{54BB4885-FE6A-4F22-AA7D-4BEDEBEB2F6F}" dt="2022-07-02T04:51:10.262" v="1185" actId="1038"/>
          <ac:cxnSpMkLst>
            <pc:docMk/>
            <pc:sldMk cId="365737481" sldId="318"/>
            <ac:cxnSpMk id="96" creationId="{C09FDBB0-67EA-5444-BA3F-B67C94A11A8C}"/>
          </ac:cxnSpMkLst>
        </pc:cxnChg>
        <pc:cxnChg chg="del mod">
          <ac:chgData name="Felipe da Costa Pereira" userId="9da7774e-0bca-4473-9368-37b6a1415b57" providerId="ADAL" clId="{54BB4885-FE6A-4F22-AA7D-4BEDEBEB2F6F}" dt="2022-07-02T04:29:44.034" v="991" actId="478"/>
          <ac:cxnSpMkLst>
            <pc:docMk/>
            <pc:sldMk cId="365737481" sldId="318"/>
            <ac:cxnSpMk id="101" creationId="{C014765C-6825-4D2F-AAE4-CAAA8E2F61F0}"/>
          </ac:cxnSpMkLst>
        </pc:cxnChg>
        <pc:cxnChg chg="mod">
          <ac:chgData name="Felipe da Costa Pereira" userId="9da7774e-0bca-4473-9368-37b6a1415b57" providerId="ADAL" clId="{54BB4885-FE6A-4F22-AA7D-4BEDEBEB2F6F}" dt="2022-07-02T05:12:44.493" v="1454" actId="14100"/>
          <ac:cxnSpMkLst>
            <pc:docMk/>
            <pc:sldMk cId="365737481" sldId="318"/>
            <ac:cxnSpMk id="116" creationId="{6BE96AB3-4162-4B95-AE4E-F15152621F12}"/>
          </ac:cxnSpMkLst>
        </pc:cxnChg>
        <pc:cxnChg chg="add mod">
          <ac:chgData name="Felipe da Costa Pereira" userId="9da7774e-0bca-4473-9368-37b6a1415b57" providerId="ADAL" clId="{54BB4885-FE6A-4F22-AA7D-4BEDEBEB2F6F}" dt="2022-07-02T05:22:12.243" v="1696" actId="1037"/>
          <ac:cxnSpMkLst>
            <pc:docMk/>
            <pc:sldMk cId="365737481" sldId="318"/>
            <ac:cxnSpMk id="182" creationId="{E997A14B-EA1E-F201-4498-F58BCF34BF72}"/>
          </ac:cxnSpMkLst>
        </pc:cxnChg>
        <pc:cxnChg chg="add del mod">
          <ac:chgData name="Felipe da Costa Pereira" userId="9da7774e-0bca-4473-9368-37b6a1415b57" providerId="ADAL" clId="{54BB4885-FE6A-4F22-AA7D-4BEDEBEB2F6F}" dt="2022-07-02T05:22:22.330" v="1698" actId="478"/>
          <ac:cxnSpMkLst>
            <pc:docMk/>
            <pc:sldMk cId="365737481" sldId="318"/>
            <ac:cxnSpMk id="185" creationId="{EC6D163B-5420-0C92-AD1B-B30C8E38EF24}"/>
          </ac:cxnSpMkLst>
        </pc:cxnChg>
        <pc:cxnChg chg="add mod">
          <ac:chgData name="Felipe da Costa Pereira" userId="9da7774e-0bca-4473-9368-37b6a1415b57" providerId="ADAL" clId="{54BB4885-FE6A-4F22-AA7D-4BEDEBEB2F6F}" dt="2022-07-02T05:22:19.353" v="1697" actId="14100"/>
          <ac:cxnSpMkLst>
            <pc:docMk/>
            <pc:sldMk cId="365737481" sldId="318"/>
            <ac:cxnSpMk id="186" creationId="{976399D3-1A49-B17A-EA9C-DACD9A3289F0}"/>
          </ac:cxnSpMkLst>
        </pc:cxnChg>
      </pc:sldChg>
      <pc:sldChg chg="add">
        <pc:chgData name="Felipe da Costa Pereira" userId="9da7774e-0bca-4473-9368-37b6a1415b57" providerId="ADAL" clId="{54BB4885-FE6A-4F22-AA7D-4BEDEBEB2F6F}" dt="2022-07-02T03:45:15.431" v="566" actId="2890"/>
        <pc:sldMkLst>
          <pc:docMk/>
          <pc:sldMk cId="867317505" sldId="319"/>
        </pc:sldMkLst>
      </pc:sldChg>
      <pc:sldMasterChg chg="del delSldLayout">
        <pc:chgData name="Felipe da Costa Pereira" userId="9da7774e-0bca-4473-9368-37b6a1415b57" providerId="ADAL" clId="{54BB4885-FE6A-4F22-AA7D-4BEDEBEB2F6F}" dt="2022-06-27T12:04:25.488" v="114" actId="47"/>
        <pc:sldMasterMkLst>
          <pc:docMk/>
          <pc:sldMasterMk cId="2730416274" sldId="2147483661"/>
        </pc:sldMasterMkLst>
        <pc:sldLayoutChg chg="del">
          <pc:chgData name="Felipe da Costa Pereira" userId="9da7774e-0bca-4473-9368-37b6a1415b57" providerId="ADAL" clId="{54BB4885-FE6A-4F22-AA7D-4BEDEBEB2F6F}" dt="2022-06-27T12:04:25.488" v="114" actId="47"/>
          <pc:sldLayoutMkLst>
            <pc:docMk/>
            <pc:sldMasterMk cId="2730416274" sldId="2147483661"/>
            <pc:sldLayoutMk cId="756372726" sldId="2147483662"/>
          </pc:sldLayoutMkLst>
        </pc:sldLayoutChg>
        <pc:sldLayoutChg chg="del">
          <pc:chgData name="Felipe da Costa Pereira" userId="9da7774e-0bca-4473-9368-37b6a1415b57" providerId="ADAL" clId="{54BB4885-FE6A-4F22-AA7D-4BEDEBEB2F6F}" dt="2022-06-27T12:04:25.488" v="114" actId="47"/>
          <pc:sldLayoutMkLst>
            <pc:docMk/>
            <pc:sldMasterMk cId="2730416274" sldId="2147483661"/>
            <pc:sldLayoutMk cId="1083249811" sldId="2147483663"/>
          </pc:sldLayoutMkLst>
        </pc:sldLayoutChg>
        <pc:sldLayoutChg chg="del">
          <pc:chgData name="Felipe da Costa Pereira" userId="9da7774e-0bca-4473-9368-37b6a1415b57" providerId="ADAL" clId="{54BB4885-FE6A-4F22-AA7D-4BEDEBEB2F6F}" dt="2022-06-27T12:04:25.488" v="114" actId="47"/>
          <pc:sldLayoutMkLst>
            <pc:docMk/>
            <pc:sldMasterMk cId="2730416274" sldId="2147483661"/>
            <pc:sldLayoutMk cId="497950563" sldId="2147483664"/>
          </pc:sldLayoutMkLst>
        </pc:sldLayoutChg>
        <pc:sldLayoutChg chg="del">
          <pc:chgData name="Felipe da Costa Pereira" userId="9da7774e-0bca-4473-9368-37b6a1415b57" providerId="ADAL" clId="{54BB4885-FE6A-4F22-AA7D-4BEDEBEB2F6F}" dt="2022-06-27T12:04:25.488" v="114" actId="47"/>
          <pc:sldLayoutMkLst>
            <pc:docMk/>
            <pc:sldMasterMk cId="2730416274" sldId="2147483661"/>
            <pc:sldLayoutMk cId="3997949138" sldId="2147483665"/>
          </pc:sldLayoutMkLst>
        </pc:sldLayoutChg>
        <pc:sldLayoutChg chg="del">
          <pc:chgData name="Felipe da Costa Pereira" userId="9da7774e-0bca-4473-9368-37b6a1415b57" providerId="ADAL" clId="{54BB4885-FE6A-4F22-AA7D-4BEDEBEB2F6F}" dt="2022-06-27T12:04:25.488" v="114" actId="47"/>
          <pc:sldLayoutMkLst>
            <pc:docMk/>
            <pc:sldMasterMk cId="2730416274" sldId="2147483661"/>
            <pc:sldLayoutMk cId="728075613" sldId="2147483666"/>
          </pc:sldLayoutMkLst>
        </pc:sldLayoutChg>
        <pc:sldLayoutChg chg="del">
          <pc:chgData name="Felipe da Costa Pereira" userId="9da7774e-0bca-4473-9368-37b6a1415b57" providerId="ADAL" clId="{54BB4885-FE6A-4F22-AA7D-4BEDEBEB2F6F}" dt="2022-06-27T12:04:25.488" v="114" actId="47"/>
          <pc:sldLayoutMkLst>
            <pc:docMk/>
            <pc:sldMasterMk cId="2730416274" sldId="2147483661"/>
            <pc:sldLayoutMk cId="3938157312" sldId="2147483667"/>
          </pc:sldLayoutMkLst>
        </pc:sldLayoutChg>
        <pc:sldLayoutChg chg="del">
          <pc:chgData name="Felipe da Costa Pereira" userId="9da7774e-0bca-4473-9368-37b6a1415b57" providerId="ADAL" clId="{54BB4885-FE6A-4F22-AA7D-4BEDEBEB2F6F}" dt="2022-06-27T12:04:25.488" v="114" actId="47"/>
          <pc:sldLayoutMkLst>
            <pc:docMk/>
            <pc:sldMasterMk cId="2730416274" sldId="2147483661"/>
            <pc:sldLayoutMk cId="1133987164" sldId="2147483668"/>
          </pc:sldLayoutMkLst>
        </pc:sldLayoutChg>
        <pc:sldLayoutChg chg="del">
          <pc:chgData name="Felipe da Costa Pereira" userId="9da7774e-0bca-4473-9368-37b6a1415b57" providerId="ADAL" clId="{54BB4885-FE6A-4F22-AA7D-4BEDEBEB2F6F}" dt="2022-06-27T12:04:25.488" v="114" actId="47"/>
          <pc:sldLayoutMkLst>
            <pc:docMk/>
            <pc:sldMasterMk cId="2730416274" sldId="2147483661"/>
            <pc:sldLayoutMk cId="1364518759" sldId="2147483669"/>
          </pc:sldLayoutMkLst>
        </pc:sldLayoutChg>
        <pc:sldLayoutChg chg="del">
          <pc:chgData name="Felipe da Costa Pereira" userId="9da7774e-0bca-4473-9368-37b6a1415b57" providerId="ADAL" clId="{54BB4885-FE6A-4F22-AA7D-4BEDEBEB2F6F}" dt="2022-06-27T12:04:25.488" v="114" actId="47"/>
          <pc:sldLayoutMkLst>
            <pc:docMk/>
            <pc:sldMasterMk cId="2730416274" sldId="2147483661"/>
            <pc:sldLayoutMk cId="1027821495" sldId="2147483670"/>
          </pc:sldLayoutMkLst>
        </pc:sldLayoutChg>
        <pc:sldLayoutChg chg="del">
          <pc:chgData name="Felipe da Costa Pereira" userId="9da7774e-0bca-4473-9368-37b6a1415b57" providerId="ADAL" clId="{54BB4885-FE6A-4F22-AA7D-4BEDEBEB2F6F}" dt="2022-06-27T12:04:25.488" v="114" actId="47"/>
          <pc:sldLayoutMkLst>
            <pc:docMk/>
            <pc:sldMasterMk cId="2730416274" sldId="2147483661"/>
            <pc:sldLayoutMk cId="1083643189" sldId="2147483671"/>
          </pc:sldLayoutMkLst>
        </pc:sldLayoutChg>
        <pc:sldLayoutChg chg="del">
          <pc:chgData name="Felipe da Costa Pereira" userId="9da7774e-0bca-4473-9368-37b6a1415b57" providerId="ADAL" clId="{54BB4885-FE6A-4F22-AA7D-4BEDEBEB2F6F}" dt="2022-06-27T12:04:25.488" v="114" actId="47"/>
          <pc:sldLayoutMkLst>
            <pc:docMk/>
            <pc:sldMasterMk cId="2730416274" sldId="2147483661"/>
            <pc:sldLayoutMk cId="3017276672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67E95-3D5E-4B09-9A55-45E8100EBB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FCCAD64-678B-49A1-A6E8-53E0F759CC7D}">
      <dgm:prSet phldrT="[Texto]"/>
      <dgm:spPr/>
      <dgm:t>
        <a:bodyPr/>
        <a:lstStyle/>
        <a:p>
          <a:r>
            <a:rPr lang="en-GB"/>
            <a:t>Exploratory analysis</a:t>
          </a:r>
        </a:p>
      </dgm:t>
    </dgm:pt>
    <dgm:pt modelId="{4F57BACD-C3A7-4A17-B51B-49E46DE2B451}" type="parTrans" cxnId="{4F0BFFCC-2D22-4596-AA74-AB15DCBADC4B}">
      <dgm:prSet/>
      <dgm:spPr/>
      <dgm:t>
        <a:bodyPr/>
        <a:lstStyle/>
        <a:p>
          <a:endParaRPr lang="en-GB"/>
        </a:p>
      </dgm:t>
    </dgm:pt>
    <dgm:pt modelId="{592577A5-1ED4-4DAA-BB64-3F5C46C6BBAE}" type="sibTrans" cxnId="{4F0BFFCC-2D22-4596-AA74-AB15DCBADC4B}">
      <dgm:prSet/>
      <dgm:spPr/>
      <dgm:t>
        <a:bodyPr/>
        <a:lstStyle/>
        <a:p>
          <a:endParaRPr lang="en-GB"/>
        </a:p>
      </dgm:t>
    </dgm:pt>
    <dgm:pt modelId="{FD7B5747-5F25-4E1A-9928-E05986F0B0AD}">
      <dgm:prSet phldrT="[Texto]"/>
      <dgm:spPr/>
      <dgm:t>
        <a:bodyPr/>
        <a:lstStyle/>
        <a:p>
          <a:r>
            <a:rPr lang="en-GB"/>
            <a:t>Histograms</a:t>
          </a:r>
        </a:p>
      </dgm:t>
    </dgm:pt>
    <dgm:pt modelId="{1C1D8E06-6D20-4D2D-AA92-0E5CB39861AA}" type="parTrans" cxnId="{E2015FE1-2B89-4590-A17A-B062B7876196}">
      <dgm:prSet/>
      <dgm:spPr/>
      <dgm:t>
        <a:bodyPr/>
        <a:lstStyle/>
        <a:p>
          <a:endParaRPr lang="en-GB"/>
        </a:p>
      </dgm:t>
    </dgm:pt>
    <dgm:pt modelId="{982E42AA-B0F2-4F48-9AE6-32765845C426}" type="sibTrans" cxnId="{E2015FE1-2B89-4590-A17A-B062B7876196}">
      <dgm:prSet/>
      <dgm:spPr/>
      <dgm:t>
        <a:bodyPr/>
        <a:lstStyle/>
        <a:p>
          <a:endParaRPr lang="en-GB"/>
        </a:p>
      </dgm:t>
    </dgm:pt>
    <dgm:pt modelId="{E8196D8F-9FDC-414B-A35B-A037B15B9A7B}">
      <dgm:prSet phldrT="[Texto]"/>
      <dgm:spPr/>
      <dgm:t>
        <a:bodyPr/>
        <a:lstStyle/>
        <a:p>
          <a:r>
            <a:rPr lang="en-GB"/>
            <a:t>Dimensionality Reduction</a:t>
          </a:r>
        </a:p>
      </dgm:t>
    </dgm:pt>
    <dgm:pt modelId="{F6C0D1E8-B72F-40EB-B4CE-B100AC6B6B34}" type="parTrans" cxnId="{CE494CB9-031E-478C-8DD6-ACAE0D0DE76E}">
      <dgm:prSet/>
      <dgm:spPr/>
      <dgm:t>
        <a:bodyPr/>
        <a:lstStyle/>
        <a:p>
          <a:endParaRPr lang="en-GB"/>
        </a:p>
      </dgm:t>
    </dgm:pt>
    <dgm:pt modelId="{12DA6931-C2DC-43D0-A679-40BB5E4D84A0}" type="sibTrans" cxnId="{CE494CB9-031E-478C-8DD6-ACAE0D0DE76E}">
      <dgm:prSet/>
      <dgm:spPr/>
      <dgm:t>
        <a:bodyPr/>
        <a:lstStyle/>
        <a:p>
          <a:endParaRPr lang="en-GB"/>
        </a:p>
      </dgm:t>
    </dgm:pt>
    <dgm:pt modelId="{B05B9E7B-A6EA-4D17-B95D-7E925D8EDD28}">
      <dgm:prSet phldrT="[Texto]" custT="1"/>
      <dgm:spPr/>
      <dgm:t>
        <a:bodyPr/>
        <a:lstStyle/>
        <a:p>
          <a:r>
            <a:rPr lang="en-GB" sz="1900"/>
            <a:t>Supervised Model</a:t>
          </a:r>
        </a:p>
      </dgm:t>
    </dgm:pt>
    <dgm:pt modelId="{4A2A0D86-54BC-42EA-8044-F2D0FF0E0C54}" type="parTrans" cxnId="{E27F0E69-336F-4D7D-A817-AA85E825C3E5}">
      <dgm:prSet/>
      <dgm:spPr/>
      <dgm:t>
        <a:bodyPr/>
        <a:lstStyle/>
        <a:p>
          <a:endParaRPr lang="en-GB"/>
        </a:p>
      </dgm:t>
    </dgm:pt>
    <dgm:pt modelId="{72197B31-333A-4D98-B3CF-A1E42121823A}" type="sibTrans" cxnId="{E27F0E69-336F-4D7D-A817-AA85E825C3E5}">
      <dgm:prSet/>
      <dgm:spPr/>
      <dgm:t>
        <a:bodyPr/>
        <a:lstStyle/>
        <a:p>
          <a:endParaRPr lang="en-GB"/>
        </a:p>
      </dgm:t>
    </dgm:pt>
    <dgm:pt modelId="{5CA2ECD9-EB84-41C4-BA06-DD33E052179E}">
      <dgm:prSet phldrT="[Texto]"/>
      <dgm:spPr/>
      <dgm:t>
        <a:bodyPr/>
        <a:lstStyle/>
        <a:p>
          <a:r>
            <a:rPr lang="en-GB"/>
            <a:t>Feature selection</a:t>
          </a:r>
        </a:p>
      </dgm:t>
    </dgm:pt>
    <dgm:pt modelId="{861E0C29-CB84-48E2-BC22-9292560CE9AE}" type="parTrans" cxnId="{9F9D7DB9-89E1-49DB-AF59-A02C0D59CAFD}">
      <dgm:prSet/>
      <dgm:spPr/>
      <dgm:t>
        <a:bodyPr/>
        <a:lstStyle/>
        <a:p>
          <a:endParaRPr lang="en-GB"/>
        </a:p>
      </dgm:t>
    </dgm:pt>
    <dgm:pt modelId="{ED2232A5-0502-4D51-914E-BF9A79EC838B}" type="sibTrans" cxnId="{9F9D7DB9-89E1-49DB-AF59-A02C0D59CAFD}">
      <dgm:prSet/>
      <dgm:spPr/>
      <dgm:t>
        <a:bodyPr/>
        <a:lstStyle/>
        <a:p>
          <a:endParaRPr lang="en-GB"/>
        </a:p>
      </dgm:t>
    </dgm:pt>
    <dgm:pt modelId="{6D0B3005-04B2-4222-8036-24781643A785}">
      <dgm:prSet phldrT="[Texto]" custT="1"/>
      <dgm:spPr>
        <a:solidFill>
          <a:schemeClr val="accent4"/>
        </a:solidFill>
      </dgm:spPr>
      <dgm:t>
        <a:bodyPr/>
        <a:lstStyle/>
        <a:p>
          <a:r>
            <a:rPr lang="en-GB" sz="1900"/>
            <a:t>Unsupervised</a:t>
          </a:r>
          <a:r>
            <a:rPr lang="en-GB" sz="1400"/>
            <a:t> (secondary objective)</a:t>
          </a:r>
        </a:p>
      </dgm:t>
    </dgm:pt>
    <dgm:pt modelId="{083EF61C-9D0E-4085-856E-81B3D38ED236}" type="parTrans" cxnId="{3833D1AC-CFCE-43F6-BA5F-B434B0AC7AF7}">
      <dgm:prSet/>
      <dgm:spPr/>
      <dgm:t>
        <a:bodyPr/>
        <a:lstStyle/>
        <a:p>
          <a:endParaRPr lang="en-GB"/>
        </a:p>
      </dgm:t>
    </dgm:pt>
    <dgm:pt modelId="{DA4DB77F-20A8-4561-A437-08E96A493D6D}" type="sibTrans" cxnId="{3833D1AC-CFCE-43F6-BA5F-B434B0AC7AF7}">
      <dgm:prSet/>
      <dgm:spPr/>
      <dgm:t>
        <a:bodyPr/>
        <a:lstStyle/>
        <a:p>
          <a:endParaRPr lang="en-GB"/>
        </a:p>
      </dgm:t>
    </dgm:pt>
    <dgm:pt modelId="{A3E5791C-450F-4919-984B-453694CE2923}">
      <dgm:prSet phldrT="[Texto]"/>
      <dgm:spPr/>
      <dgm:t>
        <a:bodyPr/>
        <a:lstStyle/>
        <a:p>
          <a:r>
            <a:rPr lang="en-GB"/>
            <a:t>Neural Network for classification</a:t>
          </a:r>
        </a:p>
      </dgm:t>
    </dgm:pt>
    <dgm:pt modelId="{CAE262C0-0B1B-4443-A4E1-3F2A02A93F71}" type="parTrans" cxnId="{88C781D6-C0F9-4829-B9C9-607118221015}">
      <dgm:prSet/>
      <dgm:spPr/>
      <dgm:t>
        <a:bodyPr/>
        <a:lstStyle/>
        <a:p>
          <a:endParaRPr lang="en-GB"/>
        </a:p>
      </dgm:t>
    </dgm:pt>
    <dgm:pt modelId="{AF41C9F1-C677-4298-936B-C5EBEA269029}" type="sibTrans" cxnId="{88C781D6-C0F9-4829-B9C9-607118221015}">
      <dgm:prSet/>
      <dgm:spPr/>
      <dgm:t>
        <a:bodyPr/>
        <a:lstStyle/>
        <a:p>
          <a:endParaRPr lang="en-GB"/>
        </a:p>
      </dgm:t>
    </dgm:pt>
    <dgm:pt modelId="{D12FBC82-57B6-4B0C-892F-584DCABD9B4E}">
      <dgm:prSet/>
      <dgm:spPr/>
      <dgm:t>
        <a:bodyPr/>
        <a:lstStyle/>
        <a:p>
          <a:r>
            <a:rPr lang="en-GB"/>
            <a:t>Series plot</a:t>
          </a:r>
        </a:p>
      </dgm:t>
    </dgm:pt>
    <dgm:pt modelId="{6F91AD1A-76A7-4676-9DA6-0B38966580FF}" type="parTrans" cxnId="{BAB08B38-68EE-4067-8A08-84CE027BA511}">
      <dgm:prSet/>
      <dgm:spPr/>
      <dgm:t>
        <a:bodyPr/>
        <a:lstStyle/>
        <a:p>
          <a:endParaRPr lang="en-GB"/>
        </a:p>
      </dgm:t>
    </dgm:pt>
    <dgm:pt modelId="{F7799604-6D17-428C-B766-AD547FA08751}" type="sibTrans" cxnId="{BAB08B38-68EE-4067-8A08-84CE027BA511}">
      <dgm:prSet/>
      <dgm:spPr/>
      <dgm:t>
        <a:bodyPr/>
        <a:lstStyle/>
        <a:p>
          <a:endParaRPr lang="en-GB"/>
        </a:p>
      </dgm:t>
    </dgm:pt>
    <dgm:pt modelId="{A449220E-F504-4851-982E-2A036BB5F83D}">
      <dgm:prSet phldrT="[Texto]"/>
      <dgm:spPr/>
      <dgm:t>
        <a:bodyPr/>
        <a:lstStyle/>
        <a:p>
          <a:r>
            <a:rPr lang="en-GB"/>
            <a:t>Cross plots</a:t>
          </a:r>
        </a:p>
      </dgm:t>
    </dgm:pt>
    <dgm:pt modelId="{EC73DD3A-A94C-489D-8C68-6AB96C47E9C4}" type="parTrans" cxnId="{EA579A04-A8F7-4B0D-9755-8D813431ECC1}">
      <dgm:prSet/>
      <dgm:spPr/>
      <dgm:t>
        <a:bodyPr/>
        <a:lstStyle/>
        <a:p>
          <a:endParaRPr lang="en-GB"/>
        </a:p>
      </dgm:t>
    </dgm:pt>
    <dgm:pt modelId="{EB72A894-D8D6-4CE5-8516-2B6B52E59026}" type="sibTrans" cxnId="{EA579A04-A8F7-4B0D-9755-8D813431ECC1}">
      <dgm:prSet/>
      <dgm:spPr/>
      <dgm:t>
        <a:bodyPr/>
        <a:lstStyle/>
        <a:p>
          <a:endParaRPr lang="en-GB"/>
        </a:p>
      </dgm:t>
    </dgm:pt>
    <dgm:pt modelId="{78C0EC76-8534-466E-8617-1C7EE942DE53}">
      <dgm:prSet phldrT="[Texto]"/>
      <dgm:spPr/>
      <dgm:t>
        <a:bodyPr/>
        <a:lstStyle/>
        <a:p>
          <a:r>
            <a:rPr lang="en-GB"/>
            <a:t>Self Organized Map</a:t>
          </a:r>
        </a:p>
      </dgm:t>
    </dgm:pt>
    <dgm:pt modelId="{BE1BBBC9-6760-4CD4-B21D-A3ABDE9B17FF}" type="parTrans" cxnId="{BBF8AFEE-179F-4FE4-A8AF-BA9E3A5712E3}">
      <dgm:prSet/>
      <dgm:spPr/>
      <dgm:t>
        <a:bodyPr/>
        <a:lstStyle/>
        <a:p>
          <a:endParaRPr lang="en-GB"/>
        </a:p>
      </dgm:t>
    </dgm:pt>
    <dgm:pt modelId="{15918E8C-6548-4DA0-BF5B-C5488723C944}" type="sibTrans" cxnId="{BBF8AFEE-179F-4FE4-A8AF-BA9E3A5712E3}">
      <dgm:prSet/>
      <dgm:spPr/>
      <dgm:t>
        <a:bodyPr/>
        <a:lstStyle/>
        <a:p>
          <a:endParaRPr lang="en-GB"/>
        </a:p>
      </dgm:t>
    </dgm:pt>
    <dgm:pt modelId="{41D6F5D6-5A03-4C74-A479-9ECC0BBA9756}">
      <dgm:prSet phldrT="[Texto]"/>
      <dgm:spPr/>
      <dgm:t>
        <a:bodyPr/>
        <a:lstStyle/>
        <a:p>
          <a:r>
            <a:rPr lang="en-GB"/>
            <a:t>Apply AR(p) model</a:t>
          </a:r>
        </a:p>
      </dgm:t>
    </dgm:pt>
    <dgm:pt modelId="{AD9E0999-3B04-4DAC-B714-0E2FDD50A92F}" type="parTrans" cxnId="{37AF57EB-DC62-452A-BE0A-6762C286B6DA}">
      <dgm:prSet/>
      <dgm:spPr/>
      <dgm:t>
        <a:bodyPr/>
        <a:lstStyle/>
        <a:p>
          <a:endParaRPr lang="en-GB"/>
        </a:p>
      </dgm:t>
    </dgm:pt>
    <dgm:pt modelId="{2CBBF67D-1091-457E-9708-1B76A8846288}" type="sibTrans" cxnId="{37AF57EB-DC62-452A-BE0A-6762C286B6DA}">
      <dgm:prSet/>
      <dgm:spPr/>
      <dgm:t>
        <a:bodyPr/>
        <a:lstStyle/>
        <a:p>
          <a:endParaRPr lang="en-GB"/>
        </a:p>
      </dgm:t>
    </dgm:pt>
    <dgm:pt modelId="{9BB3EA34-0D76-4A2D-82EB-65BF318A53BA}">
      <dgm:prSet phldrT="[Texto]"/>
      <dgm:spPr/>
      <dgm:t>
        <a:bodyPr/>
        <a:lstStyle/>
        <a:p>
          <a:r>
            <a:rPr lang="en-GB"/>
            <a:t>PCA</a:t>
          </a:r>
        </a:p>
      </dgm:t>
    </dgm:pt>
    <dgm:pt modelId="{D1306E78-8909-4D18-A4C7-B531816DC3BF}" type="parTrans" cxnId="{D456FBC9-6E61-42D4-90EF-A6F20D2C8E86}">
      <dgm:prSet/>
      <dgm:spPr/>
      <dgm:t>
        <a:bodyPr/>
        <a:lstStyle/>
        <a:p>
          <a:endParaRPr lang="en-GB"/>
        </a:p>
      </dgm:t>
    </dgm:pt>
    <dgm:pt modelId="{89CF3873-3DE7-4CAB-AFA5-A043C1C4787B}" type="sibTrans" cxnId="{D456FBC9-6E61-42D4-90EF-A6F20D2C8E86}">
      <dgm:prSet/>
      <dgm:spPr/>
      <dgm:t>
        <a:bodyPr/>
        <a:lstStyle/>
        <a:p>
          <a:endParaRPr lang="en-GB"/>
        </a:p>
      </dgm:t>
    </dgm:pt>
    <dgm:pt modelId="{30E10ED2-46BB-442E-9BB9-B1BD93BAB73C}">
      <dgm:prSet phldrT="[Texto]"/>
      <dgm:spPr/>
      <dgm:t>
        <a:bodyPr/>
        <a:lstStyle/>
        <a:p>
          <a:r>
            <a:rPr lang="en-GB"/>
            <a:t>Data Scaling</a:t>
          </a:r>
        </a:p>
      </dgm:t>
    </dgm:pt>
    <dgm:pt modelId="{DC55C56F-DCE6-4F6F-B22C-F9309B5B6065}" type="parTrans" cxnId="{4B81B26C-8B72-4902-937A-5F21084EAE02}">
      <dgm:prSet/>
      <dgm:spPr/>
      <dgm:t>
        <a:bodyPr/>
        <a:lstStyle/>
        <a:p>
          <a:endParaRPr lang="en-GB"/>
        </a:p>
      </dgm:t>
    </dgm:pt>
    <dgm:pt modelId="{FE0E1DF0-7862-4206-B710-7EED5B79F2AB}" type="sibTrans" cxnId="{4B81B26C-8B72-4902-937A-5F21084EAE02}">
      <dgm:prSet/>
      <dgm:spPr/>
      <dgm:t>
        <a:bodyPr/>
        <a:lstStyle/>
        <a:p>
          <a:endParaRPr lang="en-GB"/>
        </a:p>
      </dgm:t>
    </dgm:pt>
    <dgm:pt modelId="{73C7BEB4-0168-4FA5-8747-4EE899BAA1E2}">
      <dgm:prSet phldrT="[Texto]"/>
      <dgm:spPr/>
      <dgm:t>
        <a:bodyPr/>
        <a:lstStyle/>
        <a:p>
          <a:r>
            <a:rPr lang="en-GB"/>
            <a:t>Feature Extraction</a:t>
          </a:r>
        </a:p>
      </dgm:t>
    </dgm:pt>
    <dgm:pt modelId="{AAEE0EE5-DD77-469F-A9B8-05DE8D0F494A}" type="parTrans" cxnId="{6DEED311-B4F5-4946-A009-0E798E233F23}">
      <dgm:prSet/>
      <dgm:spPr/>
      <dgm:t>
        <a:bodyPr/>
        <a:lstStyle/>
        <a:p>
          <a:endParaRPr lang="en-GB"/>
        </a:p>
      </dgm:t>
    </dgm:pt>
    <dgm:pt modelId="{3CBB3BF2-E1DF-4422-A857-58AD90BE0972}" type="sibTrans" cxnId="{6DEED311-B4F5-4946-A009-0E798E233F23}">
      <dgm:prSet/>
      <dgm:spPr/>
      <dgm:t>
        <a:bodyPr/>
        <a:lstStyle/>
        <a:p>
          <a:endParaRPr lang="en-GB"/>
        </a:p>
      </dgm:t>
    </dgm:pt>
    <dgm:pt modelId="{F15564C7-95B0-4390-A6D5-E3088A9CB409}">
      <dgm:prSet phldrT="[Texto]"/>
      <dgm:spPr/>
      <dgm:t>
        <a:bodyPr/>
        <a:lstStyle/>
        <a:p>
          <a:r>
            <a:rPr lang="en-GB"/>
            <a:t>Validation</a:t>
          </a:r>
        </a:p>
      </dgm:t>
    </dgm:pt>
    <dgm:pt modelId="{1C3FB7A7-4EFA-4DEF-B63B-AC9338B734E8}" type="parTrans" cxnId="{D82DF253-E08D-4001-AF4F-9D641535DA6F}">
      <dgm:prSet/>
      <dgm:spPr/>
      <dgm:t>
        <a:bodyPr/>
        <a:lstStyle/>
        <a:p>
          <a:endParaRPr lang="en-GB"/>
        </a:p>
      </dgm:t>
    </dgm:pt>
    <dgm:pt modelId="{CCB96B38-378F-466D-8402-0C4CD572D28C}" type="sibTrans" cxnId="{D82DF253-E08D-4001-AF4F-9D641535DA6F}">
      <dgm:prSet/>
      <dgm:spPr/>
      <dgm:t>
        <a:bodyPr/>
        <a:lstStyle/>
        <a:p>
          <a:endParaRPr lang="en-GB"/>
        </a:p>
      </dgm:t>
    </dgm:pt>
    <dgm:pt modelId="{ADB74600-8FDB-4FCC-B19F-9473B25989EA}">
      <dgm:prSet phldrT="[Texto]"/>
      <dgm:spPr/>
      <dgm:t>
        <a:bodyPr/>
        <a:lstStyle/>
        <a:p>
          <a:r>
            <a:rPr lang="en-GB"/>
            <a:t>Train/Test split</a:t>
          </a:r>
        </a:p>
      </dgm:t>
    </dgm:pt>
    <dgm:pt modelId="{11F561CF-BEBD-4338-94F9-43D91851FDEC}" type="parTrans" cxnId="{FDFC028B-C297-4266-8E34-E8C6E0DA8C72}">
      <dgm:prSet/>
      <dgm:spPr/>
      <dgm:t>
        <a:bodyPr/>
        <a:lstStyle/>
        <a:p>
          <a:endParaRPr lang="en-GB"/>
        </a:p>
      </dgm:t>
    </dgm:pt>
    <dgm:pt modelId="{50069499-15DA-4B99-8C93-38E7BE725B00}" type="sibTrans" cxnId="{FDFC028B-C297-4266-8E34-E8C6E0DA8C72}">
      <dgm:prSet/>
      <dgm:spPr/>
      <dgm:t>
        <a:bodyPr/>
        <a:lstStyle/>
        <a:p>
          <a:endParaRPr lang="en-GB"/>
        </a:p>
      </dgm:t>
    </dgm:pt>
    <dgm:pt modelId="{67F220F5-3190-4EC0-BC0C-95E133625FED}">
      <dgm:prSet phldrT="[Texto]"/>
      <dgm:spPr/>
      <dgm:t>
        <a:bodyPr/>
        <a:lstStyle/>
        <a:p>
          <a:r>
            <a:rPr lang="en-GB"/>
            <a:t>K-fold cross validation</a:t>
          </a:r>
        </a:p>
      </dgm:t>
    </dgm:pt>
    <dgm:pt modelId="{27E56237-606F-4D4D-B2A8-1A831E299F15}" type="parTrans" cxnId="{FE2806F0-965F-4775-AD58-BAF67726A8E2}">
      <dgm:prSet/>
      <dgm:spPr/>
      <dgm:t>
        <a:bodyPr/>
        <a:lstStyle/>
        <a:p>
          <a:endParaRPr lang="en-GB"/>
        </a:p>
      </dgm:t>
    </dgm:pt>
    <dgm:pt modelId="{B51E6B3C-C6DA-4114-AADD-414C1395CCCC}" type="sibTrans" cxnId="{FE2806F0-965F-4775-AD58-BAF67726A8E2}">
      <dgm:prSet/>
      <dgm:spPr/>
      <dgm:t>
        <a:bodyPr/>
        <a:lstStyle/>
        <a:p>
          <a:endParaRPr lang="en-GB"/>
        </a:p>
      </dgm:t>
    </dgm:pt>
    <dgm:pt modelId="{DB4014BB-3ECD-43E9-93A0-AF4DEF9FE845}">
      <dgm:prSet phldrT="[Texto]"/>
      <dgm:spPr/>
      <dgm:t>
        <a:bodyPr/>
        <a:lstStyle/>
        <a:p>
          <a:r>
            <a:rPr lang="en-GB"/>
            <a:t>Test different architectures</a:t>
          </a:r>
        </a:p>
      </dgm:t>
    </dgm:pt>
    <dgm:pt modelId="{A463EA91-8B2E-412F-B3EE-B00061623216}" type="parTrans" cxnId="{91EC8679-B8C6-4BCC-A29E-FB14EB8480ED}">
      <dgm:prSet/>
      <dgm:spPr/>
      <dgm:t>
        <a:bodyPr/>
        <a:lstStyle/>
        <a:p>
          <a:endParaRPr lang="en-GB"/>
        </a:p>
      </dgm:t>
    </dgm:pt>
    <dgm:pt modelId="{C9B695FB-44DF-4CBE-99D5-54CCFC5620A4}" type="sibTrans" cxnId="{91EC8679-B8C6-4BCC-A29E-FB14EB8480ED}">
      <dgm:prSet/>
      <dgm:spPr/>
      <dgm:t>
        <a:bodyPr/>
        <a:lstStyle/>
        <a:p>
          <a:endParaRPr lang="en-GB"/>
        </a:p>
      </dgm:t>
    </dgm:pt>
    <dgm:pt modelId="{B765048A-700E-4106-A68A-497BC985E5EF}">
      <dgm:prSet phldrT="[Texto]"/>
      <dgm:spPr/>
      <dgm:t>
        <a:bodyPr/>
        <a:lstStyle/>
        <a:p>
          <a:r>
            <a:rPr lang="en-GB"/>
            <a:t>Group similar damage types</a:t>
          </a:r>
        </a:p>
      </dgm:t>
    </dgm:pt>
    <dgm:pt modelId="{EEFDC9A0-1D08-4E39-BA2B-CCCFC4035BE3}" type="parTrans" cxnId="{B39A68D8-1D11-4DF0-BC13-A1C594B6A234}">
      <dgm:prSet/>
      <dgm:spPr/>
      <dgm:t>
        <a:bodyPr/>
        <a:lstStyle/>
        <a:p>
          <a:endParaRPr lang="en-GB"/>
        </a:p>
      </dgm:t>
    </dgm:pt>
    <dgm:pt modelId="{16DAD309-70B7-45C9-91A6-1986A3BB7892}" type="sibTrans" cxnId="{B39A68D8-1D11-4DF0-BC13-A1C594B6A234}">
      <dgm:prSet/>
      <dgm:spPr/>
      <dgm:t>
        <a:bodyPr/>
        <a:lstStyle/>
        <a:p>
          <a:endParaRPr lang="en-GB"/>
        </a:p>
      </dgm:t>
    </dgm:pt>
    <dgm:pt modelId="{ED96BD4B-CF25-416E-B904-CD4D7F0C3EAC}" type="pres">
      <dgm:prSet presAssocID="{EC467E95-3D5E-4B09-9A55-45E8100EBB1A}" presName="linear" presStyleCnt="0">
        <dgm:presLayoutVars>
          <dgm:animLvl val="lvl"/>
          <dgm:resizeHandles val="exact"/>
        </dgm:presLayoutVars>
      </dgm:prSet>
      <dgm:spPr/>
    </dgm:pt>
    <dgm:pt modelId="{159A28F5-F07F-4CC7-8CCB-B1A5233229E5}" type="pres">
      <dgm:prSet presAssocID="{73C7BEB4-0168-4FA5-8747-4EE899BAA1E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22593A-CC0E-41C8-BEE7-D4285E66C43C}" type="pres">
      <dgm:prSet presAssocID="{73C7BEB4-0168-4FA5-8747-4EE899BAA1E2}" presName="childText" presStyleLbl="revTx" presStyleIdx="0" presStyleCnt="6">
        <dgm:presLayoutVars>
          <dgm:bulletEnabled val="1"/>
        </dgm:presLayoutVars>
      </dgm:prSet>
      <dgm:spPr/>
    </dgm:pt>
    <dgm:pt modelId="{7FDD9BB0-E095-4B1E-AFA9-65D7E383AC38}" type="pres">
      <dgm:prSet presAssocID="{7FCCAD64-678B-49A1-A6E8-53E0F759CC7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BE2427-A272-49F3-AC6A-D300135061D8}" type="pres">
      <dgm:prSet presAssocID="{7FCCAD64-678B-49A1-A6E8-53E0F759CC7D}" presName="childText" presStyleLbl="revTx" presStyleIdx="1" presStyleCnt="6">
        <dgm:presLayoutVars>
          <dgm:bulletEnabled val="1"/>
        </dgm:presLayoutVars>
      </dgm:prSet>
      <dgm:spPr/>
    </dgm:pt>
    <dgm:pt modelId="{0D01E071-9E7A-4BE2-8806-DCA0167075E0}" type="pres">
      <dgm:prSet presAssocID="{E8196D8F-9FDC-414B-A35B-A037B15B9A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A237961-EB87-4B82-81A6-C97ECDB7344B}" type="pres">
      <dgm:prSet presAssocID="{E8196D8F-9FDC-414B-A35B-A037B15B9A7B}" presName="childText" presStyleLbl="revTx" presStyleIdx="2" presStyleCnt="6">
        <dgm:presLayoutVars>
          <dgm:bulletEnabled val="1"/>
        </dgm:presLayoutVars>
      </dgm:prSet>
      <dgm:spPr/>
    </dgm:pt>
    <dgm:pt modelId="{1CD32AE8-7281-474B-83A2-1F3AD4069FFC}" type="pres">
      <dgm:prSet presAssocID="{B05B9E7B-A6EA-4D17-B95D-7E925D8EDD2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5C961AD-E661-4C95-A20A-575F0978F6C6}" type="pres">
      <dgm:prSet presAssocID="{B05B9E7B-A6EA-4D17-B95D-7E925D8EDD28}" presName="childText" presStyleLbl="revTx" presStyleIdx="3" presStyleCnt="6">
        <dgm:presLayoutVars>
          <dgm:bulletEnabled val="1"/>
        </dgm:presLayoutVars>
      </dgm:prSet>
      <dgm:spPr/>
    </dgm:pt>
    <dgm:pt modelId="{070BCD83-CD5C-41C4-B30E-1E1ACA44B568}" type="pres">
      <dgm:prSet presAssocID="{F15564C7-95B0-4390-A6D5-E3088A9CB40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F564D7B-68C7-40F7-BD1C-564796032253}" type="pres">
      <dgm:prSet presAssocID="{F15564C7-95B0-4390-A6D5-E3088A9CB409}" presName="childText" presStyleLbl="revTx" presStyleIdx="4" presStyleCnt="6">
        <dgm:presLayoutVars>
          <dgm:bulletEnabled val="1"/>
        </dgm:presLayoutVars>
      </dgm:prSet>
      <dgm:spPr/>
    </dgm:pt>
    <dgm:pt modelId="{00B36BF2-93D9-42C9-8ECD-0D4529BF32E5}" type="pres">
      <dgm:prSet presAssocID="{6D0B3005-04B2-4222-8036-24781643A78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178FF61-85A0-43CC-81E3-51BF9B4E815F}" type="pres">
      <dgm:prSet presAssocID="{6D0B3005-04B2-4222-8036-24781643A78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2342D601-9064-41A0-B42C-D5CC6FBB0802}" type="presOf" srcId="{78C0EC76-8534-466E-8617-1C7EE942DE53}" destId="{4178FF61-85A0-43CC-81E3-51BF9B4E815F}" srcOrd="0" destOrd="0" presId="urn:microsoft.com/office/officeart/2005/8/layout/vList2"/>
    <dgm:cxn modelId="{EA579A04-A8F7-4B0D-9755-8D813431ECC1}" srcId="{7FCCAD64-678B-49A1-A6E8-53E0F759CC7D}" destId="{A449220E-F504-4851-982E-2A036BB5F83D}" srcOrd="1" destOrd="0" parTransId="{EC73DD3A-A94C-489D-8C68-6AB96C47E9C4}" sibTransId="{EB72A894-D8D6-4CE5-8516-2B6B52E59026}"/>
    <dgm:cxn modelId="{D0107A0D-304C-487F-B75B-D7F87EE99D5F}" type="presOf" srcId="{DB4014BB-3ECD-43E9-93A0-AF4DEF9FE845}" destId="{45C961AD-E661-4C95-A20A-575F0978F6C6}" srcOrd="0" destOrd="2" presId="urn:microsoft.com/office/officeart/2005/8/layout/vList2"/>
    <dgm:cxn modelId="{CB497D10-53EF-467C-B595-1A9DC6861CAB}" type="presOf" srcId="{5CA2ECD9-EB84-41C4-BA06-DD33E052179E}" destId="{1A237961-EB87-4B82-81A6-C97ECDB7344B}" srcOrd="0" destOrd="0" presId="urn:microsoft.com/office/officeart/2005/8/layout/vList2"/>
    <dgm:cxn modelId="{6DEED311-B4F5-4946-A009-0E798E233F23}" srcId="{EC467E95-3D5E-4B09-9A55-45E8100EBB1A}" destId="{73C7BEB4-0168-4FA5-8747-4EE899BAA1E2}" srcOrd="0" destOrd="0" parTransId="{AAEE0EE5-DD77-469F-A9B8-05DE8D0F494A}" sibTransId="{3CBB3BF2-E1DF-4422-A857-58AD90BE0972}"/>
    <dgm:cxn modelId="{49502014-FC1D-4FF6-9D4B-CEED8B4AE0C8}" type="presOf" srcId="{D12FBC82-57B6-4B0C-892F-584DCABD9B4E}" destId="{50BE2427-A272-49F3-AC6A-D300135061D8}" srcOrd="0" destOrd="2" presId="urn:microsoft.com/office/officeart/2005/8/layout/vList2"/>
    <dgm:cxn modelId="{BAB08B38-68EE-4067-8A08-84CE027BA511}" srcId="{7FCCAD64-678B-49A1-A6E8-53E0F759CC7D}" destId="{D12FBC82-57B6-4B0C-892F-584DCABD9B4E}" srcOrd="2" destOrd="0" parTransId="{6F91AD1A-76A7-4676-9DA6-0B38966580FF}" sibTransId="{F7799604-6D17-428C-B766-AD547FA08751}"/>
    <dgm:cxn modelId="{2BC58C3B-7D0C-4B59-B9BA-66FBB3BCB55F}" type="presOf" srcId="{B05B9E7B-A6EA-4D17-B95D-7E925D8EDD28}" destId="{1CD32AE8-7281-474B-83A2-1F3AD4069FFC}" srcOrd="0" destOrd="0" presId="urn:microsoft.com/office/officeart/2005/8/layout/vList2"/>
    <dgm:cxn modelId="{B477355C-7B34-4CF7-A5AE-E0DAED3A7024}" type="presOf" srcId="{A449220E-F504-4851-982E-2A036BB5F83D}" destId="{50BE2427-A272-49F3-AC6A-D300135061D8}" srcOrd="0" destOrd="1" presId="urn:microsoft.com/office/officeart/2005/8/layout/vList2"/>
    <dgm:cxn modelId="{1CE17B5C-C4FE-4B9C-8A3B-C84D253618F3}" type="presOf" srcId="{B765048A-700E-4106-A68A-497BC985E5EF}" destId="{4178FF61-85A0-43CC-81E3-51BF9B4E815F}" srcOrd="0" destOrd="1" presId="urn:microsoft.com/office/officeart/2005/8/layout/vList2"/>
    <dgm:cxn modelId="{FF309162-6AA7-4A92-A68D-D6B7F4A7D29C}" type="presOf" srcId="{67F220F5-3190-4EC0-BC0C-95E133625FED}" destId="{1F564D7B-68C7-40F7-BD1C-564796032253}" srcOrd="0" destOrd="1" presId="urn:microsoft.com/office/officeart/2005/8/layout/vList2"/>
    <dgm:cxn modelId="{E27F0E69-336F-4D7D-A817-AA85E825C3E5}" srcId="{EC467E95-3D5E-4B09-9A55-45E8100EBB1A}" destId="{B05B9E7B-A6EA-4D17-B95D-7E925D8EDD28}" srcOrd="3" destOrd="0" parTransId="{4A2A0D86-54BC-42EA-8044-F2D0FF0E0C54}" sibTransId="{72197B31-333A-4D98-B3CF-A1E42121823A}"/>
    <dgm:cxn modelId="{4B81B26C-8B72-4902-937A-5F21084EAE02}" srcId="{B05B9E7B-A6EA-4D17-B95D-7E925D8EDD28}" destId="{30E10ED2-46BB-442E-9BB9-B1BD93BAB73C}" srcOrd="0" destOrd="0" parTransId="{DC55C56F-DCE6-4F6F-B22C-F9309B5B6065}" sibTransId="{FE0E1DF0-7862-4206-B710-7EED5B79F2AB}"/>
    <dgm:cxn modelId="{809CEE6C-C6EB-454D-80FB-C1D45DF1D03F}" type="presOf" srcId="{6D0B3005-04B2-4222-8036-24781643A785}" destId="{00B36BF2-93D9-42C9-8ECD-0D4529BF32E5}" srcOrd="0" destOrd="0" presId="urn:microsoft.com/office/officeart/2005/8/layout/vList2"/>
    <dgm:cxn modelId="{0D91DA6D-8D76-4A2D-87F8-60EE47553EDF}" type="presOf" srcId="{9BB3EA34-0D76-4A2D-82EB-65BF318A53BA}" destId="{1A237961-EB87-4B82-81A6-C97ECDB7344B}" srcOrd="0" destOrd="1" presId="urn:microsoft.com/office/officeart/2005/8/layout/vList2"/>
    <dgm:cxn modelId="{D82DF253-E08D-4001-AF4F-9D641535DA6F}" srcId="{EC467E95-3D5E-4B09-9A55-45E8100EBB1A}" destId="{F15564C7-95B0-4390-A6D5-E3088A9CB409}" srcOrd="4" destOrd="0" parTransId="{1C3FB7A7-4EFA-4DEF-B63B-AC9338B734E8}" sibTransId="{CCB96B38-378F-466D-8402-0C4CD572D28C}"/>
    <dgm:cxn modelId="{91EC8679-B8C6-4BCC-A29E-FB14EB8480ED}" srcId="{A3E5791C-450F-4919-984B-453694CE2923}" destId="{DB4014BB-3ECD-43E9-93A0-AF4DEF9FE845}" srcOrd="0" destOrd="0" parTransId="{A463EA91-8B2E-412F-B3EE-B00061623216}" sibTransId="{C9B695FB-44DF-4CBE-99D5-54CCFC5620A4}"/>
    <dgm:cxn modelId="{CD5CDF7C-2DAB-4154-95C1-DFD939C559E0}" type="presOf" srcId="{ADB74600-8FDB-4FCC-B19F-9473B25989EA}" destId="{1F564D7B-68C7-40F7-BD1C-564796032253}" srcOrd="0" destOrd="0" presId="urn:microsoft.com/office/officeart/2005/8/layout/vList2"/>
    <dgm:cxn modelId="{E0C1DA7D-0F8E-4F1E-B82D-F8E2B97CF908}" type="presOf" srcId="{73C7BEB4-0168-4FA5-8747-4EE899BAA1E2}" destId="{159A28F5-F07F-4CC7-8CCB-B1A5233229E5}" srcOrd="0" destOrd="0" presId="urn:microsoft.com/office/officeart/2005/8/layout/vList2"/>
    <dgm:cxn modelId="{F6DDCC8A-85B4-45F8-A621-9B6E3C956037}" type="presOf" srcId="{EC467E95-3D5E-4B09-9A55-45E8100EBB1A}" destId="{ED96BD4B-CF25-416E-B904-CD4D7F0C3EAC}" srcOrd="0" destOrd="0" presId="urn:microsoft.com/office/officeart/2005/8/layout/vList2"/>
    <dgm:cxn modelId="{FDFC028B-C297-4266-8E34-E8C6E0DA8C72}" srcId="{F15564C7-95B0-4390-A6D5-E3088A9CB409}" destId="{ADB74600-8FDB-4FCC-B19F-9473B25989EA}" srcOrd="0" destOrd="0" parTransId="{11F561CF-BEBD-4338-94F9-43D91851FDEC}" sibTransId="{50069499-15DA-4B99-8C93-38E7BE725B00}"/>
    <dgm:cxn modelId="{7AC0CA95-D592-4F42-BEB8-31A7C28239B7}" type="presOf" srcId="{FD7B5747-5F25-4E1A-9928-E05986F0B0AD}" destId="{50BE2427-A272-49F3-AC6A-D300135061D8}" srcOrd="0" destOrd="0" presId="urn:microsoft.com/office/officeart/2005/8/layout/vList2"/>
    <dgm:cxn modelId="{9F4BE2A0-41EA-415B-8DA3-0E59A8BE10E8}" type="presOf" srcId="{A3E5791C-450F-4919-984B-453694CE2923}" destId="{45C961AD-E661-4C95-A20A-575F0978F6C6}" srcOrd="0" destOrd="1" presId="urn:microsoft.com/office/officeart/2005/8/layout/vList2"/>
    <dgm:cxn modelId="{3833D1AC-CFCE-43F6-BA5F-B434B0AC7AF7}" srcId="{EC467E95-3D5E-4B09-9A55-45E8100EBB1A}" destId="{6D0B3005-04B2-4222-8036-24781643A785}" srcOrd="5" destOrd="0" parTransId="{083EF61C-9D0E-4085-856E-81B3D38ED236}" sibTransId="{DA4DB77F-20A8-4561-A437-08E96A493D6D}"/>
    <dgm:cxn modelId="{A82391B4-8FEC-4A07-92CF-B0F6267ACB2C}" type="presOf" srcId="{30E10ED2-46BB-442E-9BB9-B1BD93BAB73C}" destId="{45C961AD-E661-4C95-A20A-575F0978F6C6}" srcOrd="0" destOrd="0" presId="urn:microsoft.com/office/officeart/2005/8/layout/vList2"/>
    <dgm:cxn modelId="{CE494CB9-031E-478C-8DD6-ACAE0D0DE76E}" srcId="{EC467E95-3D5E-4B09-9A55-45E8100EBB1A}" destId="{E8196D8F-9FDC-414B-A35B-A037B15B9A7B}" srcOrd="2" destOrd="0" parTransId="{F6C0D1E8-B72F-40EB-B4CE-B100AC6B6B34}" sibTransId="{12DA6931-C2DC-43D0-A679-40BB5E4D84A0}"/>
    <dgm:cxn modelId="{9F9D7DB9-89E1-49DB-AF59-A02C0D59CAFD}" srcId="{E8196D8F-9FDC-414B-A35B-A037B15B9A7B}" destId="{5CA2ECD9-EB84-41C4-BA06-DD33E052179E}" srcOrd="0" destOrd="0" parTransId="{861E0C29-CB84-48E2-BC22-9292560CE9AE}" sibTransId="{ED2232A5-0502-4D51-914E-BF9A79EC838B}"/>
    <dgm:cxn modelId="{08A18AB9-BAF2-409D-BCC7-70AE8A22D30F}" type="presOf" srcId="{F15564C7-95B0-4390-A6D5-E3088A9CB409}" destId="{070BCD83-CD5C-41C4-B30E-1E1ACA44B568}" srcOrd="0" destOrd="0" presId="urn:microsoft.com/office/officeart/2005/8/layout/vList2"/>
    <dgm:cxn modelId="{D456FBC9-6E61-42D4-90EF-A6F20D2C8E86}" srcId="{E8196D8F-9FDC-414B-A35B-A037B15B9A7B}" destId="{9BB3EA34-0D76-4A2D-82EB-65BF318A53BA}" srcOrd="1" destOrd="0" parTransId="{D1306E78-8909-4D18-A4C7-B531816DC3BF}" sibTransId="{89CF3873-3DE7-4CAB-AFA5-A043C1C4787B}"/>
    <dgm:cxn modelId="{4F0BFFCC-2D22-4596-AA74-AB15DCBADC4B}" srcId="{EC467E95-3D5E-4B09-9A55-45E8100EBB1A}" destId="{7FCCAD64-678B-49A1-A6E8-53E0F759CC7D}" srcOrd="1" destOrd="0" parTransId="{4F57BACD-C3A7-4A17-B51B-49E46DE2B451}" sibTransId="{592577A5-1ED4-4DAA-BB64-3F5C46C6BBAE}"/>
    <dgm:cxn modelId="{88C781D6-C0F9-4829-B9C9-607118221015}" srcId="{B05B9E7B-A6EA-4D17-B95D-7E925D8EDD28}" destId="{A3E5791C-450F-4919-984B-453694CE2923}" srcOrd="1" destOrd="0" parTransId="{CAE262C0-0B1B-4443-A4E1-3F2A02A93F71}" sibTransId="{AF41C9F1-C677-4298-936B-C5EBEA269029}"/>
    <dgm:cxn modelId="{B39A68D8-1D11-4DF0-BC13-A1C594B6A234}" srcId="{6D0B3005-04B2-4222-8036-24781643A785}" destId="{B765048A-700E-4106-A68A-497BC985E5EF}" srcOrd="1" destOrd="0" parTransId="{EEFDC9A0-1D08-4E39-BA2B-CCCFC4035BE3}" sibTransId="{16DAD309-70B7-45C9-91A6-1986A3BB7892}"/>
    <dgm:cxn modelId="{E2015FE1-2B89-4590-A17A-B062B7876196}" srcId="{7FCCAD64-678B-49A1-A6E8-53E0F759CC7D}" destId="{FD7B5747-5F25-4E1A-9928-E05986F0B0AD}" srcOrd="0" destOrd="0" parTransId="{1C1D8E06-6D20-4D2D-AA92-0E5CB39861AA}" sibTransId="{982E42AA-B0F2-4F48-9AE6-32765845C426}"/>
    <dgm:cxn modelId="{0A8C74E1-A21F-41F7-9490-B3D0743F6C19}" type="presOf" srcId="{7FCCAD64-678B-49A1-A6E8-53E0F759CC7D}" destId="{7FDD9BB0-E095-4B1E-AFA9-65D7E383AC38}" srcOrd="0" destOrd="0" presId="urn:microsoft.com/office/officeart/2005/8/layout/vList2"/>
    <dgm:cxn modelId="{D5D656E4-3B06-4AF4-BDC6-FEF25A00C54F}" type="presOf" srcId="{E8196D8F-9FDC-414B-A35B-A037B15B9A7B}" destId="{0D01E071-9E7A-4BE2-8806-DCA0167075E0}" srcOrd="0" destOrd="0" presId="urn:microsoft.com/office/officeart/2005/8/layout/vList2"/>
    <dgm:cxn modelId="{37AF57EB-DC62-452A-BE0A-6762C286B6DA}" srcId="{73C7BEB4-0168-4FA5-8747-4EE899BAA1E2}" destId="{41D6F5D6-5A03-4C74-A479-9ECC0BBA9756}" srcOrd="0" destOrd="0" parTransId="{AD9E0999-3B04-4DAC-B714-0E2FDD50A92F}" sibTransId="{2CBBF67D-1091-457E-9708-1B76A8846288}"/>
    <dgm:cxn modelId="{BBF8AFEE-179F-4FE4-A8AF-BA9E3A5712E3}" srcId="{6D0B3005-04B2-4222-8036-24781643A785}" destId="{78C0EC76-8534-466E-8617-1C7EE942DE53}" srcOrd="0" destOrd="0" parTransId="{BE1BBBC9-6760-4CD4-B21D-A3ABDE9B17FF}" sibTransId="{15918E8C-6548-4DA0-BF5B-C5488723C944}"/>
    <dgm:cxn modelId="{FE2806F0-965F-4775-AD58-BAF67726A8E2}" srcId="{F15564C7-95B0-4390-A6D5-E3088A9CB409}" destId="{67F220F5-3190-4EC0-BC0C-95E133625FED}" srcOrd="1" destOrd="0" parTransId="{27E56237-606F-4D4D-B2A8-1A831E299F15}" sibTransId="{B51E6B3C-C6DA-4114-AADD-414C1395CCCC}"/>
    <dgm:cxn modelId="{B54E51F1-3473-4886-B924-DA9BEB642848}" type="presOf" srcId="{41D6F5D6-5A03-4C74-A479-9ECC0BBA9756}" destId="{B222593A-CC0E-41C8-BEE7-D4285E66C43C}" srcOrd="0" destOrd="0" presId="urn:microsoft.com/office/officeart/2005/8/layout/vList2"/>
    <dgm:cxn modelId="{F6EF5359-8E89-4AE1-9DAB-A6DAB8BDCC14}" type="presParOf" srcId="{ED96BD4B-CF25-416E-B904-CD4D7F0C3EAC}" destId="{159A28F5-F07F-4CC7-8CCB-B1A5233229E5}" srcOrd="0" destOrd="0" presId="urn:microsoft.com/office/officeart/2005/8/layout/vList2"/>
    <dgm:cxn modelId="{369BAB7C-F0EC-4878-8208-FC1DAF3B2639}" type="presParOf" srcId="{ED96BD4B-CF25-416E-B904-CD4D7F0C3EAC}" destId="{B222593A-CC0E-41C8-BEE7-D4285E66C43C}" srcOrd="1" destOrd="0" presId="urn:microsoft.com/office/officeart/2005/8/layout/vList2"/>
    <dgm:cxn modelId="{ADDB07CB-BB2B-44B1-8587-A17A53C3B743}" type="presParOf" srcId="{ED96BD4B-CF25-416E-B904-CD4D7F0C3EAC}" destId="{7FDD9BB0-E095-4B1E-AFA9-65D7E383AC38}" srcOrd="2" destOrd="0" presId="urn:microsoft.com/office/officeart/2005/8/layout/vList2"/>
    <dgm:cxn modelId="{3DEBB12A-C82D-4B76-BC86-7808449C8F0E}" type="presParOf" srcId="{ED96BD4B-CF25-416E-B904-CD4D7F0C3EAC}" destId="{50BE2427-A272-49F3-AC6A-D300135061D8}" srcOrd="3" destOrd="0" presId="urn:microsoft.com/office/officeart/2005/8/layout/vList2"/>
    <dgm:cxn modelId="{E4A0F76D-0DEE-4D13-A651-E552EA74AF94}" type="presParOf" srcId="{ED96BD4B-CF25-416E-B904-CD4D7F0C3EAC}" destId="{0D01E071-9E7A-4BE2-8806-DCA0167075E0}" srcOrd="4" destOrd="0" presId="urn:microsoft.com/office/officeart/2005/8/layout/vList2"/>
    <dgm:cxn modelId="{600CD85D-5682-473D-9F30-F2C9E288B0B7}" type="presParOf" srcId="{ED96BD4B-CF25-416E-B904-CD4D7F0C3EAC}" destId="{1A237961-EB87-4B82-81A6-C97ECDB7344B}" srcOrd="5" destOrd="0" presId="urn:microsoft.com/office/officeart/2005/8/layout/vList2"/>
    <dgm:cxn modelId="{D9889588-03CA-409B-8357-B0EBC48B9053}" type="presParOf" srcId="{ED96BD4B-CF25-416E-B904-CD4D7F0C3EAC}" destId="{1CD32AE8-7281-474B-83A2-1F3AD4069FFC}" srcOrd="6" destOrd="0" presId="urn:microsoft.com/office/officeart/2005/8/layout/vList2"/>
    <dgm:cxn modelId="{22E0C8A7-FE61-4372-9C9C-3006DDB7E46B}" type="presParOf" srcId="{ED96BD4B-CF25-416E-B904-CD4D7F0C3EAC}" destId="{45C961AD-E661-4C95-A20A-575F0978F6C6}" srcOrd="7" destOrd="0" presId="urn:microsoft.com/office/officeart/2005/8/layout/vList2"/>
    <dgm:cxn modelId="{BDC4867A-C7D8-4DF0-BA13-33021EA70FBF}" type="presParOf" srcId="{ED96BD4B-CF25-416E-B904-CD4D7F0C3EAC}" destId="{070BCD83-CD5C-41C4-B30E-1E1ACA44B568}" srcOrd="8" destOrd="0" presId="urn:microsoft.com/office/officeart/2005/8/layout/vList2"/>
    <dgm:cxn modelId="{5A3FD244-7809-438B-8630-01AD04A3FA57}" type="presParOf" srcId="{ED96BD4B-CF25-416E-B904-CD4D7F0C3EAC}" destId="{1F564D7B-68C7-40F7-BD1C-564796032253}" srcOrd="9" destOrd="0" presId="urn:microsoft.com/office/officeart/2005/8/layout/vList2"/>
    <dgm:cxn modelId="{6F72B9B6-8D24-4137-BBF7-40F2E7AC7217}" type="presParOf" srcId="{ED96BD4B-CF25-416E-B904-CD4D7F0C3EAC}" destId="{00B36BF2-93D9-42C9-8ECD-0D4529BF32E5}" srcOrd="10" destOrd="0" presId="urn:microsoft.com/office/officeart/2005/8/layout/vList2"/>
    <dgm:cxn modelId="{7B55187B-719F-473C-826F-31EBFE90C58D}" type="presParOf" srcId="{ED96BD4B-CF25-416E-B904-CD4D7F0C3EAC}" destId="{4178FF61-85A0-43CC-81E3-51BF9B4E815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67E95-3D5E-4B09-9A55-45E8100EBB1A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7FCCAD64-678B-49A1-A6E8-53E0F759CC7D}">
      <dgm:prSet phldrT="[Texto]" custT="1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800" noProof="0">
              <a:latin typeface="Trebuchet MS" panose="020B0603020202020204" pitchFamily="34" charset="0"/>
            </a:rPr>
            <a:t>Feature Extraction</a:t>
          </a:r>
        </a:p>
      </dgm:t>
    </dgm:pt>
    <dgm:pt modelId="{4F57BACD-C3A7-4A17-B51B-49E46DE2B451}" type="parTrans" cxnId="{4F0BFFCC-2D22-4596-AA74-AB15DCBADC4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592577A5-1ED4-4DAA-BB64-3F5C46C6BBAE}" type="sibTrans" cxnId="{4F0BFFCC-2D22-4596-AA74-AB15DCBADC4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FD7B5747-5F25-4E1A-9928-E05986F0B0AD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>
              <a:latin typeface="Trebuchet MS" panose="020B0603020202020204" pitchFamily="34" charset="0"/>
            </a:rPr>
            <a:t>Autoregressive Model (AR)</a:t>
          </a:r>
        </a:p>
      </dgm:t>
    </dgm:pt>
    <dgm:pt modelId="{1C1D8E06-6D20-4D2D-AA92-0E5CB39861AA}" type="parTrans" cxnId="{E2015FE1-2B89-4590-A17A-B062B7876196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982E42AA-B0F2-4F48-9AE6-32765845C426}" type="sibTrans" cxnId="{E2015FE1-2B89-4590-A17A-B062B7876196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B05B9E7B-A6EA-4D17-B95D-7E925D8EDD28}">
      <dgm:prSet phldrT="[Texto]" custT="1"/>
      <dgm:spPr>
        <a:solidFill>
          <a:schemeClr val="bg2"/>
        </a:solidFill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Model Training</a:t>
          </a:r>
        </a:p>
      </dgm:t>
    </dgm:pt>
    <dgm:pt modelId="{4A2A0D86-54BC-42EA-8044-F2D0FF0E0C54}" type="parTrans" cxnId="{E27F0E69-336F-4D7D-A817-AA85E825C3E5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72197B31-333A-4D98-B3CF-A1E42121823A}" type="sibTrans" cxnId="{E27F0E69-336F-4D7D-A817-AA85E825C3E5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6D0B3005-04B2-4222-8036-24781643A785}">
      <dgm:prSet phldrT="[Texto]" custT="1"/>
      <dgm:spPr>
        <a:solidFill>
          <a:schemeClr val="bg2"/>
        </a:solidFill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Model Evaluation</a:t>
          </a:r>
        </a:p>
      </dgm:t>
    </dgm:pt>
    <dgm:pt modelId="{083EF61C-9D0E-4085-856E-81B3D38ED236}" type="parTrans" cxnId="{3833D1AC-CFCE-43F6-BA5F-B434B0AC7AF7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DA4DB77F-20A8-4561-A437-08E96A493D6D}" type="sibTrans" cxnId="{3833D1AC-CFCE-43F6-BA5F-B434B0AC7AF7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84969D10-49AC-40DD-8AA5-B7A40C43BA4B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noProof="0">
              <a:latin typeface="Trebuchet MS" panose="020B0603020202020204" pitchFamily="34" charset="0"/>
            </a:rPr>
            <a:t>Hyperparameter search</a:t>
          </a:r>
        </a:p>
      </dgm:t>
    </dgm:pt>
    <dgm:pt modelId="{9DB2CD8D-A38E-48D7-83AC-66B91592E391}" type="parTrans" cxnId="{45F4C535-8D24-4FD3-BE9E-80117883A18C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2CB2F2B9-9F6B-4B58-925D-BF9F77EE1D8A}" type="sibTrans" cxnId="{45F4C535-8D24-4FD3-BE9E-80117883A18C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271AD67D-C3A7-4D44-AF48-EED78971D0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>
              <a:latin typeface="Trebuchet MS" panose="020B0603020202020204" pitchFamily="34" charset="0"/>
            </a:rPr>
            <a:t>Statistical Evaluation</a:t>
          </a:r>
        </a:p>
      </dgm:t>
    </dgm:pt>
    <dgm:pt modelId="{F4CAFA84-BFA3-42B5-A0F0-FEF343D5E52C}" type="parTrans" cxnId="{4AA57DF7-5352-4FB9-8E1F-9493204B035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C4689E80-3E18-49AE-B5B4-67BD906C8535}" type="sibTrans" cxnId="{4AA57DF7-5352-4FB9-8E1F-9493204B035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AF4B8438-EB9E-47D5-B8EE-45D897AE7D87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 noProof="0">
              <a:latin typeface="Trebuchet MS" panose="020B0603020202020204" pitchFamily="34" charset="0"/>
            </a:rPr>
            <a:t>Train/</a:t>
          </a:r>
          <a:r>
            <a:rPr lang="en-US" sz="1400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 pitchFamily="34" charset="0"/>
              <a:ea typeface="+mn-ea"/>
              <a:cs typeface="+mn-cs"/>
            </a:rPr>
            <a:t>Test</a:t>
          </a:r>
          <a:r>
            <a:rPr lang="en-US" sz="1600" kern="1200" noProof="0">
              <a:latin typeface="Trebuchet MS" panose="020B0603020202020204" pitchFamily="34" charset="0"/>
            </a:rPr>
            <a:t> Split</a:t>
          </a:r>
        </a:p>
      </dgm:t>
    </dgm:pt>
    <dgm:pt modelId="{58C08D4D-4454-4C48-826D-E3CD2527A342}" type="parTrans" cxnId="{F5D9ED3E-FE19-446F-9E05-A35294D7D37C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EAF54FA5-572D-4B55-B20C-C99A2B2F5F60}" type="sibTrans" cxnId="{F5D9ED3E-FE19-446F-9E05-A35294D7D37C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C847762B-C147-43C0-8E8D-AE1F2089CA98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>
              <a:latin typeface="Trebuchet MS" panose="020B0603020202020204" pitchFamily="34" charset="0"/>
            </a:rPr>
            <a:t>Features Scaling</a:t>
          </a:r>
        </a:p>
      </dgm:t>
    </dgm:pt>
    <dgm:pt modelId="{9EFBF0D7-88DF-47B8-A6C1-21F3AA3EBDFD}" type="parTrans" cxnId="{EC88D439-3E0A-4AF7-B9B7-933224961D5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76265956-C267-4CFB-8C07-C3768F3B9EEC}" type="sibTrans" cxnId="{EC88D439-3E0A-4AF7-B9B7-933224961D5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1E205101-6387-4810-9C28-C43C42D609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>
              <a:latin typeface="Trebuchet MS" panose="020B0603020202020204" pitchFamily="34" charset="0"/>
            </a:rPr>
            <a:t>Confusion Matrices</a:t>
          </a:r>
        </a:p>
      </dgm:t>
    </dgm:pt>
    <dgm:pt modelId="{CAA916F1-D2A0-4D44-9BFE-C847BC37FDE6}" type="parTrans" cxnId="{84539E0E-8284-4F1B-B959-8EAB3CA3836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8DFD5A75-B92A-44EF-940E-D8141FCBC564}" type="sibTrans" cxnId="{84539E0E-8284-4F1B-B959-8EAB3CA3836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99A3C311-D22D-4274-A957-B4F1A7E90B0E}">
      <dgm:prSet custT="1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Data Preparation</a:t>
          </a:r>
          <a:endParaRPr lang="en-US" sz="1800" noProof="0">
            <a:latin typeface="Trebuchet MS" panose="020B0603020202020204" pitchFamily="34" charset="0"/>
          </a:endParaRPr>
        </a:p>
      </dgm:t>
    </dgm:pt>
    <dgm:pt modelId="{C9A94007-52FC-4D06-A04D-EA8C4AAD9FA5}" type="parTrans" cxnId="{7454E337-04B1-4CDD-B450-B8374BFCF805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6EDFE068-E006-41FB-978E-007C8D0C9723}" type="sibTrans" cxnId="{7454E337-04B1-4CDD-B450-B8374BFCF805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13EE0A0D-759F-4AB2-B0DA-06C8AB012EF0}">
      <dgm:prSet phldrT="[Texto]" custT="1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800" noProof="0">
              <a:latin typeface="Trebuchet MS" panose="020B0603020202020204" pitchFamily="34" charset="0"/>
            </a:rPr>
            <a:t>Exploratory Analysis</a:t>
          </a:r>
        </a:p>
      </dgm:t>
    </dgm:pt>
    <dgm:pt modelId="{6DCC5C9D-B77A-4CC6-AF71-20CA155B01C7}" type="parTrans" cxnId="{6AF13107-B35C-415C-80F2-608C64BCB751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6B579EC3-623C-4E69-83D0-635C432F20B5}" type="sibTrans" cxnId="{6AF13107-B35C-415C-80F2-608C64BCB751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F20B21B1-288E-4E57-9806-34B7C11B17C1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>
              <a:latin typeface="Trebuchet MS" panose="020B0603020202020204" pitchFamily="34" charset="0"/>
            </a:rPr>
            <a:t>Principal Component Analysis (PCA)</a:t>
          </a:r>
          <a:endParaRPr lang="en-US" sz="1400" noProof="0">
            <a:latin typeface="Trebuchet MS" panose="020B0603020202020204" pitchFamily="34" charset="0"/>
          </a:endParaRPr>
        </a:p>
      </dgm:t>
    </dgm:pt>
    <dgm:pt modelId="{4B7E15E9-B2B7-4878-A2E3-EF94E9CF4791}" type="parTrans" cxnId="{79076CD3-A11D-46E3-98B1-76BE8DE25F1C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41D8F0D6-60B2-475F-8012-B1A33ABEBEAD}" type="sibTrans" cxnId="{79076CD3-A11D-46E3-98B1-76BE8DE25F1C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B7E4F79A-23FD-4737-BDB9-F3C47A7FB276}">
      <dgm:prSet phldrT="[Texto]" custT="1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800" noProof="0">
              <a:latin typeface="Trebuchet MS" panose="020B0603020202020204" pitchFamily="34" charset="0"/>
            </a:rPr>
            <a:t>Dimensionality Reduction</a:t>
          </a:r>
        </a:p>
      </dgm:t>
    </dgm:pt>
    <dgm:pt modelId="{D184F028-8D64-4BEA-A961-1E28F99AF43D}" type="parTrans" cxnId="{8C6B9B58-4695-4CBB-B499-229F96D34A53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EB4B9F7A-05D5-4A17-B696-FE3BFBB38928}" type="sibTrans" cxnId="{8C6B9B58-4695-4CBB-B499-229F96D34A53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E844F1CD-258C-4408-AD8F-36434FE9FC0F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>
              <a:latin typeface="Trebuchet MS" panose="020B0603020202020204" pitchFamily="34" charset="0"/>
            </a:rPr>
            <a:t>Cross plots</a:t>
          </a:r>
        </a:p>
      </dgm:t>
    </dgm:pt>
    <dgm:pt modelId="{45B07C83-66E5-4948-B540-9205BDED9534}" type="parTrans" cxnId="{49A5D373-7635-41F1-B435-8066B8619A76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A1C465AA-0E49-4B4F-B33A-15494BF44320}" type="sibTrans" cxnId="{49A5D373-7635-41F1-B435-8066B8619A76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A78A888F-DBA1-4449-94F6-D99A1C461C8D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>
              <a:latin typeface="Trebuchet MS" panose="020B0603020202020204" pitchFamily="34" charset="0"/>
            </a:rPr>
            <a:t>Correlation plots</a:t>
          </a:r>
        </a:p>
      </dgm:t>
    </dgm:pt>
    <dgm:pt modelId="{89B93C97-C4E7-48AE-87FD-351EEA95AF21}" type="parTrans" cxnId="{60030AF5-8498-4028-B9FD-704F97EABF32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7A575268-D65D-443D-8292-58E0186ACC58}" type="sibTrans" cxnId="{60030AF5-8498-4028-B9FD-704F97EABF32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B6D39A12-975D-4222-8A26-27484634F0C2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noProof="0">
              <a:latin typeface="Trebuchet MS" panose="020B0603020202020204" pitchFamily="34" charset="0"/>
            </a:rPr>
            <a:t>Series plots</a:t>
          </a:r>
        </a:p>
      </dgm:t>
    </dgm:pt>
    <dgm:pt modelId="{C6D88E2F-756E-4DCD-A62F-1100F975983A}" type="parTrans" cxnId="{976B1A99-EDA6-44E5-AAAD-625D7A804F90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2D1C3E2F-532D-4653-B9E3-263C6BF06362}" type="sibTrans" cxnId="{976B1A99-EDA6-44E5-AAAD-625D7A804F90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29F20CDC-0E06-4BA3-BB85-FA277FDEA7C8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600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 pitchFamily="34" charset="0"/>
              <a:ea typeface="+mn-ea"/>
              <a:cs typeface="+mn-cs"/>
            </a:rPr>
            <a:t>Neural Networks</a:t>
          </a:r>
        </a:p>
      </dgm:t>
    </dgm:pt>
    <dgm:pt modelId="{6DE20956-D605-4821-B1D4-72F9A577CF87}" type="parTrans" cxnId="{17952C8F-4036-4508-AFB3-4AD8B774DD66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FA721C76-23D8-44E2-8DED-E5CF45BB88DB}" type="sibTrans" cxnId="{17952C8F-4036-4508-AFB3-4AD8B774DD66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EF661634-7700-4EA7-BA20-2E894B7406A8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600" noProof="0">
              <a:latin typeface="Trebuchet MS" panose="020B0603020202020204" pitchFamily="34" charset="0"/>
            </a:rPr>
            <a:t>Other Classifiers</a:t>
          </a:r>
        </a:p>
      </dgm:t>
    </dgm:pt>
    <dgm:pt modelId="{8BFD1A0A-B7D4-4DF8-8597-39245C84A2F1}" type="parTrans" cxnId="{F6301835-2E57-4639-9502-06EC3888869D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20BE841A-D75C-4E6B-B9E6-9288F18C4168}" type="sibTrans" cxnId="{F6301835-2E57-4639-9502-06EC3888869D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0942C8BF-7AE9-47C5-98BA-C92B367275A6}" type="pres">
      <dgm:prSet presAssocID="{EC467E95-3D5E-4B09-9A55-45E8100EBB1A}" presName="theList" presStyleCnt="0">
        <dgm:presLayoutVars>
          <dgm:dir/>
          <dgm:animLvl val="lvl"/>
          <dgm:resizeHandles val="exact"/>
        </dgm:presLayoutVars>
      </dgm:prSet>
      <dgm:spPr/>
    </dgm:pt>
    <dgm:pt modelId="{570B4FEC-C1FF-4AE9-A5F9-CACC38810212}" type="pres">
      <dgm:prSet presAssocID="{7FCCAD64-678B-49A1-A6E8-53E0F759CC7D}" presName="compNode" presStyleCnt="0"/>
      <dgm:spPr/>
    </dgm:pt>
    <dgm:pt modelId="{9A160E16-C45F-4632-A0C7-05B4E33B22BC}" type="pres">
      <dgm:prSet presAssocID="{7FCCAD64-678B-49A1-A6E8-53E0F759CC7D}" presName="aNode" presStyleLbl="bgShp" presStyleIdx="0" presStyleCnt="6"/>
      <dgm:spPr/>
    </dgm:pt>
    <dgm:pt modelId="{990CFE09-A39F-4328-82EE-480924A6D694}" type="pres">
      <dgm:prSet presAssocID="{7FCCAD64-678B-49A1-A6E8-53E0F759CC7D}" presName="textNode" presStyleLbl="bgShp" presStyleIdx="0" presStyleCnt="6"/>
      <dgm:spPr/>
    </dgm:pt>
    <dgm:pt modelId="{06FFD891-B83F-47D1-BC4D-B084DC59D1CE}" type="pres">
      <dgm:prSet presAssocID="{7FCCAD64-678B-49A1-A6E8-53E0F759CC7D}" presName="compChildNode" presStyleCnt="0"/>
      <dgm:spPr/>
    </dgm:pt>
    <dgm:pt modelId="{1C08DA17-856A-4796-ADAD-1DCEF4111532}" type="pres">
      <dgm:prSet presAssocID="{7FCCAD64-678B-49A1-A6E8-53E0F759CC7D}" presName="theInnerList" presStyleCnt="0"/>
      <dgm:spPr/>
    </dgm:pt>
    <dgm:pt modelId="{28BCEA58-7072-4048-B06E-2895378D7B68}" type="pres">
      <dgm:prSet presAssocID="{FD7B5747-5F25-4E1A-9928-E05986F0B0AD}" presName="childNode" presStyleLbl="node1" presStyleIdx="0" presStyleCnt="11">
        <dgm:presLayoutVars>
          <dgm:bulletEnabled val="1"/>
        </dgm:presLayoutVars>
      </dgm:prSet>
      <dgm:spPr/>
    </dgm:pt>
    <dgm:pt modelId="{B103ADCE-B115-4510-9988-2C415DCE5214}" type="pres">
      <dgm:prSet presAssocID="{7FCCAD64-678B-49A1-A6E8-53E0F759CC7D}" presName="aSpace" presStyleCnt="0"/>
      <dgm:spPr/>
    </dgm:pt>
    <dgm:pt modelId="{92C62085-942C-4C66-A977-9D12834E1114}" type="pres">
      <dgm:prSet presAssocID="{B7E4F79A-23FD-4737-BDB9-F3C47A7FB276}" presName="compNode" presStyleCnt="0"/>
      <dgm:spPr/>
    </dgm:pt>
    <dgm:pt modelId="{3E1540AE-64DF-4724-9E78-AFF30216805E}" type="pres">
      <dgm:prSet presAssocID="{B7E4F79A-23FD-4737-BDB9-F3C47A7FB276}" presName="aNode" presStyleLbl="bgShp" presStyleIdx="1" presStyleCnt="6"/>
      <dgm:spPr/>
    </dgm:pt>
    <dgm:pt modelId="{DF8B5B3A-B679-4B4F-8AB9-20F48AA839EA}" type="pres">
      <dgm:prSet presAssocID="{B7E4F79A-23FD-4737-BDB9-F3C47A7FB276}" presName="textNode" presStyleLbl="bgShp" presStyleIdx="1" presStyleCnt="6"/>
      <dgm:spPr/>
    </dgm:pt>
    <dgm:pt modelId="{BF1F5B8E-2707-441F-869D-146B246F0B2F}" type="pres">
      <dgm:prSet presAssocID="{B7E4F79A-23FD-4737-BDB9-F3C47A7FB276}" presName="compChildNode" presStyleCnt="0"/>
      <dgm:spPr/>
    </dgm:pt>
    <dgm:pt modelId="{ABE6E41F-5739-4920-B17F-5FE40D98B8A2}" type="pres">
      <dgm:prSet presAssocID="{B7E4F79A-23FD-4737-BDB9-F3C47A7FB276}" presName="theInnerList" presStyleCnt="0"/>
      <dgm:spPr/>
    </dgm:pt>
    <dgm:pt modelId="{1771C962-8DDE-4372-8190-1362BF825C5E}" type="pres">
      <dgm:prSet presAssocID="{F20B21B1-288E-4E57-9806-34B7C11B17C1}" presName="childNode" presStyleLbl="node1" presStyleIdx="1" presStyleCnt="11">
        <dgm:presLayoutVars>
          <dgm:bulletEnabled val="1"/>
        </dgm:presLayoutVars>
      </dgm:prSet>
      <dgm:spPr/>
    </dgm:pt>
    <dgm:pt modelId="{FEAA4972-964B-4CE4-A734-B746B1231DD3}" type="pres">
      <dgm:prSet presAssocID="{B7E4F79A-23FD-4737-BDB9-F3C47A7FB276}" presName="aSpace" presStyleCnt="0"/>
      <dgm:spPr/>
    </dgm:pt>
    <dgm:pt modelId="{4A030B0F-88C1-4A85-8366-F36060F48DD7}" type="pres">
      <dgm:prSet presAssocID="{13EE0A0D-759F-4AB2-B0DA-06C8AB012EF0}" presName="compNode" presStyleCnt="0"/>
      <dgm:spPr/>
    </dgm:pt>
    <dgm:pt modelId="{1DEDB4E2-992A-405C-8453-FE18F7D8475B}" type="pres">
      <dgm:prSet presAssocID="{13EE0A0D-759F-4AB2-B0DA-06C8AB012EF0}" presName="aNode" presStyleLbl="bgShp" presStyleIdx="2" presStyleCnt="6"/>
      <dgm:spPr/>
    </dgm:pt>
    <dgm:pt modelId="{883FFA59-76D4-4A28-A1E9-AA0B4E0DF117}" type="pres">
      <dgm:prSet presAssocID="{13EE0A0D-759F-4AB2-B0DA-06C8AB012EF0}" presName="textNode" presStyleLbl="bgShp" presStyleIdx="2" presStyleCnt="6"/>
      <dgm:spPr/>
    </dgm:pt>
    <dgm:pt modelId="{E8D4AC7B-6571-4F22-BBA1-ACAEC3EED7BD}" type="pres">
      <dgm:prSet presAssocID="{13EE0A0D-759F-4AB2-B0DA-06C8AB012EF0}" presName="compChildNode" presStyleCnt="0"/>
      <dgm:spPr/>
    </dgm:pt>
    <dgm:pt modelId="{30F6C7E6-40A7-4A8C-9023-45EC1EE4450A}" type="pres">
      <dgm:prSet presAssocID="{13EE0A0D-759F-4AB2-B0DA-06C8AB012EF0}" presName="theInnerList" presStyleCnt="0"/>
      <dgm:spPr/>
    </dgm:pt>
    <dgm:pt modelId="{60FBB01E-C756-4FD4-A0E9-17BC84D90942}" type="pres">
      <dgm:prSet presAssocID="{E844F1CD-258C-4408-AD8F-36434FE9FC0F}" presName="childNode" presStyleLbl="node1" presStyleIdx="2" presStyleCnt="11">
        <dgm:presLayoutVars>
          <dgm:bulletEnabled val="1"/>
        </dgm:presLayoutVars>
      </dgm:prSet>
      <dgm:spPr/>
    </dgm:pt>
    <dgm:pt modelId="{A859F57B-0250-4E4A-9F9E-5779BA8534D7}" type="pres">
      <dgm:prSet presAssocID="{E844F1CD-258C-4408-AD8F-36434FE9FC0F}" presName="aSpace2" presStyleCnt="0"/>
      <dgm:spPr/>
    </dgm:pt>
    <dgm:pt modelId="{08E9FC1E-EBE3-42A6-8759-66B0485BAAD7}" type="pres">
      <dgm:prSet presAssocID="{A78A888F-DBA1-4449-94F6-D99A1C461C8D}" presName="childNode" presStyleLbl="node1" presStyleIdx="3" presStyleCnt="11">
        <dgm:presLayoutVars>
          <dgm:bulletEnabled val="1"/>
        </dgm:presLayoutVars>
      </dgm:prSet>
      <dgm:spPr/>
    </dgm:pt>
    <dgm:pt modelId="{BA41E1FF-B699-4063-A57A-B3DD641024AB}" type="pres">
      <dgm:prSet presAssocID="{A78A888F-DBA1-4449-94F6-D99A1C461C8D}" presName="aSpace2" presStyleCnt="0"/>
      <dgm:spPr/>
    </dgm:pt>
    <dgm:pt modelId="{96E874F0-3120-4E91-874F-4A7861A3F4EF}" type="pres">
      <dgm:prSet presAssocID="{B6D39A12-975D-4222-8A26-27484634F0C2}" presName="childNode" presStyleLbl="node1" presStyleIdx="4" presStyleCnt="11">
        <dgm:presLayoutVars>
          <dgm:bulletEnabled val="1"/>
        </dgm:presLayoutVars>
      </dgm:prSet>
      <dgm:spPr/>
    </dgm:pt>
    <dgm:pt modelId="{E1C3DDCD-E5AC-48F0-9B6B-5E075B27EEA5}" type="pres">
      <dgm:prSet presAssocID="{13EE0A0D-759F-4AB2-B0DA-06C8AB012EF0}" presName="aSpace" presStyleCnt="0"/>
      <dgm:spPr/>
    </dgm:pt>
    <dgm:pt modelId="{B89A637C-24CF-4E5B-8846-E9B649340EC1}" type="pres">
      <dgm:prSet presAssocID="{99A3C311-D22D-4274-A957-B4F1A7E90B0E}" presName="compNode" presStyleCnt="0"/>
      <dgm:spPr/>
    </dgm:pt>
    <dgm:pt modelId="{6A32227E-68A4-4086-8426-42700144EDCB}" type="pres">
      <dgm:prSet presAssocID="{99A3C311-D22D-4274-A957-B4F1A7E90B0E}" presName="aNode" presStyleLbl="bgShp" presStyleIdx="3" presStyleCnt="6"/>
      <dgm:spPr/>
    </dgm:pt>
    <dgm:pt modelId="{47A29063-F365-4514-9838-C4FF9B39EA79}" type="pres">
      <dgm:prSet presAssocID="{99A3C311-D22D-4274-A957-B4F1A7E90B0E}" presName="textNode" presStyleLbl="bgShp" presStyleIdx="3" presStyleCnt="6"/>
      <dgm:spPr/>
    </dgm:pt>
    <dgm:pt modelId="{70864B41-0E2A-42FF-9011-290226721512}" type="pres">
      <dgm:prSet presAssocID="{99A3C311-D22D-4274-A957-B4F1A7E90B0E}" presName="compChildNode" presStyleCnt="0"/>
      <dgm:spPr/>
    </dgm:pt>
    <dgm:pt modelId="{276ABDA5-2191-4157-BFC0-E5381D2C5A62}" type="pres">
      <dgm:prSet presAssocID="{99A3C311-D22D-4274-A957-B4F1A7E90B0E}" presName="theInnerList" presStyleCnt="0"/>
      <dgm:spPr/>
    </dgm:pt>
    <dgm:pt modelId="{3EB6C83B-40A4-4BF3-88E0-826C39C12377}" type="pres">
      <dgm:prSet presAssocID="{AF4B8438-EB9E-47D5-B8EE-45D897AE7D87}" presName="childNode" presStyleLbl="node1" presStyleIdx="5" presStyleCnt="11">
        <dgm:presLayoutVars>
          <dgm:bulletEnabled val="1"/>
        </dgm:presLayoutVars>
      </dgm:prSet>
      <dgm:spPr/>
    </dgm:pt>
    <dgm:pt modelId="{E55B7477-1D6D-469A-8085-2B9FF80B3B92}" type="pres">
      <dgm:prSet presAssocID="{AF4B8438-EB9E-47D5-B8EE-45D897AE7D87}" presName="aSpace2" presStyleCnt="0"/>
      <dgm:spPr/>
    </dgm:pt>
    <dgm:pt modelId="{99576AD2-3056-4ADE-B4CF-9AD505075DF8}" type="pres">
      <dgm:prSet presAssocID="{C847762B-C147-43C0-8E8D-AE1F2089CA98}" presName="childNode" presStyleLbl="node1" presStyleIdx="6" presStyleCnt="11">
        <dgm:presLayoutVars>
          <dgm:bulletEnabled val="1"/>
        </dgm:presLayoutVars>
      </dgm:prSet>
      <dgm:spPr/>
    </dgm:pt>
    <dgm:pt modelId="{0E8271C8-5E20-410B-B32A-95CB4E653FFD}" type="pres">
      <dgm:prSet presAssocID="{99A3C311-D22D-4274-A957-B4F1A7E90B0E}" presName="aSpace" presStyleCnt="0"/>
      <dgm:spPr/>
    </dgm:pt>
    <dgm:pt modelId="{2132956D-CAFA-4384-8167-2D1EF4330729}" type="pres">
      <dgm:prSet presAssocID="{B05B9E7B-A6EA-4D17-B95D-7E925D8EDD28}" presName="compNode" presStyleCnt="0"/>
      <dgm:spPr/>
    </dgm:pt>
    <dgm:pt modelId="{1CA33280-3313-4E37-8264-6ED3C8136350}" type="pres">
      <dgm:prSet presAssocID="{B05B9E7B-A6EA-4D17-B95D-7E925D8EDD28}" presName="aNode" presStyleLbl="bgShp" presStyleIdx="4" presStyleCnt="6"/>
      <dgm:spPr>
        <a:xfrm>
          <a:off x="7617716" y="0"/>
          <a:ext cx="1415822" cy="4155811"/>
        </a:xfrm>
        <a:prstGeom prst="roundRect">
          <a:avLst>
            <a:gd name="adj" fmla="val 10000"/>
          </a:avLst>
        </a:prstGeom>
      </dgm:spPr>
    </dgm:pt>
    <dgm:pt modelId="{36D9B290-4B1D-435A-B729-F71E34ECAF58}" type="pres">
      <dgm:prSet presAssocID="{B05B9E7B-A6EA-4D17-B95D-7E925D8EDD28}" presName="textNode" presStyleLbl="bgShp" presStyleIdx="4" presStyleCnt="6"/>
      <dgm:spPr/>
    </dgm:pt>
    <dgm:pt modelId="{5899F4AD-57BC-4B33-AA65-5105996432CA}" type="pres">
      <dgm:prSet presAssocID="{B05B9E7B-A6EA-4D17-B95D-7E925D8EDD28}" presName="compChildNode" presStyleCnt="0"/>
      <dgm:spPr/>
    </dgm:pt>
    <dgm:pt modelId="{6DB200DC-4092-4977-9FB7-4AFF1645B0B2}" type="pres">
      <dgm:prSet presAssocID="{B05B9E7B-A6EA-4D17-B95D-7E925D8EDD28}" presName="theInnerList" presStyleCnt="0"/>
      <dgm:spPr/>
    </dgm:pt>
    <dgm:pt modelId="{1AC14A15-69A4-4459-9295-38801B58595F}" type="pres">
      <dgm:prSet presAssocID="{29F20CDC-0E06-4BA3-BB85-FA277FDEA7C8}" presName="childNode" presStyleLbl="node1" presStyleIdx="7" presStyleCnt="11">
        <dgm:presLayoutVars>
          <dgm:bulletEnabled val="1"/>
        </dgm:presLayoutVars>
      </dgm:prSet>
      <dgm:spPr/>
    </dgm:pt>
    <dgm:pt modelId="{FB36F2BA-5AD9-4C94-BF9B-176AE1902352}" type="pres">
      <dgm:prSet presAssocID="{29F20CDC-0E06-4BA3-BB85-FA277FDEA7C8}" presName="aSpace2" presStyleCnt="0"/>
      <dgm:spPr/>
    </dgm:pt>
    <dgm:pt modelId="{B5462ED0-CFCB-43C2-BF73-CFAB9AD6EB9A}" type="pres">
      <dgm:prSet presAssocID="{EF661634-7700-4EA7-BA20-2E894B7406A8}" presName="childNode" presStyleLbl="node1" presStyleIdx="8" presStyleCnt="11">
        <dgm:presLayoutVars>
          <dgm:bulletEnabled val="1"/>
        </dgm:presLayoutVars>
      </dgm:prSet>
      <dgm:spPr/>
    </dgm:pt>
    <dgm:pt modelId="{B0BA0CDA-A897-433D-BD3A-802C13FCAE67}" type="pres">
      <dgm:prSet presAssocID="{B05B9E7B-A6EA-4D17-B95D-7E925D8EDD28}" presName="aSpace" presStyleCnt="0"/>
      <dgm:spPr/>
    </dgm:pt>
    <dgm:pt modelId="{E53EC1E8-ECF6-47B3-82F2-A6A2FB52A745}" type="pres">
      <dgm:prSet presAssocID="{6D0B3005-04B2-4222-8036-24781643A785}" presName="compNode" presStyleCnt="0"/>
      <dgm:spPr/>
    </dgm:pt>
    <dgm:pt modelId="{E01821A9-17F1-45F4-A9C9-49DC86AC79E4}" type="pres">
      <dgm:prSet presAssocID="{6D0B3005-04B2-4222-8036-24781643A785}" presName="aNode" presStyleLbl="bgShp" presStyleIdx="5" presStyleCnt="6"/>
      <dgm:spPr>
        <a:xfrm>
          <a:off x="9139725" y="0"/>
          <a:ext cx="1415822" cy="4155811"/>
        </a:xfrm>
        <a:prstGeom prst="roundRect">
          <a:avLst>
            <a:gd name="adj" fmla="val 10000"/>
          </a:avLst>
        </a:prstGeom>
      </dgm:spPr>
    </dgm:pt>
    <dgm:pt modelId="{10DE0E3B-E4B8-44D1-B0F3-69DF02D76D2C}" type="pres">
      <dgm:prSet presAssocID="{6D0B3005-04B2-4222-8036-24781643A785}" presName="textNode" presStyleLbl="bgShp" presStyleIdx="5" presStyleCnt="6"/>
      <dgm:spPr/>
    </dgm:pt>
    <dgm:pt modelId="{FF18164F-A93B-43A6-923D-29565A350522}" type="pres">
      <dgm:prSet presAssocID="{6D0B3005-04B2-4222-8036-24781643A785}" presName="compChildNode" presStyleCnt="0"/>
      <dgm:spPr/>
    </dgm:pt>
    <dgm:pt modelId="{D14893BB-3C3F-4D98-8FE3-62796A2E21DD}" type="pres">
      <dgm:prSet presAssocID="{6D0B3005-04B2-4222-8036-24781643A785}" presName="theInnerList" presStyleCnt="0"/>
      <dgm:spPr/>
    </dgm:pt>
    <dgm:pt modelId="{C59EFC16-1A3C-48D7-873C-3729F660C12A}" type="pres">
      <dgm:prSet presAssocID="{271AD67D-C3A7-4D44-AF48-EED78971D019}" presName="childNode" presStyleLbl="node1" presStyleIdx="9" presStyleCnt="11">
        <dgm:presLayoutVars>
          <dgm:bulletEnabled val="1"/>
        </dgm:presLayoutVars>
      </dgm:prSet>
      <dgm:spPr/>
    </dgm:pt>
    <dgm:pt modelId="{735A88B1-FE0F-4A5D-8BA0-A6832D4103A9}" type="pres">
      <dgm:prSet presAssocID="{271AD67D-C3A7-4D44-AF48-EED78971D019}" presName="aSpace2" presStyleCnt="0"/>
      <dgm:spPr/>
    </dgm:pt>
    <dgm:pt modelId="{01598876-5DA2-48F5-B311-924E014D810E}" type="pres">
      <dgm:prSet presAssocID="{1E205101-6387-4810-9C28-C43C42D60907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6AF13107-B35C-415C-80F2-608C64BCB751}" srcId="{EC467E95-3D5E-4B09-9A55-45E8100EBB1A}" destId="{13EE0A0D-759F-4AB2-B0DA-06C8AB012EF0}" srcOrd="2" destOrd="0" parTransId="{6DCC5C9D-B77A-4CC6-AF71-20CA155B01C7}" sibTransId="{6B579EC3-623C-4E69-83D0-635C432F20B5}"/>
    <dgm:cxn modelId="{84539E0E-8284-4F1B-B959-8EAB3CA3836B}" srcId="{6D0B3005-04B2-4222-8036-24781643A785}" destId="{1E205101-6387-4810-9C28-C43C42D60907}" srcOrd="1" destOrd="0" parTransId="{CAA916F1-D2A0-4D44-9BFE-C847BC37FDE6}" sibTransId="{8DFD5A75-B92A-44EF-940E-D8141FCBC564}"/>
    <dgm:cxn modelId="{6333BE14-5F68-45E7-80C3-EE903DC7E72D}" type="presOf" srcId="{B05B9E7B-A6EA-4D17-B95D-7E925D8EDD28}" destId="{1CA33280-3313-4E37-8264-6ED3C8136350}" srcOrd="0" destOrd="0" presId="urn:microsoft.com/office/officeart/2005/8/layout/lProcess2"/>
    <dgm:cxn modelId="{D6EACD18-3908-4B2D-A812-F24DA152FE0B}" type="presOf" srcId="{AF4B8438-EB9E-47D5-B8EE-45D897AE7D87}" destId="{3EB6C83B-40A4-4BF3-88E0-826C39C12377}" srcOrd="0" destOrd="0" presId="urn:microsoft.com/office/officeart/2005/8/layout/lProcess2"/>
    <dgm:cxn modelId="{5E1EFB1A-AF20-4FFC-B7E8-BF023425F2F4}" type="presOf" srcId="{1E205101-6387-4810-9C28-C43C42D60907}" destId="{01598876-5DA2-48F5-B311-924E014D810E}" srcOrd="0" destOrd="0" presId="urn:microsoft.com/office/officeart/2005/8/layout/lProcess2"/>
    <dgm:cxn modelId="{17493B25-D607-404F-86CE-1FC0F081CFAE}" type="presOf" srcId="{A78A888F-DBA1-4449-94F6-D99A1C461C8D}" destId="{08E9FC1E-EBE3-42A6-8759-66B0485BAAD7}" srcOrd="0" destOrd="0" presId="urn:microsoft.com/office/officeart/2005/8/layout/lProcess2"/>
    <dgm:cxn modelId="{86966B26-8D2F-44AD-A36D-B71C7A9DDD6D}" type="presOf" srcId="{29F20CDC-0E06-4BA3-BB85-FA277FDEA7C8}" destId="{1AC14A15-69A4-4459-9295-38801B58595F}" srcOrd="0" destOrd="0" presId="urn:microsoft.com/office/officeart/2005/8/layout/lProcess2"/>
    <dgm:cxn modelId="{DDA8782A-4474-472C-9064-1CED36985EBF}" type="presOf" srcId="{13EE0A0D-759F-4AB2-B0DA-06C8AB012EF0}" destId="{883FFA59-76D4-4A28-A1E9-AA0B4E0DF117}" srcOrd="1" destOrd="0" presId="urn:microsoft.com/office/officeart/2005/8/layout/lProcess2"/>
    <dgm:cxn modelId="{79CD3334-8160-4FF9-A4DA-69D75D82BC3A}" type="presOf" srcId="{B7E4F79A-23FD-4737-BDB9-F3C47A7FB276}" destId="{3E1540AE-64DF-4724-9E78-AFF30216805E}" srcOrd="0" destOrd="0" presId="urn:microsoft.com/office/officeart/2005/8/layout/lProcess2"/>
    <dgm:cxn modelId="{F6301835-2E57-4639-9502-06EC3888869D}" srcId="{B05B9E7B-A6EA-4D17-B95D-7E925D8EDD28}" destId="{EF661634-7700-4EA7-BA20-2E894B7406A8}" srcOrd="1" destOrd="0" parTransId="{8BFD1A0A-B7D4-4DF8-8597-39245C84A2F1}" sibTransId="{20BE841A-D75C-4E6B-B9E6-9288F18C4168}"/>
    <dgm:cxn modelId="{45F4C535-8D24-4FD3-BE9E-80117883A18C}" srcId="{EF661634-7700-4EA7-BA20-2E894B7406A8}" destId="{84969D10-49AC-40DD-8AA5-B7A40C43BA4B}" srcOrd="0" destOrd="0" parTransId="{9DB2CD8D-A38E-48D7-83AC-66B91592E391}" sibTransId="{2CB2F2B9-9F6B-4B58-925D-BF9F77EE1D8A}"/>
    <dgm:cxn modelId="{7454E337-04B1-4CDD-B450-B8374BFCF805}" srcId="{EC467E95-3D5E-4B09-9A55-45E8100EBB1A}" destId="{99A3C311-D22D-4274-A957-B4F1A7E90B0E}" srcOrd="3" destOrd="0" parTransId="{C9A94007-52FC-4D06-A04D-EA8C4AAD9FA5}" sibTransId="{6EDFE068-E006-41FB-978E-007C8D0C9723}"/>
    <dgm:cxn modelId="{EC88D439-3E0A-4AF7-B9B7-933224961D5B}" srcId="{99A3C311-D22D-4274-A957-B4F1A7E90B0E}" destId="{C847762B-C147-43C0-8E8D-AE1F2089CA98}" srcOrd="1" destOrd="0" parTransId="{9EFBF0D7-88DF-47B8-A6C1-21F3AA3EBDFD}" sibTransId="{76265956-C267-4CFB-8C07-C3768F3B9EEC}"/>
    <dgm:cxn modelId="{4B0A7D3C-569E-42DD-88E1-EA710AD39F3D}" type="presOf" srcId="{F20B21B1-288E-4E57-9806-34B7C11B17C1}" destId="{1771C962-8DDE-4372-8190-1362BF825C5E}" srcOrd="0" destOrd="0" presId="urn:microsoft.com/office/officeart/2005/8/layout/lProcess2"/>
    <dgm:cxn modelId="{F5D9ED3E-FE19-446F-9E05-A35294D7D37C}" srcId="{99A3C311-D22D-4274-A957-B4F1A7E90B0E}" destId="{AF4B8438-EB9E-47D5-B8EE-45D897AE7D87}" srcOrd="0" destOrd="0" parTransId="{58C08D4D-4454-4C48-826D-E3CD2527A342}" sibTransId="{EAF54FA5-572D-4B55-B20C-C99A2B2F5F60}"/>
    <dgm:cxn modelId="{CCF6AF67-2C8E-447D-A38A-4AA755A1B84F}" type="presOf" srcId="{E844F1CD-258C-4408-AD8F-36434FE9FC0F}" destId="{60FBB01E-C756-4FD4-A0E9-17BC84D90942}" srcOrd="0" destOrd="0" presId="urn:microsoft.com/office/officeart/2005/8/layout/lProcess2"/>
    <dgm:cxn modelId="{E27F0E69-336F-4D7D-A817-AA85E825C3E5}" srcId="{EC467E95-3D5E-4B09-9A55-45E8100EBB1A}" destId="{B05B9E7B-A6EA-4D17-B95D-7E925D8EDD28}" srcOrd="4" destOrd="0" parTransId="{4A2A0D86-54BC-42EA-8044-F2D0FF0E0C54}" sibTransId="{72197B31-333A-4D98-B3CF-A1E42121823A}"/>
    <dgm:cxn modelId="{87712C6A-8998-41E2-BF8B-205CBBF3105B}" type="presOf" srcId="{6D0B3005-04B2-4222-8036-24781643A785}" destId="{10DE0E3B-E4B8-44D1-B0F3-69DF02D76D2C}" srcOrd="1" destOrd="0" presId="urn:microsoft.com/office/officeart/2005/8/layout/lProcess2"/>
    <dgm:cxn modelId="{31949C6C-A788-47B7-8F2F-2343B09038AE}" type="presOf" srcId="{EC467E95-3D5E-4B09-9A55-45E8100EBB1A}" destId="{0942C8BF-7AE9-47C5-98BA-C92B367275A6}" srcOrd="0" destOrd="0" presId="urn:microsoft.com/office/officeart/2005/8/layout/lProcess2"/>
    <dgm:cxn modelId="{AE5CDC4C-8EA9-4442-9536-C0716101F8AA}" type="presOf" srcId="{B6D39A12-975D-4222-8A26-27484634F0C2}" destId="{96E874F0-3120-4E91-874F-4A7861A3F4EF}" srcOrd="0" destOrd="0" presId="urn:microsoft.com/office/officeart/2005/8/layout/lProcess2"/>
    <dgm:cxn modelId="{49A5D373-7635-41F1-B435-8066B8619A76}" srcId="{13EE0A0D-759F-4AB2-B0DA-06C8AB012EF0}" destId="{E844F1CD-258C-4408-AD8F-36434FE9FC0F}" srcOrd="0" destOrd="0" parTransId="{45B07C83-66E5-4948-B540-9205BDED9534}" sibTransId="{A1C465AA-0E49-4B4F-B33A-15494BF44320}"/>
    <dgm:cxn modelId="{8C6B9B58-4695-4CBB-B499-229F96D34A53}" srcId="{EC467E95-3D5E-4B09-9A55-45E8100EBB1A}" destId="{B7E4F79A-23FD-4737-BDB9-F3C47A7FB276}" srcOrd="1" destOrd="0" parTransId="{D184F028-8D64-4BEA-A961-1E28F99AF43D}" sibTransId="{EB4B9F7A-05D5-4A17-B696-FE3BFBB38928}"/>
    <dgm:cxn modelId="{7CD4367B-0DF8-41D9-B631-A1FEA59C6661}" type="presOf" srcId="{7FCCAD64-678B-49A1-A6E8-53E0F759CC7D}" destId="{990CFE09-A39F-4328-82EE-480924A6D694}" srcOrd="1" destOrd="0" presId="urn:microsoft.com/office/officeart/2005/8/layout/lProcess2"/>
    <dgm:cxn modelId="{EBDE5D7E-E98D-4EB0-B486-7D306CAA2BED}" type="presOf" srcId="{FD7B5747-5F25-4E1A-9928-E05986F0B0AD}" destId="{28BCEA58-7072-4048-B06E-2895378D7B68}" srcOrd="0" destOrd="0" presId="urn:microsoft.com/office/officeart/2005/8/layout/lProcess2"/>
    <dgm:cxn modelId="{17952C8F-4036-4508-AFB3-4AD8B774DD66}" srcId="{B05B9E7B-A6EA-4D17-B95D-7E925D8EDD28}" destId="{29F20CDC-0E06-4BA3-BB85-FA277FDEA7C8}" srcOrd="0" destOrd="0" parTransId="{6DE20956-D605-4821-B1D4-72F9A577CF87}" sibTransId="{FA721C76-23D8-44E2-8DED-E5CF45BB88DB}"/>
    <dgm:cxn modelId="{976B1A99-EDA6-44E5-AAAD-625D7A804F90}" srcId="{13EE0A0D-759F-4AB2-B0DA-06C8AB012EF0}" destId="{B6D39A12-975D-4222-8A26-27484634F0C2}" srcOrd="2" destOrd="0" parTransId="{C6D88E2F-756E-4DCD-A62F-1100F975983A}" sibTransId="{2D1C3E2F-532D-4653-B9E3-263C6BF06362}"/>
    <dgm:cxn modelId="{B7C9AF9A-0E2E-4811-B05E-D0239CEE0DA2}" type="presOf" srcId="{271AD67D-C3A7-4D44-AF48-EED78971D019}" destId="{C59EFC16-1A3C-48D7-873C-3729F660C12A}" srcOrd="0" destOrd="0" presId="urn:microsoft.com/office/officeart/2005/8/layout/lProcess2"/>
    <dgm:cxn modelId="{7B3388A3-CE3A-44F3-939F-77F90B789A58}" type="presOf" srcId="{99A3C311-D22D-4274-A957-B4F1A7E90B0E}" destId="{6A32227E-68A4-4086-8426-42700144EDCB}" srcOrd="0" destOrd="0" presId="urn:microsoft.com/office/officeart/2005/8/layout/lProcess2"/>
    <dgm:cxn modelId="{3833D1AC-CFCE-43F6-BA5F-B434B0AC7AF7}" srcId="{EC467E95-3D5E-4B09-9A55-45E8100EBB1A}" destId="{6D0B3005-04B2-4222-8036-24781643A785}" srcOrd="5" destOrd="0" parTransId="{083EF61C-9D0E-4085-856E-81B3D38ED236}" sibTransId="{DA4DB77F-20A8-4561-A437-08E96A493D6D}"/>
    <dgm:cxn modelId="{E66C5DB9-ACD2-4A7F-9280-802698A09B96}" type="presOf" srcId="{99A3C311-D22D-4274-A957-B4F1A7E90B0E}" destId="{47A29063-F365-4514-9838-C4FF9B39EA79}" srcOrd="1" destOrd="0" presId="urn:microsoft.com/office/officeart/2005/8/layout/lProcess2"/>
    <dgm:cxn modelId="{8BBD4ABE-D78C-4F79-B015-20E4B80CFF9F}" type="presOf" srcId="{6D0B3005-04B2-4222-8036-24781643A785}" destId="{E01821A9-17F1-45F4-A9C9-49DC86AC79E4}" srcOrd="0" destOrd="0" presId="urn:microsoft.com/office/officeart/2005/8/layout/lProcess2"/>
    <dgm:cxn modelId="{4F0BFFCC-2D22-4596-AA74-AB15DCBADC4B}" srcId="{EC467E95-3D5E-4B09-9A55-45E8100EBB1A}" destId="{7FCCAD64-678B-49A1-A6E8-53E0F759CC7D}" srcOrd="0" destOrd="0" parTransId="{4F57BACD-C3A7-4A17-B51B-49E46DE2B451}" sibTransId="{592577A5-1ED4-4DAA-BB64-3F5C46C6BBAE}"/>
    <dgm:cxn modelId="{FC6D20D0-00D6-4928-8288-4080CB68D54B}" type="presOf" srcId="{EF661634-7700-4EA7-BA20-2E894B7406A8}" destId="{B5462ED0-CFCB-43C2-BF73-CFAB9AD6EB9A}" srcOrd="0" destOrd="0" presId="urn:microsoft.com/office/officeart/2005/8/layout/lProcess2"/>
    <dgm:cxn modelId="{35C425D2-82DC-4121-9A7D-F4D2831F310B}" type="presOf" srcId="{13EE0A0D-759F-4AB2-B0DA-06C8AB012EF0}" destId="{1DEDB4E2-992A-405C-8453-FE18F7D8475B}" srcOrd="0" destOrd="0" presId="urn:microsoft.com/office/officeart/2005/8/layout/lProcess2"/>
    <dgm:cxn modelId="{79076CD3-A11D-46E3-98B1-76BE8DE25F1C}" srcId="{B7E4F79A-23FD-4737-BDB9-F3C47A7FB276}" destId="{F20B21B1-288E-4E57-9806-34B7C11B17C1}" srcOrd="0" destOrd="0" parTransId="{4B7E15E9-B2B7-4878-A2E3-EF94E9CF4791}" sibTransId="{41D8F0D6-60B2-475F-8012-B1A33ABEBEAD}"/>
    <dgm:cxn modelId="{026ACED7-2209-4D94-A6EE-F84739B150EA}" type="presOf" srcId="{B7E4F79A-23FD-4737-BDB9-F3C47A7FB276}" destId="{DF8B5B3A-B679-4B4F-8AB9-20F48AA839EA}" srcOrd="1" destOrd="0" presId="urn:microsoft.com/office/officeart/2005/8/layout/lProcess2"/>
    <dgm:cxn modelId="{5FAEC7DE-D0F9-4363-85F5-D2B37B1B06D4}" type="presOf" srcId="{7FCCAD64-678B-49A1-A6E8-53E0F759CC7D}" destId="{9A160E16-C45F-4632-A0C7-05B4E33B22BC}" srcOrd="0" destOrd="0" presId="urn:microsoft.com/office/officeart/2005/8/layout/lProcess2"/>
    <dgm:cxn modelId="{E2015FE1-2B89-4590-A17A-B062B7876196}" srcId="{7FCCAD64-678B-49A1-A6E8-53E0F759CC7D}" destId="{FD7B5747-5F25-4E1A-9928-E05986F0B0AD}" srcOrd="0" destOrd="0" parTransId="{1C1D8E06-6D20-4D2D-AA92-0E5CB39861AA}" sibTransId="{982E42AA-B0F2-4F48-9AE6-32765845C426}"/>
    <dgm:cxn modelId="{6B8A83E7-81F4-4649-936E-C4A26C4D8944}" type="presOf" srcId="{B05B9E7B-A6EA-4D17-B95D-7E925D8EDD28}" destId="{36D9B290-4B1D-435A-B729-F71E34ECAF58}" srcOrd="1" destOrd="0" presId="urn:microsoft.com/office/officeart/2005/8/layout/lProcess2"/>
    <dgm:cxn modelId="{F749ABF0-52F2-49BD-8A27-53A47568F9DB}" type="presOf" srcId="{84969D10-49AC-40DD-8AA5-B7A40C43BA4B}" destId="{B5462ED0-CFCB-43C2-BF73-CFAB9AD6EB9A}" srcOrd="0" destOrd="1" presId="urn:microsoft.com/office/officeart/2005/8/layout/lProcess2"/>
    <dgm:cxn modelId="{60030AF5-8498-4028-B9FD-704F97EABF32}" srcId="{13EE0A0D-759F-4AB2-B0DA-06C8AB012EF0}" destId="{A78A888F-DBA1-4449-94F6-D99A1C461C8D}" srcOrd="1" destOrd="0" parTransId="{89B93C97-C4E7-48AE-87FD-351EEA95AF21}" sibTransId="{7A575268-D65D-443D-8292-58E0186ACC58}"/>
    <dgm:cxn modelId="{4AA57DF7-5352-4FB9-8E1F-9493204B035B}" srcId="{6D0B3005-04B2-4222-8036-24781643A785}" destId="{271AD67D-C3A7-4D44-AF48-EED78971D019}" srcOrd="0" destOrd="0" parTransId="{F4CAFA84-BFA3-42B5-A0F0-FEF343D5E52C}" sibTransId="{C4689E80-3E18-49AE-B5B4-67BD906C8535}"/>
    <dgm:cxn modelId="{09201AFD-340B-46AD-9FC6-6875E76B6F4C}" type="presOf" srcId="{C847762B-C147-43C0-8E8D-AE1F2089CA98}" destId="{99576AD2-3056-4ADE-B4CF-9AD505075DF8}" srcOrd="0" destOrd="0" presId="urn:microsoft.com/office/officeart/2005/8/layout/lProcess2"/>
    <dgm:cxn modelId="{2F6A4BDA-A005-4D29-9ACA-6240B1204298}" type="presParOf" srcId="{0942C8BF-7AE9-47C5-98BA-C92B367275A6}" destId="{570B4FEC-C1FF-4AE9-A5F9-CACC38810212}" srcOrd="0" destOrd="0" presId="urn:microsoft.com/office/officeart/2005/8/layout/lProcess2"/>
    <dgm:cxn modelId="{BC9A6FFB-119A-4920-919E-BA262848797E}" type="presParOf" srcId="{570B4FEC-C1FF-4AE9-A5F9-CACC38810212}" destId="{9A160E16-C45F-4632-A0C7-05B4E33B22BC}" srcOrd="0" destOrd="0" presId="urn:microsoft.com/office/officeart/2005/8/layout/lProcess2"/>
    <dgm:cxn modelId="{20BBF322-DB9D-4918-9F9A-746E4648192A}" type="presParOf" srcId="{570B4FEC-C1FF-4AE9-A5F9-CACC38810212}" destId="{990CFE09-A39F-4328-82EE-480924A6D694}" srcOrd="1" destOrd="0" presId="urn:microsoft.com/office/officeart/2005/8/layout/lProcess2"/>
    <dgm:cxn modelId="{0E1B64ED-B930-4423-95B6-2431804867AA}" type="presParOf" srcId="{570B4FEC-C1FF-4AE9-A5F9-CACC38810212}" destId="{06FFD891-B83F-47D1-BC4D-B084DC59D1CE}" srcOrd="2" destOrd="0" presId="urn:microsoft.com/office/officeart/2005/8/layout/lProcess2"/>
    <dgm:cxn modelId="{82BC81A0-D474-4544-BAAF-619972B3A886}" type="presParOf" srcId="{06FFD891-B83F-47D1-BC4D-B084DC59D1CE}" destId="{1C08DA17-856A-4796-ADAD-1DCEF4111532}" srcOrd="0" destOrd="0" presId="urn:microsoft.com/office/officeart/2005/8/layout/lProcess2"/>
    <dgm:cxn modelId="{01AE5FD1-874B-4EC3-9699-37D6BAD0E8B3}" type="presParOf" srcId="{1C08DA17-856A-4796-ADAD-1DCEF4111532}" destId="{28BCEA58-7072-4048-B06E-2895378D7B68}" srcOrd="0" destOrd="0" presId="urn:microsoft.com/office/officeart/2005/8/layout/lProcess2"/>
    <dgm:cxn modelId="{F0FC3EAB-EC5D-44E0-BB23-552F121AC58C}" type="presParOf" srcId="{0942C8BF-7AE9-47C5-98BA-C92B367275A6}" destId="{B103ADCE-B115-4510-9988-2C415DCE5214}" srcOrd="1" destOrd="0" presId="urn:microsoft.com/office/officeart/2005/8/layout/lProcess2"/>
    <dgm:cxn modelId="{92B35FC8-6CAE-4EE2-A468-9C683E318F22}" type="presParOf" srcId="{0942C8BF-7AE9-47C5-98BA-C92B367275A6}" destId="{92C62085-942C-4C66-A977-9D12834E1114}" srcOrd="2" destOrd="0" presId="urn:microsoft.com/office/officeart/2005/8/layout/lProcess2"/>
    <dgm:cxn modelId="{AADCD82E-B6D8-4D94-8C36-404DE28CDB8B}" type="presParOf" srcId="{92C62085-942C-4C66-A977-9D12834E1114}" destId="{3E1540AE-64DF-4724-9E78-AFF30216805E}" srcOrd="0" destOrd="0" presId="urn:microsoft.com/office/officeart/2005/8/layout/lProcess2"/>
    <dgm:cxn modelId="{72403DE1-CE60-4AAF-A1CC-B4A725DED9B8}" type="presParOf" srcId="{92C62085-942C-4C66-A977-9D12834E1114}" destId="{DF8B5B3A-B679-4B4F-8AB9-20F48AA839EA}" srcOrd="1" destOrd="0" presId="urn:microsoft.com/office/officeart/2005/8/layout/lProcess2"/>
    <dgm:cxn modelId="{AC2033EB-C6C1-4322-B327-375525945C39}" type="presParOf" srcId="{92C62085-942C-4C66-A977-9D12834E1114}" destId="{BF1F5B8E-2707-441F-869D-146B246F0B2F}" srcOrd="2" destOrd="0" presId="urn:microsoft.com/office/officeart/2005/8/layout/lProcess2"/>
    <dgm:cxn modelId="{0289240B-066F-4713-B140-CE1CC8726293}" type="presParOf" srcId="{BF1F5B8E-2707-441F-869D-146B246F0B2F}" destId="{ABE6E41F-5739-4920-B17F-5FE40D98B8A2}" srcOrd="0" destOrd="0" presId="urn:microsoft.com/office/officeart/2005/8/layout/lProcess2"/>
    <dgm:cxn modelId="{2EE40B33-FE2F-4EFD-8952-959A5803C97E}" type="presParOf" srcId="{ABE6E41F-5739-4920-B17F-5FE40D98B8A2}" destId="{1771C962-8DDE-4372-8190-1362BF825C5E}" srcOrd="0" destOrd="0" presId="urn:microsoft.com/office/officeart/2005/8/layout/lProcess2"/>
    <dgm:cxn modelId="{ECDDD439-9166-4B48-AD55-C49139CBA834}" type="presParOf" srcId="{0942C8BF-7AE9-47C5-98BA-C92B367275A6}" destId="{FEAA4972-964B-4CE4-A734-B746B1231DD3}" srcOrd="3" destOrd="0" presId="urn:microsoft.com/office/officeart/2005/8/layout/lProcess2"/>
    <dgm:cxn modelId="{28E86650-A732-480F-A951-90DC60FFC104}" type="presParOf" srcId="{0942C8BF-7AE9-47C5-98BA-C92B367275A6}" destId="{4A030B0F-88C1-4A85-8366-F36060F48DD7}" srcOrd="4" destOrd="0" presId="urn:microsoft.com/office/officeart/2005/8/layout/lProcess2"/>
    <dgm:cxn modelId="{1E0083E9-EA50-409D-92AF-26AB2B751896}" type="presParOf" srcId="{4A030B0F-88C1-4A85-8366-F36060F48DD7}" destId="{1DEDB4E2-992A-405C-8453-FE18F7D8475B}" srcOrd="0" destOrd="0" presId="urn:microsoft.com/office/officeart/2005/8/layout/lProcess2"/>
    <dgm:cxn modelId="{18C55D68-E0BE-4410-8CD3-954756D3E239}" type="presParOf" srcId="{4A030B0F-88C1-4A85-8366-F36060F48DD7}" destId="{883FFA59-76D4-4A28-A1E9-AA0B4E0DF117}" srcOrd="1" destOrd="0" presId="urn:microsoft.com/office/officeart/2005/8/layout/lProcess2"/>
    <dgm:cxn modelId="{32A80071-B311-4CE8-B911-DD39EC8643EF}" type="presParOf" srcId="{4A030B0F-88C1-4A85-8366-F36060F48DD7}" destId="{E8D4AC7B-6571-4F22-BBA1-ACAEC3EED7BD}" srcOrd="2" destOrd="0" presId="urn:microsoft.com/office/officeart/2005/8/layout/lProcess2"/>
    <dgm:cxn modelId="{FE0D77F6-1B48-427D-B253-0CBA810C6541}" type="presParOf" srcId="{E8D4AC7B-6571-4F22-BBA1-ACAEC3EED7BD}" destId="{30F6C7E6-40A7-4A8C-9023-45EC1EE4450A}" srcOrd="0" destOrd="0" presId="urn:microsoft.com/office/officeart/2005/8/layout/lProcess2"/>
    <dgm:cxn modelId="{4B803ED5-E4A1-4422-BEC2-746A751834BF}" type="presParOf" srcId="{30F6C7E6-40A7-4A8C-9023-45EC1EE4450A}" destId="{60FBB01E-C756-4FD4-A0E9-17BC84D90942}" srcOrd="0" destOrd="0" presId="urn:microsoft.com/office/officeart/2005/8/layout/lProcess2"/>
    <dgm:cxn modelId="{7BDC9B91-A895-479A-A10E-C27335C35E92}" type="presParOf" srcId="{30F6C7E6-40A7-4A8C-9023-45EC1EE4450A}" destId="{A859F57B-0250-4E4A-9F9E-5779BA8534D7}" srcOrd="1" destOrd="0" presId="urn:microsoft.com/office/officeart/2005/8/layout/lProcess2"/>
    <dgm:cxn modelId="{F2581916-4929-4D78-A74C-55B95F3B3216}" type="presParOf" srcId="{30F6C7E6-40A7-4A8C-9023-45EC1EE4450A}" destId="{08E9FC1E-EBE3-42A6-8759-66B0485BAAD7}" srcOrd="2" destOrd="0" presId="urn:microsoft.com/office/officeart/2005/8/layout/lProcess2"/>
    <dgm:cxn modelId="{30DF8814-0935-4ACA-BA44-7CA6EF71C232}" type="presParOf" srcId="{30F6C7E6-40A7-4A8C-9023-45EC1EE4450A}" destId="{BA41E1FF-B699-4063-A57A-B3DD641024AB}" srcOrd="3" destOrd="0" presId="urn:microsoft.com/office/officeart/2005/8/layout/lProcess2"/>
    <dgm:cxn modelId="{6D8FEE9D-1641-49EF-85F0-86141CF8F54F}" type="presParOf" srcId="{30F6C7E6-40A7-4A8C-9023-45EC1EE4450A}" destId="{96E874F0-3120-4E91-874F-4A7861A3F4EF}" srcOrd="4" destOrd="0" presId="urn:microsoft.com/office/officeart/2005/8/layout/lProcess2"/>
    <dgm:cxn modelId="{88A438CB-034F-4E04-B57F-C46673FBAB28}" type="presParOf" srcId="{0942C8BF-7AE9-47C5-98BA-C92B367275A6}" destId="{E1C3DDCD-E5AC-48F0-9B6B-5E075B27EEA5}" srcOrd="5" destOrd="0" presId="urn:microsoft.com/office/officeart/2005/8/layout/lProcess2"/>
    <dgm:cxn modelId="{B056918B-9711-4700-99E6-4CCF61B50F54}" type="presParOf" srcId="{0942C8BF-7AE9-47C5-98BA-C92B367275A6}" destId="{B89A637C-24CF-4E5B-8846-E9B649340EC1}" srcOrd="6" destOrd="0" presId="urn:microsoft.com/office/officeart/2005/8/layout/lProcess2"/>
    <dgm:cxn modelId="{A5CFA264-5E93-4027-A8CF-B641CDC78DA7}" type="presParOf" srcId="{B89A637C-24CF-4E5B-8846-E9B649340EC1}" destId="{6A32227E-68A4-4086-8426-42700144EDCB}" srcOrd="0" destOrd="0" presId="urn:microsoft.com/office/officeart/2005/8/layout/lProcess2"/>
    <dgm:cxn modelId="{FD86BFCF-ABCB-4B43-9397-4B6FD4FA3A1A}" type="presParOf" srcId="{B89A637C-24CF-4E5B-8846-E9B649340EC1}" destId="{47A29063-F365-4514-9838-C4FF9B39EA79}" srcOrd="1" destOrd="0" presId="urn:microsoft.com/office/officeart/2005/8/layout/lProcess2"/>
    <dgm:cxn modelId="{D0808549-9786-4AEB-9EA8-5FCD5DFECC18}" type="presParOf" srcId="{B89A637C-24CF-4E5B-8846-E9B649340EC1}" destId="{70864B41-0E2A-42FF-9011-290226721512}" srcOrd="2" destOrd="0" presId="urn:microsoft.com/office/officeart/2005/8/layout/lProcess2"/>
    <dgm:cxn modelId="{A7B51243-165C-4A60-BFF6-48F729EAA4F4}" type="presParOf" srcId="{70864B41-0E2A-42FF-9011-290226721512}" destId="{276ABDA5-2191-4157-BFC0-E5381D2C5A62}" srcOrd="0" destOrd="0" presId="urn:microsoft.com/office/officeart/2005/8/layout/lProcess2"/>
    <dgm:cxn modelId="{2F20FB97-5A7B-4F31-A006-42F1B475FB0F}" type="presParOf" srcId="{276ABDA5-2191-4157-BFC0-E5381D2C5A62}" destId="{3EB6C83B-40A4-4BF3-88E0-826C39C12377}" srcOrd="0" destOrd="0" presId="urn:microsoft.com/office/officeart/2005/8/layout/lProcess2"/>
    <dgm:cxn modelId="{EA409516-0014-424F-B8E0-F80012FA2A48}" type="presParOf" srcId="{276ABDA5-2191-4157-BFC0-E5381D2C5A62}" destId="{E55B7477-1D6D-469A-8085-2B9FF80B3B92}" srcOrd="1" destOrd="0" presId="urn:microsoft.com/office/officeart/2005/8/layout/lProcess2"/>
    <dgm:cxn modelId="{4F86FE2A-AD96-4530-A56B-DE58208772A8}" type="presParOf" srcId="{276ABDA5-2191-4157-BFC0-E5381D2C5A62}" destId="{99576AD2-3056-4ADE-B4CF-9AD505075DF8}" srcOrd="2" destOrd="0" presId="urn:microsoft.com/office/officeart/2005/8/layout/lProcess2"/>
    <dgm:cxn modelId="{46A1D8E2-DA9D-4F33-836C-F23383234446}" type="presParOf" srcId="{0942C8BF-7AE9-47C5-98BA-C92B367275A6}" destId="{0E8271C8-5E20-410B-B32A-95CB4E653FFD}" srcOrd="7" destOrd="0" presId="urn:microsoft.com/office/officeart/2005/8/layout/lProcess2"/>
    <dgm:cxn modelId="{CBD68B9E-FFC1-499F-AA1E-875E22553D2F}" type="presParOf" srcId="{0942C8BF-7AE9-47C5-98BA-C92B367275A6}" destId="{2132956D-CAFA-4384-8167-2D1EF4330729}" srcOrd="8" destOrd="0" presId="urn:microsoft.com/office/officeart/2005/8/layout/lProcess2"/>
    <dgm:cxn modelId="{B2B38B52-2E56-481A-9275-42FB87E155AB}" type="presParOf" srcId="{2132956D-CAFA-4384-8167-2D1EF4330729}" destId="{1CA33280-3313-4E37-8264-6ED3C8136350}" srcOrd="0" destOrd="0" presId="urn:microsoft.com/office/officeart/2005/8/layout/lProcess2"/>
    <dgm:cxn modelId="{0B4F5696-05CA-42DA-BA00-67C9CEFE8761}" type="presParOf" srcId="{2132956D-CAFA-4384-8167-2D1EF4330729}" destId="{36D9B290-4B1D-435A-B729-F71E34ECAF58}" srcOrd="1" destOrd="0" presId="urn:microsoft.com/office/officeart/2005/8/layout/lProcess2"/>
    <dgm:cxn modelId="{715867CE-71A8-416F-8535-97004CCBFA3F}" type="presParOf" srcId="{2132956D-CAFA-4384-8167-2D1EF4330729}" destId="{5899F4AD-57BC-4B33-AA65-5105996432CA}" srcOrd="2" destOrd="0" presId="urn:microsoft.com/office/officeart/2005/8/layout/lProcess2"/>
    <dgm:cxn modelId="{DE0FDFAE-7335-4C7F-9751-4921A4E95326}" type="presParOf" srcId="{5899F4AD-57BC-4B33-AA65-5105996432CA}" destId="{6DB200DC-4092-4977-9FB7-4AFF1645B0B2}" srcOrd="0" destOrd="0" presId="urn:microsoft.com/office/officeart/2005/8/layout/lProcess2"/>
    <dgm:cxn modelId="{61B3EB72-8F19-415C-AE60-B3EF3D90721D}" type="presParOf" srcId="{6DB200DC-4092-4977-9FB7-4AFF1645B0B2}" destId="{1AC14A15-69A4-4459-9295-38801B58595F}" srcOrd="0" destOrd="0" presId="urn:microsoft.com/office/officeart/2005/8/layout/lProcess2"/>
    <dgm:cxn modelId="{BCC3CDBA-F226-4C99-B0AE-A4B8D5D7DECA}" type="presParOf" srcId="{6DB200DC-4092-4977-9FB7-4AFF1645B0B2}" destId="{FB36F2BA-5AD9-4C94-BF9B-176AE1902352}" srcOrd="1" destOrd="0" presId="urn:microsoft.com/office/officeart/2005/8/layout/lProcess2"/>
    <dgm:cxn modelId="{D9581837-BC71-4475-9DCC-F6CC0F47B482}" type="presParOf" srcId="{6DB200DC-4092-4977-9FB7-4AFF1645B0B2}" destId="{B5462ED0-CFCB-43C2-BF73-CFAB9AD6EB9A}" srcOrd="2" destOrd="0" presId="urn:microsoft.com/office/officeart/2005/8/layout/lProcess2"/>
    <dgm:cxn modelId="{EE405377-1631-4524-964F-0BD8C771960F}" type="presParOf" srcId="{0942C8BF-7AE9-47C5-98BA-C92B367275A6}" destId="{B0BA0CDA-A897-433D-BD3A-802C13FCAE67}" srcOrd="9" destOrd="0" presId="urn:microsoft.com/office/officeart/2005/8/layout/lProcess2"/>
    <dgm:cxn modelId="{2D11ACC7-5A27-43E3-9EC3-B99FF98EA387}" type="presParOf" srcId="{0942C8BF-7AE9-47C5-98BA-C92B367275A6}" destId="{E53EC1E8-ECF6-47B3-82F2-A6A2FB52A745}" srcOrd="10" destOrd="0" presId="urn:microsoft.com/office/officeart/2005/8/layout/lProcess2"/>
    <dgm:cxn modelId="{CC0116E4-40A1-4C73-B9FC-386CC132BDE8}" type="presParOf" srcId="{E53EC1E8-ECF6-47B3-82F2-A6A2FB52A745}" destId="{E01821A9-17F1-45F4-A9C9-49DC86AC79E4}" srcOrd="0" destOrd="0" presId="urn:microsoft.com/office/officeart/2005/8/layout/lProcess2"/>
    <dgm:cxn modelId="{B6A13501-44E8-47F6-A4C6-FA6A4A16D622}" type="presParOf" srcId="{E53EC1E8-ECF6-47B3-82F2-A6A2FB52A745}" destId="{10DE0E3B-E4B8-44D1-B0F3-69DF02D76D2C}" srcOrd="1" destOrd="0" presId="urn:microsoft.com/office/officeart/2005/8/layout/lProcess2"/>
    <dgm:cxn modelId="{11E3D5C1-F00E-419D-B95B-27A67979CB97}" type="presParOf" srcId="{E53EC1E8-ECF6-47B3-82F2-A6A2FB52A745}" destId="{FF18164F-A93B-43A6-923D-29565A350522}" srcOrd="2" destOrd="0" presId="urn:microsoft.com/office/officeart/2005/8/layout/lProcess2"/>
    <dgm:cxn modelId="{C938625A-4793-4785-A8F8-A72A727EACDA}" type="presParOf" srcId="{FF18164F-A93B-43A6-923D-29565A350522}" destId="{D14893BB-3C3F-4D98-8FE3-62796A2E21DD}" srcOrd="0" destOrd="0" presId="urn:microsoft.com/office/officeart/2005/8/layout/lProcess2"/>
    <dgm:cxn modelId="{0824DAB4-719B-45BA-B246-D8D941F0CC19}" type="presParOf" srcId="{D14893BB-3C3F-4D98-8FE3-62796A2E21DD}" destId="{C59EFC16-1A3C-48D7-873C-3729F660C12A}" srcOrd="0" destOrd="0" presId="urn:microsoft.com/office/officeart/2005/8/layout/lProcess2"/>
    <dgm:cxn modelId="{3DC37F8B-F103-4343-A277-8B64CACBAC0A}" type="presParOf" srcId="{D14893BB-3C3F-4D98-8FE3-62796A2E21DD}" destId="{735A88B1-FE0F-4A5D-8BA0-A6832D4103A9}" srcOrd="1" destOrd="0" presId="urn:microsoft.com/office/officeart/2005/8/layout/lProcess2"/>
    <dgm:cxn modelId="{19F3D722-8F69-4F53-82EC-015B10729EDC}" type="presParOf" srcId="{D14893BB-3C3F-4D98-8FE3-62796A2E21DD}" destId="{01598876-5DA2-48F5-B311-924E014D810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467E95-3D5E-4B09-9A55-45E8100EBB1A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7FCCAD64-678B-49A1-A6E8-53E0F759CC7D}">
      <dgm:prSet phldrT="[Texto]" custT="1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800" noProof="0">
              <a:latin typeface="Trebuchet MS" panose="020B0603020202020204" pitchFamily="34" charset="0"/>
            </a:rPr>
            <a:t>Feature Extraction</a:t>
          </a:r>
        </a:p>
      </dgm:t>
    </dgm:pt>
    <dgm:pt modelId="{4F57BACD-C3A7-4A17-B51B-49E46DE2B451}" type="parTrans" cxnId="{4F0BFFCC-2D22-4596-AA74-AB15DCBADC4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592577A5-1ED4-4DAA-BB64-3F5C46C6BBAE}" type="sibTrans" cxnId="{4F0BFFCC-2D22-4596-AA74-AB15DCBADC4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FD7B5747-5F25-4E1A-9928-E05986F0B0AD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>
              <a:latin typeface="Trebuchet MS" panose="020B0603020202020204" pitchFamily="34" charset="0"/>
            </a:rPr>
            <a:t>Autoregressive Model (AR)</a:t>
          </a:r>
        </a:p>
      </dgm:t>
    </dgm:pt>
    <dgm:pt modelId="{1C1D8E06-6D20-4D2D-AA92-0E5CB39861AA}" type="parTrans" cxnId="{E2015FE1-2B89-4590-A17A-B062B7876196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982E42AA-B0F2-4F48-9AE6-32765845C426}" type="sibTrans" cxnId="{E2015FE1-2B89-4590-A17A-B062B7876196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B05B9E7B-A6EA-4D17-B95D-7E925D8EDD28}">
      <dgm:prSet phldrT="[Texto]" custT="1"/>
      <dgm:spPr>
        <a:solidFill>
          <a:schemeClr val="bg2"/>
        </a:solidFill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Model Training</a:t>
          </a:r>
        </a:p>
      </dgm:t>
    </dgm:pt>
    <dgm:pt modelId="{4A2A0D86-54BC-42EA-8044-F2D0FF0E0C54}" type="parTrans" cxnId="{E27F0E69-336F-4D7D-A817-AA85E825C3E5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72197B31-333A-4D98-B3CF-A1E42121823A}" type="sibTrans" cxnId="{E27F0E69-336F-4D7D-A817-AA85E825C3E5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6D0B3005-04B2-4222-8036-24781643A785}">
      <dgm:prSet phldrT="[Texto]" custT="1"/>
      <dgm:spPr>
        <a:solidFill>
          <a:schemeClr val="bg2"/>
        </a:solidFill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Model Evaluation</a:t>
          </a:r>
        </a:p>
      </dgm:t>
    </dgm:pt>
    <dgm:pt modelId="{083EF61C-9D0E-4085-856E-81B3D38ED236}" type="parTrans" cxnId="{3833D1AC-CFCE-43F6-BA5F-B434B0AC7AF7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DA4DB77F-20A8-4561-A437-08E96A493D6D}" type="sibTrans" cxnId="{3833D1AC-CFCE-43F6-BA5F-B434B0AC7AF7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84969D10-49AC-40DD-8AA5-B7A40C43BA4B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200" noProof="0">
              <a:latin typeface="Trebuchet MS" panose="020B0603020202020204" pitchFamily="34" charset="0"/>
            </a:rPr>
            <a:t>Hyperparameter search</a:t>
          </a:r>
        </a:p>
      </dgm:t>
    </dgm:pt>
    <dgm:pt modelId="{9DB2CD8D-A38E-48D7-83AC-66B91592E391}" type="parTrans" cxnId="{45F4C535-8D24-4FD3-BE9E-80117883A18C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2CB2F2B9-9F6B-4B58-925D-BF9F77EE1D8A}" type="sibTrans" cxnId="{45F4C535-8D24-4FD3-BE9E-80117883A18C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271AD67D-C3A7-4D44-AF48-EED78971D0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>
              <a:latin typeface="Trebuchet MS" panose="020B0603020202020204" pitchFamily="34" charset="0"/>
            </a:rPr>
            <a:t>Statistical Evaluation</a:t>
          </a:r>
        </a:p>
      </dgm:t>
    </dgm:pt>
    <dgm:pt modelId="{F4CAFA84-BFA3-42B5-A0F0-FEF343D5E52C}" type="parTrans" cxnId="{4AA57DF7-5352-4FB9-8E1F-9493204B035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C4689E80-3E18-49AE-B5B4-67BD906C8535}" type="sibTrans" cxnId="{4AA57DF7-5352-4FB9-8E1F-9493204B035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AF4B8438-EB9E-47D5-B8EE-45D897AE7D87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kern="1200" noProof="0">
              <a:latin typeface="Trebuchet MS" panose="020B0603020202020204" pitchFamily="34" charset="0"/>
            </a:rPr>
            <a:t>Train/</a:t>
          </a:r>
          <a:r>
            <a:rPr lang="en-US" sz="1400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 pitchFamily="34" charset="0"/>
              <a:ea typeface="+mn-ea"/>
              <a:cs typeface="+mn-cs"/>
            </a:rPr>
            <a:t>Test</a:t>
          </a:r>
          <a:r>
            <a:rPr lang="en-US" sz="1400" kern="1200" noProof="0">
              <a:latin typeface="Trebuchet MS" panose="020B0603020202020204" pitchFamily="34" charset="0"/>
            </a:rPr>
            <a:t> Split</a:t>
          </a:r>
        </a:p>
      </dgm:t>
    </dgm:pt>
    <dgm:pt modelId="{58C08D4D-4454-4C48-826D-E3CD2527A342}" type="parTrans" cxnId="{F5D9ED3E-FE19-446F-9E05-A35294D7D37C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EAF54FA5-572D-4B55-B20C-C99A2B2F5F60}" type="sibTrans" cxnId="{F5D9ED3E-FE19-446F-9E05-A35294D7D37C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C847762B-C147-43C0-8E8D-AE1F2089CA98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>
              <a:latin typeface="Trebuchet MS" panose="020B0603020202020204" pitchFamily="34" charset="0"/>
            </a:rPr>
            <a:t>Features Scaling</a:t>
          </a:r>
        </a:p>
      </dgm:t>
    </dgm:pt>
    <dgm:pt modelId="{9EFBF0D7-88DF-47B8-A6C1-21F3AA3EBDFD}" type="parTrans" cxnId="{EC88D439-3E0A-4AF7-B9B7-933224961D5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76265956-C267-4CFB-8C07-C3768F3B9EEC}" type="sibTrans" cxnId="{EC88D439-3E0A-4AF7-B9B7-933224961D5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1E205101-6387-4810-9C28-C43C42D609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>
              <a:latin typeface="Trebuchet MS" panose="020B0603020202020204" pitchFamily="34" charset="0"/>
            </a:rPr>
            <a:t>Confusion Matrices</a:t>
          </a:r>
        </a:p>
      </dgm:t>
    </dgm:pt>
    <dgm:pt modelId="{CAA916F1-D2A0-4D44-9BFE-C847BC37FDE6}" type="parTrans" cxnId="{84539E0E-8284-4F1B-B959-8EAB3CA3836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8DFD5A75-B92A-44EF-940E-D8141FCBC564}" type="sibTrans" cxnId="{84539E0E-8284-4F1B-B959-8EAB3CA3836B}">
      <dgm:prSet/>
      <dgm:spPr/>
      <dgm:t>
        <a:bodyPr/>
        <a:lstStyle/>
        <a:p>
          <a:pPr>
            <a:lnSpc>
              <a:spcPct val="100000"/>
            </a:lnSpc>
          </a:pPr>
          <a:endParaRPr lang="en-US" sz="3200" noProof="0">
            <a:latin typeface="Trebuchet MS" panose="020B0603020202020204" pitchFamily="34" charset="0"/>
          </a:endParaRPr>
        </a:p>
      </dgm:t>
    </dgm:pt>
    <dgm:pt modelId="{99A3C311-D22D-4274-A957-B4F1A7E90B0E}">
      <dgm:prSet custT="1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Data Preparation</a:t>
          </a:r>
          <a:endParaRPr lang="en-US" sz="1800" noProof="0">
            <a:latin typeface="Trebuchet MS" panose="020B0603020202020204" pitchFamily="34" charset="0"/>
          </a:endParaRPr>
        </a:p>
      </dgm:t>
    </dgm:pt>
    <dgm:pt modelId="{C9A94007-52FC-4D06-A04D-EA8C4AAD9FA5}" type="parTrans" cxnId="{7454E337-04B1-4CDD-B450-B8374BFCF805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6EDFE068-E006-41FB-978E-007C8D0C9723}" type="sibTrans" cxnId="{7454E337-04B1-4CDD-B450-B8374BFCF805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13EE0A0D-759F-4AB2-B0DA-06C8AB012EF0}">
      <dgm:prSet phldrT="[Texto]" custT="1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800" noProof="0">
              <a:latin typeface="Trebuchet MS" panose="020B0603020202020204" pitchFamily="34" charset="0"/>
            </a:rPr>
            <a:t>Exploratory Analysis</a:t>
          </a:r>
        </a:p>
      </dgm:t>
    </dgm:pt>
    <dgm:pt modelId="{6DCC5C9D-B77A-4CC6-AF71-20CA155B01C7}" type="parTrans" cxnId="{6AF13107-B35C-415C-80F2-608C64BCB751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6B579EC3-623C-4E69-83D0-635C432F20B5}" type="sibTrans" cxnId="{6AF13107-B35C-415C-80F2-608C64BCB751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F20B21B1-288E-4E57-9806-34B7C11B17C1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>
              <a:latin typeface="Trebuchet MS" panose="020B0603020202020204" pitchFamily="34" charset="0"/>
            </a:rPr>
            <a:t>Principal Component Analysis (PCA)</a:t>
          </a:r>
          <a:endParaRPr lang="en-US" sz="1200" noProof="0">
            <a:latin typeface="Trebuchet MS" panose="020B0603020202020204" pitchFamily="34" charset="0"/>
          </a:endParaRPr>
        </a:p>
      </dgm:t>
    </dgm:pt>
    <dgm:pt modelId="{4B7E15E9-B2B7-4878-A2E3-EF94E9CF4791}" type="parTrans" cxnId="{79076CD3-A11D-46E3-98B1-76BE8DE25F1C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41D8F0D6-60B2-475F-8012-B1A33ABEBEAD}" type="sibTrans" cxnId="{79076CD3-A11D-46E3-98B1-76BE8DE25F1C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B7E4F79A-23FD-4737-BDB9-F3C47A7FB276}">
      <dgm:prSet phldrT="[Texto]" custT="1"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800" noProof="0">
              <a:latin typeface="Trebuchet MS" panose="020B0603020202020204" pitchFamily="34" charset="0"/>
            </a:rPr>
            <a:t>Dimensionality Reduction</a:t>
          </a:r>
        </a:p>
      </dgm:t>
    </dgm:pt>
    <dgm:pt modelId="{D184F028-8D64-4BEA-A961-1E28F99AF43D}" type="parTrans" cxnId="{8C6B9B58-4695-4CBB-B499-229F96D34A53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EB4B9F7A-05D5-4A17-B696-FE3BFBB38928}" type="sibTrans" cxnId="{8C6B9B58-4695-4CBB-B499-229F96D34A53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E844F1CD-258C-4408-AD8F-36434FE9FC0F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>
              <a:latin typeface="Trebuchet MS" panose="020B0603020202020204" pitchFamily="34" charset="0"/>
            </a:rPr>
            <a:t>Cross plots</a:t>
          </a:r>
        </a:p>
      </dgm:t>
    </dgm:pt>
    <dgm:pt modelId="{45B07C83-66E5-4948-B540-9205BDED9534}" type="parTrans" cxnId="{49A5D373-7635-41F1-B435-8066B8619A76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A1C465AA-0E49-4B4F-B33A-15494BF44320}" type="sibTrans" cxnId="{49A5D373-7635-41F1-B435-8066B8619A76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A78A888F-DBA1-4449-94F6-D99A1C461C8D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>
              <a:latin typeface="Trebuchet MS" panose="020B0603020202020204" pitchFamily="34" charset="0"/>
            </a:rPr>
            <a:t>Correlation plots</a:t>
          </a:r>
        </a:p>
      </dgm:t>
    </dgm:pt>
    <dgm:pt modelId="{89B93C97-C4E7-48AE-87FD-351EEA95AF21}" type="parTrans" cxnId="{60030AF5-8498-4028-B9FD-704F97EABF32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7A575268-D65D-443D-8292-58E0186ACC58}" type="sibTrans" cxnId="{60030AF5-8498-4028-B9FD-704F97EABF32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B6D39A12-975D-4222-8A26-27484634F0C2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noProof="0">
              <a:latin typeface="Trebuchet MS" panose="020B0603020202020204" pitchFamily="34" charset="0"/>
            </a:rPr>
            <a:t>Series plots</a:t>
          </a:r>
        </a:p>
      </dgm:t>
    </dgm:pt>
    <dgm:pt modelId="{C6D88E2F-756E-4DCD-A62F-1100F975983A}" type="parTrans" cxnId="{976B1A99-EDA6-44E5-AAAD-625D7A804F90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2D1C3E2F-532D-4653-B9E3-263C6BF06362}" type="sibTrans" cxnId="{976B1A99-EDA6-44E5-AAAD-625D7A804F90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29F20CDC-0E06-4BA3-BB85-FA277FDEA7C8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 pitchFamily="34" charset="0"/>
              <a:ea typeface="+mn-ea"/>
              <a:cs typeface="+mn-cs"/>
            </a:rPr>
            <a:t>Neural Networks</a:t>
          </a:r>
        </a:p>
      </dgm:t>
    </dgm:pt>
    <dgm:pt modelId="{6DE20956-D605-4821-B1D4-72F9A577CF87}" type="parTrans" cxnId="{17952C8F-4036-4508-AFB3-4AD8B774DD66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FA721C76-23D8-44E2-8DED-E5CF45BB88DB}" type="sibTrans" cxnId="{17952C8F-4036-4508-AFB3-4AD8B774DD66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EF661634-7700-4EA7-BA20-2E894B7406A8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noProof="0">
              <a:latin typeface="Trebuchet MS" panose="020B0603020202020204" pitchFamily="34" charset="0"/>
            </a:rPr>
            <a:t>Other Classifiers</a:t>
          </a:r>
        </a:p>
      </dgm:t>
    </dgm:pt>
    <dgm:pt modelId="{8BFD1A0A-B7D4-4DF8-8597-39245C84A2F1}" type="parTrans" cxnId="{F6301835-2E57-4639-9502-06EC3888869D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20BE841A-D75C-4E6B-B9E6-9288F18C4168}" type="sibTrans" cxnId="{F6301835-2E57-4639-9502-06EC3888869D}">
      <dgm:prSet/>
      <dgm:spPr/>
      <dgm:t>
        <a:bodyPr/>
        <a:lstStyle/>
        <a:p>
          <a:endParaRPr lang="en-US" sz="2400" noProof="0">
            <a:latin typeface="Trebuchet MS" panose="020B0603020202020204" pitchFamily="34" charset="0"/>
          </a:endParaRPr>
        </a:p>
      </dgm:t>
    </dgm:pt>
    <dgm:pt modelId="{F13B21B8-49B8-4BF8-BEE9-6BDB0C5B05A3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400" noProof="0">
              <a:latin typeface="Trebuchet MS" panose="020B0603020202020204" pitchFamily="34" charset="0"/>
            </a:rPr>
            <a:t>K-fold cross validation</a:t>
          </a:r>
          <a:endParaRPr lang="en-US" sz="1200" noProof="0">
            <a:latin typeface="Trebuchet MS" panose="020B0603020202020204" pitchFamily="34" charset="0"/>
          </a:endParaRPr>
        </a:p>
      </dgm:t>
    </dgm:pt>
    <dgm:pt modelId="{31632637-9C19-47C8-A186-5A6DC6D46F2D}" type="parTrans" cxnId="{0B63AD9F-6B96-4823-9D94-3F96C89B6B96}">
      <dgm:prSet/>
      <dgm:spPr/>
      <dgm:t>
        <a:bodyPr/>
        <a:lstStyle/>
        <a:p>
          <a:endParaRPr lang="en-GB"/>
        </a:p>
      </dgm:t>
    </dgm:pt>
    <dgm:pt modelId="{D9B13DCC-A199-46FD-8AC7-A0EC46FE36EE}" type="sibTrans" cxnId="{0B63AD9F-6B96-4823-9D94-3F96C89B6B96}">
      <dgm:prSet/>
      <dgm:spPr/>
      <dgm:t>
        <a:bodyPr/>
        <a:lstStyle/>
        <a:p>
          <a:endParaRPr lang="en-GB"/>
        </a:p>
      </dgm:t>
    </dgm:pt>
    <dgm:pt modelId="{0942C8BF-7AE9-47C5-98BA-C92B367275A6}" type="pres">
      <dgm:prSet presAssocID="{EC467E95-3D5E-4B09-9A55-45E8100EBB1A}" presName="theList" presStyleCnt="0">
        <dgm:presLayoutVars>
          <dgm:dir/>
          <dgm:animLvl val="lvl"/>
          <dgm:resizeHandles val="exact"/>
        </dgm:presLayoutVars>
      </dgm:prSet>
      <dgm:spPr/>
    </dgm:pt>
    <dgm:pt modelId="{570B4FEC-C1FF-4AE9-A5F9-CACC38810212}" type="pres">
      <dgm:prSet presAssocID="{7FCCAD64-678B-49A1-A6E8-53E0F759CC7D}" presName="compNode" presStyleCnt="0"/>
      <dgm:spPr/>
    </dgm:pt>
    <dgm:pt modelId="{9A160E16-C45F-4632-A0C7-05B4E33B22BC}" type="pres">
      <dgm:prSet presAssocID="{7FCCAD64-678B-49A1-A6E8-53E0F759CC7D}" presName="aNode" presStyleLbl="bgShp" presStyleIdx="0" presStyleCnt="6"/>
      <dgm:spPr/>
    </dgm:pt>
    <dgm:pt modelId="{990CFE09-A39F-4328-82EE-480924A6D694}" type="pres">
      <dgm:prSet presAssocID="{7FCCAD64-678B-49A1-A6E8-53E0F759CC7D}" presName="textNode" presStyleLbl="bgShp" presStyleIdx="0" presStyleCnt="6"/>
      <dgm:spPr/>
    </dgm:pt>
    <dgm:pt modelId="{06FFD891-B83F-47D1-BC4D-B084DC59D1CE}" type="pres">
      <dgm:prSet presAssocID="{7FCCAD64-678B-49A1-A6E8-53E0F759CC7D}" presName="compChildNode" presStyleCnt="0"/>
      <dgm:spPr/>
    </dgm:pt>
    <dgm:pt modelId="{1C08DA17-856A-4796-ADAD-1DCEF4111532}" type="pres">
      <dgm:prSet presAssocID="{7FCCAD64-678B-49A1-A6E8-53E0F759CC7D}" presName="theInnerList" presStyleCnt="0"/>
      <dgm:spPr/>
    </dgm:pt>
    <dgm:pt modelId="{28BCEA58-7072-4048-B06E-2895378D7B68}" type="pres">
      <dgm:prSet presAssocID="{FD7B5747-5F25-4E1A-9928-E05986F0B0AD}" presName="childNode" presStyleLbl="node1" presStyleIdx="0" presStyleCnt="12">
        <dgm:presLayoutVars>
          <dgm:bulletEnabled val="1"/>
        </dgm:presLayoutVars>
      </dgm:prSet>
      <dgm:spPr/>
    </dgm:pt>
    <dgm:pt modelId="{B103ADCE-B115-4510-9988-2C415DCE5214}" type="pres">
      <dgm:prSet presAssocID="{7FCCAD64-678B-49A1-A6E8-53E0F759CC7D}" presName="aSpace" presStyleCnt="0"/>
      <dgm:spPr/>
    </dgm:pt>
    <dgm:pt modelId="{92C62085-942C-4C66-A977-9D12834E1114}" type="pres">
      <dgm:prSet presAssocID="{B7E4F79A-23FD-4737-BDB9-F3C47A7FB276}" presName="compNode" presStyleCnt="0"/>
      <dgm:spPr/>
    </dgm:pt>
    <dgm:pt modelId="{3E1540AE-64DF-4724-9E78-AFF30216805E}" type="pres">
      <dgm:prSet presAssocID="{B7E4F79A-23FD-4737-BDB9-F3C47A7FB276}" presName="aNode" presStyleLbl="bgShp" presStyleIdx="1" presStyleCnt="6"/>
      <dgm:spPr/>
    </dgm:pt>
    <dgm:pt modelId="{DF8B5B3A-B679-4B4F-8AB9-20F48AA839EA}" type="pres">
      <dgm:prSet presAssocID="{B7E4F79A-23FD-4737-BDB9-F3C47A7FB276}" presName="textNode" presStyleLbl="bgShp" presStyleIdx="1" presStyleCnt="6"/>
      <dgm:spPr/>
    </dgm:pt>
    <dgm:pt modelId="{BF1F5B8E-2707-441F-869D-146B246F0B2F}" type="pres">
      <dgm:prSet presAssocID="{B7E4F79A-23FD-4737-BDB9-F3C47A7FB276}" presName="compChildNode" presStyleCnt="0"/>
      <dgm:spPr/>
    </dgm:pt>
    <dgm:pt modelId="{ABE6E41F-5739-4920-B17F-5FE40D98B8A2}" type="pres">
      <dgm:prSet presAssocID="{B7E4F79A-23FD-4737-BDB9-F3C47A7FB276}" presName="theInnerList" presStyleCnt="0"/>
      <dgm:spPr/>
    </dgm:pt>
    <dgm:pt modelId="{1771C962-8DDE-4372-8190-1362BF825C5E}" type="pres">
      <dgm:prSet presAssocID="{F20B21B1-288E-4E57-9806-34B7C11B17C1}" presName="childNode" presStyleLbl="node1" presStyleIdx="1" presStyleCnt="12">
        <dgm:presLayoutVars>
          <dgm:bulletEnabled val="1"/>
        </dgm:presLayoutVars>
      </dgm:prSet>
      <dgm:spPr/>
    </dgm:pt>
    <dgm:pt modelId="{FEAA4972-964B-4CE4-A734-B746B1231DD3}" type="pres">
      <dgm:prSet presAssocID="{B7E4F79A-23FD-4737-BDB9-F3C47A7FB276}" presName="aSpace" presStyleCnt="0"/>
      <dgm:spPr/>
    </dgm:pt>
    <dgm:pt modelId="{4A030B0F-88C1-4A85-8366-F36060F48DD7}" type="pres">
      <dgm:prSet presAssocID="{13EE0A0D-759F-4AB2-B0DA-06C8AB012EF0}" presName="compNode" presStyleCnt="0"/>
      <dgm:spPr/>
    </dgm:pt>
    <dgm:pt modelId="{1DEDB4E2-992A-405C-8453-FE18F7D8475B}" type="pres">
      <dgm:prSet presAssocID="{13EE0A0D-759F-4AB2-B0DA-06C8AB012EF0}" presName="aNode" presStyleLbl="bgShp" presStyleIdx="2" presStyleCnt="6"/>
      <dgm:spPr/>
    </dgm:pt>
    <dgm:pt modelId="{883FFA59-76D4-4A28-A1E9-AA0B4E0DF117}" type="pres">
      <dgm:prSet presAssocID="{13EE0A0D-759F-4AB2-B0DA-06C8AB012EF0}" presName="textNode" presStyleLbl="bgShp" presStyleIdx="2" presStyleCnt="6"/>
      <dgm:spPr/>
    </dgm:pt>
    <dgm:pt modelId="{E8D4AC7B-6571-4F22-BBA1-ACAEC3EED7BD}" type="pres">
      <dgm:prSet presAssocID="{13EE0A0D-759F-4AB2-B0DA-06C8AB012EF0}" presName="compChildNode" presStyleCnt="0"/>
      <dgm:spPr/>
    </dgm:pt>
    <dgm:pt modelId="{30F6C7E6-40A7-4A8C-9023-45EC1EE4450A}" type="pres">
      <dgm:prSet presAssocID="{13EE0A0D-759F-4AB2-B0DA-06C8AB012EF0}" presName="theInnerList" presStyleCnt="0"/>
      <dgm:spPr/>
    </dgm:pt>
    <dgm:pt modelId="{60FBB01E-C756-4FD4-A0E9-17BC84D90942}" type="pres">
      <dgm:prSet presAssocID="{E844F1CD-258C-4408-AD8F-36434FE9FC0F}" presName="childNode" presStyleLbl="node1" presStyleIdx="2" presStyleCnt="12">
        <dgm:presLayoutVars>
          <dgm:bulletEnabled val="1"/>
        </dgm:presLayoutVars>
      </dgm:prSet>
      <dgm:spPr/>
    </dgm:pt>
    <dgm:pt modelId="{A859F57B-0250-4E4A-9F9E-5779BA8534D7}" type="pres">
      <dgm:prSet presAssocID="{E844F1CD-258C-4408-AD8F-36434FE9FC0F}" presName="aSpace2" presStyleCnt="0"/>
      <dgm:spPr/>
    </dgm:pt>
    <dgm:pt modelId="{08E9FC1E-EBE3-42A6-8759-66B0485BAAD7}" type="pres">
      <dgm:prSet presAssocID="{A78A888F-DBA1-4449-94F6-D99A1C461C8D}" presName="childNode" presStyleLbl="node1" presStyleIdx="3" presStyleCnt="12">
        <dgm:presLayoutVars>
          <dgm:bulletEnabled val="1"/>
        </dgm:presLayoutVars>
      </dgm:prSet>
      <dgm:spPr/>
    </dgm:pt>
    <dgm:pt modelId="{BA41E1FF-B699-4063-A57A-B3DD641024AB}" type="pres">
      <dgm:prSet presAssocID="{A78A888F-DBA1-4449-94F6-D99A1C461C8D}" presName="aSpace2" presStyleCnt="0"/>
      <dgm:spPr/>
    </dgm:pt>
    <dgm:pt modelId="{96E874F0-3120-4E91-874F-4A7861A3F4EF}" type="pres">
      <dgm:prSet presAssocID="{B6D39A12-975D-4222-8A26-27484634F0C2}" presName="childNode" presStyleLbl="node1" presStyleIdx="4" presStyleCnt="12">
        <dgm:presLayoutVars>
          <dgm:bulletEnabled val="1"/>
        </dgm:presLayoutVars>
      </dgm:prSet>
      <dgm:spPr/>
    </dgm:pt>
    <dgm:pt modelId="{E1C3DDCD-E5AC-48F0-9B6B-5E075B27EEA5}" type="pres">
      <dgm:prSet presAssocID="{13EE0A0D-759F-4AB2-B0DA-06C8AB012EF0}" presName="aSpace" presStyleCnt="0"/>
      <dgm:spPr/>
    </dgm:pt>
    <dgm:pt modelId="{B89A637C-24CF-4E5B-8846-E9B649340EC1}" type="pres">
      <dgm:prSet presAssocID="{99A3C311-D22D-4274-A957-B4F1A7E90B0E}" presName="compNode" presStyleCnt="0"/>
      <dgm:spPr/>
    </dgm:pt>
    <dgm:pt modelId="{6A32227E-68A4-4086-8426-42700144EDCB}" type="pres">
      <dgm:prSet presAssocID="{99A3C311-D22D-4274-A957-B4F1A7E90B0E}" presName="aNode" presStyleLbl="bgShp" presStyleIdx="3" presStyleCnt="6"/>
      <dgm:spPr/>
    </dgm:pt>
    <dgm:pt modelId="{47A29063-F365-4514-9838-C4FF9B39EA79}" type="pres">
      <dgm:prSet presAssocID="{99A3C311-D22D-4274-A957-B4F1A7E90B0E}" presName="textNode" presStyleLbl="bgShp" presStyleIdx="3" presStyleCnt="6"/>
      <dgm:spPr/>
    </dgm:pt>
    <dgm:pt modelId="{70864B41-0E2A-42FF-9011-290226721512}" type="pres">
      <dgm:prSet presAssocID="{99A3C311-D22D-4274-A957-B4F1A7E90B0E}" presName="compChildNode" presStyleCnt="0"/>
      <dgm:spPr/>
    </dgm:pt>
    <dgm:pt modelId="{276ABDA5-2191-4157-BFC0-E5381D2C5A62}" type="pres">
      <dgm:prSet presAssocID="{99A3C311-D22D-4274-A957-B4F1A7E90B0E}" presName="theInnerList" presStyleCnt="0"/>
      <dgm:spPr/>
    </dgm:pt>
    <dgm:pt modelId="{3EB6C83B-40A4-4BF3-88E0-826C39C12377}" type="pres">
      <dgm:prSet presAssocID="{AF4B8438-EB9E-47D5-B8EE-45D897AE7D87}" presName="childNode" presStyleLbl="node1" presStyleIdx="5" presStyleCnt="12">
        <dgm:presLayoutVars>
          <dgm:bulletEnabled val="1"/>
        </dgm:presLayoutVars>
      </dgm:prSet>
      <dgm:spPr/>
    </dgm:pt>
    <dgm:pt modelId="{E55B7477-1D6D-469A-8085-2B9FF80B3B92}" type="pres">
      <dgm:prSet presAssocID="{AF4B8438-EB9E-47D5-B8EE-45D897AE7D87}" presName="aSpace2" presStyleCnt="0"/>
      <dgm:spPr/>
    </dgm:pt>
    <dgm:pt modelId="{99576AD2-3056-4ADE-B4CF-9AD505075DF8}" type="pres">
      <dgm:prSet presAssocID="{C847762B-C147-43C0-8E8D-AE1F2089CA98}" presName="childNode" presStyleLbl="node1" presStyleIdx="6" presStyleCnt="12">
        <dgm:presLayoutVars>
          <dgm:bulletEnabled val="1"/>
        </dgm:presLayoutVars>
      </dgm:prSet>
      <dgm:spPr/>
    </dgm:pt>
    <dgm:pt modelId="{0E8271C8-5E20-410B-B32A-95CB4E653FFD}" type="pres">
      <dgm:prSet presAssocID="{99A3C311-D22D-4274-A957-B4F1A7E90B0E}" presName="aSpace" presStyleCnt="0"/>
      <dgm:spPr/>
    </dgm:pt>
    <dgm:pt modelId="{2132956D-CAFA-4384-8167-2D1EF4330729}" type="pres">
      <dgm:prSet presAssocID="{B05B9E7B-A6EA-4D17-B95D-7E925D8EDD28}" presName="compNode" presStyleCnt="0"/>
      <dgm:spPr/>
    </dgm:pt>
    <dgm:pt modelId="{1CA33280-3313-4E37-8264-6ED3C8136350}" type="pres">
      <dgm:prSet presAssocID="{B05B9E7B-A6EA-4D17-B95D-7E925D8EDD28}" presName="aNode" presStyleLbl="bgShp" presStyleIdx="4" presStyleCnt="6"/>
      <dgm:spPr>
        <a:xfrm>
          <a:off x="7617716" y="0"/>
          <a:ext cx="1415822" cy="4155811"/>
        </a:xfrm>
        <a:prstGeom prst="roundRect">
          <a:avLst>
            <a:gd name="adj" fmla="val 10000"/>
          </a:avLst>
        </a:prstGeom>
      </dgm:spPr>
    </dgm:pt>
    <dgm:pt modelId="{36D9B290-4B1D-435A-B729-F71E34ECAF58}" type="pres">
      <dgm:prSet presAssocID="{B05B9E7B-A6EA-4D17-B95D-7E925D8EDD28}" presName="textNode" presStyleLbl="bgShp" presStyleIdx="4" presStyleCnt="6"/>
      <dgm:spPr/>
    </dgm:pt>
    <dgm:pt modelId="{5899F4AD-57BC-4B33-AA65-5105996432CA}" type="pres">
      <dgm:prSet presAssocID="{B05B9E7B-A6EA-4D17-B95D-7E925D8EDD28}" presName="compChildNode" presStyleCnt="0"/>
      <dgm:spPr/>
    </dgm:pt>
    <dgm:pt modelId="{6DB200DC-4092-4977-9FB7-4AFF1645B0B2}" type="pres">
      <dgm:prSet presAssocID="{B05B9E7B-A6EA-4D17-B95D-7E925D8EDD28}" presName="theInnerList" presStyleCnt="0"/>
      <dgm:spPr/>
    </dgm:pt>
    <dgm:pt modelId="{1AC14A15-69A4-4459-9295-38801B58595F}" type="pres">
      <dgm:prSet presAssocID="{29F20CDC-0E06-4BA3-BB85-FA277FDEA7C8}" presName="childNode" presStyleLbl="node1" presStyleIdx="7" presStyleCnt="12" custScaleX="110912">
        <dgm:presLayoutVars>
          <dgm:bulletEnabled val="1"/>
        </dgm:presLayoutVars>
      </dgm:prSet>
      <dgm:spPr/>
    </dgm:pt>
    <dgm:pt modelId="{FB36F2BA-5AD9-4C94-BF9B-176AE1902352}" type="pres">
      <dgm:prSet presAssocID="{29F20CDC-0E06-4BA3-BB85-FA277FDEA7C8}" presName="aSpace2" presStyleCnt="0"/>
      <dgm:spPr/>
    </dgm:pt>
    <dgm:pt modelId="{B5462ED0-CFCB-43C2-BF73-CFAB9AD6EB9A}" type="pres">
      <dgm:prSet presAssocID="{EF661634-7700-4EA7-BA20-2E894B7406A8}" presName="childNode" presStyleLbl="node1" presStyleIdx="8" presStyleCnt="12" custScaleX="110912">
        <dgm:presLayoutVars>
          <dgm:bulletEnabled val="1"/>
        </dgm:presLayoutVars>
      </dgm:prSet>
      <dgm:spPr/>
    </dgm:pt>
    <dgm:pt modelId="{0C3B4CEA-8627-4EFE-A8DC-0D9C0082CD8C}" type="pres">
      <dgm:prSet presAssocID="{EF661634-7700-4EA7-BA20-2E894B7406A8}" presName="aSpace2" presStyleCnt="0"/>
      <dgm:spPr/>
    </dgm:pt>
    <dgm:pt modelId="{A3F02CBD-9F90-454F-8FC7-900A678BF1C7}" type="pres">
      <dgm:prSet presAssocID="{F13B21B8-49B8-4BF8-BEE9-6BDB0C5B05A3}" presName="childNode" presStyleLbl="node1" presStyleIdx="9" presStyleCnt="12" custScaleX="110137">
        <dgm:presLayoutVars>
          <dgm:bulletEnabled val="1"/>
        </dgm:presLayoutVars>
      </dgm:prSet>
      <dgm:spPr/>
    </dgm:pt>
    <dgm:pt modelId="{B0BA0CDA-A897-433D-BD3A-802C13FCAE67}" type="pres">
      <dgm:prSet presAssocID="{B05B9E7B-A6EA-4D17-B95D-7E925D8EDD28}" presName="aSpace" presStyleCnt="0"/>
      <dgm:spPr/>
    </dgm:pt>
    <dgm:pt modelId="{E53EC1E8-ECF6-47B3-82F2-A6A2FB52A745}" type="pres">
      <dgm:prSet presAssocID="{6D0B3005-04B2-4222-8036-24781643A785}" presName="compNode" presStyleCnt="0"/>
      <dgm:spPr/>
    </dgm:pt>
    <dgm:pt modelId="{E01821A9-17F1-45F4-A9C9-49DC86AC79E4}" type="pres">
      <dgm:prSet presAssocID="{6D0B3005-04B2-4222-8036-24781643A785}" presName="aNode" presStyleLbl="bgShp" presStyleIdx="5" presStyleCnt="6"/>
      <dgm:spPr>
        <a:xfrm>
          <a:off x="9139725" y="0"/>
          <a:ext cx="1415822" cy="4155811"/>
        </a:xfrm>
        <a:prstGeom prst="roundRect">
          <a:avLst>
            <a:gd name="adj" fmla="val 10000"/>
          </a:avLst>
        </a:prstGeom>
      </dgm:spPr>
    </dgm:pt>
    <dgm:pt modelId="{10DE0E3B-E4B8-44D1-B0F3-69DF02D76D2C}" type="pres">
      <dgm:prSet presAssocID="{6D0B3005-04B2-4222-8036-24781643A785}" presName="textNode" presStyleLbl="bgShp" presStyleIdx="5" presStyleCnt="6"/>
      <dgm:spPr/>
    </dgm:pt>
    <dgm:pt modelId="{FF18164F-A93B-43A6-923D-29565A350522}" type="pres">
      <dgm:prSet presAssocID="{6D0B3005-04B2-4222-8036-24781643A785}" presName="compChildNode" presStyleCnt="0"/>
      <dgm:spPr/>
    </dgm:pt>
    <dgm:pt modelId="{D14893BB-3C3F-4D98-8FE3-62796A2E21DD}" type="pres">
      <dgm:prSet presAssocID="{6D0B3005-04B2-4222-8036-24781643A785}" presName="theInnerList" presStyleCnt="0"/>
      <dgm:spPr/>
    </dgm:pt>
    <dgm:pt modelId="{C59EFC16-1A3C-48D7-873C-3729F660C12A}" type="pres">
      <dgm:prSet presAssocID="{271AD67D-C3A7-4D44-AF48-EED78971D019}" presName="childNode" presStyleLbl="node1" presStyleIdx="10" presStyleCnt="12">
        <dgm:presLayoutVars>
          <dgm:bulletEnabled val="1"/>
        </dgm:presLayoutVars>
      </dgm:prSet>
      <dgm:spPr/>
    </dgm:pt>
    <dgm:pt modelId="{735A88B1-FE0F-4A5D-8BA0-A6832D4103A9}" type="pres">
      <dgm:prSet presAssocID="{271AD67D-C3A7-4D44-AF48-EED78971D019}" presName="aSpace2" presStyleCnt="0"/>
      <dgm:spPr/>
    </dgm:pt>
    <dgm:pt modelId="{01598876-5DA2-48F5-B311-924E014D810E}" type="pres">
      <dgm:prSet presAssocID="{1E205101-6387-4810-9C28-C43C42D60907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6AF13107-B35C-415C-80F2-608C64BCB751}" srcId="{EC467E95-3D5E-4B09-9A55-45E8100EBB1A}" destId="{13EE0A0D-759F-4AB2-B0DA-06C8AB012EF0}" srcOrd="2" destOrd="0" parTransId="{6DCC5C9D-B77A-4CC6-AF71-20CA155B01C7}" sibTransId="{6B579EC3-623C-4E69-83D0-635C432F20B5}"/>
    <dgm:cxn modelId="{84539E0E-8284-4F1B-B959-8EAB3CA3836B}" srcId="{6D0B3005-04B2-4222-8036-24781643A785}" destId="{1E205101-6387-4810-9C28-C43C42D60907}" srcOrd="1" destOrd="0" parTransId="{CAA916F1-D2A0-4D44-9BFE-C847BC37FDE6}" sibTransId="{8DFD5A75-B92A-44EF-940E-D8141FCBC564}"/>
    <dgm:cxn modelId="{6333BE14-5F68-45E7-80C3-EE903DC7E72D}" type="presOf" srcId="{B05B9E7B-A6EA-4D17-B95D-7E925D8EDD28}" destId="{1CA33280-3313-4E37-8264-6ED3C8136350}" srcOrd="0" destOrd="0" presId="urn:microsoft.com/office/officeart/2005/8/layout/lProcess2"/>
    <dgm:cxn modelId="{D6EACD18-3908-4B2D-A812-F24DA152FE0B}" type="presOf" srcId="{AF4B8438-EB9E-47D5-B8EE-45D897AE7D87}" destId="{3EB6C83B-40A4-4BF3-88E0-826C39C12377}" srcOrd="0" destOrd="0" presId="urn:microsoft.com/office/officeart/2005/8/layout/lProcess2"/>
    <dgm:cxn modelId="{5E1EFB1A-AF20-4FFC-B7E8-BF023425F2F4}" type="presOf" srcId="{1E205101-6387-4810-9C28-C43C42D60907}" destId="{01598876-5DA2-48F5-B311-924E014D810E}" srcOrd="0" destOrd="0" presId="urn:microsoft.com/office/officeart/2005/8/layout/lProcess2"/>
    <dgm:cxn modelId="{17493B25-D607-404F-86CE-1FC0F081CFAE}" type="presOf" srcId="{A78A888F-DBA1-4449-94F6-D99A1C461C8D}" destId="{08E9FC1E-EBE3-42A6-8759-66B0485BAAD7}" srcOrd="0" destOrd="0" presId="urn:microsoft.com/office/officeart/2005/8/layout/lProcess2"/>
    <dgm:cxn modelId="{86966B26-8D2F-44AD-A36D-B71C7A9DDD6D}" type="presOf" srcId="{29F20CDC-0E06-4BA3-BB85-FA277FDEA7C8}" destId="{1AC14A15-69A4-4459-9295-38801B58595F}" srcOrd="0" destOrd="0" presId="urn:microsoft.com/office/officeart/2005/8/layout/lProcess2"/>
    <dgm:cxn modelId="{DDA8782A-4474-472C-9064-1CED36985EBF}" type="presOf" srcId="{13EE0A0D-759F-4AB2-B0DA-06C8AB012EF0}" destId="{883FFA59-76D4-4A28-A1E9-AA0B4E0DF117}" srcOrd="1" destOrd="0" presId="urn:microsoft.com/office/officeart/2005/8/layout/lProcess2"/>
    <dgm:cxn modelId="{79CD3334-8160-4FF9-A4DA-69D75D82BC3A}" type="presOf" srcId="{B7E4F79A-23FD-4737-BDB9-F3C47A7FB276}" destId="{3E1540AE-64DF-4724-9E78-AFF30216805E}" srcOrd="0" destOrd="0" presId="urn:microsoft.com/office/officeart/2005/8/layout/lProcess2"/>
    <dgm:cxn modelId="{F6301835-2E57-4639-9502-06EC3888869D}" srcId="{B05B9E7B-A6EA-4D17-B95D-7E925D8EDD28}" destId="{EF661634-7700-4EA7-BA20-2E894B7406A8}" srcOrd="1" destOrd="0" parTransId="{8BFD1A0A-B7D4-4DF8-8597-39245C84A2F1}" sibTransId="{20BE841A-D75C-4E6B-B9E6-9288F18C4168}"/>
    <dgm:cxn modelId="{45F4C535-8D24-4FD3-BE9E-80117883A18C}" srcId="{EF661634-7700-4EA7-BA20-2E894B7406A8}" destId="{84969D10-49AC-40DD-8AA5-B7A40C43BA4B}" srcOrd="0" destOrd="0" parTransId="{9DB2CD8D-A38E-48D7-83AC-66B91592E391}" sibTransId="{2CB2F2B9-9F6B-4B58-925D-BF9F77EE1D8A}"/>
    <dgm:cxn modelId="{7454E337-04B1-4CDD-B450-B8374BFCF805}" srcId="{EC467E95-3D5E-4B09-9A55-45E8100EBB1A}" destId="{99A3C311-D22D-4274-A957-B4F1A7E90B0E}" srcOrd="3" destOrd="0" parTransId="{C9A94007-52FC-4D06-A04D-EA8C4AAD9FA5}" sibTransId="{6EDFE068-E006-41FB-978E-007C8D0C9723}"/>
    <dgm:cxn modelId="{EC88D439-3E0A-4AF7-B9B7-933224961D5B}" srcId="{99A3C311-D22D-4274-A957-B4F1A7E90B0E}" destId="{C847762B-C147-43C0-8E8D-AE1F2089CA98}" srcOrd="1" destOrd="0" parTransId="{9EFBF0D7-88DF-47B8-A6C1-21F3AA3EBDFD}" sibTransId="{76265956-C267-4CFB-8C07-C3768F3B9EEC}"/>
    <dgm:cxn modelId="{4B0A7D3C-569E-42DD-88E1-EA710AD39F3D}" type="presOf" srcId="{F20B21B1-288E-4E57-9806-34B7C11B17C1}" destId="{1771C962-8DDE-4372-8190-1362BF825C5E}" srcOrd="0" destOrd="0" presId="urn:microsoft.com/office/officeart/2005/8/layout/lProcess2"/>
    <dgm:cxn modelId="{F5D9ED3E-FE19-446F-9E05-A35294D7D37C}" srcId="{99A3C311-D22D-4274-A957-B4F1A7E90B0E}" destId="{AF4B8438-EB9E-47D5-B8EE-45D897AE7D87}" srcOrd="0" destOrd="0" parTransId="{58C08D4D-4454-4C48-826D-E3CD2527A342}" sibTransId="{EAF54FA5-572D-4B55-B20C-C99A2B2F5F60}"/>
    <dgm:cxn modelId="{CCF6AF67-2C8E-447D-A38A-4AA755A1B84F}" type="presOf" srcId="{E844F1CD-258C-4408-AD8F-36434FE9FC0F}" destId="{60FBB01E-C756-4FD4-A0E9-17BC84D90942}" srcOrd="0" destOrd="0" presId="urn:microsoft.com/office/officeart/2005/8/layout/lProcess2"/>
    <dgm:cxn modelId="{E27F0E69-336F-4D7D-A817-AA85E825C3E5}" srcId="{EC467E95-3D5E-4B09-9A55-45E8100EBB1A}" destId="{B05B9E7B-A6EA-4D17-B95D-7E925D8EDD28}" srcOrd="4" destOrd="0" parTransId="{4A2A0D86-54BC-42EA-8044-F2D0FF0E0C54}" sibTransId="{72197B31-333A-4D98-B3CF-A1E42121823A}"/>
    <dgm:cxn modelId="{87712C6A-8998-41E2-BF8B-205CBBF3105B}" type="presOf" srcId="{6D0B3005-04B2-4222-8036-24781643A785}" destId="{10DE0E3B-E4B8-44D1-B0F3-69DF02D76D2C}" srcOrd="1" destOrd="0" presId="urn:microsoft.com/office/officeart/2005/8/layout/lProcess2"/>
    <dgm:cxn modelId="{31949C6C-A788-47B7-8F2F-2343B09038AE}" type="presOf" srcId="{EC467E95-3D5E-4B09-9A55-45E8100EBB1A}" destId="{0942C8BF-7AE9-47C5-98BA-C92B367275A6}" srcOrd="0" destOrd="0" presId="urn:microsoft.com/office/officeart/2005/8/layout/lProcess2"/>
    <dgm:cxn modelId="{AE5CDC4C-8EA9-4442-9536-C0716101F8AA}" type="presOf" srcId="{B6D39A12-975D-4222-8A26-27484634F0C2}" destId="{96E874F0-3120-4E91-874F-4A7861A3F4EF}" srcOrd="0" destOrd="0" presId="urn:microsoft.com/office/officeart/2005/8/layout/lProcess2"/>
    <dgm:cxn modelId="{77E73253-1518-446B-A13C-82A83F668133}" type="presOf" srcId="{F13B21B8-49B8-4BF8-BEE9-6BDB0C5B05A3}" destId="{A3F02CBD-9F90-454F-8FC7-900A678BF1C7}" srcOrd="0" destOrd="0" presId="urn:microsoft.com/office/officeart/2005/8/layout/lProcess2"/>
    <dgm:cxn modelId="{49A5D373-7635-41F1-B435-8066B8619A76}" srcId="{13EE0A0D-759F-4AB2-B0DA-06C8AB012EF0}" destId="{E844F1CD-258C-4408-AD8F-36434FE9FC0F}" srcOrd="0" destOrd="0" parTransId="{45B07C83-66E5-4948-B540-9205BDED9534}" sibTransId="{A1C465AA-0E49-4B4F-B33A-15494BF44320}"/>
    <dgm:cxn modelId="{8C6B9B58-4695-4CBB-B499-229F96D34A53}" srcId="{EC467E95-3D5E-4B09-9A55-45E8100EBB1A}" destId="{B7E4F79A-23FD-4737-BDB9-F3C47A7FB276}" srcOrd="1" destOrd="0" parTransId="{D184F028-8D64-4BEA-A961-1E28F99AF43D}" sibTransId="{EB4B9F7A-05D5-4A17-B696-FE3BFBB38928}"/>
    <dgm:cxn modelId="{7CD4367B-0DF8-41D9-B631-A1FEA59C6661}" type="presOf" srcId="{7FCCAD64-678B-49A1-A6E8-53E0F759CC7D}" destId="{990CFE09-A39F-4328-82EE-480924A6D694}" srcOrd="1" destOrd="0" presId="urn:microsoft.com/office/officeart/2005/8/layout/lProcess2"/>
    <dgm:cxn modelId="{EBDE5D7E-E98D-4EB0-B486-7D306CAA2BED}" type="presOf" srcId="{FD7B5747-5F25-4E1A-9928-E05986F0B0AD}" destId="{28BCEA58-7072-4048-B06E-2895378D7B68}" srcOrd="0" destOrd="0" presId="urn:microsoft.com/office/officeart/2005/8/layout/lProcess2"/>
    <dgm:cxn modelId="{17952C8F-4036-4508-AFB3-4AD8B774DD66}" srcId="{B05B9E7B-A6EA-4D17-B95D-7E925D8EDD28}" destId="{29F20CDC-0E06-4BA3-BB85-FA277FDEA7C8}" srcOrd="0" destOrd="0" parTransId="{6DE20956-D605-4821-B1D4-72F9A577CF87}" sibTransId="{FA721C76-23D8-44E2-8DED-E5CF45BB88DB}"/>
    <dgm:cxn modelId="{976B1A99-EDA6-44E5-AAAD-625D7A804F90}" srcId="{13EE0A0D-759F-4AB2-B0DA-06C8AB012EF0}" destId="{B6D39A12-975D-4222-8A26-27484634F0C2}" srcOrd="2" destOrd="0" parTransId="{C6D88E2F-756E-4DCD-A62F-1100F975983A}" sibTransId="{2D1C3E2F-532D-4653-B9E3-263C6BF06362}"/>
    <dgm:cxn modelId="{B7C9AF9A-0E2E-4811-B05E-D0239CEE0DA2}" type="presOf" srcId="{271AD67D-C3A7-4D44-AF48-EED78971D019}" destId="{C59EFC16-1A3C-48D7-873C-3729F660C12A}" srcOrd="0" destOrd="0" presId="urn:microsoft.com/office/officeart/2005/8/layout/lProcess2"/>
    <dgm:cxn modelId="{0B63AD9F-6B96-4823-9D94-3F96C89B6B96}" srcId="{B05B9E7B-A6EA-4D17-B95D-7E925D8EDD28}" destId="{F13B21B8-49B8-4BF8-BEE9-6BDB0C5B05A3}" srcOrd="2" destOrd="0" parTransId="{31632637-9C19-47C8-A186-5A6DC6D46F2D}" sibTransId="{D9B13DCC-A199-46FD-8AC7-A0EC46FE36EE}"/>
    <dgm:cxn modelId="{7B3388A3-CE3A-44F3-939F-77F90B789A58}" type="presOf" srcId="{99A3C311-D22D-4274-A957-B4F1A7E90B0E}" destId="{6A32227E-68A4-4086-8426-42700144EDCB}" srcOrd="0" destOrd="0" presId="urn:microsoft.com/office/officeart/2005/8/layout/lProcess2"/>
    <dgm:cxn modelId="{3833D1AC-CFCE-43F6-BA5F-B434B0AC7AF7}" srcId="{EC467E95-3D5E-4B09-9A55-45E8100EBB1A}" destId="{6D0B3005-04B2-4222-8036-24781643A785}" srcOrd="5" destOrd="0" parTransId="{083EF61C-9D0E-4085-856E-81B3D38ED236}" sibTransId="{DA4DB77F-20A8-4561-A437-08E96A493D6D}"/>
    <dgm:cxn modelId="{E66C5DB9-ACD2-4A7F-9280-802698A09B96}" type="presOf" srcId="{99A3C311-D22D-4274-A957-B4F1A7E90B0E}" destId="{47A29063-F365-4514-9838-C4FF9B39EA79}" srcOrd="1" destOrd="0" presId="urn:microsoft.com/office/officeart/2005/8/layout/lProcess2"/>
    <dgm:cxn modelId="{8BBD4ABE-D78C-4F79-B015-20E4B80CFF9F}" type="presOf" srcId="{6D0B3005-04B2-4222-8036-24781643A785}" destId="{E01821A9-17F1-45F4-A9C9-49DC86AC79E4}" srcOrd="0" destOrd="0" presId="urn:microsoft.com/office/officeart/2005/8/layout/lProcess2"/>
    <dgm:cxn modelId="{4F0BFFCC-2D22-4596-AA74-AB15DCBADC4B}" srcId="{EC467E95-3D5E-4B09-9A55-45E8100EBB1A}" destId="{7FCCAD64-678B-49A1-A6E8-53E0F759CC7D}" srcOrd="0" destOrd="0" parTransId="{4F57BACD-C3A7-4A17-B51B-49E46DE2B451}" sibTransId="{592577A5-1ED4-4DAA-BB64-3F5C46C6BBAE}"/>
    <dgm:cxn modelId="{FC6D20D0-00D6-4928-8288-4080CB68D54B}" type="presOf" srcId="{EF661634-7700-4EA7-BA20-2E894B7406A8}" destId="{B5462ED0-CFCB-43C2-BF73-CFAB9AD6EB9A}" srcOrd="0" destOrd="0" presId="urn:microsoft.com/office/officeart/2005/8/layout/lProcess2"/>
    <dgm:cxn modelId="{35C425D2-82DC-4121-9A7D-F4D2831F310B}" type="presOf" srcId="{13EE0A0D-759F-4AB2-B0DA-06C8AB012EF0}" destId="{1DEDB4E2-992A-405C-8453-FE18F7D8475B}" srcOrd="0" destOrd="0" presId="urn:microsoft.com/office/officeart/2005/8/layout/lProcess2"/>
    <dgm:cxn modelId="{79076CD3-A11D-46E3-98B1-76BE8DE25F1C}" srcId="{B7E4F79A-23FD-4737-BDB9-F3C47A7FB276}" destId="{F20B21B1-288E-4E57-9806-34B7C11B17C1}" srcOrd="0" destOrd="0" parTransId="{4B7E15E9-B2B7-4878-A2E3-EF94E9CF4791}" sibTransId="{41D8F0D6-60B2-475F-8012-B1A33ABEBEAD}"/>
    <dgm:cxn modelId="{026ACED7-2209-4D94-A6EE-F84739B150EA}" type="presOf" srcId="{B7E4F79A-23FD-4737-BDB9-F3C47A7FB276}" destId="{DF8B5B3A-B679-4B4F-8AB9-20F48AA839EA}" srcOrd="1" destOrd="0" presId="urn:microsoft.com/office/officeart/2005/8/layout/lProcess2"/>
    <dgm:cxn modelId="{5FAEC7DE-D0F9-4363-85F5-D2B37B1B06D4}" type="presOf" srcId="{7FCCAD64-678B-49A1-A6E8-53E0F759CC7D}" destId="{9A160E16-C45F-4632-A0C7-05B4E33B22BC}" srcOrd="0" destOrd="0" presId="urn:microsoft.com/office/officeart/2005/8/layout/lProcess2"/>
    <dgm:cxn modelId="{E2015FE1-2B89-4590-A17A-B062B7876196}" srcId="{7FCCAD64-678B-49A1-A6E8-53E0F759CC7D}" destId="{FD7B5747-5F25-4E1A-9928-E05986F0B0AD}" srcOrd="0" destOrd="0" parTransId="{1C1D8E06-6D20-4D2D-AA92-0E5CB39861AA}" sibTransId="{982E42AA-B0F2-4F48-9AE6-32765845C426}"/>
    <dgm:cxn modelId="{6B8A83E7-81F4-4649-936E-C4A26C4D8944}" type="presOf" srcId="{B05B9E7B-A6EA-4D17-B95D-7E925D8EDD28}" destId="{36D9B290-4B1D-435A-B729-F71E34ECAF58}" srcOrd="1" destOrd="0" presId="urn:microsoft.com/office/officeart/2005/8/layout/lProcess2"/>
    <dgm:cxn modelId="{F749ABF0-52F2-49BD-8A27-53A47568F9DB}" type="presOf" srcId="{84969D10-49AC-40DD-8AA5-B7A40C43BA4B}" destId="{B5462ED0-CFCB-43C2-BF73-CFAB9AD6EB9A}" srcOrd="0" destOrd="1" presId="urn:microsoft.com/office/officeart/2005/8/layout/lProcess2"/>
    <dgm:cxn modelId="{60030AF5-8498-4028-B9FD-704F97EABF32}" srcId="{13EE0A0D-759F-4AB2-B0DA-06C8AB012EF0}" destId="{A78A888F-DBA1-4449-94F6-D99A1C461C8D}" srcOrd="1" destOrd="0" parTransId="{89B93C97-C4E7-48AE-87FD-351EEA95AF21}" sibTransId="{7A575268-D65D-443D-8292-58E0186ACC58}"/>
    <dgm:cxn modelId="{4AA57DF7-5352-4FB9-8E1F-9493204B035B}" srcId="{6D0B3005-04B2-4222-8036-24781643A785}" destId="{271AD67D-C3A7-4D44-AF48-EED78971D019}" srcOrd="0" destOrd="0" parTransId="{F4CAFA84-BFA3-42B5-A0F0-FEF343D5E52C}" sibTransId="{C4689E80-3E18-49AE-B5B4-67BD906C8535}"/>
    <dgm:cxn modelId="{09201AFD-340B-46AD-9FC6-6875E76B6F4C}" type="presOf" srcId="{C847762B-C147-43C0-8E8D-AE1F2089CA98}" destId="{99576AD2-3056-4ADE-B4CF-9AD505075DF8}" srcOrd="0" destOrd="0" presId="urn:microsoft.com/office/officeart/2005/8/layout/lProcess2"/>
    <dgm:cxn modelId="{2F6A4BDA-A005-4D29-9ACA-6240B1204298}" type="presParOf" srcId="{0942C8BF-7AE9-47C5-98BA-C92B367275A6}" destId="{570B4FEC-C1FF-4AE9-A5F9-CACC38810212}" srcOrd="0" destOrd="0" presId="urn:microsoft.com/office/officeart/2005/8/layout/lProcess2"/>
    <dgm:cxn modelId="{BC9A6FFB-119A-4920-919E-BA262848797E}" type="presParOf" srcId="{570B4FEC-C1FF-4AE9-A5F9-CACC38810212}" destId="{9A160E16-C45F-4632-A0C7-05B4E33B22BC}" srcOrd="0" destOrd="0" presId="urn:microsoft.com/office/officeart/2005/8/layout/lProcess2"/>
    <dgm:cxn modelId="{20BBF322-DB9D-4918-9F9A-746E4648192A}" type="presParOf" srcId="{570B4FEC-C1FF-4AE9-A5F9-CACC38810212}" destId="{990CFE09-A39F-4328-82EE-480924A6D694}" srcOrd="1" destOrd="0" presId="urn:microsoft.com/office/officeart/2005/8/layout/lProcess2"/>
    <dgm:cxn modelId="{0E1B64ED-B930-4423-95B6-2431804867AA}" type="presParOf" srcId="{570B4FEC-C1FF-4AE9-A5F9-CACC38810212}" destId="{06FFD891-B83F-47D1-BC4D-B084DC59D1CE}" srcOrd="2" destOrd="0" presId="urn:microsoft.com/office/officeart/2005/8/layout/lProcess2"/>
    <dgm:cxn modelId="{82BC81A0-D474-4544-BAAF-619972B3A886}" type="presParOf" srcId="{06FFD891-B83F-47D1-BC4D-B084DC59D1CE}" destId="{1C08DA17-856A-4796-ADAD-1DCEF4111532}" srcOrd="0" destOrd="0" presId="urn:microsoft.com/office/officeart/2005/8/layout/lProcess2"/>
    <dgm:cxn modelId="{01AE5FD1-874B-4EC3-9699-37D6BAD0E8B3}" type="presParOf" srcId="{1C08DA17-856A-4796-ADAD-1DCEF4111532}" destId="{28BCEA58-7072-4048-B06E-2895378D7B68}" srcOrd="0" destOrd="0" presId="urn:microsoft.com/office/officeart/2005/8/layout/lProcess2"/>
    <dgm:cxn modelId="{F0FC3EAB-EC5D-44E0-BB23-552F121AC58C}" type="presParOf" srcId="{0942C8BF-7AE9-47C5-98BA-C92B367275A6}" destId="{B103ADCE-B115-4510-9988-2C415DCE5214}" srcOrd="1" destOrd="0" presId="urn:microsoft.com/office/officeart/2005/8/layout/lProcess2"/>
    <dgm:cxn modelId="{92B35FC8-6CAE-4EE2-A468-9C683E318F22}" type="presParOf" srcId="{0942C8BF-7AE9-47C5-98BA-C92B367275A6}" destId="{92C62085-942C-4C66-A977-9D12834E1114}" srcOrd="2" destOrd="0" presId="urn:microsoft.com/office/officeart/2005/8/layout/lProcess2"/>
    <dgm:cxn modelId="{AADCD82E-B6D8-4D94-8C36-404DE28CDB8B}" type="presParOf" srcId="{92C62085-942C-4C66-A977-9D12834E1114}" destId="{3E1540AE-64DF-4724-9E78-AFF30216805E}" srcOrd="0" destOrd="0" presId="urn:microsoft.com/office/officeart/2005/8/layout/lProcess2"/>
    <dgm:cxn modelId="{72403DE1-CE60-4AAF-A1CC-B4A725DED9B8}" type="presParOf" srcId="{92C62085-942C-4C66-A977-9D12834E1114}" destId="{DF8B5B3A-B679-4B4F-8AB9-20F48AA839EA}" srcOrd="1" destOrd="0" presId="urn:microsoft.com/office/officeart/2005/8/layout/lProcess2"/>
    <dgm:cxn modelId="{AC2033EB-C6C1-4322-B327-375525945C39}" type="presParOf" srcId="{92C62085-942C-4C66-A977-9D12834E1114}" destId="{BF1F5B8E-2707-441F-869D-146B246F0B2F}" srcOrd="2" destOrd="0" presId="urn:microsoft.com/office/officeart/2005/8/layout/lProcess2"/>
    <dgm:cxn modelId="{0289240B-066F-4713-B140-CE1CC8726293}" type="presParOf" srcId="{BF1F5B8E-2707-441F-869D-146B246F0B2F}" destId="{ABE6E41F-5739-4920-B17F-5FE40D98B8A2}" srcOrd="0" destOrd="0" presId="urn:microsoft.com/office/officeart/2005/8/layout/lProcess2"/>
    <dgm:cxn modelId="{2EE40B33-FE2F-4EFD-8952-959A5803C97E}" type="presParOf" srcId="{ABE6E41F-5739-4920-B17F-5FE40D98B8A2}" destId="{1771C962-8DDE-4372-8190-1362BF825C5E}" srcOrd="0" destOrd="0" presId="urn:microsoft.com/office/officeart/2005/8/layout/lProcess2"/>
    <dgm:cxn modelId="{ECDDD439-9166-4B48-AD55-C49139CBA834}" type="presParOf" srcId="{0942C8BF-7AE9-47C5-98BA-C92B367275A6}" destId="{FEAA4972-964B-4CE4-A734-B746B1231DD3}" srcOrd="3" destOrd="0" presId="urn:microsoft.com/office/officeart/2005/8/layout/lProcess2"/>
    <dgm:cxn modelId="{28E86650-A732-480F-A951-90DC60FFC104}" type="presParOf" srcId="{0942C8BF-7AE9-47C5-98BA-C92B367275A6}" destId="{4A030B0F-88C1-4A85-8366-F36060F48DD7}" srcOrd="4" destOrd="0" presId="urn:microsoft.com/office/officeart/2005/8/layout/lProcess2"/>
    <dgm:cxn modelId="{1E0083E9-EA50-409D-92AF-26AB2B751896}" type="presParOf" srcId="{4A030B0F-88C1-4A85-8366-F36060F48DD7}" destId="{1DEDB4E2-992A-405C-8453-FE18F7D8475B}" srcOrd="0" destOrd="0" presId="urn:microsoft.com/office/officeart/2005/8/layout/lProcess2"/>
    <dgm:cxn modelId="{18C55D68-E0BE-4410-8CD3-954756D3E239}" type="presParOf" srcId="{4A030B0F-88C1-4A85-8366-F36060F48DD7}" destId="{883FFA59-76D4-4A28-A1E9-AA0B4E0DF117}" srcOrd="1" destOrd="0" presId="urn:microsoft.com/office/officeart/2005/8/layout/lProcess2"/>
    <dgm:cxn modelId="{32A80071-B311-4CE8-B911-DD39EC8643EF}" type="presParOf" srcId="{4A030B0F-88C1-4A85-8366-F36060F48DD7}" destId="{E8D4AC7B-6571-4F22-BBA1-ACAEC3EED7BD}" srcOrd="2" destOrd="0" presId="urn:microsoft.com/office/officeart/2005/8/layout/lProcess2"/>
    <dgm:cxn modelId="{FE0D77F6-1B48-427D-B253-0CBA810C6541}" type="presParOf" srcId="{E8D4AC7B-6571-4F22-BBA1-ACAEC3EED7BD}" destId="{30F6C7E6-40A7-4A8C-9023-45EC1EE4450A}" srcOrd="0" destOrd="0" presId="urn:microsoft.com/office/officeart/2005/8/layout/lProcess2"/>
    <dgm:cxn modelId="{4B803ED5-E4A1-4422-BEC2-746A751834BF}" type="presParOf" srcId="{30F6C7E6-40A7-4A8C-9023-45EC1EE4450A}" destId="{60FBB01E-C756-4FD4-A0E9-17BC84D90942}" srcOrd="0" destOrd="0" presId="urn:microsoft.com/office/officeart/2005/8/layout/lProcess2"/>
    <dgm:cxn modelId="{7BDC9B91-A895-479A-A10E-C27335C35E92}" type="presParOf" srcId="{30F6C7E6-40A7-4A8C-9023-45EC1EE4450A}" destId="{A859F57B-0250-4E4A-9F9E-5779BA8534D7}" srcOrd="1" destOrd="0" presId="urn:microsoft.com/office/officeart/2005/8/layout/lProcess2"/>
    <dgm:cxn modelId="{F2581916-4929-4D78-A74C-55B95F3B3216}" type="presParOf" srcId="{30F6C7E6-40A7-4A8C-9023-45EC1EE4450A}" destId="{08E9FC1E-EBE3-42A6-8759-66B0485BAAD7}" srcOrd="2" destOrd="0" presId="urn:microsoft.com/office/officeart/2005/8/layout/lProcess2"/>
    <dgm:cxn modelId="{30DF8814-0935-4ACA-BA44-7CA6EF71C232}" type="presParOf" srcId="{30F6C7E6-40A7-4A8C-9023-45EC1EE4450A}" destId="{BA41E1FF-B699-4063-A57A-B3DD641024AB}" srcOrd="3" destOrd="0" presId="urn:microsoft.com/office/officeart/2005/8/layout/lProcess2"/>
    <dgm:cxn modelId="{6D8FEE9D-1641-49EF-85F0-86141CF8F54F}" type="presParOf" srcId="{30F6C7E6-40A7-4A8C-9023-45EC1EE4450A}" destId="{96E874F0-3120-4E91-874F-4A7861A3F4EF}" srcOrd="4" destOrd="0" presId="urn:microsoft.com/office/officeart/2005/8/layout/lProcess2"/>
    <dgm:cxn modelId="{88A438CB-034F-4E04-B57F-C46673FBAB28}" type="presParOf" srcId="{0942C8BF-7AE9-47C5-98BA-C92B367275A6}" destId="{E1C3DDCD-E5AC-48F0-9B6B-5E075B27EEA5}" srcOrd="5" destOrd="0" presId="urn:microsoft.com/office/officeart/2005/8/layout/lProcess2"/>
    <dgm:cxn modelId="{B056918B-9711-4700-99E6-4CCF61B50F54}" type="presParOf" srcId="{0942C8BF-7AE9-47C5-98BA-C92B367275A6}" destId="{B89A637C-24CF-4E5B-8846-E9B649340EC1}" srcOrd="6" destOrd="0" presId="urn:microsoft.com/office/officeart/2005/8/layout/lProcess2"/>
    <dgm:cxn modelId="{A5CFA264-5E93-4027-A8CF-B641CDC78DA7}" type="presParOf" srcId="{B89A637C-24CF-4E5B-8846-E9B649340EC1}" destId="{6A32227E-68A4-4086-8426-42700144EDCB}" srcOrd="0" destOrd="0" presId="urn:microsoft.com/office/officeart/2005/8/layout/lProcess2"/>
    <dgm:cxn modelId="{FD86BFCF-ABCB-4B43-9397-4B6FD4FA3A1A}" type="presParOf" srcId="{B89A637C-24CF-4E5B-8846-E9B649340EC1}" destId="{47A29063-F365-4514-9838-C4FF9B39EA79}" srcOrd="1" destOrd="0" presId="urn:microsoft.com/office/officeart/2005/8/layout/lProcess2"/>
    <dgm:cxn modelId="{D0808549-9786-4AEB-9EA8-5FCD5DFECC18}" type="presParOf" srcId="{B89A637C-24CF-4E5B-8846-E9B649340EC1}" destId="{70864B41-0E2A-42FF-9011-290226721512}" srcOrd="2" destOrd="0" presId="urn:microsoft.com/office/officeart/2005/8/layout/lProcess2"/>
    <dgm:cxn modelId="{A7B51243-165C-4A60-BFF6-48F729EAA4F4}" type="presParOf" srcId="{70864B41-0E2A-42FF-9011-290226721512}" destId="{276ABDA5-2191-4157-BFC0-E5381D2C5A62}" srcOrd="0" destOrd="0" presId="urn:microsoft.com/office/officeart/2005/8/layout/lProcess2"/>
    <dgm:cxn modelId="{2F20FB97-5A7B-4F31-A006-42F1B475FB0F}" type="presParOf" srcId="{276ABDA5-2191-4157-BFC0-E5381D2C5A62}" destId="{3EB6C83B-40A4-4BF3-88E0-826C39C12377}" srcOrd="0" destOrd="0" presId="urn:microsoft.com/office/officeart/2005/8/layout/lProcess2"/>
    <dgm:cxn modelId="{EA409516-0014-424F-B8E0-F80012FA2A48}" type="presParOf" srcId="{276ABDA5-2191-4157-BFC0-E5381D2C5A62}" destId="{E55B7477-1D6D-469A-8085-2B9FF80B3B92}" srcOrd="1" destOrd="0" presId="urn:microsoft.com/office/officeart/2005/8/layout/lProcess2"/>
    <dgm:cxn modelId="{4F86FE2A-AD96-4530-A56B-DE58208772A8}" type="presParOf" srcId="{276ABDA5-2191-4157-BFC0-E5381D2C5A62}" destId="{99576AD2-3056-4ADE-B4CF-9AD505075DF8}" srcOrd="2" destOrd="0" presId="urn:microsoft.com/office/officeart/2005/8/layout/lProcess2"/>
    <dgm:cxn modelId="{46A1D8E2-DA9D-4F33-836C-F23383234446}" type="presParOf" srcId="{0942C8BF-7AE9-47C5-98BA-C92B367275A6}" destId="{0E8271C8-5E20-410B-B32A-95CB4E653FFD}" srcOrd="7" destOrd="0" presId="urn:microsoft.com/office/officeart/2005/8/layout/lProcess2"/>
    <dgm:cxn modelId="{CBD68B9E-FFC1-499F-AA1E-875E22553D2F}" type="presParOf" srcId="{0942C8BF-7AE9-47C5-98BA-C92B367275A6}" destId="{2132956D-CAFA-4384-8167-2D1EF4330729}" srcOrd="8" destOrd="0" presId="urn:microsoft.com/office/officeart/2005/8/layout/lProcess2"/>
    <dgm:cxn modelId="{B2B38B52-2E56-481A-9275-42FB87E155AB}" type="presParOf" srcId="{2132956D-CAFA-4384-8167-2D1EF4330729}" destId="{1CA33280-3313-4E37-8264-6ED3C8136350}" srcOrd="0" destOrd="0" presId="urn:microsoft.com/office/officeart/2005/8/layout/lProcess2"/>
    <dgm:cxn modelId="{0B4F5696-05CA-42DA-BA00-67C9CEFE8761}" type="presParOf" srcId="{2132956D-CAFA-4384-8167-2D1EF4330729}" destId="{36D9B290-4B1D-435A-B729-F71E34ECAF58}" srcOrd="1" destOrd="0" presId="urn:microsoft.com/office/officeart/2005/8/layout/lProcess2"/>
    <dgm:cxn modelId="{715867CE-71A8-416F-8535-97004CCBFA3F}" type="presParOf" srcId="{2132956D-CAFA-4384-8167-2D1EF4330729}" destId="{5899F4AD-57BC-4B33-AA65-5105996432CA}" srcOrd="2" destOrd="0" presId="urn:microsoft.com/office/officeart/2005/8/layout/lProcess2"/>
    <dgm:cxn modelId="{DE0FDFAE-7335-4C7F-9751-4921A4E95326}" type="presParOf" srcId="{5899F4AD-57BC-4B33-AA65-5105996432CA}" destId="{6DB200DC-4092-4977-9FB7-4AFF1645B0B2}" srcOrd="0" destOrd="0" presId="urn:microsoft.com/office/officeart/2005/8/layout/lProcess2"/>
    <dgm:cxn modelId="{61B3EB72-8F19-415C-AE60-B3EF3D90721D}" type="presParOf" srcId="{6DB200DC-4092-4977-9FB7-4AFF1645B0B2}" destId="{1AC14A15-69A4-4459-9295-38801B58595F}" srcOrd="0" destOrd="0" presId="urn:microsoft.com/office/officeart/2005/8/layout/lProcess2"/>
    <dgm:cxn modelId="{BCC3CDBA-F226-4C99-B0AE-A4B8D5D7DECA}" type="presParOf" srcId="{6DB200DC-4092-4977-9FB7-4AFF1645B0B2}" destId="{FB36F2BA-5AD9-4C94-BF9B-176AE1902352}" srcOrd="1" destOrd="0" presId="urn:microsoft.com/office/officeart/2005/8/layout/lProcess2"/>
    <dgm:cxn modelId="{D9581837-BC71-4475-9DCC-F6CC0F47B482}" type="presParOf" srcId="{6DB200DC-4092-4977-9FB7-4AFF1645B0B2}" destId="{B5462ED0-CFCB-43C2-BF73-CFAB9AD6EB9A}" srcOrd="2" destOrd="0" presId="urn:microsoft.com/office/officeart/2005/8/layout/lProcess2"/>
    <dgm:cxn modelId="{B9A90E79-2C72-48F9-B8BE-3E18F2062622}" type="presParOf" srcId="{6DB200DC-4092-4977-9FB7-4AFF1645B0B2}" destId="{0C3B4CEA-8627-4EFE-A8DC-0D9C0082CD8C}" srcOrd="3" destOrd="0" presId="urn:microsoft.com/office/officeart/2005/8/layout/lProcess2"/>
    <dgm:cxn modelId="{E39A0C28-768A-436C-A3F7-CB22C5D76477}" type="presParOf" srcId="{6DB200DC-4092-4977-9FB7-4AFF1645B0B2}" destId="{A3F02CBD-9F90-454F-8FC7-900A678BF1C7}" srcOrd="4" destOrd="0" presId="urn:microsoft.com/office/officeart/2005/8/layout/lProcess2"/>
    <dgm:cxn modelId="{EE405377-1631-4524-964F-0BD8C771960F}" type="presParOf" srcId="{0942C8BF-7AE9-47C5-98BA-C92B367275A6}" destId="{B0BA0CDA-A897-433D-BD3A-802C13FCAE67}" srcOrd="9" destOrd="0" presId="urn:microsoft.com/office/officeart/2005/8/layout/lProcess2"/>
    <dgm:cxn modelId="{2D11ACC7-5A27-43E3-9EC3-B99FF98EA387}" type="presParOf" srcId="{0942C8BF-7AE9-47C5-98BA-C92B367275A6}" destId="{E53EC1E8-ECF6-47B3-82F2-A6A2FB52A745}" srcOrd="10" destOrd="0" presId="urn:microsoft.com/office/officeart/2005/8/layout/lProcess2"/>
    <dgm:cxn modelId="{CC0116E4-40A1-4C73-B9FC-386CC132BDE8}" type="presParOf" srcId="{E53EC1E8-ECF6-47B3-82F2-A6A2FB52A745}" destId="{E01821A9-17F1-45F4-A9C9-49DC86AC79E4}" srcOrd="0" destOrd="0" presId="urn:microsoft.com/office/officeart/2005/8/layout/lProcess2"/>
    <dgm:cxn modelId="{B6A13501-44E8-47F6-A4C6-FA6A4A16D622}" type="presParOf" srcId="{E53EC1E8-ECF6-47B3-82F2-A6A2FB52A745}" destId="{10DE0E3B-E4B8-44D1-B0F3-69DF02D76D2C}" srcOrd="1" destOrd="0" presId="urn:microsoft.com/office/officeart/2005/8/layout/lProcess2"/>
    <dgm:cxn modelId="{11E3D5C1-F00E-419D-B95B-27A67979CB97}" type="presParOf" srcId="{E53EC1E8-ECF6-47B3-82F2-A6A2FB52A745}" destId="{FF18164F-A93B-43A6-923D-29565A350522}" srcOrd="2" destOrd="0" presId="urn:microsoft.com/office/officeart/2005/8/layout/lProcess2"/>
    <dgm:cxn modelId="{C938625A-4793-4785-A8F8-A72A727EACDA}" type="presParOf" srcId="{FF18164F-A93B-43A6-923D-29565A350522}" destId="{D14893BB-3C3F-4D98-8FE3-62796A2E21DD}" srcOrd="0" destOrd="0" presId="urn:microsoft.com/office/officeart/2005/8/layout/lProcess2"/>
    <dgm:cxn modelId="{0824DAB4-719B-45BA-B246-D8D941F0CC19}" type="presParOf" srcId="{D14893BB-3C3F-4D98-8FE3-62796A2E21DD}" destId="{C59EFC16-1A3C-48D7-873C-3729F660C12A}" srcOrd="0" destOrd="0" presId="urn:microsoft.com/office/officeart/2005/8/layout/lProcess2"/>
    <dgm:cxn modelId="{3DC37F8B-F103-4343-A277-8B64CACBAC0A}" type="presParOf" srcId="{D14893BB-3C3F-4D98-8FE3-62796A2E21DD}" destId="{735A88B1-FE0F-4A5D-8BA0-A6832D4103A9}" srcOrd="1" destOrd="0" presId="urn:microsoft.com/office/officeart/2005/8/layout/lProcess2"/>
    <dgm:cxn modelId="{19F3D722-8F69-4F53-82EC-015B10729EDC}" type="presParOf" srcId="{D14893BB-3C3F-4D98-8FE3-62796A2E21DD}" destId="{01598876-5DA2-48F5-B311-924E014D810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A28F5-F07F-4CC7-8CCB-B1A5233229E5}">
      <dsp:nvSpPr>
        <dsp:cNvPr id="0" name=""/>
        <dsp:cNvSpPr/>
      </dsp:nvSpPr>
      <dsp:spPr>
        <a:xfrm>
          <a:off x="0" y="30873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Feature Extraction</a:t>
          </a:r>
        </a:p>
      </dsp:txBody>
      <dsp:txXfrm>
        <a:off x="20674" y="51547"/>
        <a:ext cx="3804407" cy="382155"/>
      </dsp:txXfrm>
    </dsp:sp>
    <dsp:sp modelId="{B222593A-CC0E-41C8-BEE7-D4285E66C43C}">
      <dsp:nvSpPr>
        <dsp:cNvPr id="0" name=""/>
        <dsp:cNvSpPr/>
      </dsp:nvSpPr>
      <dsp:spPr>
        <a:xfrm>
          <a:off x="0" y="454377"/>
          <a:ext cx="3845755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Apply AR(p) model</a:t>
          </a:r>
        </a:p>
      </dsp:txBody>
      <dsp:txXfrm>
        <a:off x="0" y="454377"/>
        <a:ext cx="3845755" cy="298080"/>
      </dsp:txXfrm>
    </dsp:sp>
    <dsp:sp modelId="{7FDD9BB0-E095-4B1E-AFA9-65D7E383AC38}">
      <dsp:nvSpPr>
        <dsp:cNvPr id="0" name=""/>
        <dsp:cNvSpPr/>
      </dsp:nvSpPr>
      <dsp:spPr>
        <a:xfrm>
          <a:off x="0" y="752457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Exploratory analysis</a:t>
          </a:r>
        </a:p>
      </dsp:txBody>
      <dsp:txXfrm>
        <a:off x="20674" y="773131"/>
        <a:ext cx="3804407" cy="382155"/>
      </dsp:txXfrm>
    </dsp:sp>
    <dsp:sp modelId="{50BE2427-A272-49F3-AC6A-D300135061D8}">
      <dsp:nvSpPr>
        <dsp:cNvPr id="0" name=""/>
        <dsp:cNvSpPr/>
      </dsp:nvSpPr>
      <dsp:spPr>
        <a:xfrm>
          <a:off x="0" y="1175960"/>
          <a:ext cx="3845755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Histograms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Cross plots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Series plot</a:t>
          </a:r>
        </a:p>
      </dsp:txBody>
      <dsp:txXfrm>
        <a:off x="0" y="1175960"/>
        <a:ext cx="3845755" cy="652050"/>
      </dsp:txXfrm>
    </dsp:sp>
    <dsp:sp modelId="{0D01E071-9E7A-4BE2-8806-DCA0167075E0}">
      <dsp:nvSpPr>
        <dsp:cNvPr id="0" name=""/>
        <dsp:cNvSpPr/>
      </dsp:nvSpPr>
      <dsp:spPr>
        <a:xfrm>
          <a:off x="0" y="1828010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Dimensionality Reduction</a:t>
          </a:r>
        </a:p>
      </dsp:txBody>
      <dsp:txXfrm>
        <a:off x="20674" y="1848684"/>
        <a:ext cx="3804407" cy="382155"/>
      </dsp:txXfrm>
    </dsp:sp>
    <dsp:sp modelId="{1A237961-EB87-4B82-81A6-C97ECDB7344B}">
      <dsp:nvSpPr>
        <dsp:cNvPr id="0" name=""/>
        <dsp:cNvSpPr/>
      </dsp:nvSpPr>
      <dsp:spPr>
        <a:xfrm>
          <a:off x="0" y="2251513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Feature selection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PCA</a:t>
          </a:r>
        </a:p>
      </dsp:txBody>
      <dsp:txXfrm>
        <a:off x="0" y="2251513"/>
        <a:ext cx="3845755" cy="437805"/>
      </dsp:txXfrm>
    </dsp:sp>
    <dsp:sp modelId="{1CD32AE8-7281-474B-83A2-1F3AD4069FFC}">
      <dsp:nvSpPr>
        <dsp:cNvPr id="0" name=""/>
        <dsp:cNvSpPr/>
      </dsp:nvSpPr>
      <dsp:spPr>
        <a:xfrm>
          <a:off x="0" y="2689318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Supervised Model</a:t>
          </a:r>
        </a:p>
      </dsp:txBody>
      <dsp:txXfrm>
        <a:off x="20674" y="2709992"/>
        <a:ext cx="3804407" cy="382155"/>
      </dsp:txXfrm>
    </dsp:sp>
    <dsp:sp modelId="{45C961AD-E661-4C95-A20A-575F0978F6C6}">
      <dsp:nvSpPr>
        <dsp:cNvPr id="0" name=""/>
        <dsp:cNvSpPr/>
      </dsp:nvSpPr>
      <dsp:spPr>
        <a:xfrm>
          <a:off x="0" y="3112822"/>
          <a:ext cx="3845755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Data Scaling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Neural Network for classification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Test different architectures</a:t>
          </a:r>
        </a:p>
      </dsp:txBody>
      <dsp:txXfrm>
        <a:off x="0" y="3112822"/>
        <a:ext cx="3845755" cy="652050"/>
      </dsp:txXfrm>
    </dsp:sp>
    <dsp:sp modelId="{070BCD83-CD5C-41C4-B30E-1E1ACA44B568}">
      <dsp:nvSpPr>
        <dsp:cNvPr id="0" name=""/>
        <dsp:cNvSpPr/>
      </dsp:nvSpPr>
      <dsp:spPr>
        <a:xfrm>
          <a:off x="0" y="3764872"/>
          <a:ext cx="3845755" cy="42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Validation</a:t>
          </a:r>
        </a:p>
      </dsp:txBody>
      <dsp:txXfrm>
        <a:off x="20674" y="3785546"/>
        <a:ext cx="3804407" cy="382155"/>
      </dsp:txXfrm>
    </dsp:sp>
    <dsp:sp modelId="{1F564D7B-68C7-40F7-BD1C-564796032253}">
      <dsp:nvSpPr>
        <dsp:cNvPr id="0" name=""/>
        <dsp:cNvSpPr/>
      </dsp:nvSpPr>
      <dsp:spPr>
        <a:xfrm>
          <a:off x="0" y="4188375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Train/Test split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K-fold cross validation</a:t>
          </a:r>
        </a:p>
      </dsp:txBody>
      <dsp:txXfrm>
        <a:off x="0" y="4188375"/>
        <a:ext cx="3845755" cy="437805"/>
      </dsp:txXfrm>
    </dsp:sp>
    <dsp:sp modelId="{00B36BF2-93D9-42C9-8ECD-0D4529BF32E5}">
      <dsp:nvSpPr>
        <dsp:cNvPr id="0" name=""/>
        <dsp:cNvSpPr/>
      </dsp:nvSpPr>
      <dsp:spPr>
        <a:xfrm>
          <a:off x="0" y="4626180"/>
          <a:ext cx="3845755" cy="423503"/>
        </a:xfrm>
        <a:prstGeom prst="roundRect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Unsupervised</a:t>
          </a:r>
          <a:r>
            <a:rPr lang="en-GB" sz="1400" kern="1200"/>
            <a:t> (secondary objective)</a:t>
          </a:r>
        </a:p>
      </dsp:txBody>
      <dsp:txXfrm>
        <a:off x="20674" y="4646854"/>
        <a:ext cx="3804407" cy="382155"/>
      </dsp:txXfrm>
    </dsp:sp>
    <dsp:sp modelId="{4178FF61-85A0-43CC-81E3-51BF9B4E815F}">
      <dsp:nvSpPr>
        <dsp:cNvPr id="0" name=""/>
        <dsp:cNvSpPr/>
      </dsp:nvSpPr>
      <dsp:spPr>
        <a:xfrm>
          <a:off x="0" y="5049684"/>
          <a:ext cx="3845755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Self Organized 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Group similar damage types</a:t>
          </a:r>
        </a:p>
      </dsp:txBody>
      <dsp:txXfrm>
        <a:off x="0" y="5049684"/>
        <a:ext cx="3845755" cy="43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60E16-C45F-4632-A0C7-05B4E33B22BC}">
      <dsp:nvSpPr>
        <dsp:cNvPr id="0" name=""/>
        <dsp:cNvSpPr/>
      </dsp:nvSpPr>
      <dsp:spPr>
        <a:xfrm>
          <a:off x="4209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</a:rPr>
            <a:t>Feature Extraction</a:t>
          </a:r>
        </a:p>
      </dsp:txBody>
      <dsp:txXfrm>
        <a:off x="4209" y="0"/>
        <a:ext cx="1663267" cy="1099596"/>
      </dsp:txXfrm>
    </dsp:sp>
    <dsp:sp modelId="{28BCEA58-7072-4048-B06E-2895378D7B68}">
      <dsp:nvSpPr>
        <dsp:cNvPr id="0" name=""/>
        <dsp:cNvSpPr/>
      </dsp:nvSpPr>
      <dsp:spPr>
        <a:xfrm>
          <a:off x="170536" y="1099596"/>
          <a:ext cx="1330614" cy="23824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latin typeface="Trebuchet MS" panose="020B0603020202020204" pitchFamily="34" charset="0"/>
            </a:rPr>
            <a:t>Autoregressive Model (AR)</a:t>
          </a:r>
        </a:p>
      </dsp:txBody>
      <dsp:txXfrm>
        <a:off x="209508" y="1138568"/>
        <a:ext cx="1252670" cy="2304515"/>
      </dsp:txXfrm>
    </dsp:sp>
    <dsp:sp modelId="{3E1540AE-64DF-4724-9E78-AFF30216805E}">
      <dsp:nvSpPr>
        <dsp:cNvPr id="0" name=""/>
        <dsp:cNvSpPr/>
      </dsp:nvSpPr>
      <dsp:spPr>
        <a:xfrm>
          <a:off x="1792222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</a:rPr>
            <a:t>Dimensionality Reduction</a:t>
          </a:r>
        </a:p>
      </dsp:txBody>
      <dsp:txXfrm>
        <a:off x="1792222" y="0"/>
        <a:ext cx="1663267" cy="1099596"/>
      </dsp:txXfrm>
    </dsp:sp>
    <dsp:sp modelId="{1771C962-8DDE-4372-8190-1362BF825C5E}">
      <dsp:nvSpPr>
        <dsp:cNvPr id="0" name=""/>
        <dsp:cNvSpPr/>
      </dsp:nvSpPr>
      <dsp:spPr>
        <a:xfrm>
          <a:off x="1958549" y="1099596"/>
          <a:ext cx="1330614" cy="23824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latin typeface="Trebuchet MS" panose="020B0603020202020204" pitchFamily="34" charset="0"/>
            </a:rPr>
            <a:t>Principal Component Analysis (PCA)</a:t>
          </a:r>
          <a:endParaRPr lang="en-US" sz="1400" kern="1200" noProof="0">
            <a:latin typeface="Trebuchet MS" panose="020B0603020202020204" pitchFamily="34" charset="0"/>
          </a:endParaRPr>
        </a:p>
      </dsp:txBody>
      <dsp:txXfrm>
        <a:off x="1997521" y="1138568"/>
        <a:ext cx="1252670" cy="2304515"/>
      </dsp:txXfrm>
    </dsp:sp>
    <dsp:sp modelId="{1DEDB4E2-992A-405C-8453-FE18F7D8475B}">
      <dsp:nvSpPr>
        <dsp:cNvPr id="0" name=""/>
        <dsp:cNvSpPr/>
      </dsp:nvSpPr>
      <dsp:spPr>
        <a:xfrm>
          <a:off x="3580235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</a:rPr>
            <a:t>Exploratory Analysis</a:t>
          </a:r>
        </a:p>
      </dsp:txBody>
      <dsp:txXfrm>
        <a:off x="3580235" y="0"/>
        <a:ext cx="1663267" cy="1099596"/>
      </dsp:txXfrm>
    </dsp:sp>
    <dsp:sp modelId="{60FBB01E-C756-4FD4-A0E9-17BC84D90942}">
      <dsp:nvSpPr>
        <dsp:cNvPr id="0" name=""/>
        <dsp:cNvSpPr/>
      </dsp:nvSpPr>
      <dsp:spPr>
        <a:xfrm>
          <a:off x="3746562" y="1099910"/>
          <a:ext cx="1330614" cy="720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latin typeface="Trebuchet MS" panose="020B0603020202020204" pitchFamily="34" charset="0"/>
            </a:rPr>
            <a:t>Cross plots</a:t>
          </a:r>
        </a:p>
      </dsp:txBody>
      <dsp:txXfrm>
        <a:off x="3767653" y="1121001"/>
        <a:ext cx="1288432" cy="677907"/>
      </dsp:txXfrm>
    </dsp:sp>
    <dsp:sp modelId="{08E9FC1E-EBE3-42A6-8759-66B0485BAAD7}">
      <dsp:nvSpPr>
        <dsp:cNvPr id="0" name=""/>
        <dsp:cNvSpPr/>
      </dsp:nvSpPr>
      <dsp:spPr>
        <a:xfrm>
          <a:off x="3746562" y="1930782"/>
          <a:ext cx="1330614" cy="720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latin typeface="Trebuchet MS" panose="020B0603020202020204" pitchFamily="34" charset="0"/>
            </a:rPr>
            <a:t>Correlation plots</a:t>
          </a:r>
        </a:p>
      </dsp:txBody>
      <dsp:txXfrm>
        <a:off x="3767653" y="1951873"/>
        <a:ext cx="1288432" cy="677907"/>
      </dsp:txXfrm>
    </dsp:sp>
    <dsp:sp modelId="{96E874F0-3120-4E91-874F-4A7861A3F4EF}">
      <dsp:nvSpPr>
        <dsp:cNvPr id="0" name=""/>
        <dsp:cNvSpPr/>
      </dsp:nvSpPr>
      <dsp:spPr>
        <a:xfrm>
          <a:off x="3746562" y="2761654"/>
          <a:ext cx="1330614" cy="720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latin typeface="Trebuchet MS" panose="020B0603020202020204" pitchFamily="34" charset="0"/>
            </a:rPr>
            <a:t>Series plots</a:t>
          </a:r>
        </a:p>
      </dsp:txBody>
      <dsp:txXfrm>
        <a:off x="3767653" y="2782745"/>
        <a:ext cx="1288432" cy="677907"/>
      </dsp:txXfrm>
    </dsp:sp>
    <dsp:sp modelId="{6A32227E-68A4-4086-8426-42700144EDCB}">
      <dsp:nvSpPr>
        <dsp:cNvPr id="0" name=""/>
        <dsp:cNvSpPr/>
      </dsp:nvSpPr>
      <dsp:spPr>
        <a:xfrm>
          <a:off x="5368248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Data Preparation</a:t>
          </a:r>
          <a:endParaRPr lang="en-US" sz="1800" noProof="0">
            <a:latin typeface="Trebuchet MS" panose="020B0603020202020204" pitchFamily="34" charset="0"/>
          </a:endParaRPr>
        </a:p>
      </dsp:txBody>
      <dsp:txXfrm>
        <a:off x="5368248" y="0"/>
        <a:ext cx="1663267" cy="1099596"/>
      </dsp:txXfrm>
    </dsp:sp>
    <dsp:sp modelId="{3EB6C83B-40A4-4BF3-88E0-826C39C12377}">
      <dsp:nvSpPr>
        <dsp:cNvPr id="0" name=""/>
        <dsp:cNvSpPr/>
      </dsp:nvSpPr>
      <dsp:spPr>
        <a:xfrm>
          <a:off x="5534574" y="1100670"/>
          <a:ext cx="1330614" cy="11051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latin typeface="Trebuchet MS" panose="020B0603020202020204" pitchFamily="34" charset="0"/>
            </a:rPr>
            <a:t>Train/</a:t>
          </a:r>
          <a:r>
            <a:rPr lang="en-US" sz="1400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 pitchFamily="34" charset="0"/>
              <a:ea typeface="+mn-ea"/>
              <a:cs typeface="+mn-cs"/>
            </a:rPr>
            <a:t>Test</a:t>
          </a:r>
          <a:r>
            <a:rPr lang="en-US" sz="1600" kern="1200" noProof="0">
              <a:latin typeface="Trebuchet MS" panose="020B0603020202020204" pitchFamily="34" charset="0"/>
            </a:rPr>
            <a:t> Split</a:t>
          </a:r>
        </a:p>
      </dsp:txBody>
      <dsp:txXfrm>
        <a:off x="5566943" y="1133039"/>
        <a:ext cx="1265876" cy="1040406"/>
      </dsp:txXfrm>
    </dsp:sp>
    <dsp:sp modelId="{99576AD2-3056-4ADE-B4CF-9AD505075DF8}">
      <dsp:nvSpPr>
        <dsp:cNvPr id="0" name=""/>
        <dsp:cNvSpPr/>
      </dsp:nvSpPr>
      <dsp:spPr>
        <a:xfrm>
          <a:off x="5534574" y="2375838"/>
          <a:ext cx="1330614" cy="11051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latin typeface="Trebuchet MS" panose="020B0603020202020204" pitchFamily="34" charset="0"/>
            </a:rPr>
            <a:t>Features Scaling</a:t>
          </a:r>
        </a:p>
      </dsp:txBody>
      <dsp:txXfrm>
        <a:off x="5566943" y="2408207"/>
        <a:ext cx="1265876" cy="1040406"/>
      </dsp:txXfrm>
    </dsp:sp>
    <dsp:sp modelId="{1CA33280-3313-4E37-8264-6ED3C8136350}">
      <dsp:nvSpPr>
        <dsp:cNvPr id="0" name=""/>
        <dsp:cNvSpPr/>
      </dsp:nvSpPr>
      <dsp:spPr>
        <a:xfrm>
          <a:off x="7156260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Model Training</a:t>
          </a:r>
        </a:p>
      </dsp:txBody>
      <dsp:txXfrm>
        <a:off x="7156260" y="0"/>
        <a:ext cx="1663267" cy="1099596"/>
      </dsp:txXfrm>
    </dsp:sp>
    <dsp:sp modelId="{1AC14A15-69A4-4459-9295-38801B58595F}">
      <dsp:nvSpPr>
        <dsp:cNvPr id="0" name=""/>
        <dsp:cNvSpPr/>
      </dsp:nvSpPr>
      <dsp:spPr>
        <a:xfrm>
          <a:off x="7322587" y="1100670"/>
          <a:ext cx="1330614" cy="11051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 pitchFamily="34" charset="0"/>
              <a:ea typeface="+mn-ea"/>
              <a:cs typeface="+mn-cs"/>
            </a:rPr>
            <a:t>Neural Networks</a:t>
          </a:r>
        </a:p>
      </dsp:txBody>
      <dsp:txXfrm>
        <a:off x="7354956" y="1133039"/>
        <a:ext cx="1265876" cy="1040406"/>
      </dsp:txXfrm>
    </dsp:sp>
    <dsp:sp modelId="{B5462ED0-CFCB-43C2-BF73-CFAB9AD6EB9A}">
      <dsp:nvSpPr>
        <dsp:cNvPr id="0" name=""/>
        <dsp:cNvSpPr/>
      </dsp:nvSpPr>
      <dsp:spPr>
        <a:xfrm>
          <a:off x="7322587" y="2375838"/>
          <a:ext cx="1330614" cy="11051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latin typeface="Trebuchet MS" panose="020B0603020202020204" pitchFamily="34" charset="0"/>
            </a:rPr>
            <a:t>Other Classifiers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>
              <a:latin typeface="Trebuchet MS" panose="020B0603020202020204" pitchFamily="34" charset="0"/>
            </a:rPr>
            <a:t>Hyperparameter search</a:t>
          </a:r>
        </a:p>
      </dsp:txBody>
      <dsp:txXfrm>
        <a:off x="7354956" y="2408207"/>
        <a:ext cx="1265876" cy="1040406"/>
      </dsp:txXfrm>
    </dsp:sp>
    <dsp:sp modelId="{E01821A9-17F1-45F4-A9C9-49DC86AC79E4}">
      <dsp:nvSpPr>
        <dsp:cNvPr id="0" name=""/>
        <dsp:cNvSpPr/>
      </dsp:nvSpPr>
      <dsp:spPr>
        <a:xfrm>
          <a:off x="8944273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Model Evaluation</a:t>
          </a:r>
        </a:p>
      </dsp:txBody>
      <dsp:txXfrm>
        <a:off x="8944273" y="0"/>
        <a:ext cx="1663267" cy="1099596"/>
      </dsp:txXfrm>
    </dsp:sp>
    <dsp:sp modelId="{C59EFC16-1A3C-48D7-873C-3729F660C12A}">
      <dsp:nvSpPr>
        <dsp:cNvPr id="0" name=""/>
        <dsp:cNvSpPr/>
      </dsp:nvSpPr>
      <dsp:spPr>
        <a:xfrm>
          <a:off x="9110600" y="1100670"/>
          <a:ext cx="1330614" cy="11051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latin typeface="Trebuchet MS" panose="020B0603020202020204" pitchFamily="34" charset="0"/>
            </a:rPr>
            <a:t>Statistical Evaluation</a:t>
          </a:r>
        </a:p>
      </dsp:txBody>
      <dsp:txXfrm>
        <a:off x="9142969" y="1133039"/>
        <a:ext cx="1265876" cy="1040406"/>
      </dsp:txXfrm>
    </dsp:sp>
    <dsp:sp modelId="{01598876-5DA2-48F5-B311-924E014D810E}">
      <dsp:nvSpPr>
        <dsp:cNvPr id="0" name=""/>
        <dsp:cNvSpPr/>
      </dsp:nvSpPr>
      <dsp:spPr>
        <a:xfrm>
          <a:off x="9110600" y="2375838"/>
          <a:ext cx="1330614" cy="11051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>
              <a:latin typeface="Trebuchet MS" panose="020B0603020202020204" pitchFamily="34" charset="0"/>
            </a:rPr>
            <a:t>Confusion Matrices</a:t>
          </a:r>
        </a:p>
      </dsp:txBody>
      <dsp:txXfrm>
        <a:off x="9142969" y="2408207"/>
        <a:ext cx="1265876" cy="1040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60E16-C45F-4632-A0C7-05B4E33B22BC}">
      <dsp:nvSpPr>
        <dsp:cNvPr id="0" name=""/>
        <dsp:cNvSpPr/>
      </dsp:nvSpPr>
      <dsp:spPr>
        <a:xfrm>
          <a:off x="4209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</a:rPr>
            <a:t>Feature Extraction</a:t>
          </a:r>
        </a:p>
      </dsp:txBody>
      <dsp:txXfrm>
        <a:off x="4209" y="0"/>
        <a:ext cx="1663267" cy="1099596"/>
      </dsp:txXfrm>
    </dsp:sp>
    <dsp:sp modelId="{28BCEA58-7072-4048-B06E-2895378D7B68}">
      <dsp:nvSpPr>
        <dsp:cNvPr id="0" name=""/>
        <dsp:cNvSpPr/>
      </dsp:nvSpPr>
      <dsp:spPr>
        <a:xfrm>
          <a:off x="170536" y="1099596"/>
          <a:ext cx="1330614" cy="23824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latin typeface="Trebuchet MS" panose="020B0603020202020204" pitchFamily="34" charset="0"/>
            </a:rPr>
            <a:t>Autoregressive Model (AR)</a:t>
          </a:r>
        </a:p>
      </dsp:txBody>
      <dsp:txXfrm>
        <a:off x="209508" y="1138568"/>
        <a:ext cx="1252670" cy="2304515"/>
      </dsp:txXfrm>
    </dsp:sp>
    <dsp:sp modelId="{3E1540AE-64DF-4724-9E78-AFF30216805E}">
      <dsp:nvSpPr>
        <dsp:cNvPr id="0" name=""/>
        <dsp:cNvSpPr/>
      </dsp:nvSpPr>
      <dsp:spPr>
        <a:xfrm>
          <a:off x="1792222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</a:rPr>
            <a:t>Dimensionality Reduction</a:t>
          </a:r>
        </a:p>
      </dsp:txBody>
      <dsp:txXfrm>
        <a:off x="1792222" y="0"/>
        <a:ext cx="1663267" cy="1099596"/>
      </dsp:txXfrm>
    </dsp:sp>
    <dsp:sp modelId="{1771C962-8DDE-4372-8190-1362BF825C5E}">
      <dsp:nvSpPr>
        <dsp:cNvPr id="0" name=""/>
        <dsp:cNvSpPr/>
      </dsp:nvSpPr>
      <dsp:spPr>
        <a:xfrm>
          <a:off x="1958549" y="1099596"/>
          <a:ext cx="1330614" cy="23824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latin typeface="Trebuchet MS" panose="020B0603020202020204" pitchFamily="34" charset="0"/>
            </a:rPr>
            <a:t>Principal Component Analysis (PCA)</a:t>
          </a:r>
          <a:endParaRPr lang="en-US" sz="1200" kern="1200" noProof="0">
            <a:latin typeface="Trebuchet MS" panose="020B0603020202020204" pitchFamily="34" charset="0"/>
          </a:endParaRPr>
        </a:p>
      </dsp:txBody>
      <dsp:txXfrm>
        <a:off x="1997521" y="1138568"/>
        <a:ext cx="1252670" cy="2304515"/>
      </dsp:txXfrm>
    </dsp:sp>
    <dsp:sp modelId="{1DEDB4E2-992A-405C-8453-FE18F7D8475B}">
      <dsp:nvSpPr>
        <dsp:cNvPr id="0" name=""/>
        <dsp:cNvSpPr/>
      </dsp:nvSpPr>
      <dsp:spPr>
        <a:xfrm>
          <a:off x="3580235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</a:rPr>
            <a:t>Exploratory Analysis</a:t>
          </a:r>
        </a:p>
      </dsp:txBody>
      <dsp:txXfrm>
        <a:off x="3580235" y="0"/>
        <a:ext cx="1663267" cy="1099596"/>
      </dsp:txXfrm>
    </dsp:sp>
    <dsp:sp modelId="{60FBB01E-C756-4FD4-A0E9-17BC84D90942}">
      <dsp:nvSpPr>
        <dsp:cNvPr id="0" name=""/>
        <dsp:cNvSpPr/>
      </dsp:nvSpPr>
      <dsp:spPr>
        <a:xfrm>
          <a:off x="3746562" y="1099910"/>
          <a:ext cx="1330614" cy="720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latin typeface="Trebuchet MS" panose="020B0603020202020204" pitchFamily="34" charset="0"/>
            </a:rPr>
            <a:t>Cross plots</a:t>
          </a:r>
        </a:p>
      </dsp:txBody>
      <dsp:txXfrm>
        <a:off x="3767653" y="1121001"/>
        <a:ext cx="1288432" cy="677907"/>
      </dsp:txXfrm>
    </dsp:sp>
    <dsp:sp modelId="{08E9FC1E-EBE3-42A6-8759-66B0485BAAD7}">
      <dsp:nvSpPr>
        <dsp:cNvPr id="0" name=""/>
        <dsp:cNvSpPr/>
      </dsp:nvSpPr>
      <dsp:spPr>
        <a:xfrm>
          <a:off x="3746562" y="1930782"/>
          <a:ext cx="1330614" cy="720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latin typeface="Trebuchet MS" panose="020B0603020202020204" pitchFamily="34" charset="0"/>
            </a:rPr>
            <a:t>Correlation plots</a:t>
          </a:r>
        </a:p>
      </dsp:txBody>
      <dsp:txXfrm>
        <a:off x="3767653" y="1951873"/>
        <a:ext cx="1288432" cy="677907"/>
      </dsp:txXfrm>
    </dsp:sp>
    <dsp:sp modelId="{96E874F0-3120-4E91-874F-4A7861A3F4EF}">
      <dsp:nvSpPr>
        <dsp:cNvPr id="0" name=""/>
        <dsp:cNvSpPr/>
      </dsp:nvSpPr>
      <dsp:spPr>
        <a:xfrm>
          <a:off x="3746562" y="2761654"/>
          <a:ext cx="1330614" cy="720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latin typeface="Trebuchet MS" panose="020B0603020202020204" pitchFamily="34" charset="0"/>
            </a:rPr>
            <a:t>Series plots</a:t>
          </a:r>
        </a:p>
      </dsp:txBody>
      <dsp:txXfrm>
        <a:off x="3767653" y="2782745"/>
        <a:ext cx="1288432" cy="677907"/>
      </dsp:txXfrm>
    </dsp:sp>
    <dsp:sp modelId="{6A32227E-68A4-4086-8426-42700144EDCB}">
      <dsp:nvSpPr>
        <dsp:cNvPr id="0" name=""/>
        <dsp:cNvSpPr/>
      </dsp:nvSpPr>
      <dsp:spPr>
        <a:xfrm>
          <a:off x="5368248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Data Preparation</a:t>
          </a:r>
          <a:endParaRPr lang="en-US" sz="1800" noProof="0">
            <a:latin typeface="Trebuchet MS" panose="020B0603020202020204" pitchFamily="34" charset="0"/>
          </a:endParaRPr>
        </a:p>
      </dsp:txBody>
      <dsp:txXfrm>
        <a:off x="5368248" y="0"/>
        <a:ext cx="1663267" cy="1099596"/>
      </dsp:txXfrm>
    </dsp:sp>
    <dsp:sp modelId="{3EB6C83B-40A4-4BF3-88E0-826C39C12377}">
      <dsp:nvSpPr>
        <dsp:cNvPr id="0" name=""/>
        <dsp:cNvSpPr/>
      </dsp:nvSpPr>
      <dsp:spPr>
        <a:xfrm>
          <a:off x="5534574" y="1100670"/>
          <a:ext cx="1330614" cy="11051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latin typeface="Trebuchet MS" panose="020B0603020202020204" pitchFamily="34" charset="0"/>
            </a:rPr>
            <a:t>Train/</a:t>
          </a:r>
          <a:r>
            <a:rPr lang="en-US" sz="1400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 pitchFamily="34" charset="0"/>
              <a:ea typeface="+mn-ea"/>
              <a:cs typeface="+mn-cs"/>
            </a:rPr>
            <a:t>Test</a:t>
          </a:r>
          <a:r>
            <a:rPr lang="en-US" sz="1400" kern="1200" noProof="0">
              <a:latin typeface="Trebuchet MS" panose="020B0603020202020204" pitchFamily="34" charset="0"/>
            </a:rPr>
            <a:t> Split</a:t>
          </a:r>
        </a:p>
      </dsp:txBody>
      <dsp:txXfrm>
        <a:off x="5566943" y="1133039"/>
        <a:ext cx="1265876" cy="1040406"/>
      </dsp:txXfrm>
    </dsp:sp>
    <dsp:sp modelId="{99576AD2-3056-4ADE-B4CF-9AD505075DF8}">
      <dsp:nvSpPr>
        <dsp:cNvPr id="0" name=""/>
        <dsp:cNvSpPr/>
      </dsp:nvSpPr>
      <dsp:spPr>
        <a:xfrm>
          <a:off x="5534574" y="2375838"/>
          <a:ext cx="1330614" cy="11051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latin typeface="Trebuchet MS" panose="020B0603020202020204" pitchFamily="34" charset="0"/>
            </a:rPr>
            <a:t>Features Scaling</a:t>
          </a:r>
        </a:p>
      </dsp:txBody>
      <dsp:txXfrm>
        <a:off x="5566943" y="2408207"/>
        <a:ext cx="1265876" cy="1040406"/>
      </dsp:txXfrm>
    </dsp:sp>
    <dsp:sp modelId="{1CA33280-3313-4E37-8264-6ED3C8136350}">
      <dsp:nvSpPr>
        <dsp:cNvPr id="0" name=""/>
        <dsp:cNvSpPr/>
      </dsp:nvSpPr>
      <dsp:spPr>
        <a:xfrm>
          <a:off x="7156260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Model Training</a:t>
          </a:r>
        </a:p>
      </dsp:txBody>
      <dsp:txXfrm>
        <a:off x="7156260" y="0"/>
        <a:ext cx="1663267" cy="1099596"/>
      </dsp:txXfrm>
    </dsp:sp>
    <dsp:sp modelId="{1AC14A15-69A4-4459-9295-38801B58595F}">
      <dsp:nvSpPr>
        <dsp:cNvPr id="0" name=""/>
        <dsp:cNvSpPr/>
      </dsp:nvSpPr>
      <dsp:spPr>
        <a:xfrm>
          <a:off x="7249989" y="1099910"/>
          <a:ext cx="1475810" cy="720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 pitchFamily="34" charset="0"/>
              <a:ea typeface="+mn-ea"/>
              <a:cs typeface="+mn-cs"/>
            </a:rPr>
            <a:t>Neural Networks</a:t>
          </a:r>
        </a:p>
      </dsp:txBody>
      <dsp:txXfrm>
        <a:off x="7271080" y="1121001"/>
        <a:ext cx="1433628" cy="677907"/>
      </dsp:txXfrm>
    </dsp:sp>
    <dsp:sp modelId="{B5462ED0-CFCB-43C2-BF73-CFAB9AD6EB9A}">
      <dsp:nvSpPr>
        <dsp:cNvPr id="0" name=""/>
        <dsp:cNvSpPr/>
      </dsp:nvSpPr>
      <dsp:spPr>
        <a:xfrm>
          <a:off x="7249989" y="1930782"/>
          <a:ext cx="1475810" cy="720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latin typeface="Trebuchet MS" panose="020B0603020202020204" pitchFamily="34" charset="0"/>
            </a:rPr>
            <a:t>Other Classifiers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noProof="0">
              <a:latin typeface="Trebuchet MS" panose="020B0603020202020204" pitchFamily="34" charset="0"/>
            </a:rPr>
            <a:t>Hyperparameter search</a:t>
          </a:r>
        </a:p>
      </dsp:txBody>
      <dsp:txXfrm>
        <a:off x="7271080" y="1951873"/>
        <a:ext cx="1433628" cy="677907"/>
      </dsp:txXfrm>
    </dsp:sp>
    <dsp:sp modelId="{A3F02CBD-9F90-454F-8FC7-900A678BF1C7}">
      <dsp:nvSpPr>
        <dsp:cNvPr id="0" name=""/>
        <dsp:cNvSpPr/>
      </dsp:nvSpPr>
      <dsp:spPr>
        <a:xfrm>
          <a:off x="7255145" y="2761654"/>
          <a:ext cx="1465498" cy="720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latin typeface="Trebuchet MS" panose="020B0603020202020204" pitchFamily="34" charset="0"/>
            </a:rPr>
            <a:t>K-fold cross validation</a:t>
          </a:r>
          <a:endParaRPr lang="en-US" sz="1200" kern="1200" noProof="0">
            <a:latin typeface="Trebuchet MS" panose="020B0603020202020204" pitchFamily="34" charset="0"/>
          </a:endParaRPr>
        </a:p>
      </dsp:txBody>
      <dsp:txXfrm>
        <a:off x="7276236" y="2782745"/>
        <a:ext cx="1423316" cy="677907"/>
      </dsp:txXfrm>
    </dsp:sp>
    <dsp:sp modelId="{E01821A9-17F1-45F4-A9C9-49DC86AC79E4}">
      <dsp:nvSpPr>
        <dsp:cNvPr id="0" name=""/>
        <dsp:cNvSpPr/>
      </dsp:nvSpPr>
      <dsp:spPr>
        <a:xfrm>
          <a:off x="8944273" y="0"/>
          <a:ext cx="1663267" cy="3665323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>
              <a:latin typeface="Trebuchet MS" panose="020B0603020202020204" pitchFamily="34" charset="0"/>
              <a:ea typeface="+mn-ea"/>
              <a:cs typeface="+mn-cs"/>
            </a:rPr>
            <a:t>Model Evaluation</a:t>
          </a:r>
        </a:p>
      </dsp:txBody>
      <dsp:txXfrm>
        <a:off x="8944273" y="0"/>
        <a:ext cx="1663267" cy="1099596"/>
      </dsp:txXfrm>
    </dsp:sp>
    <dsp:sp modelId="{C59EFC16-1A3C-48D7-873C-3729F660C12A}">
      <dsp:nvSpPr>
        <dsp:cNvPr id="0" name=""/>
        <dsp:cNvSpPr/>
      </dsp:nvSpPr>
      <dsp:spPr>
        <a:xfrm>
          <a:off x="9110600" y="1100670"/>
          <a:ext cx="1330614" cy="11051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latin typeface="Trebuchet MS" panose="020B0603020202020204" pitchFamily="34" charset="0"/>
            </a:rPr>
            <a:t>Statistical Evaluation</a:t>
          </a:r>
        </a:p>
      </dsp:txBody>
      <dsp:txXfrm>
        <a:off x="9142969" y="1133039"/>
        <a:ext cx="1265876" cy="1040406"/>
      </dsp:txXfrm>
    </dsp:sp>
    <dsp:sp modelId="{01598876-5DA2-48F5-B311-924E014D810E}">
      <dsp:nvSpPr>
        <dsp:cNvPr id="0" name=""/>
        <dsp:cNvSpPr/>
      </dsp:nvSpPr>
      <dsp:spPr>
        <a:xfrm>
          <a:off x="9110600" y="2375838"/>
          <a:ext cx="1330614" cy="11051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>
              <a:latin typeface="Trebuchet MS" panose="020B0603020202020204" pitchFamily="34" charset="0"/>
            </a:rPr>
            <a:t>Confusion Matrices</a:t>
          </a:r>
        </a:p>
      </dsp:txBody>
      <dsp:txXfrm>
        <a:off x="9142969" y="2408207"/>
        <a:ext cx="1265876" cy="104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1886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pt-BR" noProof="1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8533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‹#›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‹#›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2799" y="342232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06/07/2022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‹#›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331696" y="34223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33.png"/><Relationship Id="rId18" Type="http://schemas.openxmlformats.org/officeDocument/2006/relationships/image" Target="../media/image28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3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0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noProof="1">
                <a:solidFill>
                  <a:srgbClr val="FFFFFF"/>
                </a:solidFill>
              </a:rPr>
              <a:t>Neural networks Applied to structure Health monitoring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590047"/>
          </a:xfrm>
        </p:spPr>
        <p:txBody>
          <a:bodyPr rtlCol="0" anchor="t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</a:rPr>
              <a:t>Felipe da Costa Pereira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 descr="Banco de dados com preenchimento sólido">
            <a:extLst>
              <a:ext uri="{FF2B5EF4-FFF2-40B4-BE49-F238E27FC236}">
                <a16:creationId xmlns:a16="http://schemas.microsoft.com/office/drawing/2014/main" id="{6DA841B9-E990-48A4-B109-A1D7D86C8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56" y="3827933"/>
            <a:ext cx="570506" cy="570506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C3573D01-7A8C-489D-98BB-5076960D7FAA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065862" y="3213200"/>
            <a:ext cx="623515" cy="8999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áfico 16" descr="Banco de dados com preenchimento sólido">
            <a:extLst>
              <a:ext uri="{FF2B5EF4-FFF2-40B4-BE49-F238E27FC236}">
                <a16:creationId xmlns:a16="http://schemas.microsoft.com/office/drawing/2014/main" id="{3688ECB7-F2AC-4174-8AE5-45C9AAB46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9377" y="2950311"/>
            <a:ext cx="525777" cy="525777"/>
          </a:xfrm>
          <a:prstGeom prst="rect">
            <a:avLst/>
          </a:prstGeom>
        </p:spPr>
      </p:pic>
      <p:pic>
        <p:nvPicPr>
          <p:cNvPr id="23" name="Gráfico 22" descr="Banco de dados com preenchimento sólido">
            <a:extLst>
              <a:ext uri="{FF2B5EF4-FFF2-40B4-BE49-F238E27FC236}">
                <a16:creationId xmlns:a16="http://schemas.microsoft.com/office/drawing/2014/main" id="{4875ACE0-9D20-4D6B-8AF3-72A69D70B5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5654" y="4450123"/>
            <a:ext cx="525777" cy="525777"/>
          </a:xfrm>
          <a:prstGeom prst="rect">
            <a:avLst/>
          </a:prstGeom>
        </p:spPr>
      </p:pic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21A21115-798B-443D-990D-2F93CFED701E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1065862" y="4113186"/>
            <a:ext cx="619792" cy="5998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7F4EF6B3-56B3-4944-AF14-A94E992D81B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215154" y="3213200"/>
            <a:ext cx="455643" cy="3841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528D66D5-7A54-45FC-83C2-BE0201832784}"/>
              </a:ext>
            </a:extLst>
          </p:cNvPr>
          <p:cNvCxnSpPr>
            <a:cxnSpLocks/>
            <a:stCxn id="17" idx="3"/>
            <a:endCxn id="159" idx="1"/>
          </p:cNvCxnSpPr>
          <p:nvPr/>
        </p:nvCxnSpPr>
        <p:spPr>
          <a:xfrm flipV="1">
            <a:off x="2215154" y="2941557"/>
            <a:ext cx="467819" cy="271643"/>
          </a:xfrm>
          <a:prstGeom prst="bentConnector3">
            <a:avLst>
              <a:gd name="adj1" fmla="val 48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C03710-8304-4A66-8B35-1254F80C91E0}"/>
              </a:ext>
            </a:extLst>
          </p:cNvPr>
          <p:cNvSpPr txBox="1"/>
          <p:nvPr/>
        </p:nvSpPr>
        <p:spPr>
          <a:xfrm>
            <a:off x="1582084" y="2359849"/>
            <a:ext cx="745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Train +</a:t>
            </a:r>
          </a:p>
          <a:p>
            <a:pPr algn="ctr"/>
            <a:r>
              <a:rPr lang="en-US" sz="1100"/>
              <a:t>validation</a:t>
            </a:r>
          </a:p>
          <a:p>
            <a:pPr algn="ctr"/>
            <a:r>
              <a:rPr lang="en-US" sz="1100"/>
              <a:t>80%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1D06172-8325-41FA-A4F7-4B91F1E6A7F6}"/>
              </a:ext>
            </a:extLst>
          </p:cNvPr>
          <p:cNvSpPr txBox="1"/>
          <p:nvPr/>
        </p:nvSpPr>
        <p:spPr>
          <a:xfrm>
            <a:off x="1722875" y="4055777"/>
            <a:ext cx="458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Test</a:t>
            </a:r>
          </a:p>
          <a:p>
            <a:r>
              <a:rPr lang="en-US" sz="1100"/>
              <a:t>20%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5781A50-D956-4824-AE5A-56202D06887D}"/>
              </a:ext>
            </a:extLst>
          </p:cNvPr>
          <p:cNvSpPr txBox="1"/>
          <p:nvPr/>
        </p:nvSpPr>
        <p:spPr>
          <a:xfrm>
            <a:off x="4076996" y="1816614"/>
            <a:ext cx="3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…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9BE320-5321-4A2E-AFD8-D2BB3C7D1765}"/>
              </a:ext>
            </a:extLst>
          </p:cNvPr>
          <p:cNvSpPr txBox="1"/>
          <p:nvPr/>
        </p:nvSpPr>
        <p:spPr>
          <a:xfrm>
            <a:off x="2228003" y="3780792"/>
            <a:ext cx="1539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5-fold with 5 repetitions</a:t>
            </a:r>
          </a:p>
          <a:p>
            <a:pPr algn="ctr"/>
            <a:r>
              <a:rPr lang="en-US" sz="1100"/>
              <a:t>Cross Validation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7059B71F-8588-48C4-A8D9-0533C8635CBA}"/>
              </a:ext>
            </a:extLst>
          </p:cNvPr>
          <p:cNvCxnSpPr>
            <a:cxnSpLocks/>
            <a:stCxn id="159" idx="3"/>
            <a:endCxn id="89" idx="1"/>
          </p:cNvCxnSpPr>
          <p:nvPr/>
        </p:nvCxnSpPr>
        <p:spPr>
          <a:xfrm>
            <a:off x="3208750" y="2941557"/>
            <a:ext cx="229033" cy="2195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BE426C98-2C1C-43FA-B62C-F05396FBEA2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970401" y="3165754"/>
            <a:ext cx="366099" cy="797351"/>
          </a:xfrm>
          <a:prstGeom prst="bentConnector3">
            <a:avLst>
              <a:gd name="adj1" fmla="val 10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8D14F11B-2902-47E5-B3C8-7F327DEB7DEA}"/>
              </a:ext>
            </a:extLst>
          </p:cNvPr>
          <p:cNvCxnSpPr>
            <a:cxnSpLocks/>
            <a:stCxn id="78" idx="2"/>
            <a:endCxn id="23" idx="3"/>
          </p:cNvCxnSpPr>
          <p:nvPr/>
        </p:nvCxnSpPr>
        <p:spPr>
          <a:xfrm rot="5400000">
            <a:off x="3097133" y="3275524"/>
            <a:ext cx="551787" cy="23231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E9F44D87-BC8F-443B-893B-6CDF875B5E16}"/>
              </a:ext>
            </a:extLst>
          </p:cNvPr>
          <p:cNvCxnSpPr>
            <a:cxnSpLocks/>
          </p:cNvCxnSpPr>
          <p:nvPr/>
        </p:nvCxnSpPr>
        <p:spPr>
          <a:xfrm rot="5400000">
            <a:off x="3367692" y="3257525"/>
            <a:ext cx="168703" cy="5109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áfico 77" descr="Selo 1 com preenchimento sólido">
            <a:extLst>
              <a:ext uri="{FF2B5EF4-FFF2-40B4-BE49-F238E27FC236}">
                <a16:creationId xmlns:a16="http://schemas.microsoft.com/office/drawing/2014/main" id="{B184F364-50BC-4B8D-A25A-D256A51653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36500" y="3764985"/>
            <a:ext cx="396240" cy="396240"/>
          </a:xfrm>
          <a:prstGeom prst="rect">
            <a:avLst/>
          </a:prstGeom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C728272C-8D3F-4922-851B-3B6C0EBFF859}"/>
              </a:ext>
            </a:extLst>
          </p:cNvPr>
          <p:cNvSpPr txBox="1"/>
          <p:nvPr/>
        </p:nvSpPr>
        <p:spPr>
          <a:xfrm>
            <a:off x="1834706" y="1600083"/>
            <a:ext cx="1566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Step 1</a:t>
            </a:r>
            <a:r>
              <a:rPr lang="en-US" sz="1100"/>
              <a:t>: Chose model Best average loss on a 5-fold cross validation</a:t>
            </a:r>
          </a:p>
        </p:txBody>
      </p:sp>
      <p:pic>
        <p:nvPicPr>
          <p:cNvPr id="100" name="Gráfico 99" descr="Lista de Verificação estrutura de tópicos">
            <a:extLst>
              <a:ext uri="{FF2B5EF4-FFF2-40B4-BE49-F238E27FC236}">
                <a16:creationId xmlns:a16="http://schemas.microsoft.com/office/drawing/2014/main" id="{582E6D03-1E79-4585-8253-64493B8B13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75156" y="1697947"/>
            <a:ext cx="539455" cy="556087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C50AA7F-9A65-47C5-9972-8F2138AB9E5D}"/>
              </a:ext>
            </a:extLst>
          </p:cNvPr>
          <p:cNvSpPr txBox="1"/>
          <p:nvPr/>
        </p:nvSpPr>
        <p:spPr>
          <a:xfrm>
            <a:off x="4474499" y="3330727"/>
            <a:ext cx="12075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Best realization</a:t>
            </a:r>
          </a:p>
          <a:p>
            <a:pPr algn="ctr"/>
            <a:r>
              <a:rPr lang="en-US" sz="1100"/>
              <a:t>(Lowest validation loss in k-fold)</a:t>
            </a:r>
          </a:p>
        </p:txBody>
      </p:sp>
      <p:cxnSp>
        <p:nvCxnSpPr>
          <p:cNvPr id="116" name="Conector: Angulado 115">
            <a:extLst>
              <a:ext uri="{FF2B5EF4-FFF2-40B4-BE49-F238E27FC236}">
                <a16:creationId xmlns:a16="http://schemas.microsoft.com/office/drawing/2014/main" id="{6BE96AB3-4162-4B95-AE4E-F15152621F12}"/>
              </a:ext>
            </a:extLst>
          </p:cNvPr>
          <p:cNvCxnSpPr>
            <a:cxnSpLocks/>
            <a:stCxn id="78" idx="3"/>
            <a:endCxn id="12" idx="2"/>
          </p:cNvCxnSpPr>
          <p:nvPr/>
        </p:nvCxnSpPr>
        <p:spPr>
          <a:xfrm flipH="1">
            <a:off x="780609" y="3963105"/>
            <a:ext cx="3952131" cy="435334"/>
          </a:xfrm>
          <a:prstGeom prst="bentConnector4">
            <a:avLst>
              <a:gd name="adj1" fmla="val -5784"/>
              <a:gd name="adj2" fmla="val 3474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37F67D8-AC1C-49AE-B44E-4416F2669AA7}"/>
              </a:ext>
            </a:extLst>
          </p:cNvPr>
          <p:cNvSpPr txBox="1"/>
          <p:nvPr/>
        </p:nvSpPr>
        <p:spPr>
          <a:xfrm>
            <a:off x="2016876" y="5046057"/>
            <a:ext cx="18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10x random splits</a:t>
            </a:r>
            <a:endParaRPr lang="en-US" sz="240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255EF8D-A404-129C-5421-FA7546751502}"/>
              </a:ext>
            </a:extLst>
          </p:cNvPr>
          <p:cNvSpPr txBox="1"/>
          <p:nvPr/>
        </p:nvSpPr>
        <p:spPr>
          <a:xfrm>
            <a:off x="481313" y="3584347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Dataset</a:t>
            </a:r>
          </a:p>
        </p:txBody>
      </p:sp>
      <p:pic>
        <p:nvPicPr>
          <p:cNvPr id="42" name="Gráfico 41" descr="Banco de dados com preenchimento sólido">
            <a:extLst>
              <a:ext uri="{FF2B5EF4-FFF2-40B4-BE49-F238E27FC236}">
                <a16:creationId xmlns:a16="http://schemas.microsoft.com/office/drawing/2014/main" id="{E20AF3DB-C89B-FF8E-D4BE-B0E4754E0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1247" y="3814084"/>
            <a:ext cx="570506" cy="570506"/>
          </a:xfrm>
          <a:prstGeom prst="rect">
            <a:avLst/>
          </a:prstGeom>
        </p:spPr>
      </p:pic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E8D70974-B679-2766-D329-ED440DC5224A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V="1">
            <a:off x="6981753" y="3199351"/>
            <a:ext cx="623515" cy="8999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áfico 49" descr="Banco de dados com preenchimento sólido">
            <a:extLst>
              <a:ext uri="{FF2B5EF4-FFF2-40B4-BE49-F238E27FC236}">
                <a16:creationId xmlns:a16="http://schemas.microsoft.com/office/drawing/2014/main" id="{2629146A-3CFC-F8E2-A200-FFF55C25F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5268" y="2936462"/>
            <a:ext cx="525777" cy="525777"/>
          </a:xfrm>
          <a:prstGeom prst="rect">
            <a:avLst/>
          </a:prstGeom>
        </p:spPr>
      </p:pic>
      <p:pic>
        <p:nvPicPr>
          <p:cNvPr id="51" name="Gráfico 50" descr="Banco de dados com preenchimento sólido">
            <a:extLst>
              <a:ext uri="{FF2B5EF4-FFF2-40B4-BE49-F238E27FC236}">
                <a16:creationId xmlns:a16="http://schemas.microsoft.com/office/drawing/2014/main" id="{E97077FB-D484-7714-ECA4-3A34F3605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1545" y="4436274"/>
            <a:ext cx="525777" cy="525777"/>
          </a:xfrm>
          <a:prstGeom prst="rect">
            <a:avLst/>
          </a:prstGeom>
        </p:spPr>
      </p:pic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875178CD-7260-AA0B-9B63-614893583BA0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>
            <a:off x="6981753" y="4099337"/>
            <a:ext cx="619792" cy="5998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áfico 54" descr="Banco de dados com preenchimento sólido">
            <a:extLst>
              <a:ext uri="{FF2B5EF4-FFF2-40B4-BE49-F238E27FC236}">
                <a16:creationId xmlns:a16="http://schemas.microsoft.com/office/drawing/2014/main" id="{97FB87AC-09E1-34E7-6F46-84AC333A9A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90626" y="3269053"/>
            <a:ext cx="525777" cy="525777"/>
          </a:xfrm>
          <a:prstGeom prst="rect">
            <a:avLst/>
          </a:prstGeom>
        </p:spPr>
      </p:pic>
      <p:pic>
        <p:nvPicPr>
          <p:cNvPr id="56" name="Gráfico 55" descr="Banco de dados com preenchimento sólido">
            <a:extLst>
              <a:ext uri="{FF2B5EF4-FFF2-40B4-BE49-F238E27FC236}">
                <a16:creationId xmlns:a16="http://schemas.microsoft.com/office/drawing/2014/main" id="{C1E6B2AA-F835-CE12-3AF0-C144FD8028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93099" y="2579374"/>
            <a:ext cx="525777" cy="525777"/>
          </a:xfrm>
          <a:prstGeom prst="rect">
            <a:avLst/>
          </a:prstGeom>
        </p:spPr>
      </p:pic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7FBAFC11-A621-09ED-359F-16E5BDCC76AA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8131045" y="3199351"/>
            <a:ext cx="459581" cy="3325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AA899059-3A46-350C-0493-06BA16818E57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 flipV="1">
            <a:off x="8131045" y="2842263"/>
            <a:ext cx="462054" cy="3570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2A7B035-4488-1DAB-F623-CBD48732E194}"/>
              </a:ext>
            </a:extLst>
          </p:cNvPr>
          <p:cNvSpPr txBox="1"/>
          <p:nvPr/>
        </p:nvSpPr>
        <p:spPr>
          <a:xfrm>
            <a:off x="7497975" y="2346000"/>
            <a:ext cx="745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Train +</a:t>
            </a:r>
          </a:p>
          <a:p>
            <a:pPr algn="ctr"/>
            <a:r>
              <a:rPr lang="en-US" sz="1100"/>
              <a:t>validation</a:t>
            </a:r>
          </a:p>
          <a:p>
            <a:pPr algn="ctr"/>
            <a:r>
              <a:rPr lang="en-US" sz="1100"/>
              <a:t>80%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1392525-19C0-FF33-FF1F-84365EF1E889}"/>
              </a:ext>
            </a:extLst>
          </p:cNvPr>
          <p:cNvSpPr txBox="1"/>
          <p:nvPr/>
        </p:nvSpPr>
        <p:spPr>
          <a:xfrm>
            <a:off x="7638766" y="4041928"/>
            <a:ext cx="458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Test</a:t>
            </a:r>
          </a:p>
          <a:p>
            <a:r>
              <a:rPr lang="en-US" sz="1100"/>
              <a:t>20%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2DBF11D-C355-7C23-F1CC-B1DE03322C79}"/>
              </a:ext>
            </a:extLst>
          </p:cNvPr>
          <p:cNvSpPr txBox="1"/>
          <p:nvPr/>
        </p:nvSpPr>
        <p:spPr>
          <a:xfrm>
            <a:off x="8121005" y="3774973"/>
            <a:ext cx="1539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5-fold with 5 repetitions</a:t>
            </a:r>
          </a:p>
          <a:p>
            <a:pPr algn="ctr"/>
            <a:r>
              <a:rPr lang="en-US" sz="1100"/>
              <a:t>Cross Validation</a:t>
            </a:r>
          </a:p>
        </p:txBody>
      </p:sp>
      <p:pic>
        <p:nvPicPr>
          <p:cNvPr id="63" name="Gráfico 62" descr="Seta circular com preenchimento sólido">
            <a:extLst>
              <a:ext uri="{FF2B5EF4-FFF2-40B4-BE49-F238E27FC236}">
                <a16:creationId xmlns:a16="http://schemas.microsoft.com/office/drawing/2014/main" id="{92F2571A-80B7-C76D-C64E-7C0E2334FA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60514" y="2889016"/>
            <a:ext cx="525778" cy="525778"/>
          </a:xfrm>
          <a:prstGeom prst="rect">
            <a:avLst/>
          </a:prstGeom>
        </p:spPr>
      </p:pic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F51A0E02-73BB-A104-AAB4-FDF006258B10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>
            <a:off x="9118876" y="2842263"/>
            <a:ext cx="241638" cy="3096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297E77E4-FA94-5577-DC8A-6185D3C2BF47}"/>
              </a:ext>
            </a:extLst>
          </p:cNvPr>
          <p:cNvCxnSpPr>
            <a:cxnSpLocks/>
            <a:stCxn id="63" idx="3"/>
            <a:endCxn id="71" idx="1"/>
          </p:cNvCxnSpPr>
          <p:nvPr/>
        </p:nvCxnSpPr>
        <p:spPr>
          <a:xfrm>
            <a:off x="9886292" y="3151905"/>
            <a:ext cx="366099" cy="797351"/>
          </a:xfrm>
          <a:prstGeom prst="bentConnector3">
            <a:avLst>
              <a:gd name="adj1" fmla="val 10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AF3D7771-3DE9-AF8F-7106-3FF9EE30935A}"/>
              </a:ext>
            </a:extLst>
          </p:cNvPr>
          <p:cNvCxnSpPr>
            <a:cxnSpLocks/>
            <a:stCxn id="71" idx="2"/>
            <a:endCxn id="51" idx="3"/>
          </p:cNvCxnSpPr>
          <p:nvPr/>
        </p:nvCxnSpPr>
        <p:spPr>
          <a:xfrm rot="5400000">
            <a:off x="9013024" y="3261675"/>
            <a:ext cx="551787" cy="23231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C542A89E-B5FE-DFF2-EF2B-CC5F8DCDB4D3}"/>
              </a:ext>
            </a:extLst>
          </p:cNvPr>
          <p:cNvCxnSpPr>
            <a:cxnSpLocks/>
            <a:stCxn id="63" idx="2"/>
            <a:endCxn id="55" idx="3"/>
          </p:cNvCxnSpPr>
          <p:nvPr/>
        </p:nvCxnSpPr>
        <p:spPr>
          <a:xfrm rot="5400000">
            <a:off x="9311329" y="3219868"/>
            <a:ext cx="117148" cy="5070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22D8A0EB-F32C-155F-9E58-245D383C178E}"/>
              </a:ext>
            </a:extLst>
          </p:cNvPr>
          <p:cNvSpPr txBox="1"/>
          <p:nvPr/>
        </p:nvSpPr>
        <p:spPr>
          <a:xfrm>
            <a:off x="9747134" y="2702034"/>
            <a:ext cx="12250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Hyperparameter Random Search</a:t>
            </a:r>
          </a:p>
          <a:p>
            <a:pPr algn="ctr"/>
            <a:r>
              <a:rPr lang="en-US" sz="1100"/>
              <a:t>100 iterations</a:t>
            </a:r>
          </a:p>
        </p:txBody>
      </p:sp>
      <p:pic>
        <p:nvPicPr>
          <p:cNvPr id="71" name="Gráfico 70" descr="Selo 1 com preenchimento sólido">
            <a:extLst>
              <a:ext uri="{FF2B5EF4-FFF2-40B4-BE49-F238E27FC236}">
                <a16:creationId xmlns:a16="http://schemas.microsoft.com/office/drawing/2014/main" id="{F6FE1F12-C706-FB4A-BCDF-DC6EDA2C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52391" y="3751136"/>
            <a:ext cx="396240" cy="396240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5E6D6DEF-49E6-EF8D-72DF-3546ABCCBEEF}"/>
              </a:ext>
            </a:extLst>
          </p:cNvPr>
          <p:cNvSpPr txBox="1"/>
          <p:nvPr/>
        </p:nvSpPr>
        <p:spPr>
          <a:xfrm>
            <a:off x="7391349" y="1252562"/>
            <a:ext cx="3549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Classifiers</a:t>
            </a:r>
            <a:r>
              <a:rPr lang="en-US" sz="1100"/>
              <a:t>: Naïve-Bayes, Logistic Regression, SVM, K-</a:t>
            </a:r>
            <a:r>
              <a:rPr lang="en-US" sz="1100" err="1"/>
              <a:t>nn</a:t>
            </a:r>
            <a:r>
              <a:rPr lang="en-US" sz="1100"/>
              <a:t>, Decision Tree, Random Forests, AdaBoost, Bagging, Stacking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722DE36-52B6-DCC7-EAF9-3162E7C759CB}"/>
              </a:ext>
            </a:extLst>
          </p:cNvPr>
          <p:cNvSpPr txBox="1"/>
          <p:nvPr/>
        </p:nvSpPr>
        <p:spPr>
          <a:xfrm>
            <a:off x="8861656" y="4714106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Evaluation</a:t>
            </a:r>
          </a:p>
        </p:txBody>
      </p:sp>
      <p:pic>
        <p:nvPicPr>
          <p:cNvPr id="74" name="Gráfico 73" descr="Lista de Verificação estrutura de tópicos">
            <a:extLst>
              <a:ext uri="{FF2B5EF4-FFF2-40B4-BE49-F238E27FC236}">
                <a16:creationId xmlns:a16="http://schemas.microsoft.com/office/drawing/2014/main" id="{CDF7FCE4-2089-93F8-63C4-14A8F26985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54827" y="1684098"/>
            <a:ext cx="556087" cy="556087"/>
          </a:xfrm>
          <a:prstGeom prst="rect">
            <a:avLst/>
          </a:prstGeom>
        </p:spPr>
      </p:pic>
      <p:cxnSp>
        <p:nvCxnSpPr>
          <p:cNvPr id="75" name="Conector: Angulado 74">
            <a:extLst>
              <a:ext uri="{FF2B5EF4-FFF2-40B4-BE49-F238E27FC236}">
                <a16:creationId xmlns:a16="http://schemas.microsoft.com/office/drawing/2014/main" id="{BCB9D0FE-9933-8346-D936-86AFCE54DB69}"/>
              </a:ext>
            </a:extLst>
          </p:cNvPr>
          <p:cNvCxnSpPr>
            <a:cxnSpLocks/>
            <a:stCxn id="74" idx="2"/>
            <a:endCxn id="63" idx="0"/>
          </p:cNvCxnSpPr>
          <p:nvPr/>
        </p:nvCxnSpPr>
        <p:spPr>
          <a:xfrm rot="16200000" flipH="1">
            <a:off x="9103722" y="2369334"/>
            <a:ext cx="648831" cy="390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1424D92-8191-CEF6-4DD1-5E4FB60D68F4}"/>
              </a:ext>
            </a:extLst>
          </p:cNvPr>
          <p:cNvSpPr txBox="1"/>
          <p:nvPr/>
        </p:nvSpPr>
        <p:spPr>
          <a:xfrm>
            <a:off x="10460264" y="3415365"/>
            <a:ext cx="997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Best model for each classifier</a:t>
            </a:r>
          </a:p>
        </p:txBody>
      </p: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AB00963F-0434-7A11-C3D3-7D5D57B9C0F1}"/>
              </a:ext>
            </a:extLst>
          </p:cNvPr>
          <p:cNvCxnSpPr>
            <a:cxnSpLocks/>
            <a:stCxn id="71" idx="3"/>
            <a:endCxn id="42" idx="2"/>
          </p:cNvCxnSpPr>
          <p:nvPr/>
        </p:nvCxnSpPr>
        <p:spPr>
          <a:xfrm flipH="1">
            <a:off x="6696500" y="3949256"/>
            <a:ext cx="3952131" cy="435334"/>
          </a:xfrm>
          <a:prstGeom prst="bentConnector4">
            <a:avLst>
              <a:gd name="adj1" fmla="val -5784"/>
              <a:gd name="adj2" fmla="val 3489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B0D93A2-CAB7-38EA-A6C1-94D15766716D}"/>
              </a:ext>
            </a:extLst>
          </p:cNvPr>
          <p:cNvSpPr txBox="1"/>
          <p:nvPr/>
        </p:nvSpPr>
        <p:spPr>
          <a:xfrm>
            <a:off x="6397204" y="357049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Dataset</a:t>
            </a:r>
          </a:p>
        </p:txBody>
      </p:sp>
      <p:pic>
        <p:nvPicPr>
          <p:cNvPr id="86" name="Gráfico 85" descr="Lista de Verificação estrutura de tópicos">
            <a:extLst>
              <a:ext uri="{FF2B5EF4-FFF2-40B4-BE49-F238E27FC236}">
                <a16:creationId xmlns:a16="http://schemas.microsoft.com/office/drawing/2014/main" id="{63329335-3418-4FDB-3CB1-EC297A336F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4011" y="1705246"/>
            <a:ext cx="539455" cy="556087"/>
          </a:xfrm>
          <a:prstGeom prst="rect">
            <a:avLst/>
          </a:prstGeom>
        </p:spPr>
      </p:pic>
      <p:pic>
        <p:nvPicPr>
          <p:cNvPr id="87" name="Gráfico 86" descr="Lista de Verificação estrutura de tópicos">
            <a:extLst>
              <a:ext uri="{FF2B5EF4-FFF2-40B4-BE49-F238E27FC236}">
                <a16:creationId xmlns:a16="http://schemas.microsoft.com/office/drawing/2014/main" id="{47CB53BC-CE86-3ABE-F598-8A41625679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2593" y="1705245"/>
            <a:ext cx="539455" cy="556087"/>
          </a:xfrm>
          <a:prstGeom prst="rect">
            <a:avLst/>
          </a:prstGeom>
        </p:spPr>
      </p:pic>
      <p:pic>
        <p:nvPicPr>
          <p:cNvPr id="89" name="Gráfico 88" descr="Lista de Verificação estrutura de tópicos">
            <a:extLst>
              <a:ext uri="{FF2B5EF4-FFF2-40B4-BE49-F238E27FC236}">
                <a16:creationId xmlns:a16="http://schemas.microsoft.com/office/drawing/2014/main" id="{B3263080-1600-50BD-769E-6790B6A327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37783" y="2883097"/>
            <a:ext cx="539455" cy="556087"/>
          </a:xfrm>
          <a:prstGeom prst="rect">
            <a:avLst/>
          </a:prstGeom>
        </p:spPr>
      </p:pic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EC288DEC-0688-91E4-E168-B5D9A52A4DF5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rot="5400000">
            <a:off x="3509743" y="2459101"/>
            <a:ext cx="621764" cy="2262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BD488DB2-48C9-C0E8-8466-1E91712857C6}"/>
              </a:ext>
            </a:extLst>
          </p:cNvPr>
          <p:cNvCxnSpPr>
            <a:cxnSpLocks/>
            <a:stCxn id="87" idx="2"/>
            <a:endCxn id="89" idx="0"/>
          </p:cNvCxnSpPr>
          <p:nvPr/>
        </p:nvCxnSpPr>
        <p:spPr>
          <a:xfrm rot="5400000">
            <a:off x="3839034" y="2129809"/>
            <a:ext cx="621765" cy="8848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C09FDBB0-67EA-5444-BA3F-B67C94A11A8C}"/>
              </a:ext>
            </a:extLst>
          </p:cNvPr>
          <p:cNvCxnSpPr>
            <a:cxnSpLocks/>
            <a:stCxn id="100" idx="2"/>
            <a:endCxn id="89" idx="0"/>
          </p:cNvCxnSpPr>
          <p:nvPr/>
        </p:nvCxnSpPr>
        <p:spPr>
          <a:xfrm rot="16200000" flipH="1">
            <a:off x="3311666" y="2487251"/>
            <a:ext cx="629063" cy="1626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áfico 101" descr="Marca de seleção com preenchimento sólido">
            <a:extLst>
              <a:ext uri="{FF2B5EF4-FFF2-40B4-BE49-F238E27FC236}">
                <a16:creationId xmlns:a16="http://schemas.microsoft.com/office/drawing/2014/main" id="{0EC11951-55A9-EC2F-34DF-47DDBF98EF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81135" y="1726957"/>
            <a:ext cx="302702" cy="302702"/>
          </a:xfrm>
          <a:prstGeom prst="rect">
            <a:avLst/>
          </a:prstGeom>
        </p:spPr>
      </p:pic>
      <p:pic>
        <p:nvPicPr>
          <p:cNvPr id="103" name="Gráfico 102" descr="Marca de seleção com preenchimento sólido">
            <a:extLst>
              <a:ext uri="{FF2B5EF4-FFF2-40B4-BE49-F238E27FC236}">
                <a16:creationId xmlns:a16="http://schemas.microsoft.com/office/drawing/2014/main" id="{A7857146-6973-26BF-5D9D-0908EA2250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80028" y="2885833"/>
            <a:ext cx="302702" cy="302702"/>
          </a:xfrm>
          <a:prstGeom prst="rect">
            <a:avLst/>
          </a:prstGeom>
        </p:spPr>
      </p:pic>
      <p:sp>
        <p:nvSpPr>
          <p:cNvPr id="99" name="CaixaDeTexto 98">
            <a:extLst>
              <a:ext uri="{FF2B5EF4-FFF2-40B4-BE49-F238E27FC236}">
                <a16:creationId xmlns:a16="http://schemas.microsoft.com/office/drawing/2014/main" id="{650E6C0D-FD2E-1F54-4EAF-9AA07B20C268}"/>
              </a:ext>
            </a:extLst>
          </p:cNvPr>
          <p:cNvSpPr txBox="1"/>
          <p:nvPr/>
        </p:nvSpPr>
        <p:spPr>
          <a:xfrm>
            <a:off x="3249689" y="1462942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ANN 1</a:t>
            </a:r>
            <a:endParaRPr lang="en-GB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1C4E7559-56B1-3325-47F5-8B350751A523}"/>
              </a:ext>
            </a:extLst>
          </p:cNvPr>
          <p:cNvSpPr txBox="1"/>
          <p:nvPr/>
        </p:nvSpPr>
        <p:spPr>
          <a:xfrm>
            <a:off x="3681055" y="1459021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ANN 2</a:t>
            </a:r>
            <a:endParaRPr lang="en-GB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15160BD7-D635-7616-1D51-5E69B55D8C71}"/>
              </a:ext>
            </a:extLst>
          </p:cNvPr>
          <p:cNvSpPr txBox="1"/>
          <p:nvPr/>
        </p:nvSpPr>
        <p:spPr>
          <a:xfrm>
            <a:off x="4324481" y="1470913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ANN n</a:t>
            </a:r>
            <a:endParaRPr lang="en-GB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57CB1A4D-01EC-8CE7-13AA-B0D4EE0560AB}"/>
              </a:ext>
            </a:extLst>
          </p:cNvPr>
          <p:cNvSpPr txBox="1"/>
          <p:nvPr/>
        </p:nvSpPr>
        <p:spPr>
          <a:xfrm>
            <a:off x="8861656" y="4714755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Evaluation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1C965BDF-C077-C756-63B8-1EBB7FFDF940}"/>
              </a:ext>
            </a:extLst>
          </p:cNvPr>
          <p:cNvSpPr txBox="1"/>
          <p:nvPr/>
        </p:nvSpPr>
        <p:spPr>
          <a:xfrm>
            <a:off x="3030238" y="4768437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Evaluation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95B574E3-0E56-ED91-A20B-3BC2F509D107}"/>
              </a:ext>
            </a:extLst>
          </p:cNvPr>
          <p:cNvSpPr txBox="1"/>
          <p:nvPr/>
        </p:nvSpPr>
        <p:spPr>
          <a:xfrm>
            <a:off x="3060439" y="4431159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Accuracy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F190B7E-74C5-3F4C-4FC9-73AAC2B804A9}"/>
              </a:ext>
            </a:extLst>
          </p:cNvPr>
          <p:cNvSpPr txBox="1"/>
          <p:nvPr/>
        </p:nvSpPr>
        <p:spPr>
          <a:xfrm>
            <a:off x="8882929" y="4398451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Accuracy</a:t>
            </a:r>
          </a:p>
        </p:txBody>
      </p:sp>
      <p:pic>
        <p:nvPicPr>
          <p:cNvPr id="158" name="Gráfico 157" descr="Banco de dados com preenchimento sólido">
            <a:extLst>
              <a:ext uri="{FF2B5EF4-FFF2-40B4-BE49-F238E27FC236}">
                <a16:creationId xmlns:a16="http://schemas.microsoft.com/office/drawing/2014/main" id="{D7EFDDB5-0833-3275-8AF0-1B018DD8E5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86972" y="3294781"/>
            <a:ext cx="525777" cy="525777"/>
          </a:xfrm>
          <a:prstGeom prst="rect">
            <a:avLst/>
          </a:prstGeom>
        </p:spPr>
      </p:pic>
      <p:pic>
        <p:nvPicPr>
          <p:cNvPr id="159" name="Gráfico 158" descr="Banco de dados com preenchimento sólido">
            <a:extLst>
              <a:ext uri="{FF2B5EF4-FFF2-40B4-BE49-F238E27FC236}">
                <a16:creationId xmlns:a16="http://schemas.microsoft.com/office/drawing/2014/main" id="{0F51CD82-C301-2B51-62E2-D7C56FEFB9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82973" y="2678668"/>
            <a:ext cx="525777" cy="525777"/>
          </a:xfrm>
          <a:prstGeom prst="rect">
            <a:avLst/>
          </a:prstGeom>
        </p:spPr>
      </p:pic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50DD4ABA-DA53-B082-FB8B-F4D837D3B720}"/>
              </a:ext>
            </a:extLst>
          </p:cNvPr>
          <p:cNvSpPr txBox="1"/>
          <p:nvPr/>
        </p:nvSpPr>
        <p:spPr>
          <a:xfrm>
            <a:off x="8110481" y="5032064"/>
            <a:ext cx="18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10x random splits</a:t>
            </a:r>
            <a:endParaRPr lang="en-US" sz="2400"/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81B91640-7A5A-4A15-D495-4BFF59DCAEA7}"/>
              </a:ext>
            </a:extLst>
          </p:cNvPr>
          <p:cNvSpPr txBox="1"/>
          <p:nvPr/>
        </p:nvSpPr>
        <p:spPr>
          <a:xfrm>
            <a:off x="4019463" y="2745024"/>
            <a:ext cx="13452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Step 2</a:t>
            </a:r>
            <a:r>
              <a:rPr lang="en-US" sz="1100"/>
              <a:t>: Evaluate chosen model</a:t>
            </a:r>
          </a:p>
          <a:p>
            <a:r>
              <a:rPr lang="en-US" sz="1100"/>
              <a:t>on different holdouts</a:t>
            </a:r>
          </a:p>
        </p:txBody>
      </p:sp>
      <p:pic>
        <p:nvPicPr>
          <p:cNvPr id="177" name="Gráfico 176" descr="Lista de Verificação estrutura de tópicos">
            <a:extLst>
              <a:ext uri="{FF2B5EF4-FFF2-40B4-BE49-F238E27FC236}">
                <a16:creationId xmlns:a16="http://schemas.microsoft.com/office/drawing/2014/main" id="{2DB5D9DF-8B85-4ABB-8568-9DB829F79D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87183" y="1691028"/>
            <a:ext cx="556087" cy="556087"/>
          </a:xfrm>
          <a:prstGeom prst="rect">
            <a:avLst/>
          </a:prstGeom>
        </p:spPr>
      </p:pic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3ED66385-0DCF-32DB-C176-98D7F804A3CC}"/>
              </a:ext>
            </a:extLst>
          </p:cNvPr>
          <p:cNvSpPr txBox="1"/>
          <p:nvPr/>
        </p:nvSpPr>
        <p:spPr>
          <a:xfrm>
            <a:off x="9787785" y="1802397"/>
            <a:ext cx="3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…</a:t>
            </a:r>
          </a:p>
        </p:txBody>
      </p:sp>
      <p:pic>
        <p:nvPicPr>
          <p:cNvPr id="180" name="Gráfico 179" descr="Lista de Verificação estrutura de tópicos">
            <a:extLst>
              <a:ext uri="{FF2B5EF4-FFF2-40B4-BE49-F238E27FC236}">
                <a16:creationId xmlns:a16="http://schemas.microsoft.com/office/drawing/2014/main" id="{C7084333-EA3F-6543-EF60-F48D2A0EE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33382" y="1691028"/>
            <a:ext cx="539455" cy="556087"/>
          </a:xfrm>
          <a:prstGeom prst="rect">
            <a:avLst/>
          </a:prstGeom>
        </p:spPr>
      </p:pic>
      <p:cxnSp>
        <p:nvCxnSpPr>
          <p:cNvPr id="182" name="Conector: Angulado 181">
            <a:extLst>
              <a:ext uri="{FF2B5EF4-FFF2-40B4-BE49-F238E27FC236}">
                <a16:creationId xmlns:a16="http://schemas.microsoft.com/office/drawing/2014/main" id="{E997A14B-EA1E-F201-4498-F58BCF34BF72}"/>
              </a:ext>
            </a:extLst>
          </p:cNvPr>
          <p:cNvCxnSpPr>
            <a:cxnSpLocks/>
            <a:stCxn id="177" idx="2"/>
            <a:endCxn id="63" idx="0"/>
          </p:cNvCxnSpPr>
          <p:nvPr/>
        </p:nvCxnSpPr>
        <p:spPr>
          <a:xfrm rot="5400000">
            <a:off x="9323365" y="2547153"/>
            <a:ext cx="641901" cy="418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: Angulado 185">
            <a:extLst>
              <a:ext uri="{FF2B5EF4-FFF2-40B4-BE49-F238E27FC236}">
                <a16:creationId xmlns:a16="http://schemas.microsoft.com/office/drawing/2014/main" id="{976399D3-1A49-B17A-EA9C-DACD9A3289F0}"/>
              </a:ext>
            </a:extLst>
          </p:cNvPr>
          <p:cNvCxnSpPr>
            <a:cxnSpLocks/>
            <a:stCxn id="180" idx="2"/>
            <a:endCxn id="63" idx="0"/>
          </p:cNvCxnSpPr>
          <p:nvPr/>
        </p:nvCxnSpPr>
        <p:spPr>
          <a:xfrm rot="5400000">
            <a:off x="9642307" y="2228212"/>
            <a:ext cx="641901" cy="6797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 descr="Banco de dados com preenchimento sólido">
            <a:extLst>
              <a:ext uri="{FF2B5EF4-FFF2-40B4-BE49-F238E27FC236}">
                <a16:creationId xmlns:a16="http://schemas.microsoft.com/office/drawing/2014/main" id="{6DA841B9-E990-48A4-B109-A1D7D86C8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00" y="3818697"/>
            <a:ext cx="570506" cy="570506"/>
          </a:xfrm>
          <a:prstGeom prst="rect">
            <a:avLst/>
          </a:prstGeom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C3573D01-7A8C-489D-98BB-5076960D7FAA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871906" y="3203964"/>
            <a:ext cx="623515" cy="8999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áfico 16" descr="Banco de dados com preenchimento sólido">
            <a:extLst>
              <a:ext uri="{FF2B5EF4-FFF2-40B4-BE49-F238E27FC236}">
                <a16:creationId xmlns:a16="http://schemas.microsoft.com/office/drawing/2014/main" id="{3688ECB7-F2AC-4174-8AE5-45C9AAB46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5421" y="2941075"/>
            <a:ext cx="525777" cy="525777"/>
          </a:xfrm>
          <a:prstGeom prst="rect">
            <a:avLst/>
          </a:prstGeom>
        </p:spPr>
      </p:pic>
      <p:pic>
        <p:nvPicPr>
          <p:cNvPr id="23" name="Gráfico 22" descr="Banco de dados com preenchimento sólido">
            <a:extLst>
              <a:ext uri="{FF2B5EF4-FFF2-40B4-BE49-F238E27FC236}">
                <a16:creationId xmlns:a16="http://schemas.microsoft.com/office/drawing/2014/main" id="{4875ACE0-9D20-4D6B-8AF3-72A69D70B5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1698" y="4440887"/>
            <a:ext cx="525777" cy="525777"/>
          </a:xfrm>
          <a:prstGeom prst="rect">
            <a:avLst/>
          </a:prstGeom>
        </p:spPr>
      </p:pic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21A21115-798B-443D-990D-2F93CFED701E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871906" y="4103950"/>
            <a:ext cx="619792" cy="5998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áfico 31" descr="Banco de dados com preenchimento sólido">
            <a:extLst>
              <a:ext uri="{FF2B5EF4-FFF2-40B4-BE49-F238E27FC236}">
                <a16:creationId xmlns:a16="http://schemas.microsoft.com/office/drawing/2014/main" id="{8F3A125D-5CCE-42AC-A967-CE0382F467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76841" y="3325221"/>
            <a:ext cx="525777" cy="525777"/>
          </a:xfrm>
          <a:prstGeom prst="rect">
            <a:avLst/>
          </a:prstGeom>
        </p:spPr>
      </p:pic>
      <p:pic>
        <p:nvPicPr>
          <p:cNvPr id="33" name="Gráfico 32" descr="Banco de dados com preenchimento sólido">
            <a:extLst>
              <a:ext uri="{FF2B5EF4-FFF2-40B4-BE49-F238E27FC236}">
                <a16:creationId xmlns:a16="http://schemas.microsoft.com/office/drawing/2014/main" id="{DB658C54-E147-4FFD-98BA-254DD12B15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72779" y="2415298"/>
            <a:ext cx="525777" cy="525777"/>
          </a:xfrm>
          <a:prstGeom prst="rect">
            <a:avLst/>
          </a:prstGeom>
        </p:spPr>
      </p:pic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7F4EF6B3-56B3-4944-AF14-A94E992D81B4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>
            <a:off x="2021198" y="3203964"/>
            <a:ext cx="455643" cy="3841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528D66D5-7A54-45FC-83C2-BE0201832784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 flipV="1">
            <a:off x="2021198" y="2678187"/>
            <a:ext cx="451581" cy="5257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C03710-8304-4A66-8B35-1254F80C91E0}"/>
              </a:ext>
            </a:extLst>
          </p:cNvPr>
          <p:cNvSpPr txBox="1"/>
          <p:nvPr/>
        </p:nvSpPr>
        <p:spPr>
          <a:xfrm>
            <a:off x="1388128" y="2350613"/>
            <a:ext cx="7457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Train +</a:t>
            </a:r>
          </a:p>
          <a:p>
            <a:pPr algn="ctr"/>
            <a:r>
              <a:rPr lang="en-US" sz="1100"/>
              <a:t>validation</a:t>
            </a:r>
          </a:p>
          <a:p>
            <a:pPr algn="ctr"/>
            <a:r>
              <a:rPr lang="en-US" sz="1100"/>
              <a:t>80%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1D06172-8325-41FA-A4F7-4B91F1E6A7F6}"/>
              </a:ext>
            </a:extLst>
          </p:cNvPr>
          <p:cNvSpPr txBox="1"/>
          <p:nvPr/>
        </p:nvSpPr>
        <p:spPr>
          <a:xfrm>
            <a:off x="1528919" y="4046541"/>
            <a:ext cx="458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Test</a:t>
            </a:r>
          </a:p>
          <a:p>
            <a:r>
              <a:rPr lang="en-US" sz="1100"/>
              <a:t>20%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5781A50-D956-4824-AE5A-56202D06887D}"/>
              </a:ext>
            </a:extLst>
          </p:cNvPr>
          <p:cNvSpPr txBox="1"/>
          <p:nvPr/>
        </p:nvSpPr>
        <p:spPr>
          <a:xfrm>
            <a:off x="2503071" y="1994598"/>
            <a:ext cx="4651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Train</a:t>
            </a:r>
          </a:p>
          <a:p>
            <a:pPr algn="ctr"/>
            <a:r>
              <a:rPr lang="en-US" sz="1100"/>
              <a:t>80%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9BE320-5321-4A2E-AFD8-D2BB3C7D1765}"/>
              </a:ext>
            </a:extLst>
          </p:cNvPr>
          <p:cNvSpPr txBox="1"/>
          <p:nvPr/>
        </p:nvSpPr>
        <p:spPr>
          <a:xfrm>
            <a:off x="2010800" y="3841297"/>
            <a:ext cx="15392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5-fold with 5 repetitions</a:t>
            </a:r>
          </a:p>
          <a:p>
            <a:pPr algn="ctr"/>
            <a:r>
              <a:rPr lang="en-US" sz="1100"/>
              <a:t>Cross Validation (20%)</a:t>
            </a:r>
          </a:p>
        </p:txBody>
      </p:sp>
      <p:pic>
        <p:nvPicPr>
          <p:cNvPr id="48" name="Gráfico 47" descr="Seta circular com preenchimento sólido">
            <a:extLst>
              <a:ext uri="{FF2B5EF4-FFF2-40B4-BE49-F238E27FC236}">
                <a16:creationId xmlns:a16="http://schemas.microsoft.com/office/drawing/2014/main" id="{3C81F831-36A1-4686-B159-FBE783F1C0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50667" y="2893629"/>
            <a:ext cx="525778" cy="525778"/>
          </a:xfrm>
          <a:prstGeom prst="rect">
            <a:avLst/>
          </a:prstGeom>
        </p:spPr>
      </p:pic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7059B71F-8588-48C4-A8D9-0533C8635CBA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2998556" y="2678187"/>
            <a:ext cx="252111" cy="4783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BE426C98-2C1C-43FA-B62C-F05396FBEA24}"/>
              </a:ext>
            </a:extLst>
          </p:cNvPr>
          <p:cNvCxnSpPr>
            <a:cxnSpLocks/>
            <a:stCxn id="48" idx="3"/>
            <a:endCxn id="78" idx="1"/>
          </p:cNvCxnSpPr>
          <p:nvPr/>
        </p:nvCxnSpPr>
        <p:spPr>
          <a:xfrm>
            <a:off x="3776445" y="3156518"/>
            <a:ext cx="366099" cy="797351"/>
          </a:xfrm>
          <a:prstGeom prst="bentConnector3">
            <a:avLst>
              <a:gd name="adj1" fmla="val 109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8D14F11B-2902-47E5-B3C8-7F327DEB7DEA}"/>
              </a:ext>
            </a:extLst>
          </p:cNvPr>
          <p:cNvCxnSpPr>
            <a:cxnSpLocks/>
            <a:stCxn id="78" idx="2"/>
            <a:endCxn id="23" idx="3"/>
          </p:cNvCxnSpPr>
          <p:nvPr/>
        </p:nvCxnSpPr>
        <p:spPr>
          <a:xfrm rot="5400000">
            <a:off x="2903177" y="3266288"/>
            <a:ext cx="551787" cy="23231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E9F44D87-BC8F-443B-893B-6CDF875B5E16}"/>
              </a:ext>
            </a:extLst>
          </p:cNvPr>
          <p:cNvCxnSpPr>
            <a:cxnSpLocks/>
            <a:stCxn id="48" idx="2"/>
            <a:endCxn id="32" idx="3"/>
          </p:cNvCxnSpPr>
          <p:nvPr/>
        </p:nvCxnSpPr>
        <p:spPr>
          <a:xfrm rot="5400000">
            <a:off x="3173736" y="3248289"/>
            <a:ext cx="168703" cy="5109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EEA2B6B-2784-4B69-92B2-0D073D6A3079}"/>
              </a:ext>
            </a:extLst>
          </p:cNvPr>
          <p:cNvSpPr txBox="1"/>
          <p:nvPr/>
        </p:nvSpPr>
        <p:spPr>
          <a:xfrm>
            <a:off x="3702068" y="2746159"/>
            <a:ext cx="12250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Hyperparameter Random Search</a:t>
            </a:r>
          </a:p>
          <a:p>
            <a:pPr algn="ctr"/>
            <a:r>
              <a:rPr lang="en-US" sz="1100"/>
              <a:t>100 iterations</a:t>
            </a:r>
          </a:p>
        </p:txBody>
      </p:sp>
      <p:pic>
        <p:nvPicPr>
          <p:cNvPr id="78" name="Gráfico 77" descr="Selo 1 com preenchimento sólido">
            <a:extLst>
              <a:ext uri="{FF2B5EF4-FFF2-40B4-BE49-F238E27FC236}">
                <a16:creationId xmlns:a16="http://schemas.microsoft.com/office/drawing/2014/main" id="{B184F364-50BC-4B8D-A25A-D256A51653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42544" y="3755749"/>
            <a:ext cx="396240" cy="396240"/>
          </a:xfrm>
          <a:prstGeom prst="rect">
            <a:avLst/>
          </a:prstGeom>
        </p:spPr>
      </p:pic>
      <p:sp>
        <p:nvSpPr>
          <p:cNvPr id="83" name="CaixaDeTexto 82">
            <a:extLst>
              <a:ext uri="{FF2B5EF4-FFF2-40B4-BE49-F238E27FC236}">
                <a16:creationId xmlns:a16="http://schemas.microsoft.com/office/drawing/2014/main" id="{15BB984D-1532-4E52-B130-74C26E5153B8}"/>
              </a:ext>
            </a:extLst>
          </p:cNvPr>
          <p:cNvSpPr txBox="1"/>
          <p:nvPr/>
        </p:nvSpPr>
        <p:spPr>
          <a:xfrm>
            <a:off x="3560643" y="1542341"/>
            <a:ext cx="1366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Classifiers:</a:t>
            </a:r>
          </a:p>
          <a:p>
            <a:pPr algn="ctr"/>
            <a:r>
              <a:rPr lang="en-US" sz="1100"/>
              <a:t>Logistic Regression, SVM, K-</a:t>
            </a:r>
            <a:r>
              <a:rPr lang="en-US" sz="1100" err="1"/>
              <a:t>nn</a:t>
            </a:r>
            <a:r>
              <a:rPr lang="en-US" sz="1100"/>
              <a:t>, Decision Trees, Random Forests, AdaBoost, Bagging, Stack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C728272C-8D3F-4922-851B-3B6C0EBFF859}"/>
              </a:ext>
            </a:extLst>
          </p:cNvPr>
          <p:cNvSpPr txBox="1"/>
          <p:nvPr/>
        </p:nvSpPr>
        <p:spPr>
          <a:xfrm>
            <a:off x="2751809" y="4718719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Evaluation</a:t>
            </a:r>
          </a:p>
        </p:txBody>
      </p:sp>
      <p:pic>
        <p:nvPicPr>
          <p:cNvPr id="100" name="Gráfico 99" descr="Lista de Verificação estrutura de tópicos">
            <a:extLst>
              <a:ext uri="{FF2B5EF4-FFF2-40B4-BE49-F238E27FC236}">
                <a16:creationId xmlns:a16="http://schemas.microsoft.com/office/drawing/2014/main" id="{582E6D03-1E79-4585-8253-64493B8B13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81200" y="1688711"/>
            <a:ext cx="556087" cy="556087"/>
          </a:xfrm>
          <a:prstGeom prst="rect">
            <a:avLst/>
          </a:prstGeom>
        </p:spPr>
      </p:pic>
      <p:cxnSp>
        <p:nvCxnSpPr>
          <p:cNvPr id="101" name="Conector: Angulado 100">
            <a:extLst>
              <a:ext uri="{FF2B5EF4-FFF2-40B4-BE49-F238E27FC236}">
                <a16:creationId xmlns:a16="http://schemas.microsoft.com/office/drawing/2014/main" id="{C014765C-6825-4D2F-AAE4-CAAA8E2F61F0}"/>
              </a:ext>
            </a:extLst>
          </p:cNvPr>
          <p:cNvCxnSpPr>
            <a:cxnSpLocks/>
            <a:stCxn id="100" idx="2"/>
            <a:endCxn id="48" idx="0"/>
          </p:cNvCxnSpPr>
          <p:nvPr/>
        </p:nvCxnSpPr>
        <p:spPr>
          <a:xfrm rot="16200000" flipH="1">
            <a:off x="3111985" y="2492057"/>
            <a:ext cx="648831" cy="1543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BC50AA7F-9A65-47C5-9972-8F2138AB9E5D}"/>
              </a:ext>
            </a:extLst>
          </p:cNvPr>
          <p:cNvSpPr txBox="1"/>
          <p:nvPr/>
        </p:nvSpPr>
        <p:spPr>
          <a:xfrm>
            <a:off x="4394499" y="3606426"/>
            <a:ext cx="8096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Best model for each classifier</a:t>
            </a:r>
          </a:p>
        </p:txBody>
      </p:sp>
      <p:cxnSp>
        <p:nvCxnSpPr>
          <p:cNvPr id="116" name="Conector: Angulado 115">
            <a:extLst>
              <a:ext uri="{FF2B5EF4-FFF2-40B4-BE49-F238E27FC236}">
                <a16:creationId xmlns:a16="http://schemas.microsoft.com/office/drawing/2014/main" id="{6BE96AB3-4162-4B95-AE4E-F15152621F12}"/>
              </a:ext>
            </a:extLst>
          </p:cNvPr>
          <p:cNvCxnSpPr>
            <a:cxnSpLocks/>
          </p:cNvCxnSpPr>
          <p:nvPr/>
        </p:nvCxnSpPr>
        <p:spPr>
          <a:xfrm rot="5400000">
            <a:off x="2601692" y="2191552"/>
            <a:ext cx="182613" cy="4212690"/>
          </a:xfrm>
          <a:prstGeom prst="bentConnector3">
            <a:avLst>
              <a:gd name="adj1" fmla="val 72212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78D07B17-E83D-4B00-A746-7EBFC1BF64F5}"/>
              </a:ext>
            </a:extLst>
          </p:cNvPr>
          <p:cNvSpPr txBox="1"/>
          <p:nvPr/>
        </p:nvSpPr>
        <p:spPr>
          <a:xfrm>
            <a:off x="814475" y="6003394"/>
            <a:ext cx="3931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Process repeated for 10 randomly generated train/test sets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37F67D8-AC1C-49AE-B44E-4416F2669AA7}"/>
              </a:ext>
            </a:extLst>
          </p:cNvPr>
          <p:cNvSpPr txBox="1"/>
          <p:nvPr/>
        </p:nvSpPr>
        <p:spPr>
          <a:xfrm>
            <a:off x="2396471" y="503682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10x</a:t>
            </a:r>
          </a:p>
        </p:txBody>
      </p:sp>
    </p:spTree>
    <p:extLst>
      <p:ext uri="{BB962C8B-B14F-4D97-AF65-F5344CB8AC3E}">
        <p14:creationId xmlns:p14="http://schemas.microsoft.com/office/powerpoint/2010/main" val="86731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86197-D1CF-4958-B482-6341AA6D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654B9-E980-48F4-837D-92F858F9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02" y="2084832"/>
            <a:ext cx="10443973" cy="437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Main Objectives: 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/>
              <a:t>Train an artificial neural network as a classifier to predict the class of damage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/>
              <a:t>“Test” ANN different architectures to improve its performance</a:t>
            </a:r>
          </a:p>
          <a:p>
            <a:pPr marL="630936" lvl="1" indent="-457200">
              <a:buFont typeface="+mj-lt"/>
              <a:buAutoNum type="arabicPeriod"/>
            </a:pPr>
            <a:endParaRPr lang="en-GB" sz="2400"/>
          </a:p>
          <a:p>
            <a:pPr marL="0" indent="0">
              <a:buNone/>
            </a:pPr>
            <a:r>
              <a:rPr lang="en-GB" sz="2400"/>
              <a:t>Secondary Objectives: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/>
              <a:t>Compare ANN vs :</a:t>
            </a:r>
          </a:p>
          <a:p>
            <a:pPr marL="813816" lvl="2" indent="-457200">
              <a:buFont typeface="Wingdings 3" panose="05040102010807070707" pitchFamily="18" charset="2"/>
              <a:buChar char=""/>
            </a:pPr>
            <a:r>
              <a:rPr lang="en-GB" sz="1800"/>
              <a:t>Soft-classifiers (SVM, k-</a:t>
            </a:r>
            <a:r>
              <a:rPr lang="en-GB" sz="1800" err="1"/>
              <a:t>nn</a:t>
            </a:r>
            <a:r>
              <a:rPr lang="en-GB" sz="1800"/>
              <a:t>, </a:t>
            </a:r>
            <a:r>
              <a:rPr lang="en-GB" sz="1800" err="1"/>
              <a:t>Softmax</a:t>
            </a:r>
            <a:r>
              <a:rPr lang="en-GB" sz="1800"/>
              <a:t>, Naïve Bayes, Decision Trees, etc)</a:t>
            </a:r>
          </a:p>
          <a:p>
            <a:pPr marL="813816" lvl="2" indent="-457200">
              <a:buFont typeface="Wingdings 3" panose="05040102010807070707" pitchFamily="18" charset="2"/>
              <a:buChar char=""/>
            </a:pPr>
            <a:r>
              <a:rPr lang="en-GB" sz="1800"/>
              <a:t>Ensemble methods (Random Forests, Boosting, Bagging, etc)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GB" sz="2400"/>
              <a:t>Train a Self Organizing Map to explore relation between observations 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6364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86197-D1CF-4958-B482-6341AA6D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Sugestão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654B9-E980-48F4-837D-92F858F9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02" y="2084832"/>
            <a:ext cx="10443973" cy="437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err="1"/>
              <a:t>Treinar</a:t>
            </a:r>
            <a:r>
              <a:rPr lang="en-GB" sz="2400"/>
              <a:t> </a:t>
            </a:r>
            <a:r>
              <a:rPr lang="en-GB" sz="2400" err="1"/>
              <a:t>uma</a:t>
            </a:r>
            <a:r>
              <a:rPr lang="en-GB" sz="2400"/>
              <a:t> rede para </a:t>
            </a:r>
            <a:r>
              <a:rPr lang="en-GB" sz="2400" err="1"/>
              <a:t>prever</a:t>
            </a:r>
            <a:r>
              <a:rPr lang="en-GB" sz="2400"/>
              <a:t> </a:t>
            </a:r>
            <a:r>
              <a:rPr lang="en-GB" sz="2400" err="1"/>
              <a:t>falha</a:t>
            </a:r>
            <a:r>
              <a:rPr lang="en-GB" sz="2400"/>
              <a:t> </a:t>
            </a:r>
            <a:r>
              <a:rPr lang="en-GB" sz="2400" err="1"/>
              <a:t>ou</a:t>
            </a:r>
            <a:r>
              <a:rPr lang="en-GB" sz="2400"/>
              <a:t> </a:t>
            </a:r>
            <a:r>
              <a:rPr lang="en-GB" sz="2400" err="1"/>
              <a:t>não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53802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pt-BR"/>
              <a:t>paper</a:t>
            </a:r>
          </a:p>
        </p:txBody>
      </p:sp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3BCB9DE-F7F0-4DDD-8C1C-7781A9EE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12" y="461484"/>
            <a:ext cx="5070214" cy="5665044"/>
          </a:xfrm>
          <a:prstGeom prst="rect">
            <a:avLst/>
          </a:prstGeom>
          <a:noFill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677B4B-33E9-4F39-93B2-545EFFB773A4}"/>
              </a:ext>
            </a:extLst>
          </p:cNvPr>
          <p:cNvSpPr txBox="1"/>
          <p:nvPr/>
        </p:nvSpPr>
        <p:spPr>
          <a:xfrm>
            <a:off x="4094205" y="6386553"/>
            <a:ext cx="804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/>
              <a:t>https://doi.org/10.1111/j.1467-8667.2010.00685.x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DA9A56-BC13-4232-8377-E51DE0F9C803}"/>
              </a:ext>
            </a:extLst>
          </p:cNvPr>
          <p:cNvSpPr/>
          <p:nvPr/>
        </p:nvSpPr>
        <p:spPr>
          <a:xfrm>
            <a:off x="7867136" y="4570678"/>
            <a:ext cx="3220994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755735B-A6A5-4F73-88F9-D525D2FE44A8}"/>
              </a:ext>
            </a:extLst>
          </p:cNvPr>
          <p:cNvSpPr/>
          <p:nvPr/>
        </p:nvSpPr>
        <p:spPr>
          <a:xfrm>
            <a:off x="6539461" y="3395251"/>
            <a:ext cx="1014636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CE2B5BC-D29B-4AD8-81E4-E2345ABE3D6F}"/>
              </a:ext>
            </a:extLst>
          </p:cNvPr>
          <p:cNvSpPr/>
          <p:nvPr/>
        </p:nvSpPr>
        <p:spPr>
          <a:xfrm>
            <a:off x="6606746" y="4760889"/>
            <a:ext cx="1260390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AE617D-72CC-44F2-88CC-B404089054C7}"/>
              </a:ext>
            </a:extLst>
          </p:cNvPr>
          <p:cNvSpPr/>
          <p:nvPr/>
        </p:nvSpPr>
        <p:spPr>
          <a:xfrm>
            <a:off x="7236941" y="4920600"/>
            <a:ext cx="2994454" cy="20249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E4BD5E-E81F-4FA4-8B17-2E5573D2F66B}"/>
              </a:ext>
            </a:extLst>
          </p:cNvPr>
          <p:cNvSpPr/>
          <p:nvPr/>
        </p:nvSpPr>
        <p:spPr>
          <a:xfrm>
            <a:off x="9135763" y="3217319"/>
            <a:ext cx="2100648" cy="177932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E276C9F-B116-4AF7-BC36-8E51FB1D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73" y="2547859"/>
            <a:ext cx="5626442" cy="40233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/>
              <a:t>Structural Health Monitoring (SHM);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/>
              <a:t>Autoregressive Models as features extraction technique for damage detection:</a:t>
            </a:r>
          </a:p>
          <a:p>
            <a:pPr marL="813816" lvl="2" indent="-457200" algn="just"/>
            <a:r>
              <a:rPr lang="en-GB" sz="1600"/>
              <a:t>Optimal Model order estimation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/>
              <a:t>Datasets are measurements from a Laboratory test structure under different environments and failure conditions;</a:t>
            </a:r>
          </a:p>
        </p:txBody>
      </p:sp>
    </p:spTree>
    <p:extLst>
      <p:ext uri="{BB962C8B-B14F-4D97-AF65-F5344CB8AC3E}">
        <p14:creationId xmlns:p14="http://schemas.microsoft.com/office/powerpoint/2010/main" val="21151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pt-BR"/>
              <a:t>experiment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FE0AA6-3861-4643-8BC9-9F042003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396" y="105144"/>
            <a:ext cx="4808776" cy="4639303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69BFDD6-76B8-4DAA-931A-ECEE021E904F}"/>
              </a:ext>
            </a:extLst>
          </p:cNvPr>
          <p:cNvSpPr/>
          <p:nvPr/>
        </p:nvSpPr>
        <p:spPr>
          <a:xfrm>
            <a:off x="10013976" y="670369"/>
            <a:ext cx="869692" cy="1615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7CDBA2-826A-4433-8F0D-0013E673B01D}"/>
              </a:ext>
            </a:extLst>
          </p:cNvPr>
          <p:cNvSpPr txBox="1"/>
          <p:nvPr/>
        </p:nvSpPr>
        <p:spPr>
          <a:xfrm>
            <a:off x="10504164" y="2371153"/>
            <a:ext cx="105189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>
            <a:defPPr rtl="0">
              <a:defRPr lang="pt-br"/>
            </a:defPPr>
            <a:lvl1pPr algn="ctr"/>
          </a:lstStyle>
          <a:p>
            <a:r>
              <a:rPr lang="en-GB" sz="1200"/>
              <a:t>Measurements</a:t>
            </a:r>
          </a:p>
          <a:p>
            <a:r>
              <a:rPr lang="en-GB" sz="1200"/>
              <a:t>(4 channels)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70871F-430F-4D37-8843-073D5A9C6D25}"/>
              </a:ext>
            </a:extLst>
          </p:cNvPr>
          <p:cNvSpPr/>
          <p:nvPr/>
        </p:nvSpPr>
        <p:spPr>
          <a:xfrm>
            <a:off x="6804143" y="862631"/>
            <a:ext cx="1097865" cy="61555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D739391-8FE0-47B0-BD26-2B49C79881EF}"/>
              </a:ext>
            </a:extLst>
          </p:cNvPr>
          <p:cNvSpPr txBox="1"/>
          <p:nvPr/>
        </p:nvSpPr>
        <p:spPr>
          <a:xfrm>
            <a:off x="7755992" y="1333756"/>
            <a:ext cx="1271503" cy="446276"/>
          </a:xfrm>
          <a:prstGeom prst="rect">
            <a:avLst/>
          </a:prstGeom>
          <a:solidFill>
            <a:schemeClr val="bg1"/>
          </a:solidFill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200"/>
              <a:t>Bumper: </a:t>
            </a:r>
          </a:p>
          <a:p>
            <a:pPr algn="ctr"/>
            <a:r>
              <a:rPr lang="en-GB" sz="1100"/>
              <a:t>Damage generator</a:t>
            </a:r>
            <a:endParaRPr lang="en-GB" sz="140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9922797-B0EA-4E97-8B46-20175AE563A7}"/>
              </a:ext>
            </a:extLst>
          </p:cNvPr>
          <p:cNvSpPr txBox="1"/>
          <p:nvPr/>
        </p:nvSpPr>
        <p:spPr>
          <a:xfrm>
            <a:off x="9175948" y="3387359"/>
            <a:ext cx="1948097" cy="646331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txBody>
          <a:bodyPr wrap="none" rtlCol="0">
            <a:spAutoFit/>
          </a:bodyPr>
          <a:lstStyle>
            <a:defPPr rtl="0">
              <a:defRPr lang="pt-br"/>
            </a:defPPr>
            <a:lvl1pPr algn="ctr"/>
          </a:lstStyle>
          <a:p>
            <a:r>
              <a:rPr lang="en-GB" sz="1200"/>
              <a:t>Environmental conditions: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/>
              <a:t>Mass addition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/>
              <a:t>Columns stiffness variation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A79DCCB-283B-475B-9E67-EE670C5B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18" y="1780032"/>
            <a:ext cx="3291138" cy="4558284"/>
          </a:xfrm>
          <a:prstGeom prst="rect">
            <a:avLst/>
          </a:prstGeom>
        </p:spPr>
      </p:pic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8AB9C4A7-C2DF-46AC-8917-E131EBE2BF2B}"/>
              </a:ext>
            </a:extLst>
          </p:cNvPr>
          <p:cNvSpPr/>
          <p:nvPr/>
        </p:nvSpPr>
        <p:spPr>
          <a:xfrm>
            <a:off x="1390650" y="2647950"/>
            <a:ext cx="181876" cy="19274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0" name="Chave Esquerda 29">
            <a:extLst>
              <a:ext uri="{FF2B5EF4-FFF2-40B4-BE49-F238E27FC236}">
                <a16:creationId xmlns:a16="http://schemas.microsoft.com/office/drawing/2014/main" id="{F5F2B43E-CC30-4E44-ACF2-B511EFADAA83}"/>
              </a:ext>
            </a:extLst>
          </p:cNvPr>
          <p:cNvSpPr/>
          <p:nvPr/>
        </p:nvSpPr>
        <p:spPr>
          <a:xfrm>
            <a:off x="1390650" y="4648200"/>
            <a:ext cx="181876" cy="733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1" name="Chave Esquerda 30">
            <a:extLst>
              <a:ext uri="{FF2B5EF4-FFF2-40B4-BE49-F238E27FC236}">
                <a16:creationId xmlns:a16="http://schemas.microsoft.com/office/drawing/2014/main" id="{E9D20EAF-9EA8-4591-A3DC-87A03C994F9D}"/>
              </a:ext>
            </a:extLst>
          </p:cNvPr>
          <p:cNvSpPr/>
          <p:nvPr/>
        </p:nvSpPr>
        <p:spPr>
          <a:xfrm>
            <a:off x="1390650" y="2466975"/>
            <a:ext cx="181876" cy="180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99C989C-6D99-439D-976A-CE0BD4EBB67B}"/>
              </a:ext>
            </a:extLst>
          </p:cNvPr>
          <p:cNvSpPr txBox="1"/>
          <p:nvPr/>
        </p:nvSpPr>
        <p:spPr>
          <a:xfrm>
            <a:off x="607909" y="2410478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Group 1</a:t>
            </a:r>
          </a:p>
        </p:txBody>
      </p:sp>
      <p:sp>
        <p:nvSpPr>
          <p:cNvPr id="36" name="Chave Esquerda 35">
            <a:extLst>
              <a:ext uri="{FF2B5EF4-FFF2-40B4-BE49-F238E27FC236}">
                <a16:creationId xmlns:a16="http://schemas.microsoft.com/office/drawing/2014/main" id="{9BEE07D5-A3E8-4A78-B207-9453123BE2FD}"/>
              </a:ext>
            </a:extLst>
          </p:cNvPr>
          <p:cNvSpPr/>
          <p:nvPr/>
        </p:nvSpPr>
        <p:spPr>
          <a:xfrm>
            <a:off x="1390650" y="5429250"/>
            <a:ext cx="181876" cy="733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23DC80-1317-49BF-B85F-1ED4DC132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29" y="4933665"/>
            <a:ext cx="4597804" cy="158211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BF0FC83C-7F0A-4DBB-BDEE-94DFAE1F210E}"/>
              </a:ext>
            </a:extLst>
          </p:cNvPr>
          <p:cNvSpPr txBox="1"/>
          <p:nvPr/>
        </p:nvSpPr>
        <p:spPr>
          <a:xfrm>
            <a:off x="607908" y="3435334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Group 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BD9E5FE-B121-44E8-ABDE-ED639CD42CEA}"/>
              </a:ext>
            </a:extLst>
          </p:cNvPr>
          <p:cNvSpPr txBox="1"/>
          <p:nvPr/>
        </p:nvSpPr>
        <p:spPr>
          <a:xfrm>
            <a:off x="607908" y="4871611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Group 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986BDC-02BD-4F15-9E73-B7A1E527177B}"/>
              </a:ext>
            </a:extLst>
          </p:cNvPr>
          <p:cNvSpPr txBox="1"/>
          <p:nvPr/>
        </p:nvSpPr>
        <p:spPr>
          <a:xfrm>
            <a:off x="604109" y="5628868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40764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GB"/>
              <a:t>Feature extraction</a:t>
            </a:r>
            <a:br>
              <a:rPr lang="en-GB"/>
            </a:br>
            <a:r>
              <a:rPr lang="en-GB" sz="2000"/>
              <a:t>the autoregressive model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972B11C3-0C40-48F7-A9FF-7D143957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67" y="3312217"/>
            <a:ext cx="3880585" cy="1499616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25315B97-78C2-4B23-8AE2-3158AC8FB70D}"/>
              </a:ext>
            </a:extLst>
          </p:cNvPr>
          <p:cNvSpPr txBox="1"/>
          <p:nvPr/>
        </p:nvSpPr>
        <p:spPr>
          <a:xfrm>
            <a:off x="4819651" y="1837968"/>
            <a:ext cx="6348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/>
              <a:t>“Time-series analysis takes into account the fact that data points sampled over time </a:t>
            </a:r>
            <a:r>
              <a:rPr lang="en-US">
                <a:solidFill>
                  <a:srgbClr val="1CADE4"/>
                </a:solidFill>
              </a:rPr>
              <a:t>may have an internal structure</a:t>
            </a:r>
            <a:r>
              <a:rPr lang="en-US"/>
              <a:t>, such as autocorrelations, trends or seasonal variations…</a:t>
            </a:r>
          </a:p>
          <a:p>
            <a:pPr algn="just"/>
            <a:endParaRPr lang="en-US"/>
          </a:p>
          <a:p>
            <a:pPr algn="just"/>
            <a:r>
              <a:rPr lang="en-US"/>
              <a:t>The second SHM approach consists of fitting an AR model to signals from the undamaged and damaged structural conditions. In this approach, the </a:t>
            </a:r>
            <a:r>
              <a:rPr lang="en-US">
                <a:solidFill>
                  <a:srgbClr val="1CADE4"/>
                </a:solidFill>
              </a:rPr>
              <a:t>AR parameters are used directly as damage sensitive features</a:t>
            </a:r>
            <a:r>
              <a:rPr lang="en-US"/>
              <a:t>, and some form of a multivariate </a:t>
            </a:r>
            <a:r>
              <a:rPr lang="en-US">
                <a:solidFill>
                  <a:schemeClr val="accent1"/>
                </a:solidFill>
              </a:rPr>
              <a:t>classifier can be used to distinguish between the damage classes</a:t>
            </a:r>
            <a:r>
              <a:rPr lang="en-US">
                <a:solidFill>
                  <a:srgbClr val="C00000"/>
                </a:solidFill>
              </a:rPr>
              <a:t>. </a:t>
            </a:r>
          </a:p>
          <a:p>
            <a:pPr algn="just"/>
            <a:endParaRPr lang="en-US"/>
          </a:p>
          <a:p>
            <a:pPr algn="just"/>
            <a:r>
              <a:rPr lang="en-US"/>
              <a:t>The appropriate AR model order is initially unknown. A </a:t>
            </a:r>
            <a:r>
              <a:rPr lang="en-US">
                <a:solidFill>
                  <a:srgbClr val="1CADE4"/>
                </a:solidFill>
              </a:rPr>
              <a:t>higher order</a:t>
            </a:r>
            <a:r>
              <a:rPr lang="en-US"/>
              <a:t> model may better fit the data but may </a:t>
            </a:r>
            <a:r>
              <a:rPr lang="en-US">
                <a:solidFill>
                  <a:schemeClr val="accent1"/>
                </a:solidFill>
              </a:rPr>
              <a:t>not generalize</a:t>
            </a:r>
            <a:r>
              <a:rPr lang="en-US"/>
              <a:t> well to other data sets.</a:t>
            </a:r>
          </a:p>
          <a:p>
            <a:pPr algn="just"/>
            <a:endParaRPr lang="en-US"/>
          </a:p>
          <a:p>
            <a:pPr algn="just"/>
            <a:r>
              <a:rPr lang="en-US"/>
              <a:t>On the other hand, a </a:t>
            </a:r>
            <a:r>
              <a:rPr lang="en-US">
                <a:solidFill>
                  <a:srgbClr val="1CADE4"/>
                </a:solidFill>
              </a:rPr>
              <a:t>low-order model </a:t>
            </a:r>
            <a:r>
              <a:rPr lang="en-US"/>
              <a:t>will </a:t>
            </a:r>
            <a:r>
              <a:rPr lang="en-US">
                <a:solidFill>
                  <a:schemeClr val="accent1"/>
                </a:solidFill>
              </a:rPr>
              <a:t>not necessarily capture </a:t>
            </a:r>
            <a:r>
              <a:rPr lang="en-US"/>
              <a:t>the underlying physical </a:t>
            </a:r>
            <a:r>
              <a:rPr lang="en-US">
                <a:solidFill>
                  <a:schemeClr val="accent1"/>
                </a:solidFill>
              </a:rPr>
              <a:t>system dynamics</a:t>
            </a:r>
            <a:r>
              <a:rPr lang="en-US"/>
              <a:t>.”</a:t>
            </a:r>
            <a:endParaRPr lang="en-GB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9A50A84-64FA-4BB8-B990-271755B0D553}"/>
              </a:ext>
            </a:extLst>
          </p:cNvPr>
          <p:cNvSpPr/>
          <p:nvPr/>
        </p:nvSpPr>
        <p:spPr>
          <a:xfrm>
            <a:off x="2257425" y="3809612"/>
            <a:ext cx="590550" cy="562363"/>
          </a:xfrm>
          <a:custGeom>
            <a:avLst/>
            <a:gdLst>
              <a:gd name="connsiteX0" fmla="*/ 0 w 590550"/>
              <a:gd name="connsiteY0" fmla="*/ 281182 h 562363"/>
              <a:gd name="connsiteX1" fmla="*/ 295275 w 590550"/>
              <a:gd name="connsiteY1" fmla="*/ 0 h 562363"/>
              <a:gd name="connsiteX2" fmla="*/ 590550 w 590550"/>
              <a:gd name="connsiteY2" fmla="*/ 281182 h 562363"/>
              <a:gd name="connsiteX3" fmla="*/ 295275 w 590550"/>
              <a:gd name="connsiteY3" fmla="*/ 562364 h 562363"/>
              <a:gd name="connsiteX4" fmla="*/ 0 w 590550"/>
              <a:gd name="connsiteY4" fmla="*/ 281182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562363" extrusionOk="0">
                <a:moveTo>
                  <a:pt x="0" y="281182"/>
                </a:moveTo>
                <a:cubicBezTo>
                  <a:pt x="-9108" y="108168"/>
                  <a:pt x="118741" y="14406"/>
                  <a:pt x="295275" y="0"/>
                </a:cubicBezTo>
                <a:cubicBezTo>
                  <a:pt x="484580" y="15791"/>
                  <a:pt x="577161" y="100480"/>
                  <a:pt x="590550" y="281182"/>
                </a:cubicBezTo>
                <a:cubicBezTo>
                  <a:pt x="573536" y="432900"/>
                  <a:pt x="461117" y="540210"/>
                  <a:pt x="295275" y="562364"/>
                </a:cubicBezTo>
                <a:cubicBezTo>
                  <a:pt x="124261" y="551423"/>
                  <a:pt x="13866" y="417491"/>
                  <a:pt x="0" y="28118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C6A11D2-0406-4B93-BAFB-1405D4FC65E8}"/>
              </a:ext>
            </a:extLst>
          </p:cNvPr>
          <p:cNvSpPr/>
          <p:nvPr/>
        </p:nvSpPr>
        <p:spPr>
          <a:xfrm>
            <a:off x="3714750" y="3818943"/>
            <a:ext cx="590550" cy="562363"/>
          </a:xfrm>
          <a:custGeom>
            <a:avLst/>
            <a:gdLst>
              <a:gd name="connsiteX0" fmla="*/ 0 w 590550"/>
              <a:gd name="connsiteY0" fmla="*/ 281182 h 562363"/>
              <a:gd name="connsiteX1" fmla="*/ 295275 w 590550"/>
              <a:gd name="connsiteY1" fmla="*/ 0 h 562363"/>
              <a:gd name="connsiteX2" fmla="*/ 590550 w 590550"/>
              <a:gd name="connsiteY2" fmla="*/ 281182 h 562363"/>
              <a:gd name="connsiteX3" fmla="*/ 295275 w 590550"/>
              <a:gd name="connsiteY3" fmla="*/ 562364 h 562363"/>
              <a:gd name="connsiteX4" fmla="*/ 0 w 590550"/>
              <a:gd name="connsiteY4" fmla="*/ 281182 h 56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562363" extrusionOk="0">
                <a:moveTo>
                  <a:pt x="0" y="281182"/>
                </a:moveTo>
                <a:cubicBezTo>
                  <a:pt x="-9108" y="108168"/>
                  <a:pt x="118741" y="14406"/>
                  <a:pt x="295275" y="0"/>
                </a:cubicBezTo>
                <a:cubicBezTo>
                  <a:pt x="484580" y="15791"/>
                  <a:pt x="577161" y="100480"/>
                  <a:pt x="590550" y="281182"/>
                </a:cubicBezTo>
                <a:cubicBezTo>
                  <a:pt x="573536" y="432900"/>
                  <a:pt x="461117" y="540210"/>
                  <a:pt x="295275" y="562364"/>
                </a:cubicBezTo>
                <a:cubicBezTo>
                  <a:pt x="124261" y="551423"/>
                  <a:pt x="13866" y="417491"/>
                  <a:pt x="0" y="28118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65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E4962-80C9-4438-9C1F-B5504BB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GB"/>
              <a:t>Feature extraction</a:t>
            </a:r>
            <a:br>
              <a:rPr lang="en-GB"/>
            </a:br>
            <a:r>
              <a:rPr lang="en-GB" sz="2000"/>
              <a:t>the autoregressive model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E6515D0-6E55-4CEA-8F06-0663A206DF8D}"/>
              </a:ext>
            </a:extLst>
          </p:cNvPr>
          <p:cNvSpPr txBox="1"/>
          <p:nvPr/>
        </p:nvSpPr>
        <p:spPr>
          <a:xfrm>
            <a:off x="6394635" y="1656653"/>
            <a:ext cx="520681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/>
              <a:t>Conclusions based on statistical approach:</a:t>
            </a:r>
          </a:p>
          <a:p>
            <a:pPr algn="just"/>
            <a:endParaRPr lang="en-US"/>
          </a:p>
          <a:p>
            <a:pPr algn="just"/>
            <a:r>
              <a:rPr lang="en-US"/>
              <a:t>- 15&lt;p&lt;30: capable of discriminating the </a:t>
            </a:r>
            <a:r>
              <a:rPr lang="en-US">
                <a:solidFill>
                  <a:schemeClr val="accent1"/>
                </a:solidFill>
              </a:rPr>
              <a:t>undamaged and damaged state conditions</a:t>
            </a:r>
            <a:r>
              <a:rPr lang="en-US"/>
              <a:t>, even in the presence of simulated operational and </a:t>
            </a:r>
            <a:r>
              <a:rPr lang="en-US">
                <a:solidFill>
                  <a:schemeClr val="accent1"/>
                </a:solidFill>
              </a:rPr>
              <a:t>environmental variability</a:t>
            </a:r>
            <a:r>
              <a:rPr lang="en-US"/>
              <a:t>. </a:t>
            </a:r>
          </a:p>
          <a:p>
            <a:pPr algn="just"/>
            <a:endParaRPr lang="en-US"/>
          </a:p>
          <a:p>
            <a:pPr algn="just"/>
            <a:r>
              <a:rPr lang="en-US"/>
              <a:t>- If p&lt;15: </a:t>
            </a:r>
            <a:r>
              <a:rPr lang="en-US">
                <a:solidFill>
                  <a:schemeClr val="accent1"/>
                </a:solidFill>
              </a:rPr>
              <a:t>no guarantee to distinguish all the undamaged and damaged state conditions </a:t>
            </a:r>
            <a:r>
              <a:rPr lang="en-US"/>
              <a:t>when the operational and environmental variability was included in the experiments. </a:t>
            </a:r>
          </a:p>
          <a:p>
            <a:pPr algn="just"/>
            <a:endParaRPr lang="en-US"/>
          </a:p>
          <a:p>
            <a:pPr algn="just"/>
            <a:r>
              <a:rPr lang="en-US"/>
              <a:t>- AR modeling </a:t>
            </a:r>
            <a:r>
              <a:rPr lang="en-US">
                <a:solidFill>
                  <a:schemeClr val="accent1"/>
                </a:solidFill>
              </a:rPr>
              <a:t>can be an effective </a:t>
            </a:r>
            <a:r>
              <a:rPr lang="en-US"/>
              <a:t>feature extraction technique when the </a:t>
            </a:r>
            <a:r>
              <a:rPr lang="en-US">
                <a:solidFill>
                  <a:schemeClr val="accent1"/>
                </a:solidFill>
              </a:rPr>
              <a:t>damage</a:t>
            </a:r>
            <a:r>
              <a:rPr lang="en-US"/>
              <a:t> introduces </a:t>
            </a:r>
            <a:r>
              <a:rPr lang="en-US">
                <a:solidFill>
                  <a:schemeClr val="accent1"/>
                </a:solidFill>
              </a:rPr>
              <a:t>non linearities </a:t>
            </a:r>
            <a:r>
              <a:rPr lang="en-US"/>
              <a:t>and the </a:t>
            </a:r>
            <a:r>
              <a:rPr lang="en-US">
                <a:solidFill>
                  <a:schemeClr val="accent1"/>
                </a:solidFill>
              </a:rPr>
              <a:t>operational and environmental</a:t>
            </a:r>
            <a:r>
              <a:rPr lang="en-US"/>
              <a:t> variations manifest themselves as </a:t>
            </a:r>
            <a:r>
              <a:rPr lang="en-US">
                <a:solidFill>
                  <a:schemeClr val="accent1"/>
                </a:solidFill>
              </a:rPr>
              <a:t>linear</a:t>
            </a:r>
            <a:r>
              <a:rPr lang="en-US"/>
              <a:t> system changes.</a:t>
            </a:r>
            <a:endParaRPr lang="en-GB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CFC3C6-E3F9-4DA1-82BA-647AC211F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1"/>
          <a:stretch/>
        </p:blipFill>
        <p:spPr>
          <a:xfrm>
            <a:off x="330424" y="2771427"/>
            <a:ext cx="5765576" cy="26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7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ABC88-7550-483F-A6A1-D2F3415B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373" y="590074"/>
            <a:ext cx="1904866" cy="1499616"/>
          </a:xfrm>
        </p:spPr>
        <p:txBody>
          <a:bodyPr/>
          <a:lstStyle/>
          <a:p>
            <a:r>
              <a:rPr lang="pt-BR"/>
              <a:t>Dataset</a:t>
            </a:r>
            <a:endParaRPr lang="en-GB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53C248-3DF2-46DB-803B-C9E7201C11C1}"/>
              </a:ext>
            </a:extLst>
          </p:cNvPr>
          <p:cNvSpPr txBox="1"/>
          <p:nvPr/>
        </p:nvSpPr>
        <p:spPr>
          <a:xfrm>
            <a:off x="2564806" y="2385476"/>
            <a:ext cx="1354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/>
              <a:t>{     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9BFECF-E0AE-48C0-A227-19E18A4F1D0F}"/>
              </a:ext>
            </a:extLst>
          </p:cNvPr>
          <p:cNvSpPr txBox="1"/>
          <p:nvPr/>
        </p:nvSpPr>
        <p:spPr>
          <a:xfrm>
            <a:off x="1695417" y="246375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/>
              <a:t>850</a:t>
            </a:r>
          </a:p>
          <a:p>
            <a:pPr algn="ctr"/>
            <a:r>
              <a:rPr lang="en-GB" sz="1200"/>
              <a:t>Experiments</a:t>
            </a:r>
          </a:p>
          <a:p>
            <a:pPr algn="ctr"/>
            <a:r>
              <a:rPr lang="en-GB" sz="1200"/>
              <a:t>(cases)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1A8E8C1-9207-4F58-A3F6-EE34C3D75E0C}"/>
              </a:ext>
            </a:extLst>
          </p:cNvPr>
          <p:cNvSpPr txBox="1"/>
          <p:nvPr/>
        </p:nvSpPr>
        <p:spPr>
          <a:xfrm>
            <a:off x="2646095" y="2173087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4 x 8192 features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46A169-0871-4B04-B5E7-BD00AC22ACC1}"/>
              </a:ext>
            </a:extLst>
          </p:cNvPr>
          <p:cNvSpPr txBox="1"/>
          <p:nvPr/>
        </p:nvSpPr>
        <p:spPr>
          <a:xfrm>
            <a:off x="1172827" y="2536448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/>
              <a:t>X =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AAA11E-1C31-43B1-9BDB-B8A196883AA0}"/>
              </a:ext>
            </a:extLst>
          </p:cNvPr>
          <p:cNvSpPr txBox="1"/>
          <p:nvPr/>
        </p:nvSpPr>
        <p:spPr>
          <a:xfrm>
            <a:off x="1197447" y="5283553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/>
              <a:t>Y =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5BF500-FC35-4786-A1BC-D601A0BC484B}"/>
              </a:ext>
            </a:extLst>
          </p:cNvPr>
          <p:cNvSpPr txBox="1"/>
          <p:nvPr/>
        </p:nvSpPr>
        <p:spPr>
          <a:xfrm>
            <a:off x="3081866" y="5430587"/>
            <a:ext cx="888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/>
              <a:t>(17 classes)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046EB8-6DC9-43EA-BAA8-0E5DF498B869}"/>
              </a:ext>
            </a:extLst>
          </p:cNvPr>
          <p:cNvSpPr txBox="1"/>
          <p:nvPr/>
        </p:nvSpPr>
        <p:spPr>
          <a:xfrm>
            <a:off x="2569791" y="3767630"/>
            <a:ext cx="1490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/>
              <a:t>{   }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1F7ABC-143D-43B3-AFC1-983CF4A0D703}"/>
              </a:ext>
            </a:extLst>
          </p:cNvPr>
          <p:cNvSpPr txBox="1"/>
          <p:nvPr/>
        </p:nvSpPr>
        <p:spPr>
          <a:xfrm>
            <a:off x="1900004" y="407615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/>
              <a:t>850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061D4D-2E6F-4A84-B3AF-DC71DE4745BB}"/>
              </a:ext>
            </a:extLst>
          </p:cNvPr>
          <p:cNvSpPr txBox="1"/>
          <p:nvPr/>
        </p:nvSpPr>
        <p:spPr>
          <a:xfrm>
            <a:off x="2473953" y="3559881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(4 x p) features = 120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FDECB7D-2AAB-4830-BDCD-02FFD89AC072}"/>
              </a:ext>
            </a:extLst>
          </p:cNvPr>
          <p:cNvSpPr txBox="1"/>
          <p:nvPr/>
        </p:nvSpPr>
        <p:spPr>
          <a:xfrm>
            <a:off x="1002909" y="4011732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/>
              <a:t>X</a:t>
            </a:r>
            <a:r>
              <a:rPr lang="en-GB" sz="1200"/>
              <a:t>AR</a:t>
            </a:r>
            <a:r>
              <a:rPr lang="en-GB" sz="2000"/>
              <a:t> =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306F1B-DB19-4344-A12E-13C49ACC3347}"/>
              </a:ext>
            </a:extLst>
          </p:cNvPr>
          <p:cNvSpPr txBox="1"/>
          <p:nvPr/>
        </p:nvSpPr>
        <p:spPr>
          <a:xfrm>
            <a:off x="1900657" y="53451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/>
              <a:t>850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AE36273-50F9-4982-9B37-294F46E31B3B}"/>
              </a:ext>
            </a:extLst>
          </p:cNvPr>
          <p:cNvSpPr txBox="1"/>
          <p:nvPr/>
        </p:nvSpPr>
        <p:spPr>
          <a:xfrm>
            <a:off x="2622038" y="5144308"/>
            <a:ext cx="845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/>
              <a:t>{}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9494281-D3B5-4ADE-B503-BA237BC5081A}"/>
              </a:ext>
            </a:extLst>
          </p:cNvPr>
          <p:cNvSpPr txBox="1"/>
          <p:nvPr/>
        </p:nvSpPr>
        <p:spPr>
          <a:xfrm>
            <a:off x="2646095" y="500580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label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8CC6491-CE36-4E0B-9EEC-0283B70095B8}"/>
              </a:ext>
            </a:extLst>
          </p:cNvPr>
          <p:cNvSpPr txBox="1"/>
          <p:nvPr/>
        </p:nvSpPr>
        <p:spPr>
          <a:xfrm>
            <a:off x="2881115" y="269103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/>
              <a:t>time series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0088E8A-E3D9-432F-BD73-EDA7B02E443E}"/>
              </a:ext>
            </a:extLst>
          </p:cNvPr>
          <p:cNvSpPr txBox="1"/>
          <p:nvPr/>
        </p:nvSpPr>
        <p:spPr>
          <a:xfrm>
            <a:off x="2935031" y="4065145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/>
              <a:t>Ø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69192662-5B00-4C0E-B78C-D4A7182ED762}"/>
              </a:ext>
            </a:extLst>
          </p:cNvPr>
          <p:cNvGrpSpPr/>
          <p:nvPr/>
        </p:nvGrpSpPr>
        <p:grpSpPr>
          <a:xfrm>
            <a:off x="7647084" y="742605"/>
            <a:ext cx="3845755" cy="5634551"/>
            <a:chOff x="6344395" y="660935"/>
            <a:chExt cx="3845755" cy="5634551"/>
          </a:xfrm>
        </p:grpSpPr>
        <p:graphicFrame>
          <p:nvGraphicFramePr>
            <p:cNvPr id="20" name="Diagrama 19">
              <a:extLst>
                <a:ext uri="{FF2B5EF4-FFF2-40B4-BE49-F238E27FC236}">
                  <a16:creationId xmlns:a16="http://schemas.microsoft.com/office/drawing/2014/main" id="{25CB5306-645E-4916-B4DA-4E4BADD6502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20730901"/>
                </p:ext>
              </p:extLst>
            </p:nvPr>
          </p:nvGraphicFramePr>
          <p:xfrm>
            <a:off x="6344395" y="777123"/>
            <a:ext cx="3845755" cy="55183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21" name="Gráfico 20" descr="Na mosca com preenchimento sólido">
              <a:extLst>
                <a:ext uri="{FF2B5EF4-FFF2-40B4-BE49-F238E27FC236}">
                  <a16:creationId xmlns:a16="http://schemas.microsoft.com/office/drawing/2014/main" id="{4F344FD1-370E-4125-B6D1-14DEA565D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64920" y="3355550"/>
              <a:ext cx="661351" cy="661351"/>
            </a:xfrm>
            <a:prstGeom prst="rect">
              <a:avLst/>
            </a:prstGeom>
          </p:spPr>
        </p:pic>
        <p:pic>
          <p:nvPicPr>
            <p:cNvPr id="23" name="Gráfico 22" descr="Medidor com preenchimento sólido">
              <a:extLst>
                <a:ext uri="{FF2B5EF4-FFF2-40B4-BE49-F238E27FC236}">
                  <a16:creationId xmlns:a16="http://schemas.microsoft.com/office/drawing/2014/main" id="{D1944613-AB2D-41B6-93AD-99AD91ABE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64919" y="4449094"/>
              <a:ext cx="630910" cy="630910"/>
            </a:xfrm>
            <a:prstGeom prst="rect">
              <a:avLst/>
            </a:prstGeom>
          </p:spPr>
        </p:pic>
        <p:pic>
          <p:nvPicPr>
            <p:cNvPr id="24" name="Gráfico 23" descr="Lupa com preenchimento sólido">
              <a:extLst>
                <a:ext uri="{FF2B5EF4-FFF2-40B4-BE49-F238E27FC236}">
                  <a16:creationId xmlns:a16="http://schemas.microsoft.com/office/drawing/2014/main" id="{B1DB063D-5A39-4F62-9FE3-A98BE3F23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64919" y="1431922"/>
              <a:ext cx="661352" cy="661352"/>
            </a:xfrm>
            <a:prstGeom prst="rect">
              <a:avLst/>
            </a:prstGeom>
          </p:spPr>
        </p:pic>
        <p:pic>
          <p:nvPicPr>
            <p:cNvPr id="50" name="Gráfico 49" descr="Prancheta Parcialmente Marcada com preenchimento sólido">
              <a:extLst>
                <a:ext uri="{FF2B5EF4-FFF2-40B4-BE49-F238E27FC236}">
                  <a16:creationId xmlns:a16="http://schemas.microsoft.com/office/drawing/2014/main" id="{67696D0D-82B8-4AE0-BB58-A169F792F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56500" y="2494347"/>
              <a:ext cx="661353" cy="661353"/>
            </a:xfrm>
            <a:prstGeom prst="rect">
              <a:avLst/>
            </a:prstGeom>
          </p:spPr>
        </p:pic>
        <p:pic>
          <p:nvPicPr>
            <p:cNvPr id="59" name="Gráfico 58" descr="Curva do taco de hóquei com preenchimento sólido">
              <a:extLst>
                <a:ext uri="{FF2B5EF4-FFF2-40B4-BE49-F238E27FC236}">
                  <a16:creationId xmlns:a16="http://schemas.microsoft.com/office/drawing/2014/main" id="{89EEA50A-B7CC-47DE-B87A-6E62B3475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330202" y="660935"/>
              <a:ext cx="661352" cy="661352"/>
            </a:xfrm>
            <a:prstGeom prst="rect">
              <a:avLst/>
            </a:prstGeom>
          </p:spPr>
        </p:pic>
      </p:grpSp>
      <p:sp>
        <p:nvSpPr>
          <p:cNvPr id="62" name="Título 1">
            <a:extLst>
              <a:ext uri="{FF2B5EF4-FFF2-40B4-BE49-F238E27FC236}">
                <a16:creationId xmlns:a16="http://schemas.microsoft.com/office/drawing/2014/main" id="{D26ED3B6-F6D1-4CB7-AA3D-896CA6F197A6}"/>
              </a:ext>
            </a:extLst>
          </p:cNvPr>
          <p:cNvSpPr txBox="1">
            <a:spLocks/>
          </p:cNvSpPr>
          <p:nvPr/>
        </p:nvSpPr>
        <p:spPr>
          <a:xfrm>
            <a:off x="4954634" y="3001122"/>
            <a:ext cx="252119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workflow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1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ABC88-7550-483F-A6A1-D2F3415B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2" y="590074"/>
            <a:ext cx="2726407" cy="1499616"/>
          </a:xfrm>
        </p:spPr>
        <p:txBody>
          <a:bodyPr/>
          <a:lstStyle/>
          <a:p>
            <a:r>
              <a:rPr lang="pt-BR"/>
              <a:t>Dataset</a:t>
            </a:r>
            <a:endParaRPr lang="en-GB"/>
          </a:p>
        </p:txBody>
      </p:sp>
      <p:graphicFrame>
        <p:nvGraphicFramePr>
          <p:cNvPr id="35" name="Diagrama 34">
            <a:extLst>
              <a:ext uri="{FF2B5EF4-FFF2-40B4-BE49-F238E27FC236}">
                <a16:creationId xmlns:a16="http://schemas.microsoft.com/office/drawing/2014/main" id="{4B6158B1-E7D9-9B37-C2AF-7B07170EF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73784"/>
              </p:ext>
            </p:extLst>
          </p:nvPr>
        </p:nvGraphicFramePr>
        <p:xfrm>
          <a:off x="989698" y="2457450"/>
          <a:ext cx="10611751" cy="366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48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ABC88-7550-483F-A6A1-D2F3415B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2" y="590074"/>
            <a:ext cx="2726407" cy="1499616"/>
          </a:xfrm>
        </p:spPr>
        <p:txBody>
          <a:bodyPr/>
          <a:lstStyle/>
          <a:p>
            <a:r>
              <a:rPr lang="pt-BR"/>
              <a:t>Dataset</a:t>
            </a:r>
            <a:endParaRPr lang="en-GB"/>
          </a:p>
        </p:txBody>
      </p:sp>
      <p:graphicFrame>
        <p:nvGraphicFramePr>
          <p:cNvPr id="35" name="Diagrama 34">
            <a:extLst>
              <a:ext uri="{FF2B5EF4-FFF2-40B4-BE49-F238E27FC236}">
                <a16:creationId xmlns:a16="http://schemas.microsoft.com/office/drawing/2014/main" id="{4B6158B1-E7D9-9B37-C2AF-7B07170EF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599445"/>
              </p:ext>
            </p:extLst>
          </p:nvPr>
        </p:nvGraphicFramePr>
        <p:xfrm>
          <a:off x="989698" y="2457450"/>
          <a:ext cx="10611751" cy="366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34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16709-E28B-01E2-DD8F-6C8ED0D9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85023-F2D2-1AE5-5B58-82DE4EB5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32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Application>Microsoft Office PowerPoint</Application>
  <PresentationFormat>Widescreen</PresentationFormat>
  <Slides>13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Neural networks Applied to structure Health monitoring</vt:lpstr>
      <vt:lpstr>paper</vt:lpstr>
      <vt:lpstr>experiment</vt:lpstr>
      <vt:lpstr>Feature extraction the autoregressive model</vt:lpstr>
      <vt:lpstr>Feature extraction the autoregressive model</vt:lpstr>
      <vt:lpstr>Dataset</vt:lpstr>
      <vt:lpstr>Dataset</vt:lpstr>
      <vt:lpstr>Dataset</vt:lpstr>
      <vt:lpstr>PowerPoint Presentation</vt:lpstr>
      <vt:lpstr>PowerPoint Presentation</vt:lpstr>
      <vt:lpstr>PowerPoint Presentation</vt:lpstr>
      <vt:lpstr>Objectives</vt:lpstr>
      <vt:lpstr>Sugestão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Oil assets economic evaluation</dc:title>
  <dc:creator>Felipe da Costa Pereira</dc:creator>
  <cp:revision>1</cp:revision>
  <dcterms:created xsi:type="dcterms:W3CDTF">2022-05-30T12:44:15Z</dcterms:created>
  <dcterms:modified xsi:type="dcterms:W3CDTF">2022-07-06T17:10:09Z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