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5"/>
    <p:restoredTop sz="94653"/>
  </p:normalViewPr>
  <p:slideViewPr>
    <p:cSldViewPr snapToGrid="0" snapToObjects="1">
      <p:cViewPr varScale="1">
        <p:scale>
          <a:sx n="80" d="100"/>
          <a:sy n="8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53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97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61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8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8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13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9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37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D8B3-7028-1345-A1C2-5DBECAD7FFD6}" type="datetimeFigureOut">
              <a:rPr lang="es-ES_tradnl" smtClean="0"/>
              <a:t>6/8/19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14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conda.com/" TargetMode="External"/><Relationship Id="rId3" Type="http://schemas.openxmlformats.org/officeDocument/2006/relationships/image" Target="../media/image5.emf"/><Relationship Id="rId7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54E1-063D-B740-B3A2-176A0506A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s-ES_tradnl" sz="4800" dirty="0"/>
              <a:t>Taller de Investigación Operativa</a:t>
            </a:r>
            <a:br>
              <a:rPr lang="es-ES_tradnl" sz="4800" dirty="0"/>
            </a:br>
            <a:br>
              <a:rPr lang="es-ES_tradnl" sz="4800" dirty="0"/>
            </a:br>
            <a:r>
              <a:rPr lang="es-ES_tradnl" sz="3600" b="1" dirty="0"/>
              <a:t>ICS 2122 </a:t>
            </a:r>
            <a:br>
              <a:rPr lang="es-ES_tradnl" sz="3600" b="1" dirty="0"/>
            </a:br>
            <a:r>
              <a:rPr lang="es-ES_tradnl" sz="3600" b="1" dirty="0"/>
              <a:t>2019 - 2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D724C-99E3-5F47-ABA7-58EF8140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462818"/>
            <a:ext cx="8673427" cy="766035"/>
          </a:xfrm>
        </p:spPr>
        <p:txBody>
          <a:bodyPr/>
          <a:lstStyle/>
          <a:p>
            <a:r>
              <a:rPr lang="es-ES_tradnl" dirty="0"/>
              <a:t>Felipe Cornejo Rivas</a:t>
            </a:r>
          </a:p>
          <a:p>
            <a:r>
              <a:rPr lang="es-ES_tradnl" dirty="0" err="1"/>
              <a:t>facornejo@uc.cl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6558C6-C72F-1243-BDB8-5D25AADAA4E2}"/>
              </a:ext>
            </a:extLst>
          </p:cNvPr>
          <p:cNvSpPr txBox="1"/>
          <p:nvPr/>
        </p:nvSpPr>
        <p:spPr>
          <a:xfrm>
            <a:off x="5029810" y="1272001"/>
            <a:ext cx="21323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Ayudantía 1</a:t>
            </a:r>
          </a:p>
        </p:txBody>
      </p:sp>
    </p:spTree>
    <p:extLst>
      <p:ext uri="{BB962C8B-B14F-4D97-AF65-F5344CB8AC3E}">
        <p14:creationId xmlns:p14="http://schemas.microsoft.com/office/powerpoint/2010/main" val="42456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Outline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Python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Instalación y entrono de Desarrollo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Fundamentos del Lenguaje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Modelación de objetos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Plataformas y páginas de consulta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42BC8B58-5AFD-734F-A279-D5D908C0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5" r="6625"/>
          <a:stretch/>
        </p:blipFill>
        <p:spPr>
          <a:xfrm>
            <a:off x="4973663" y="1378399"/>
            <a:ext cx="6288697" cy="3684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B0A7F-06E8-8543-90B7-01674F6A1E5C}"/>
              </a:ext>
            </a:extLst>
          </p:cNvPr>
          <p:cNvSpPr txBox="1"/>
          <p:nvPr/>
        </p:nvSpPr>
        <p:spPr>
          <a:xfrm>
            <a:off x="6096000" y="8372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Instalación: </a:t>
            </a:r>
            <a:r>
              <a:rPr lang="es-CL" dirty="0">
                <a:solidFill>
                  <a:srgbClr val="FFC000"/>
                </a:solidFill>
              </a:rPr>
              <a:t>https://www.python.org/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70E83F-FD7A-9844-962E-E3C00FC0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84" y="2438550"/>
            <a:ext cx="1935330" cy="1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Librerías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importantes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0488" y="2249046"/>
            <a:ext cx="1551814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Numpy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Pandas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Matplotlib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Gurobi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SimPy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Itertools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598DC-948B-9A47-AB05-0EFC6B121740}"/>
              </a:ext>
            </a:extLst>
          </p:cNvPr>
          <p:cNvSpPr txBox="1"/>
          <p:nvPr/>
        </p:nvSpPr>
        <p:spPr>
          <a:xfrm>
            <a:off x="5947978" y="2038165"/>
            <a:ext cx="575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Comandos importantes!</a:t>
            </a:r>
          </a:p>
          <a:p>
            <a:endParaRPr lang="es-ES_tradnl" dirty="0"/>
          </a:p>
          <a:p>
            <a:r>
              <a:rPr lang="es-ES_tradnl" dirty="0"/>
              <a:t>En CMD (</a:t>
            </a:r>
            <a:r>
              <a:rPr lang="es-ES_tradnl" dirty="0" err="1"/>
              <a:t>windows</a:t>
            </a:r>
            <a:r>
              <a:rPr lang="es-ES_tradnl" dirty="0"/>
              <a:t>) o terminal (Linux/Mac)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Python (nos entrega la versión instalada)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i="1" dirty="0" err="1"/>
              <a:t>package</a:t>
            </a:r>
            <a:r>
              <a:rPr lang="es-ES_tradnl" i="1" dirty="0"/>
              <a:t> </a:t>
            </a:r>
            <a:r>
              <a:rPr lang="es-ES_tradnl" dirty="0"/>
              <a:t>-&gt; 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numpy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list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cd y </a:t>
            </a:r>
            <a:r>
              <a:rPr lang="es-ES_tradnl" dirty="0" err="1"/>
              <a:t>ls</a:t>
            </a:r>
            <a:r>
              <a:rPr lang="es-ES_tradnl" dirty="0"/>
              <a:t> (Linux/Mac) para acceso a directorios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0E7F4A0-D4F8-2C4A-A775-4A0E063A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47" y="4197143"/>
            <a:ext cx="5017286" cy="2156238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94B44AD-AE3F-4643-AA37-2D505AF20762}"/>
              </a:ext>
            </a:extLst>
          </p:cNvPr>
          <p:cNvSpPr/>
          <p:nvPr/>
        </p:nvSpPr>
        <p:spPr>
          <a:xfrm>
            <a:off x="4622801" y="3208338"/>
            <a:ext cx="931838" cy="599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9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 fontScale="90000"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Entornos</a:t>
            </a:r>
            <a:r>
              <a:rPr lang="en-US" sz="4000" dirty="0">
                <a:solidFill>
                  <a:schemeClr val="accent1"/>
                </a:solidFill>
              </a:rPr>
              <a:t> de Desarrollo </a:t>
            </a:r>
            <a:r>
              <a:rPr lang="en-US" sz="4000" dirty="0" err="1">
                <a:solidFill>
                  <a:schemeClr val="accent1"/>
                </a:solidFill>
              </a:rPr>
              <a:t>Integrado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 descr="Imagen que contiene texto, tarjeta de presentación&#10;&#10;Descripción generada automáticamente">
            <a:extLst>
              <a:ext uri="{FF2B5EF4-FFF2-40B4-BE49-F238E27FC236}">
                <a16:creationId xmlns:a16="http://schemas.microsoft.com/office/drawing/2014/main" id="{22724A7A-689D-BE40-85AA-C6AB9DAA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5" y="2005639"/>
            <a:ext cx="1466678" cy="14666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064981-20C3-A141-A868-5C9FEF2B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" y="43317"/>
            <a:ext cx="12192000" cy="6858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E6437AF-8CDC-4543-8A44-6429160E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996" y="1945846"/>
            <a:ext cx="1686783" cy="168678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568C453-B4FF-7D44-B1EB-2C44C3CB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4" y="2057696"/>
            <a:ext cx="2829241" cy="1414621"/>
          </a:xfrm>
          <a:prstGeom prst="rect">
            <a:avLst/>
          </a:prstGeom>
        </p:spPr>
      </p:pic>
      <p:pic>
        <p:nvPicPr>
          <p:cNvPr id="67" name="Imagen 66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5DE304F9-C381-1441-AEAC-B7156426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279" y="4481738"/>
            <a:ext cx="1399790" cy="1623756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91AB4F5F-3E2B-5B41-AAAF-294875923CC2}"/>
              </a:ext>
            </a:extLst>
          </p:cNvPr>
          <p:cNvSpPr txBox="1"/>
          <p:nvPr/>
        </p:nvSpPr>
        <p:spPr>
          <a:xfrm>
            <a:off x="2299546" y="3619143"/>
            <a:ext cx="315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https://www.jetbrains.com/pycharm/</a:t>
            </a:r>
            <a:endParaRPr lang="es-ES_tradnl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1BF68B3-E521-CB49-A485-24642194F44B}"/>
              </a:ext>
            </a:extLst>
          </p:cNvPr>
          <p:cNvSpPr txBox="1"/>
          <p:nvPr/>
        </p:nvSpPr>
        <p:spPr>
          <a:xfrm>
            <a:off x="5881596" y="3631891"/>
            <a:ext cx="223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https://www.anaconda.com/</a:t>
            </a:r>
            <a:endParaRPr lang="es-ES_tradnl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BA5ECED-DD50-DC42-A87F-F41BE441612B}"/>
              </a:ext>
            </a:extLst>
          </p:cNvPr>
          <p:cNvSpPr txBox="1"/>
          <p:nvPr/>
        </p:nvSpPr>
        <p:spPr>
          <a:xfrm>
            <a:off x="9291384" y="3617568"/>
            <a:ext cx="245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https://code.visualstudio.com/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03734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Recursos</a:t>
            </a:r>
            <a:r>
              <a:rPr lang="en-US" sz="4000" dirty="0">
                <a:solidFill>
                  <a:schemeClr val="accent1"/>
                </a:solidFill>
              </a:rPr>
              <a:t> extra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598DC-948B-9A47-AB05-0EFC6B121740}"/>
              </a:ext>
            </a:extLst>
          </p:cNvPr>
          <p:cNvSpPr txBox="1"/>
          <p:nvPr/>
        </p:nvSpPr>
        <p:spPr>
          <a:xfrm>
            <a:off x="2996555" y="2007582"/>
            <a:ext cx="575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Comandos importantes!</a:t>
            </a:r>
          </a:p>
          <a:p>
            <a:endParaRPr lang="es-ES_tradnl" dirty="0"/>
          </a:p>
          <a:p>
            <a:r>
              <a:rPr lang="es-ES_tradnl" dirty="0"/>
              <a:t>En CMD (</a:t>
            </a:r>
            <a:r>
              <a:rPr lang="es-ES_tradnl" dirty="0" err="1"/>
              <a:t>windows</a:t>
            </a:r>
            <a:r>
              <a:rPr lang="es-ES_tradnl" dirty="0"/>
              <a:t>) o terminal (Linux/Mac)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Python (nos entrega la versión instalada)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i="1" dirty="0" err="1"/>
              <a:t>package</a:t>
            </a:r>
            <a:r>
              <a:rPr lang="es-ES_tradnl" i="1" dirty="0"/>
              <a:t> </a:t>
            </a:r>
            <a:r>
              <a:rPr lang="es-ES_tradnl" dirty="0"/>
              <a:t>-&gt; 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numpy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list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cd y </a:t>
            </a:r>
            <a:r>
              <a:rPr lang="es-ES_tradnl" dirty="0" err="1"/>
              <a:t>ls</a:t>
            </a:r>
            <a:r>
              <a:rPr lang="es-ES_tradnl" dirty="0"/>
              <a:t> (Linux/Mac) para acceso a directorios</a:t>
            </a:r>
          </a:p>
        </p:txBody>
      </p:sp>
    </p:spTree>
    <p:extLst>
      <p:ext uri="{BB962C8B-B14F-4D97-AF65-F5344CB8AC3E}">
        <p14:creationId xmlns:p14="http://schemas.microsoft.com/office/powerpoint/2010/main" val="17132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66DD69-01D1-E249-B61B-84F0062DDE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53675A-71F1-0B40-81F8-0378B290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B68C0-0D9A-7248-AC2F-9AE92432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52926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170</Words>
  <Application>Microsoft Macintosh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Taller de Investigación Operativa  ICS 2122  2019 - 2</vt:lpstr>
      <vt:lpstr>Outline</vt:lpstr>
      <vt:lpstr>Presentación de PowerPoint</vt:lpstr>
      <vt:lpstr>Librerías importantes</vt:lpstr>
      <vt:lpstr>Entornos de Desarrollo Integrado</vt:lpstr>
      <vt:lpstr>Recursos extra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Investigación Operativa  ICS 2122  2019 - 2</dc:title>
  <dc:creator>Felipe Cornejo</dc:creator>
  <cp:lastModifiedBy>Felipe Cornejo</cp:lastModifiedBy>
  <cp:revision>5</cp:revision>
  <dcterms:created xsi:type="dcterms:W3CDTF">2019-08-06T03:26:38Z</dcterms:created>
  <dcterms:modified xsi:type="dcterms:W3CDTF">2019-08-10T23:52:40Z</dcterms:modified>
</cp:coreProperties>
</file>