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EDA"/>
    <a:srgbClr val="7CFC88"/>
    <a:srgbClr val="2F5597"/>
    <a:srgbClr val="548235"/>
    <a:srgbClr val="17A12E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0717-8B82-42D7-B948-9806507C5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71372-47F3-4419-8C69-4DB4ED7A3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102E-E986-4F2B-A20D-C5B83CA8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9C9D8-FBE3-47D4-B205-128B64D6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4B4A-6DD4-4064-BFDD-565EC395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009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42CB-2893-4CD1-949A-A2FDE3E5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EB50D-1F1E-44A7-892E-7E502C035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C5BBC-FB08-44E4-987B-428E3EB2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2D0C-A446-4443-8BA4-57ACEE61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49E5-370E-45DA-B763-2D27E089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548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89A45-4A4B-4505-96A6-98DB97EA4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5813D-F869-47E1-8837-006FAF115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8FA7-122E-47CF-AB1C-52F8B6CA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35F7-6C1C-4755-B92E-C47BAB47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9CBA-E140-483C-A52D-E2A310B0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53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C99D-95E9-44B0-814D-400A7F24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C308-4337-426E-92D1-9D589CCC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2EAC-8CA4-407C-ACD3-2EC32666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5E61-0ECA-4131-9183-6752A88F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AF5B0-7339-4198-816F-2AE7121D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883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7D23-BFF1-4D3A-ACBB-07414609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877EC-F20B-4C43-B973-0D7694B03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624D-8F94-4DEA-B878-75CA43B3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70F5-34B2-44C9-A3E1-4FE87CB9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EEC6E-95C0-4C17-9396-766AC4A2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053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A8F6-A101-4AC1-A8A7-B6BE58D0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E319-C599-46D4-BBEC-E6D9E4740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3B329-55D7-457B-B63A-B6807C42F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A98AD-57F4-4153-8A23-20027AFB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BE3F-1051-4234-B2B9-3C7A673C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A6B12-1D65-49E0-8F1C-BED3C8EA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122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A46A-3BE8-4A92-AC73-B1E64187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AE3F-C032-4AB8-B698-5A897A84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AA1BD-6201-41D8-84BF-A9D125F6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8BE11-1091-4BE8-B6F2-6C60AA53B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6346E-616F-4023-BFE9-B3CCDF34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BC66F-FAF6-4346-9F6D-E164B5E9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431E3-82B3-429E-85D5-47AEB278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8DC7D-2D95-401E-B712-EA532E49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9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3703-33B5-4035-A42A-A1AE1EB1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043D9-AC27-4C6E-A805-AEB11BE5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511F6-21AD-49F1-9515-FA1ADDE4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7E236-4914-490A-932B-46F31A20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7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731E6-F9D0-41D2-8596-085C8232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851C7-CB5D-4BF3-842D-98798E8F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06AE0-5650-44B1-9AB6-B218924D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465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7652-8821-4CB6-89AA-693C3ECA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E72D-EEFC-410C-A6C5-3FD3177B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EF6F5-66CC-41E4-AD5B-8A00BFCE6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076A5-2929-4016-A651-416F453B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09C9-922C-406E-A224-088BF19C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C9EBA-06BE-40B9-9067-22A98D3F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473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FD9A-B178-41F7-8CFF-99CBB056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017A9-E65D-48AB-924E-E7A0743E4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9C7D9-8A64-4DD5-B50E-B272004F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26ABB-2A36-4FFB-B791-1518C904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CEBC-AF94-4E13-B521-6657913A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969AB-9BDE-4D8B-8970-5EF2BD72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922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863DF-8C63-47CC-8C90-A69D9B91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4A98C-A8E9-48F6-9538-8D9B9F78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852E-EC32-46A2-80DF-B191395B1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C12EE-8E71-4B88-AC54-97315E186784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AB0A2-BFC6-413F-B0DB-F0478E17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626D-6D38-4BF6-8F07-260B3468F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211D-C3F7-4A54-A657-71ECF3017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055E-B8ED-497B-A8E1-4FE5BD390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08C1B-5D43-4369-A18D-8017E8A7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47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9A9268-823A-4235-BB48-87A5F6D924C0}"/>
              </a:ext>
            </a:extLst>
          </p:cNvPr>
          <p:cNvSpPr/>
          <p:nvPr/>
        </p:nvSpPr>
        <p:spPr>
          <a:xfrm>
            <a:off x="3429967" y="3080879"/>
            <a:ext cx="5549684" cy="3609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2AB0B8-C4ED-4009-9B23-34E0D93A1BEF}"/>
              </a:ext>
            </a:extLst>
          </p:cNvPr>
          <p:cNvSpPr/>
          <p:nvPr/>
        </p:nvSpPr>
        <p:spPr>
          <a:xfrm>
            <a:off x="3429967" y="185774"/>
            <a:ext cx="5549684" cy="2512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EA79AC-C323-4351-87DE-91D0005FC9BE}"/>
              </a:ext>
            </a:extLst>
          </p:cNvPr>
          <p:cNvGrpSpPr/>
          <p:nvPr/>
        </p:nvGrpSpPr>
        <p:grpSpPr>
          <a:xfrm>
            <a:off x="5372715" y="846177"/>
            <a:ext cx="1872693" cy="1234672"/>
            <a:chOff x="7218661" y="2129909"/>
            <a:chExt cx="1872693" cy="1234672"/>
          </a:xfrm>
        </p:grpSpPr>
        <p:pic>
          <p:nvPicPr>
            <p:cNvPr id="1026" name="Picture 2" descr="Relateasdfd image">
              <a:extLst>
                <a:ext uri="{FF2B5EF4-FFF2-40B4-BE49-F238E27FC236}">
                  <a16:creationId xmlns:a16="http://schemas.microsoft.com/office/drawing/2014/main" id="{3E26925D-3D6D-4BB2-81D2-78F4C9FC11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0334" y="2129909"/>
              <a:ext cx="949349" cy="949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08D645-7EFD-4DF2-8D9B-5E46EA2D3B36}"/>
                </a:ext>
              </a:extLst>
            </p:cNvPr>
            <p:cNvSpPr txBox="1"/>
            <p:nvPr/>
          </p:nvSpPr>
          <p:spPr>
            <a:xfrm>
              <a:off x="7218661" y="2995249"/>
              <a:ext cx="1872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Text Analytics API</a:t>
              </a:r>
              <a:endParaRPr lang="da-DK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346E01-4A08-4CF6-9BE0-67A360ABF38A}"/>
              </a:ext>
            </a:extLst>
          </p:cNvPr>
          <p:cNvGrpSpPr/>
          <p:nvPr/>
        </p:nvGrpSpPr>
        <p:grpSpPr>
          <a:xfrm>
            <a:off x="3625880" y="4195664"/>
            <a:ext cx="1840440" cy="1833841"/>
            <a:chOff x="6718832" y="2837221"/>
            <a:chExt cx="1840440" cy="1833841"/>
          </a:xfrm>
        </p:grpSpPr>
        <p:pic>
          <p:nvPicPr>
            <p:cNvPr id="1044" name="Picture 20" descr="Image result for docker container icon">
              <a:extLst>
                <a:ext uri="{FF2B5EF4-FFF2-40B4-BE49-F238E27FC236}">
                  <a16:creationId xmlns:a16="http://schemas.microsoft.com/office/drawing/2014/main" id="{0DBC01F8-9244-4DAA-AD38-B44B60D83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051" y="2837221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2A41B7-9D2E-4454-A11F-8AF40253D361}"/>
                </a:ext>
              </a:extLst>
            </p:cNvPr>
            <p:cNvSpPr txBox="1"/>
            <p:nvPr/>
          </p:nvSpPr>
          <p:spPr>
            <a:xfrm>
              <a:off x="6718832" y="4301730"/>
              <a:ext cx="1840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Tweets Processor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AD0B3C-790D-498A-A425-4858D61E4A81}"/>
              </a:ext>
            </a:extLst>
          </p:cNvPr>
          <p:cNvGrpSpPr/>
          <p:nvPr/>
        </p:nvGrpSpPr>
        <p:grpSpPr>
          <a:xfrm>
            <a:off x="7298009" y="4206589"/>
            <a:ext cx="1524000" cy="1833841"/>
            <a:chOff x="6877051" y="2837221"/>
            <a:chExt cx="1524000" cy="1833841"/>
          </a:xfrm>
        </p:grpSpPr>
        <p:pic>
          <p:nvPicPr>
            <p:cNvPr id="22" name="Picture 20" descr="Image result for docker container icon">
              <a:extLst>
                <a:ext uri="{FF2B5EF4-FFF2-40B4-BE49-F238E27FC236}">
                  <a16:creationId xmlns:a16="http://schemas.microsoft.com/office/drawing/2014/main" id="{0587CD6A-18B1-4E15-A197-BD11707D7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051" y="2837221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EBC1A4-AD3A-47D0-B2F9-3A5FDF2C65FF}"/>
                </a:ext>
              </a:extLst>
            </p:cNvPr>
            <p:cNvSpPr txBox="1"/>
            <p:nvPr/>
          </p:nvSpPr>
          <p:spPr>
            <a:xfrm>
              <a:off x="7111313" y="4301730"/>
              <a:ext cx="105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Influx DB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E476709-006E-491C-A2A4-3202943B0DE4}"/>
              </a:ext>
            </a:extLst>
          </p:cNvPr>
          <p:cNvSpPr txBox="1"/>
          <p:nvPr/>
        </p:nvSpPr>
        <p:spPr>
          <a:xfrm>
            <a:off x="7555253" y="3080879"/>
            <a:ext cx="140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Raspberry Pi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57F6F-B524-4D05-AFF0-BB0A3318C2AB}"/>
              </a:ext>
            </a:extLst>
          </p:cNvPr>
          <p:cNvCxnSpPr>
            <a:cxnSpLocks/>
            <a:stCxn id="1044" idx="3"/>
            <a:endCxn id="22" idx="1"/>
          </p:cNvCxnSpPr>
          <p:nvPr/>
        </p:nvCxnSpPr>
        <p:spPr>
          <a:xfrm>
            <a:off x="5308099" y="4957664"/>
            <a:ext cx="1989910" cy="10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26726E-74D1-47E3-8185-0666F7A7AFFF}"/>
              </a:ext>
            </a:extLst>
          </p:cNvPr>
          <p:cNvSpPr txBox="1"/>
          <p:nvPr/>
        </p:nvSpPr>
        <p:spPr>
          <a:xfrm>
            <a:off x="3420470" y="259478"/>
            <a:ext cx="358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Sentiment Analysis </a:t>
            </a:r>
            <a:r>
              <a:rPr lang="en-GB" dirty="0"/>
              <a:t>for tweet that contains the keyword </a:t>
            </a:r>
            <a:r>
              <a:rPr lang="en-GB" i="1" dirty="0"/>
              <a:t>“&lt;your keyword&gt;”</a:t>
            </a:r>
            <a:endParaRPr lang="da-DK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96991A-BA38-4151-AAFC-CBDC51F717E0}"/>
              </a:ext>
            </a:extLst>
          </p:cNvPr>
          <p:cNvSpPr txBox="1"/>
          <p:nvPr/>
        </p:nvSpPr>
        <p:spPr>
          <a:xfrm>
            <a:off x="5461149" y="4602914"/>
            <a:ext cx="168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r>
              <a:rPr lang="en-GB" dirty="0"/>
              <a:t> tweet</a:t>
            </a:r>
            <a:br>
              <a:rPr lang="en-GB" dirty="0"/>
            </a:br>
            <a:r>
              <a:rPr lang="en-GB" dirty="0"/>
              <a:t>and</a:t>
            </a:r>
          </a:p>
          <a:p>
            <a:pPr algn="ctr"/>
            <a:r>
              <a:rPr lang="en-GB" dirty="0"/>
              <a:t>sentiment score</a:t>
            </a:r>
            <a:endParaRPr lang="da-DK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29FE91-58BA-4672-91B9-408C36A84911}"/>
              </a:ext>
            </a:extLst>
          </p:cNvPr>
          <p:cNvCxnSpPr>
            <a:cxnSpLocks/>
            <a:endCxn id="1026" idx="1"/>
          </p:cNvCxnSpPr>
          <p:nvPr/>
        </p:nvCxnSpPr>
        <p:spPr>
          <a:xfrm rot="5400000" flipH="1" flipV="1">
            <a:off x="3612295" y="2254657"/>
            <a:ext cx="3155897" cy="12882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8A23FDD-D1E6-45D8-985B-2A9BD7503764}"/>
              </a:ext>
            </a:extLst>
          </p:cNvPr>
          <p:cNvCxnSpPr>
            <a:cxnSpLocks/>
            <a:stCxn id="1026" idx="3"/>
          </p:cNvCxnSpPr>
          <p:nvPr/>
        </p:nvCxnSpPr>
        <p:spPr>
          <a:xfrm flipH="1">
            <a:off x="5056949" y="1320852"/>
            <a:ext cx="1726788" cy="3155897"/>
          </a:xfrm>
          <a:prstGeom prst="bentConnector4">
            <a:avLst>
              <a:gd name="adj1" fmla="val -35345"/>
              <a:gd name="adj2" fmla="val 5245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F29C937-3F72-4CF7-AC1A-B4173AC528DC}"/>
              </a:ext>
            </a:extLst>
          </p:cNvPr>
          <p:cNvSpPr txBox="1"/>
          <p:nvPr/>
        </p:nvSpPr>
        <p:spPr>
          <a:xfrm>
            <a:off x="8257337" y="164349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Azure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D41C0-1235-4892-9BBB-C432450AC756}"/>
              </a:ext>
            </a:extLst>
          </p:cNvPr>
          <p:cNvSpPr txBox="1"/>
          <p:nvPr/>
        </p:nvSpPr>
        <p:spPr>
          <a:xfrm>
            <a:off x="6793234" y="949517"/>
            <a:ext cx="182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sentiment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543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Cruz</dc:creator>
  <cp:lastModifiedBy>Felipe Cruz</cp:lastModifiedBy>
  <cp:revision>5</cp:revision>
  <dcterms:created xsi:type="dcterms:W3CDTF">2019-02-07T17:27:22Z</dcterms:created>
  <dcterms:modified xsi:type="dcterms:W3CDTF">2019-02-07T18:10:03Z</dcterms:modified>
</cp:coreProperties>
</file>