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7483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https://openweathermap.org/current#name</a:t>
            </a:r>
          </a:p>
        </p:txBody>
      </p:sp>
    </p:spTree>
    <p:extLst>
      <p:ext uri="{BB962C8B-B14F-4D97-AF65-F5344CB8AC3E}">
        <p14:creationId xmlns:p14="http://schemas.microsoft.com/office/powerpoint/2010/main" val="34522172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26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4" baseType="lpstr">
      <vt:lpstr>Franklin Gothic Book</vt:lpstr>
      <vt:lpstr>Crop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X</dc:creator>
  <cp:lastModifiedBy>X</cp:lastModifiedBy>
  <cp:revision>2</cp:revision>
  <dcterms:created xsi:type="dcterms:W3CDTF">2024-10-01T09:08:07Z</dcterms:created>
  <dcterms:modified xsi:type="dcterms:W3CDTF">2024-10-01T09:34:22Z</dcterms:modified>
</cp:coreProperties>
</file>