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275C6-295D-40C9-9C19-730E72A8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8CA6C-3988-47E2-94C4-4426CD065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888394-67D6-441C-ADE2-53B1C699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53C490-5C53-4BFD-BFA8-8C4E84EA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5A771-41D8-4804-8750-28DC5F1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7725-5EF1-4135-BCEF-CB4DEADA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46DE7D-DC3F-43BA-A955-8CE02E363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27371-A51F-4054-91AE-1517B8C5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8C20B-3950-4756-917D-CE13EB6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73010-80BE-4B20-AA5D-ED306D0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3780A1-5506-456B-BB8B-D234A513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18944E-720C-480B-9169-2560E211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D11CF-AA50-4269-B60D-D62B39F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2183E-49E9-4993-9659-A638DD50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783CA-FE0B-46CC-AFF7-86DD8E7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E6F1-C82C-4B1B-81FA-090E463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199B1-9D05-4FF1-B9AB-79560E7A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A3C72-1680-4F92-91E6-2BF7D8EF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BC5A9-1099-4B7C-B81E-6E82892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48255-D9D4-4CED-A1F8-01EF4F57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217BC-C9A5-4B76-ACF4-B123D8B2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E75B4-7B35-4E76-A542-20B7E7628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8BC82-5A4C-4F50-92AC-6146D68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6EADD-BE54-4294-AD22-0D0EABD1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29620-7313-45F7-8E56-FBC89C5A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3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A76F-7745-4A43-A847-0DE103BC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61928-CAB3-4DE3-826D-449040D7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392C4A-2D30-4B9B-A67F-719DE7B3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7BB86-D9C9-421B-8803-515A7C9D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AEA707-3C0B-493C-B3CF-AFCF029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3D593-FE30-4BF1-96EC-48F6BDF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9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8D26-178A-4536-8C64-B359FD25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BB30D-BBFD-4A69-B97E-FA49817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5A0DF5-DE9D-43A7-A237-287735D9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343379-B280-4398-A63E-1C83D7789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26C7ED-391C-4F0D-8CDD-E5869ED5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D9E359-E3F4-42F9-BA1B-F76A907D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ED9B33-6CC0-49BE-A4A7-7B973041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3D6845-AE82-4715-AED6-2F71683D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06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8C25-712E-4E58-BF7F-CC7800F3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4F2C0A-FC75-4947-BCD5-6547200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538BF-FA7F-4E35-952D-EAC42175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AB14BD-07BB-4AA5-8337-BF027CB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5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CA67BB-E550-4A5D-BA0B-992AA27B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8D58EC-62CC-4432-AB24-C8900FEB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F7A620-56B3-439C-9F0E-B1D45D29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9260-34B3-408A-8B31-8CF8B6CE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126D3-CFC0-4FE9-B317-273287C7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7FB08F-BE29-40A6-B216-DBED26F3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69D033-AA5F-43F7-BE51-5A33E04F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47C0D-D89F-4F31-826B-3CD9DB6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28876-6DD7-4AAA-AAEC-F1A8AC1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4A17-E9FF-4A53-9C44-E98984F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61A10C-1083-4137-8F4E-AFC4962C3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5BEFE6-AD50-4BC5-8710-80E170780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BD6671-F8A4-49DD-9F64-AF69EED9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0F2E0-66F1-42B1-8948-67CD561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A21C32-83BE-47E9-A77C-F066F5A4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7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A297D7-755A-4766-A53C-D4F658C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84D50-6055-4D66-BE25-37322CE1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D9FAA-EFC6-482E-AD39-CF6760EB3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B1F6-1AD8-4061-B141-32DA40D46B83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D7508-A15E-4AE8-91F6-0F11AC13D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CA985-D4AC-4E6B-9B64-49BF9BE14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4194-CA4C-4087-8CAA-B5EC43D10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E42C2-0BA0-491D-A79E-D1801B34B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Mobility Platforms and Ecosystems</a:t>
            </a:r>
            <a:br>
              <a:rPr lang="en-US" b="1" dirty="0"/>
            </a:br>
            <a:r>
              <a:rPr lang="en-US" dirty="0"/>
              <a:t>State of the Art Report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10FE3-2D19-4B40-AB21-2407994D8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34CA7-EC1B-4462-82FC-58BF4B0D5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3CFD3-8627-4711-A042-1AEDFAE57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C65D0E-D1FB-4DB5-AD49-69F740A5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95287"/>
            <a:ext cx="9567863" cy="63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BC51EF-80FE-44DE-8A49-C4F9DE3A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419100"/>
            <a:ext cx="85248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8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Digital Mobility Platforms and Ecosystems State of the Art Report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e Plataforma Digital</dc:title>
  <dc:creator>Ana rossi</dc:creator>
  <cp:lastModifiedBy>Ana rossi</cp:lastModifiedBy>
  <cp:revision>2</cp:revision>
  <dcterms:created xsi:type="dcterms:W3CDTF">2020-01-15T13:23:01Z</dcterms:created>
  <dcterms:modified xsi:type="dcterms:W3CDTF">2020-01-15T13:32:50Z</dcterms:modified>
</cp:coreProperties>
</file>