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36F0D-8697-46B5-A6D9-B4DCD2093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4DB0CC-C859-43BC-A4AC-CF470A4B1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72437B-1953-4543-9076-4D013F9B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54EA3-6559-48B4-85C8-549E6E51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E5E02F-9C66-4E10-AF51-5C115ABB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44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7A65F-D940-4412-B8C1-1683672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BB6A4A-C5D0-4E69-9B05-F73AE1526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126C21-908D-4282-BE84-0319AB0D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B7CF19-F58D-4B72-9A9A-39BCE44B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80D95-A4DC-45B2-9F79-4FF7B29C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87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E13A50-035F-46C5-843E-619B23856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2B678E-9712-4A28-ABB7-3BD3EB3CF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6D4F2-4C1E-4967-A901-AF557FC4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9E7BF-2C27-4E1B-B536-C64529B5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2A7222-EC1F-4627-A607-04CE8F38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884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80D8B-A938-4DC0-ADB5-2B246262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CFF433-276E-44A6-9074-53679FEB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BDB78-4274-4F37-81D6-A15F26EF3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26D0B1-C2B9-4272-8AF5-0D62898B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D84C67-A0B2-41BE-8698-1246CF72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6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6EBDC-8B81-4C9C-B8EE-C232B788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29147-FBD8-48D9-AD23-1F147A280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16A0E8-39C7-4BFF-9863-FAD085CA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DB0225-8137-4AB4-9DE8-1759FE09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7D41A-4397-4E32-9964-DCBE22DE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954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CBEF2-2DF4-4D2B-BBB2-11C4067B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33E681-7E25-4298-89B2-BF9B99889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68A81A4-DF75-4EE3-8F38-4AC35FCC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FCA015-671F-40A0-8387-05BC7FC1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5E183-0826-4303-B02B-E1ABEBDE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9F1723-D727-49BC-80E1-1F0D5F51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0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B434A-A1AB-460B-A847-7FA45887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32F44-FB79-421E-8A58-8B7131D6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B01CC0-EB82-4B0E-B3F6-E8CCF27D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C297B7-B2D6-42D8-9219-69720499D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25286-AFC7-4225-AE99-10C985680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7A5ED-236B-4F75-9000-5CA81207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D27559A-80E9-46D4-B732-7B8DF2B77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05875B-DB2C-4CAC-8E02-F6C7688C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0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97616-0CA1-4099-BFC8-49B9AC84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9A9CC5-08D3-481A-B41D-72CD9693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8DC010-A741-47F9-87B5-24DFEA66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70EC6E-32BE-4095-B7EE-2163D707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15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7085FA9-8C31-469E-817F-52E57DBD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494831-12FC-418F-A46F-A101EC7F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3CB55-DEBD-4682-8956-3E3F7418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1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77D57-A450-4B70-A86A-C9505B65E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C3ACF-3BDB-42DB-98EE-C9B20FCB8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E6DBF7-A8B7-48FC-9031-B1BC55AA0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D6288-12F8-4C1B-886F-2FD2263E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6103C8-5A1A-4178-824D-C0AAB6FB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14E6F7-791A-4589-A765-5B91BA56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9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B2F5D-0323-4329-9B58-86C877A6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3C2B961-4272-4177-A6EB-FFA4D75F0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9547BC-8231-43A5-8B6F-40435A302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814E60-BB67-4191-AE88-B46C6E06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ED16E3-B24F-4A0B-ABAD-FAE0EEDB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751E8-0B09-4C6A-9680-9A975EE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956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0CD3BB-8FBC-490E-B1D6-787D5CD6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EC4CB9-061F-4AD4-BBD6-4352CBF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A6775A-DA8A-4A90-A471-3CB4747FE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FB84-9CA0-43BB-8784-97C0BE80C785}" type="datetimeFigureOut">
              <a:rPr lang="pt-BR" smtClean="0"/>
              <a:t>17/03/2020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6F155F-3BD0-43BB-8557-E24FAE5EC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56B50-5205-494C-97D6-E6051253C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A7B7A-47EC-42C4-9371-CA2060E0B8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59F19-7B57-4DBE-B909-3E704EE60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Roteiro de Atividades das Aulas 18/3 e 25/3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81BD8-8461-4285-A434-22C7B56EB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78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DB745-E613-4844-985C-E303C870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BD5984-722B-4468-AF16-263223E33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Arquitetura do Produto</a:t>
            </a:r>
          </a:p>
          <a:p>
            <a:pPr lvl="1"/>
            <a:r>
              <a:rPr lang="pt-BR" dirty="0"/>
              <a:t>Especificar Modelo de Uso de Negócio</a:t>
            </a:r>
          </a:p>
          <a:p>
            <a:endParaRPr lang="pt-BR" dirty="0"/>
          </a:p>
          <a:p>
            <a:r>
              <a:rPr lang="pt-BR" dirty="0" err="1"/>
              <a:t>DevOps</a:t>
            </a:r>
            <a:endParaRPr lang="pt-BR" dirty="0"/>
          </a:p>
          <a:p>
            <a:pPr lvl="1"/>
            <a:r>
              <a:rPr lang="pt-BR" dirty="0"/>
              <a:t>Desenvolvimento do Requisito não Funcional</a:t>
            </a:r>
          </a:p>
          <a:p>
            <a:pPr lvl="2"/>
            <a:r>
              <a:rPr lang="pt-BR" dirty="0"/>
              <a:t>Especificar o cenário do RNF </a:t>
            </a:r>
          </a:p>
          <a:p>
            <a:pPr lvl="3"/>
            <a:r>
              <a:rPr lang="pt-BR" dirty="0"/>
              <a:t>Cada um do grupo deve escolher um dos RNF</a:t>
            </a:r>
          </a:p>
          <a:p>
            <a:pPr lvl="4"/>
            <a:r>
              <a:rPr lang="pt-BR" dirty="0"/>
              <a:t>Desempenho</a:t>
            </a:r>
          </a:p>
          <a:p>
            <a:pPr lvl="4"/>
            <a:r>
              <a:rPr lang="pt-BR" dirty="0"/>
              <a:t>Segurança</a:t>
            </a:r>
          </a:p>
          <a:p>
            <a:pPr lvl="4"/>
            <a:r>
              <a:rPr lang="pt-BR" dirty="0"/>
              <a:t>Tarifação</a:t>
            </a:r>
          </a:p>
          <a:p>
            <a:pPr lvl="2"/>
            <a:r>
              <a:rPr lang="pt-BR" dirty="0"/>
              <a:t>Projetar a solução</a:t>
            </a:r>
          </a:p>
          <a:p>
            <a:pPr lvl="2"/>
            <a:r>
              <a:rPr lang="pt-BR" dirty="0"/>
              <a:t>Implementar a solução</a:t>
            </a:r>
          </a:p>
          <a:p>
            <a:pPr lvl="2"/>
            <a:r>
              <a:rPr lang="pt-BR" dirty="0"/>
              <a:t>Testar</a:t>
            </a:r>
          </a:p>
        </p:txBody>
      </p:sp>
    </p:spTree>
    <p:extLst>
      <p:ext uri="{BB962C8B-B14F-4D97-AF65-F5344CB8AC3E}">
        <p14:creationId xmlns:p14="http://schemas.microsoft.com/office/powerpoint/2010/main" val="2467784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Roteiro de Atividades das Aulas 18/3 e 25/3</vt:lpstr>
      <vt:lpstr>Roteiro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Roteiro de Atividades da Aula</dc:title>
  <dc:creator>Ana rossi</dc:creator>
  <cp:lastModifiedBy>Ana rossi</cp:lastModifiedBy>
  <cp:revision>3</cp:revision>
  <dcterms:created xsi:type="dcterms:W3CDTF">2020-03-17T14:39:46Z</dcterms:created>
  <dcterms:modified xsi:type="dcterms:W3CDTF">2020-03-18T17:04:12Z</dcterms:modified>
</cp:coreProperties>
</file>