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A023-7BD0-45AF-96C6-4E4B1F03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D0224-BDA8-426C-BD81-AD2EFC71B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5D37E-A32E-4EF8-B15F-18B43A5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47887-01E4-4AC6-8155-54C71DB3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2229F-C192-408C-9CBE-F6FBD0CD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1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E5093-2C49-46F0-A4FE-BF1095C3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D5D2CD-EC66-4E10-B295-55507FF9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F6217-A532-412D-A598-A53C80AC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02E9F-48B8-4868-88C2-BA9C9096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76E7E-DCFE-4E79-8000-6589E27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73002D-C392-48F8-B198-52E53B2D0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96AC84-889C-4293-85F0-103B0DA2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AC25E-4D13-4DFB-905A-05BBD5A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71434-DB6F-4791-8C7A-4F8104EA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EC617-C20A-4765-9881-54D31EFD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4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60D13-47BE-4017-8884-A1F3D918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1CF9F-D507-49B3-8521-F25B4415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6CAC6-10EF-42B9-897B-12E6466B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ACF5A-7B5F-4036-8648-40E78A0E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18EA7F-0223-4E50-9C5D-7C4E6BB6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7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71EAD-23A4-4BBD-9F01-4B4A1B92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7D612-6DFD-4303-96C3-C12026BE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C6048-BE3D-417D-895B-C5B00544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ABFCE-8A0F-49FD-B26C-0AE3CDF4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77786-2C37-4B84-85A3-9C91A581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6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0EB5C-59BA-4818-8FA1-0C03251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470D8-411E-48E1-96D7-2AF20042C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E1CAE3-B014-43A8-B76C-B12884CE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52C2B-F9F1-4F37-BD74-0BFC6624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111217-B86A-4EAA-B4A1-C05E44F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7785CB-55BA-4458-9713-31D7C01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AF061-26B1-4366-A949-5A060615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CA6683-D1FE-4209-802E-A1652A88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350781-74A2-430B-8801-32E581A3B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C93B11-F2FA-420A-B737-EE8FD3515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21986F-F5CD-4B22-97F7-FEBEFA4E2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FE62A8-946E-4098-9188-FB774A39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2728C3-AE08-4F23-85EF-D37A53FE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3CF78D-9FFD-494C-9FEC-D589B2AF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3DD0C-8B5C-4034-BBCE-E4E96189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4DAB0E-94F2-438E-9230-A6D9C48C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FB079-7322-4762-8574-A3999992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3E74C8-80F1-43DF-BA7F-ECDA63C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9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3FBD12-E149-4B3B-8789-AA9EA263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035E91-8555-43D1-B962-81BC233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441E9B-293B-483C-AFD2-CCEFE50E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4C61-D451-49F6-A518-91B92A63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CDF6E-DA5F-4D3C-A86C-76DA726E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F0B4A2-EE1F-47EF-ABE5-2B89355C8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1C46F3-93D6-4838-8551-3008F8DC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4BF035-9B36-4666-B87E-894EC6D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19075-714A-47E1-89EC-828DFEBF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9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E6256-7156-4E1E-B45B-877235DE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AF9DA6-5910-4FF4-B9AC-5E18E4BBC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55F481-3613-4B90-9800-189BB73C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FA64F-94F5-4514-880C-D9CFCBD7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71A18E-5F73-4C3B-90F3-8B028A8F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788C82-D05F-4B24-BF5A-E9D1DE4B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8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9F1480-CF16-4DAE-A9CF-07E8B6A8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8299C-EB5B-4E06-993E-7CD48A2F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A41CA-88B1-4679-844F-400D07F4E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A9BA-A192-43A1-ACE9-E781AA3D393C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25E4D-0244-4AD6-93BA-DDDB7609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3D154-0EB2-49B7-9788-E70E03E1C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BAE9-1E71-4441-AEA4-190D7B89C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4"/>
          <p:cNvSpPr txBox="1"/>
          <p:nvPr/>
        </p:nvSpPr>
        <p:spPr>
          <a:xfrm>
            <a:off x="223181" y="5908"/>
            <a:ext cx="1179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Módulos do sistema nas camadas corporativas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18" y="501115"/>
            <a:ext cx="6195965" cy="634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639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Visão Computação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Computação</dc:title>
  <dc:creator>Ana rossi</dc:creator>
  <cp:lastModifiedBy>Ana rossi</cp:lastModifiedBy>
  <cp:revision>1</cp:revision>
  <dcterms:created xsi:type="dcterms:W3CDTF">2020-01-15T02:02:22Z</dcterms:created>
  <dcterms:modified xsi:type="dcterms:W3CDTF">2020-01-15T02:02:55Z</dcterms:modified>
</cp:coreProperties>
</file>