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9" r:id="rId2"/>
    <p:sldId id="30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CCFB6-27D8-45A1-A9CC-2CEA86B684F3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19ABD-53BB-4B9D-808B-62329318D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07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63833-494D-452A-976D-17F35BEFC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E7AE1F-1813-47FC-8E82-A9C5439B9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BEC82-98DF-4923-8B1B-7E12D8BE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5D37-FB7C-4931-A14A-08A21A53C445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80BA7A-1CB2-4F26-BD4D-4C1F1E0D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FDC8EA-2874-47E3-B59B-65564BD6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2C91-2693-4570-9705-EC422EBE7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17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340F9-2CDD-4FA9-AC8B-D7AA0668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9BC78A-F16A-47FD-9A59-2F8341B26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D11DC-48DF-4DC9-99E0-692D0064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5D37-FB7C-4931-A14A-08A21A53C445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944AD4-2948-4E7C-AB2C-C419D9CB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A7CEA4-35B3-48E6-9DF2-BC6A9A8E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2C91-2693-4570-9705-EC422EBE7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08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08C0B0-9181-4563-ABB4-BBE880410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C3E2C7-20A5-44A0-9262-FB6324DED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F23E6E-18F9-4F61-8BAA-1E55E907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5D37-FB7C-4931-A14A-08A21A53C445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F96C06-A88F-4F86-A7E5-BF828C6F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E3170D-0E4E-4605-895E-AC801D81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2C91-2693-4570-9705-EC422EBE7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03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92776-668D-4D1D-88FC-9187F237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8E1BAB-A1B2-414E-98E2-92FDF7569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C64E9D-5205-4BC7-9560-09D56FDA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5D37-FB7C-4931-A14A-08A21A53C445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9029EA-247A-4865-A0B2-C88DF581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A0B764-7E47-4CD2-A562-7A669CD3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2C91-2693-4570-9705-EC422EBE7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69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A289C-352D-4A8B-9A4B-68AEFE35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FCDBAF-FA61-4BDC-B527-16C9F267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7E6DE5-A518-431D-8C5A-BD7BFB1D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5D37-FB7C-4931-A14A-08A21A53C445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D2330C-1D41-4465-9613-722EBA40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15BE6F-C992-4A19-B54E-938B3EFC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2C91-2693-4570-9705-EC422EBE7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29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4D42D-0BBA-45D9-9F53-2A9BE083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33810C-12E7-44D1-864B-AC820E0D2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0DD484-9D2D-4691-990B-C9E8C5A78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DCA76D-5791-48A7-B2EB-5119613F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5D37-FB7C-4931-A14A-08A21A53C445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A96B97-98CD-498D-97FE-39B3629B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402819-09B1-428E-8B89-577C450B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2C91-2693-4570-9705-EC422EBE7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95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DE6EA-1909-4272-AB2C-ACAD72AA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D80C55-BAC1-4F76-8673-138ADBB01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203BFA-0A6B-413F-B198-093C007E0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235ECB-A06D-4C42-A1CC-30D097721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6F8F98-2453-4341-8F60-AA50CFF29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8DF70F-AF50-46E2-8816-4C970C6F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5D37-FB7C-4931-A14A-08A21A53C445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531347-0FF8-4E4D-B96E-2A490D6E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327711-ABDC-4D88-AA2D-ACE21695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2C91-2693-4570-9705-EC422EBE7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08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F3F27-3E2E-4E33-8EFF-8B161081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2F042E-12C4-48DD-92E1-4AD14BC4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5D37-FB7C-4931-A14A-08A21A53C445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4B2EC2-E9E3-4FB6-9D34-96E6D680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334048-1954-470C-B46C-79793C32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2C91-2693-4570-9705-EC422EBE7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85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1AB0060-BEDC-495E-A4EE-CF0FA621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5D37-FB7C-4931-A14A-08A21A53C445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123E7C-146C-446D-926F-0D006952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0F6FCD-54FF-4678-BB32-D350BD22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2C91-2693-4570-9705-EC422EBE7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35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FB05C-26EB-42DC-A61F-7E4D05A4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D6F93B-172A-455C-A609-C4922B43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C98795-994A-418A-8652-A5040BD09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C4F1A1-503A-466B-8DD0-3A937461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5D37-FB7C-4931-A14A-08A21A53C445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E4FFFD-7ACC-4BC5-A37B-880B5C76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5F6B97-E9C3-412C-9903-C972FDB7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2C91-2693-4570-9705-EC422EBE7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87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E19ED-72C1-41CD-8B65-971112F6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9F1CA1-1D24-4751-B1EC-F1A7F2271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240348-9964-4495-9857-908C1AEAE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0D6BCC-B03D-4530-8149-BB3B4580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5D37-FB7C-4931-A14A-08A21A53C445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CFA923-2ECD-49E2-9191-639C7947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D4F848-105E-4EA3-9275-8135A29A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2C91-2693-4570-9705-EC422EBE7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48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1C26F11-434D-497B-BD59-96678000C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6188F2-BBDF-4756-B516-75C2A5F02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DD3BB6-B135-4C2E-835F-B1AAF531D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85D37-FB7C-4931-A14A-08A21A53C445}" type="datetimeFigureOut">
              <a:rPr lang="pt-BR" smtClean="0"/>
              <a:t>14/01/2020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B59FF2-C9A6-41E5-B8D4-3F4DF1EE4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9B59BA-45D9-4746-8728-D754CC079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C2C91-2693-4570-9705-EC422EBE7B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68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Visão</a:t>
            </a:r>
            <a:r>
              <a:rPr lang="en-US" dirty="0"/>
              <a:t> </a:t>
            </a:r>
            <a:r>
              <a:rPr lang="en-US" dirty="0" err="1"/>
              <a:t>Empresa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8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4"/>
          <p:cNvSpPr txBox="1"/>
          <p:nvPr/>
        </p:nvSpPr>
        <p:spPr>
          <a:xfrm>
            <a:off x="223181" y="5908"/>
            <a:ext cx="11791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Processo de negócio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t="2011" r="1654" b="12217"/>
          <a:stretch/>
        </p:blipFill>
        <p:spPr bwMode="auto">
          <a:xfrm>
            <a:off x="2140011" y="576075"/>
            <a:ext cx="7920446" cy="62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218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Visão Empresa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Visão Empresa</dc:title>
  <dc:creator>Ana rossi</dc:creator>
  <cp:lastModifiedBy>Ana rossi</cp:lastModifiedBy>
  <cp:revision>1</cp:revision>
  <dcterms:created xsi:type="dcterms:W3CDTF">2020-01-15T01:55:51Z</dcterms:created>
  <dcterms:modified xsi:type="dcterms:W3CDTF">2020-01-15T01:56:19Z</dcterms:modified>
</cp:coreProperties>
</file>