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4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6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0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1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6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4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4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9425-DB05-40B6-979A-80C060B6BEC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87182-BCC1-4537-947F-B24D705176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2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736979" y="982639"/>
            <a:ext cx="52407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704398" y="218366"/>
            <a:ext cx="337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Job Test – </a:t>
            </a:r>
            <a:r>
              <a:rPr lang="en-US" sz="3200" b="1" dirty="0" err="1"/>
              <a:t>MB.Labs</a:t>
            </a:r>
            <a:endParaRPr lang="en-US" sz="3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477673" y="1230379"/>
            <a:ext cx="578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Nome do </a:t>
            </a:r>
            <a:r>
              <a:rPr lang="en-US" sz="2000" dirty="0" err="1"/>
              <a:t>Candidato</a:t>
            </a:r>
            <a:r>
              <a:rPr lang="en-US" sz="2000" dirty="0"/>
              <a:t>: Felipe de </a:t>
            </a:r>
            <a:r>
              <a:rPr lang="en-US" sz="2000" dirty="0" err="1"/>
              <a:t>Alcântara</a:t>
            </a:r>
            <a:r>
              <a:rPr lang="en-US" sz="2000" dirty="0"/>
              <a:t> Monteiro</a:t>
            </a:r>
          </a:p>
          <a:p>
            <a:endParaRPr lang="en-US" sz="2000" dirty="0"/>
          </a:p>
          <a:p>
            <a:r>
              <a:rPr lang="en-US" sz="2000" dirty="0" err="1"/>
              <a:t>Proposta</a:t>
            </a:r>
            <a:r>
              <a:rPr lang="en-US" sz="2000" dirty="0"/>
              <a:t> de </a:t>
            </a:r>
            <a:r>
              <a:rPr lang="en-US" sz="2000" dirty="0" err="1"/>
              <a:t>aplicativo</a:t>
            </a:r>
            <a:r>
              <a:rPr lang="en-US" sz="2000" dirty="0"/>
              <a:t> de </a:t>
            </a:r>
            <a:r>
              <a:rPr lang="en-US" sz="2000" dirty="0" err="1"/>
              <a:t>gestão</a:t>
            </a:r>
            <a:r>
              <a:rPr lang="en-US" sz="2000" dirty="0"/>
              <a:t> de </a:t>
            </a:r>
            <a:r>
              <a:rPr lang="en-US" sz="2000" dirty="0" err="1"/>
              <a:t>eventos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5" y="2260972"/>
            <a:ext cx="5834418" cy="131473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29905" y="3605280"/>
            <a:ext cx="57866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Um app de </a:t>
            </a:r>
            <a:r>
              <a:rPr lang="en-US" sz="2000" dirty="0" err="1"/>
              <a:t>fácil</a:t>
            </a:r>
            <a:r>
              <a:rPr lang="en-US" sz="2000" dirty="0"/>
              <a:t> </a:t>
            </a:r>
            <a:r>
              <a:rPr lang="en-US" sz="2000" dirty="0" err="1"/>
              <a:t>acesso</a:t>
            </a:r>
            <a:r>
              <a:rPr lang="en-US" sz="2000" dirty="0"/>
              <a:t> que </a:t>
            </a:r>
            <a:r>
              <a:rPr lang="en-US" sz="2000" dirty="0" err="1"/>
              <a:t>mostra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eventos</a:t>
            </a:r>
            <a:r>
              <a:rPr lang="en-US" sz="2000" dirty="0"/>
              <a:t> que </a:t>
            </a:r>
            <a:r>
              <a:rPr lang="en-US" sz="2000" dirty="0" err="1"/>
              <a:t>irão</a:t>
            </a:r>
            <a:r>
              <a:rPr lang="en-US" sz="2000" dirty="0"/>
              <a:t> </a:t>
            </a:r>
            <a:r>
              <a:rPr lang="en-US" sz="2000" dirty="0" err="1"/>
              <a:t>acontecer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universidades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eventos</a:t>
            </a:r>
            <a:r>
              <a:rPr lang="en-US" sz="2000" dirty="0"/>
              <a:t> de </a:t>
            </a:r>
            <a:r>
              <a:rPr lang="en-US" sz="2000" dirty="0" err="1"/>
              <a:t>empresas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dirty="0" err="1"/>
              <a:t>território</a:t>
            </a:r>
            <a:r>
              <a:rPr lang="en-US" sz="2000" dirty="0"/>
              <a:t> </a:t>
            </a:r>
            <a:r>
              <a:rPr lang="en-US" sz="2000" dirty="0" err="1"/>
              <a:t>nacional</a:t>
            </a:r>
            <a:r>
              <a:rPr lang="en-US" sz="2000" dirty="0"/>
              <a:t> (</a:t>
            </a:r>
            <a:r>
              <a:rPr lang="en-US" sz="2000" dirty="0" err="1"/>
              <a:t>desde</a:t>
            </a:r>
            <a:r>
              <a:rPr lang="en-US" sz="2000" dirty="0"/>
              <a:t> que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estejam</a:t>
            </a:r>
            <a:r>
              <a:rPr lang="en-US" sz="2000" dirty="0"/>
              <a:t> </a:t>
            </a:r>
            <a:r>
              <a:rPr lang="en-US" sz="2000" dirty="0" err="1"/>
              <a:t>cadastrados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plataforma</a:t>
            </a:r>
            <a:r>
              <a:rPr lang="en-US" sz="2000" dirty="0"/>
              <a:t>).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Modo</a:t>
            </a:r>
            <a:r>
              <a:rPr lang="en-US" sz="2000" dirty="0"/>
              <a:t> de </a:t>
            </a:r>
            <a:r>
              <a:rPr lang="en-US" sz="2000" dirty="0" err="1"/>
              <a:t>funcionamento</a:t>
            </a:r>
            <a:r>
              <a:rPr lang="en-US" sz="2000" dirty="0"/>
              <a:t> do app (stories):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entra</a:t>
            </a:r>
            <a:r>
              <a:rPr lang="en-US" sz="2000" dirty="0"/>
              <a:t> com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nome</a:t>
            </a:r>
            <a:r>
              <a:rPr lang="en-US" sz="2000" dirty="0"/>
              <a:t>;</a:t>
            </a:r>
          </a:p>
          <a:p>
            <a:pPr marL="342900" indent="-342900" algn="just">
              <a:buFontTx/>
              <a:buChar char="-"/>
            </a:pPr>
            <a:r>
              <a:rPr lang="en-US" sz="2000" dirty="0"/>
              <a:t>Decide se </a:t>
            </a:r>
            <a:r>
              <a:rPr lang="en-US" sz="2000" dirty="0" err="1"/>
              <a:t>quer</a:t>
            </a:r>
            <a:r>
              <a:rPr lang="en-US" sz="2000" dirty="0"/>
              <a:t> </a:t>
            </a:r>
            <a:r>
              <a:rPr lang="en-US" sz="2000" dirty="0" err="1"/>
              <a:t>procurar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enventos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empresas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universidades</a:t>
            </a:r>
            <a:r>
              <a:rPr lang="en-US" sz="2000" dirty="0"/>
              <a:t>;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/>
              <a:t>Procura</a:t>
            </a:r>
            <a:r>
              <a:rPr lang="en-US" sz="2000" dirty="0"/>
              <a:t> </a:t>
            </a:r>
            <a:r>
              <a:rPr lang="en-US" sz="2000" dirty="0" err="1"/>
              <a:t>pelos</a:t>
            </a:r>
            <a:r>
              <a:rPr lang="en-US" sz="2000" dirty="0"/>
              <a:t>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página</a:t>
            </a:r>
            <a:r>
              <a:rPr lang="en-US" sz="2000" dirty="0"/>
              <a:t> de Feed;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clicar</a:t>
            </a:r>
            <a:r>
              <a:rPr lang="en-US" sz="2000" dirty="0"/>
              <a:t> no </a:t>
            </a:r>
            <a:r>
              <a:rPr lang="en-US" sz="2000" dirty="0" err="1"/>
              <a:t>evento</a:t>
            </a:r>
            <a:r>
              <a:rPr lang="en-US" sz="2000" dirty="0"/>
              <a:t>, </a:t>
            </a:r>
            <a:r>
              <a:rPr lang="en-US" sz="2000" dirty="0" err="1"/>
              <a:t>detalhes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o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aparecem</a:t>
            </a:r>
            <a:r>
              <a:rPr lang="en-US" sz="2000" dirty="0"/>
              <a:t>, </a:t>
            </a:r>
            <a:r>
              <a:rPr lang="en-US" sz="2000" dirty="0" err="1"/>
              <a:t>assim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a </a:t>
            </a:r>
            <a:r>
              <a:rPr lang="en-US" sz="2000" dirty="0" err="1"/>
              <a:t>opção</a:t>
            </a:r>
            <a:r>
              <a:rPr lang="en-US" sz="2000" dirty="0"/>
              <a:t> de </a:t>
            </a:r>
            <a:r>
              <a:rPr lang="en-US" sz="2000" dirty="0" err="1"/>
              <a:t>compra</a:t>
            </a:r>
            <a:r>
              <a:rPr lang="en-US" sz="2000" dirty="0"/>
              <a:t> de </a:t>
            </a:r>
            <a:r>
              <a:rPr lang="en-US" sz="2000" dirty="0" err="1"/>
              <a:t>ingresso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;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clicar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carteira</a:t>
            </a:r>
            <a:r>
              <a:rPr lang="en-US" sz="2000" dirty="0"/>
              <a:t>,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tela</a:t>
            </a:r>
            <a:r>
              <a:rPr lang="en-US" sz="2000" dirty="0"/>
              <a:t> </a:t>
            </a:r>
            <a:r>
              <a:rPr lang="en-US" sz="2000" dirty="0" err="1"/>
              <a:t>mostrará</a:t>
            </a:r>
            <a:r>
              <a:rPr lang="en-US" sz="2000" dirty="0"/>
              <a:t> </a:t>
            </a:r>
            <a:r>
              <a:rPr lang="en-US" sz="2000" dirty="0" err="1"/>
              <a:t>quais</a:t>
            </a:r>
            <a:r>
              <a:rPr lang="en-US" sz="2000" dirty="0"/>
              <a:t> </a:t>
            </a:r>
            <a:r>
              <a:rPr lang="en-US" sz="2000" dirty="0" err="1"/>
              <a:t>ingressos</a:t>
            </a:r>
            <a:r>
              <a:rPr lang="en-US" sz="2000" dirty="0"/>
              <a:t> de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comprados</a:t>
            </a:r>
            <a:r>
              <a:rPr lang="en-US" sz="2000" dirty="0"/>
              <a:t>;</a:t>
            </a:r>
          </a:p>
          <a:p>
            <a:pPr marL="342900" indent="-342900" algn="just">
              <a:buFontTx/>
              <a:buChar char="-"/>
            </a:pPr>
            <a:r>
              <a:rPr lang="en-US" sz="2000" dirty="0"/>
              <a:t>O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sair</a:t>
            </a:r>
            <a:r>
              <a:rPr lang="en-US" sz="2000" dirty="0"/>
              <a:t> do de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conta</a:t>
            </a:r>
            <a:r>
              <a:rPr lang="en-US" sz="2000" dirty="0"/>
              <a:t>,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clicar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“</a:t>
            </a:r>
            <a:r>
              <a:rPr lang="en-US" sz="2000" dirty="0" err="1"/>
              <a:t>sair</a:t>
            </a:r>
            <a:r>
              <a:rPr lang="en-US" sz="2000" dirty="0"/>
              <a:t>”;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clicar</a:t>
            </a:r>
            <a:r>
              <a:rPr lang="en-US" sz="2000" dirty="0"/>
              <a:t> no </a:t>
            </a:r>
            <a:r>
              <a:rPr lang="en-US" sz="2000" dirty="0" err="1"/>
              <a:t>título</a:t>
            </a:r>
            <a:r>
              <a:rPr lang="en-US" sz="2000" dirty="0"/>
              <a:t> do app, o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volta</a:t>
            </a:r>
            <a:r>
              <a:rPr lang="en-US" sz="2000" dirty="0"/>
              <a:t> para a </a:t>
            </a:r>
            <a:r>
              <a:rPr lang="en-US" sz="2000" dirty="0" err="1"/>
              <a:t>tela</a:t>
            </a:r>
            <a:r>
              <a:rPr lang="en-US" sz="2000" dirty="0"/>
              <a:t> de </a:t>
            </a:r>
            <a:r>
              <a:rPr lang="en-US" sz="2000" dirty="0" err="1"/>
              <a:t>escolha</a:t>
            </a:r>
            <a:r>
              <a:rPr lang="en-US" sz="2000" dirty="0"/>
              <a:t> dos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eventos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60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736979" y="982639"/>
            <a:ext cx="52407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704398" y="218366"/>
            <a:ext cx="337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Job Test – </a:t>
            </a:r>
            <a:r>
              <a:rPr lang="en-US" sz="3200" b="1" dirty="0" err="1"/>
              <a:t>MB.Labs</a:t>
            </a:r>
            <a:endParaRPr lang="en-US" sz="32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9905" y="1148678"/>
            <a:ext cx="5786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clicar</a:t>
            </a:r>
            <a:r>
              <a:rPr lang="en-US" sz="2000" dirty="0"/>
              <a:t> no </a:t>
            </a:r>
            <a:r>
              <a:rPr lang="en-US" sz="2000" dirty="0" err="1"/>
              <a:t>evento</a:t>
            </a:r>
            <a:r>
              <a:rPr lang="en-US" sz="2000" dirty="0"/>
              <a:t>, </a:t>
            </a:r>
            <a:r>
              <a:rPr lang="en-US" sz="2000" dirty="0" err="1"/>
              <a:t>detalhes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o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aparecerá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janela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u="sng" dirty="0" err="1"/>
              <a:t>Janelas</a:t>
            </a:r>
            <a:r>
              <a:rPr lang="en-US" sz="2000" b="1" u="sng" dirty="0"/>
              <a:t> do app: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31" y="2620372"/>
            <a:ext cx="3107354" cy="5515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1" y="2638148"/>
            <a:ext cx="3112714" cy="5525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59331" y="8475260"/>
            <a:ext cx="282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entra</a:t>
            </a:r>
            <a:r>
              <a:rPr lang="en-US" dirty="0"/>
              <a:t> com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;</a:t>
            </a:r>
          </a:p>
        </p:txBody>
      </p:sp>
      <p:sp>
        <p:nvSpPr>
          <p:cNvPr id="9" name="Retângulo 8"/>
          <p:cNvSpPr/>
          <p:nvPr/>
        </p:nvSpPr>
        <p:spPr>
          <a:xfrm>
            <a:off x="3546331" y="8475260"/>
            <a:ext cx="3107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se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enventos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universidades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27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" y="1214656"/>
            <a:ext cx="3220359" cy="5716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59" y="1241950"/>
            <a:ext cx="3220359" cy="5716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" name="Conector reto 3"/>
          <p:cNvCxnSpPr/>
          <p:nvPr/>
        </p:nvCxnSpPr>
        <p:spPr>
          <a:xfrm>
            <a:off x="736979" y="982639"/>
            <a:ext cx="52407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704398" y="218366"/>
            <a:ext cx="337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Job Test – </a:t>
            </a:r>
            <a:r>
              <a:rPr lang="en-US" sz="3200" b="1" dirty="0" err="1"/>
              <a:t>MB.Labs</a:t>
            </a:r>
            <a:endParaRPr lang="en-US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0" y="7345738"/>
            <a:ext cx="3070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Procura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de Feed;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24138" y="7341695"/>
            <a:ext cx="3324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no </a:t>
            </a:r>
            <a:r>
              <a:rPr lang="en-US" dirty="0" err="1"/>
              <a:t>evento</a:t>
            </a:r>
            <a:r>
              <a:rPr lang="en-US" dirty="0"/>
              <a:t>, </a:t>
            </a:r>
            <a:r>
              <a:rPr lang="en-US" dirty="0" err="1"/>
              <a:t>detalhes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aparecem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de </a:t>
            </a:r>
            <a:r>
              <a:rPr lang="en-US" dirty="0" err="1"/>
              <a:t>ingresso</a:t>
            </a:r>
            <a:r>
              <a:rPr lang="en-US" dirty="0"/>
              <a:t> do </a:t>
            </a:r>
            <a:r>
              <a:rPr lang="en-US" dirty="0" err="1"/>
              <a:t>evento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28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6" y="1542200"/>
            <a:ext cx="3412581" cy="6057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" name="Conector reto 2"/>
          <p:cNvCxnSpPr/>
          <p:nvPr/>
        </p:nvCxnSpPr>
        <p:spPr>
          <a:xfrm>
            <a:off x="736979" y="982639"/>
            <a:ext cx="52407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704398" y="218366"/>
            <a:ext cx="337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Job Test – </a:t>
            </a:r>
            <a:r>
              <a:rPr lang="en-US" sz="3200" b="1" dirty="0" err="1"/>
              <a:t>MB.Labs</a:t>
            </a:r>
            <a:endParaRPr lang="en-US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4130154" y="1542200"/>
            <a:ext cx="25436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carteira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mostrará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ingressos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comprados</a:t>
            </a:r>
            <a:r>
              <a:rPr lang="en-US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poderá</a:t>
            </a:r>
            <a:r>
              <a:rPr lang="en-US" dirty="0"/>
              <a:t> </a:t>
            </a:r>
            <a:r>
              <a:rPr lang="en-US" dirty="0" err="1"/>
              <a:t>sair</a:t>
            </a:r>
            <a:r>
              <a:rPr lang="en-US" dirty="0"/>
              <a:t> do de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“</a:t>
            </a:r>
            <a:r>
              <a:rPr lang="en-US" dirty="0" err="1"/>
              <a:t>sair</a:t>
            </a:r>
            <a:r>
              <a:rPr lang="en-US" dirty="0" smtClean="0"/>
              <a:t>”;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no </a:t>
            </a:r>
            <a:r>
              <a:rPr lang="en-US" dirty="0" err="1"/>
              <a:t>título</a:t>
            </a:r>
            <a:r>
              <a:rPr lang="en-US" dirty="0"/>
              <a:t> do app,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volta</a:t>
            </a:r>
            <a:r>
              <a:rPr lang="en-US" dirty="0"/>
              <a:t> para a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escolha</a:t>
            </a:r>
            <a:r>
              <a:rPr lang="en-US" dirty="0"/>
              <a:t> 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no </a:t>
            </a:r>
            <a:r>
              <a:rPr lang="en-US" dirty="0" err="1"/>
              <a:t>evento</a:t>
            </a:r>
            <a:r>
              <a:rPr lang="en-US" dirty="0"/>
              <a:t>, </a:t>
            </a:r>
            <a:r>
              <a:rPr lang="en-US" dirty="0" err="1"/>
              <a:t>detalhes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aparecerá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janela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>
            <a:off x="736979" y="982639"/>
            <a:ext cx="52407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704398" y="218366"/>
            <a:ext cx="337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Job Test – </a:t>
            </a:r>
            <a:r>
              <a:rPr lang="en-US" sz="3200" b="1" dirty="0" err="1"/>
              <a:t>MB.Labs</a:t>
            </a:r>
            <a:endParaRPr lang="en-US" sz="32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7673" y="1230379"/>
            <a:ext cx="578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Workflow de </a:t>
            </a:r>
            <a:r>
              <a:rPr lang="en-US" sz="2000" b="1" dirty="0" err="1" smtClean="0"/>
              <a:t>funcionamento</a:t>
            </a:r>
            <a:r>
              <a:rPr lang="en-US" sz="2000" b="1" dirty="0" smtClean="0"/>
              <a:t> do app:</a:t>
            </a:r>
            <a:endParaRPr lang="en-US" sz="20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5" y="1841589"/>
            <a:ext cx="1405687" cy="2495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7" y="1878228"/>
            <a:ext cx="1408112" cy="2499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29" y="1762188"/>
            <a:ext cx="1473487" cy="2615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30" y="5707427"/>
            <a:ext cx="1473486" cy="2615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43" y="6741994"/>
            <a:ext cx="1474985" cy="2618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Seta para a Direita 9"/>
          <p:cNvSpPr/>
          <p:nvPr/>
        </p:nvSpPr>
        <p:spPr>
          <a:xfrm>
            <a:off x="2047160" y="2797787"/>
            <a:ext cx="382137" cy="3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 para a Direita 10"/>
          <p:cNvSpPr/>
          <p:nvPr/>
        </p:nvSpPr>
        <p:spPr>
          <a:xfrm>
            <a:off x="4421637" y="2797787"/>
            <a:ext cx="382137" cy="3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 para Baixo 11"/>
          <p:cNvSpPr/>
          <p:nvPr/>
        </p:nvSpPr>
        <p:spPr>
          <a:xfrm>
            <a:off x="5540991" y="4831307"/>
            <a:ext cx="436728" cy="409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ave Esquerda 12"/>
          <p:cNvSpPr/>
          <p:nvPr/>
        </p:nvSpPr>
        <p:spPr>
          <a:xfrm rot="19873768">
            <a:off x="3591873" y="4669876"/>
            <a:ext cx="571697" cy="2329725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 para Baixo 13"/>
          <p:cNvSpPr/>
          <p:nvPr/>
        </p:nvSpPr>
        <p:spPr>
          <a:xfrm rot="3524054">
            <a:off x="2733054" y="6073254"/>
            <a:ext cx="436733" cy="491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 rot="19648759">
            <a:off x="970720" y="5629241"/>
            <a:ext cx="257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Clicando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carteira</a:t>
            </a:r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1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317</Words>
  <Application>Microsoft Office PowerPoint</Application>
  <PresentationFormat>Papel A4 (210 x 297 mm)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Monteiro</dc:creator>
  <cp:lastModifiedBy>Felipe Monteiro</cp:lastModifiedBy>
  <cp:revision>8</cp:revision>
  <dcterms:created xsi:type="dcterms:W3CDTF">2019-11-15T04:10:55Z</dcterms:created>
  <dcterms:modified xsi:type="dcterms:W3CDTF">2019-11-15T06:10:07Z</dcterms:modified>
</cp:coreProperties>
</file>