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601200" cy="12801600" type="A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7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134938" indent="14288" algn="l" rtl="0" eaLnBrk="0" fontAlgn="base" hangingPunct="0">
      <a:spcBef>
        <a:spcPct val="0"/>
      </a:spcBef>
      <a:spcAft>
        <a:spcPct val="0"/>
      </a:spcAft>
      <a:defRPr sz="700" kern="1200">
        <a:solidFill>
          <a:schemeClr val="tx1"/>
        </a:solidFill>
        <a:latin typeface="Times" pitchFamily="1" charset="0"/>
        <a:ea typeface="+mn-ea"/>
        <a:cs typeface="+mn-cs"/>
      </a:defRPr>
    </a:lvl2pPr>
    <a:lvl3pPr marL="269875" indent="28575" algn="l" rtl="0" eaLnBrk="0" fontAlgn="base" hangingPunct="0">
      <a:spcBef>
        <a:spcPct val="0"/>
      </a:spcBef>
      <a:spcAft>
        <a:spcPct val="0"/>
      </a:spcAft>
      <a:defRPr sz="700" kern="1200">
        <a:solidFill>
          <a:schemeClr val="tx1"/>
        </a:solidFill>
        <a:latin typeface="Times" pitchFamily="1" charset="0"/>
        <a:ea typeface="+mn-ea"/>
        <a:cs typeface="+mn-cs"/>
      </a:defRPr>
    </a:lvl3pPr>
    <a:lvl4pPr marL="404813" indent="42863" algn="l" rtl="0" eaLnBrk="0" fontAlgn="base" hangingPunct="0">
      <a:spcBef>
        <a:spcPct val="0"/>
      </a:spcBef>
      <a:spcAft>
        <a:spcPct val="0"/>
      </a:spcAft>
      <a:defRPr sz="700" kern="1200">
        <a:solidFill>
          <a:schemeClr val="tx1"/>
        </a:solidFill>
        <a:latin typeface="Times" pitchFamily="1" charset="0"/>
        <a:ea typeface="+mn-ea"/>
        <a:cs typeface="+mn-cs"/>
      </a:defRPr>
    </a:lvl4pPr>
    <a:lvl5pPr marL="541338" indent="57150" algn="l" rtl="0" eaLnBrk="0" fontAlgn="base" hangingPunct="0">
      <a:spcBef>
        <a:spcPct val="0"/>
      </a:spcBef>
      <a:spcAft>
        <a:spcPct val="0"/>
      </a:spcAft>
      <a:defRPr sz="700" kern="1200">
        <a:solidFill>
          <a:schemeClr val="tx1"/>
        </a:solidFill>
        <a:latin typeface="Times" pitchFamily="1" charset="0"/>
        <a:ea typeface="+mn-ea"/>
        <a:cs typeface="+mn-cs"/>
      </a:defRPr>
    </a:lvl5pPr>
    <a:lvl6pPr marL="2286000" algn="l" defTabSz="914400" rtl="0" eaLnBrk="1" latinLnBrk="0" hangingPunct="1">
      <a:defRPr sz="700" kern="1200">
        <a:solidFill>
          <a:schemeClr val="tx1"/>
        </a:solidFill>
        <a:latin typeface="Times" pitchFamily="1" charset="0"/>
        <a:ea typeface="+mn-ea"/>
        <a:cs typeface="+mn-cs"/>
      </a:defRPr>
    </a:lvl6pPr>
    <a:lvl7pPr marL="2743200" algn="l" defTabSz="914400" rtl="0" eaLnBrk="1" latinLnBrk="0" hangingPunct="1">
      <a:defRPr sz="700" kern="1200">
        <a:solidFill>
          <a:schemeClr val="tx1"/>
        </a:solidFill>
        <a:latin typeface="Times" pitchFamily="1" charset="0"/>
        <a:ea typeface="+mn-ea"/>
        <a:cs typeface="+mn-cs"/>
      </a:defRPr>
    </a:lvl7pPr>
    <a:lvl8pPr marL="3200400" algn="l" defTabSz="914400" rtl="0" eaLnBrk="1" latinLnBrk="0" hangingPunct="1">
      <a:defRPr sz="700" kern="1200">
        <a:solidFill>
          <a:schemeClr val="tx1"/>
        </a:solidFill>
        <a:latin typeface="Times" pitchFamily="1" charset="0"/>
        <a:ea typeface="+mn-ea"/>
        <a:cs typeface="+mn-cs"/>
      </a:defRPr>
    </a:lvl8pPr>
    <a:lvl9pPr marL="3657600" algn="l" defTabSz="914400" rtl="0" eaLnBrk="1" latinLnBrk="0" hangingPunct="1">
      <a:defRPr sz="700" kern="1200">
        <a:solidFill>
          <a:schemeClr val="tx1"/>
        </a:solidFill>
        <a:latin typeface="Times" pitchFamily="1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03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A9500"/>
    <a:srgbClr val="FFCC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2787"/>
    <p:restoredTop sz="90929"/>
  </p:normalViewPr>
  <p:slideViewPr>
    <p:cSldViewPr>
      <p:cViewPr>
        <p:scale>
          <a:sx n="200" d="100"/>
          <a:sy n="200" d="100"/>
        </p:scale>
        <p:origin x="4032" y="5592"/>
      </p:cViewPr>
      <p:guideLst>
        <p:guide orient="horz" pos="4032"/>
        <p:guide pos="3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82A7552-8367-40D3-B04E-D75CEC9A177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363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05013" y="744538"/>
            <a:ext cx="2789237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BE8F098-8D46-466D-BC3A-030AF460FC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5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4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134938" algn="l" rtl="0" eaLnBrk="0" fontAlgn="base" hangingPunct="0">
      <a:spcBef>
        <a:spcPct val="30000"/>
      </a:spcBef>
      <a:spcAft>
        <a:spcPct val="0"/>
      </a:spcAft>
      <a:defRPr sz="400" kern="1200">
        <a:solidFill>
          <a:schemeClr val="tx1"/>
        </a:solidFill>
        <a:latin typeface="Times" pitchFamily="1" charset="0"/>
        <a:ea typeface="+mn-ea"/>
        <a:cs typeface="+mn-cs"/>
      </a:defRPr>
    </a:lvl2pPr>
    <a:lvl3pPr marL="269875" algn="l" rtl="0" eaLnBrk="0" fontAlgn="base" hangingPunct="0">
      <a:spcBef>
        <a:spcPct val="30000"/>
      </a:spcBef>
      <a:spcAft>
        <a:spcPct val="0"/>
      </a:spcAft>
      <a:defRPr sz="400" kern="1200">
        <a:solidFill>
          <a:schemeClr val="tx1"/>
        </a:solidFill>
        <a:latin typeface="Times" pitchFamily="1" charset="0"/>
        <a:ea typeface="+mn-ea"/>
        <a:cs typeface="+mn-cs"/>
      </a:defRPr>
    </a:lvl3pPr>
    <a:lvl4pPr marL="404813" algn="l" rtl="0" eaLnBrk="0" fontAlgn="base" hangingPunct="0">
      <a:spcBef>
        <a:spcPct val="30000"/>
      </a:spcBef>
      <a:spcAft>
        <a:spcPct val="0"/>
      </a:spcAft>
      <a:defRPr sz="400" kern="1200">
        <a:solidFill>
          <a:schemeClr val="tx1"/>
        </a:solidFill>
        <a:latin typeface="Times" pitchFamily="1" charset="0"/>
        <a:ea typeface="+mn-ea"/>
        <a:cs typeface="+mn-cs"/>
      </a:defRPr>
    </a:lvl4pPr>
    <a:lvl5pPr marL="541338" algn="l" rtl="0" eaLnBrk="0" fontAlgn="base" hangingPunct="0">
      <a:spcBef>
        <a:spcPct val="30000"/>
      </a:spcBef>
      <a:spcAft>
        <a:spcPct val="0"/>
      </a:spcAft>
      <a:defRPr sz="400" kern="1200">
        <a:solidFill>
          <a:schemeClr val="tx1"/>
        </a:solidFill>
        <a:latin typeface="Times" pitchFamily="1" charset="0"/>
        <a:ea typeface="+mn-ea"/>
        <a:cs typeface="+mn-cs"/>
      </a:defRPr>
    </a:lvl5pPr>
    <a:lvl6pPr marL="677260" algn="l" defTabSz="270904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6pPr>
    <a:lvl7pPr marL="812712" algn="l" defTabSz="270904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7pPr>
    <a:lvl8pPr marL="948164" algn="l" defTabSz="270904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8pPr>
    <a:lvl9pPr marL="1083616" algn="l" defTabSz="270904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F6B67F-F66B-4292-98DC-F17B1634027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563532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0278" y="3976918"/>
            <a:ext cx="8160644" cy="274380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40086" y="7254240"/>
            <a:ext cx="6721028" cy="3271677"/>
          </a:xfrm>
        </p:spPr>
        <p:txBody>
          <a:bodyPr/>
          <a:lstStyle>
            <a:lvl1pPr marL="0" indent="0" algn="ctr">
              <a:buNone/>
              <a:defRPr/>
            </a:lvl1pPr>
            <a:lvl2pPr marL="135452" indent="0" algn="ctr">
              <a:buNone/>
              <a:defRPr/>
            </a:lvl2pPr>
            <a:lvl3pPr marL="270904" indent="0" algn="ctr">
              <a:buNone/>
              <a:defRPr/>
            </a:lvl3pPr>
            <a:lvl4pPr marL="406356" indent="0" algn="ctr">
              <a:buNone/>
              <a:defRPr/>
            </a:lvl4pPr>
            <a:lvl5pPr marL="541808" indent="0" algn="ctr">
              <a:buNone/>
              <a:defRPr/>
            </a:lvl5pPr>
            <a:lvl6pPr marL="677260" indent="0" algn="ctr">
              <a:buNone/>
              <a:defRPr/>
            </a:lvl6pPr>
            <a:lvl7pPr marL="812712" indent="0" algn="ctr">
              <a:buNone/>
              <a:defRPr/>
            </a:lvl7pPr>
            <a:lvl8pPr marL="948164" indent="0" algn="ctr">
              <a:buNone/>
              <a:defRPr/>
            </a:lvl8pPr>
            <a:lvl9pPr marL="1083616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313B7-FEE2-499D-B98A-2D8B9ED5E8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ACA3B0-C364-47D6-AA70-1A6C7AFD7B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0996" y="1138077"/>
            <a:ext cx="2039926" cy="1024128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20278" y="1138077"/>
            <a:ext cx="6075554" cy="1024128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6B1AB-C050-4C6B-BD15-F21F46CCA9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851252-7E36-4E90-B610-33891529B9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8386" y="8226240"/>
            <a:ext cx="8161114" cy="2542442"/>
          </a:xfrm>
        </p:spPr>
        <p:txBody>
          <a:bodyPr anchor="t"/>
          <a:lstStyle>
            <a:lvl1pPr algn="l">
              <a:defRPr sz="12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58386" y="5425978"/>
            <a:ext cx="8161114" cy="2800262"/>
          </a:xfrm>
        </p:spPr>
        <p:txBody>
          <a:bodyPr anchor="b"/>
          <a:lstStyle>
            <a:lvl1pPr marL="0" indent="0">
              <a:buNone/>
              <a:defRPr sz="600"/>
            </a:lvl1pPr>
            <a:lvl2pPr marL="135452" indent="0">
              <a:buNone/>
              <a:defRPr sz="500"/>
            </a:lvl2pPr>
            <a:lvl3pPr marL="270904" indent="0">
              <a:buNone/>
              <a:defRPr sz="500"/>
            </a:lvl3pPr>
            <a:lvl4pPr marL="406356" indent="0">
              <a:buNone/>
              <a:defRPr sz="400"/>
            </a:lvl4pPr>
            <a:lvl5pPr marL="541808" indent="0">
              <a:buNone/>
              <a:defRPr sz="400"/>
            </a:lvl5pPr>
            <a:lvl6pPr marL="677260" indent="0">
              <a:buNone/>
              <a:defRPr sz="400"/>
            </a:lvl6pPr>
            <a:lvl7pPr marL="812712" indent="0">
              <a:buNone/>
              <a:defRPr sz="400"/>
            </a:lvl7pPr>
            <a:lvl8pPr marL="948164" indent="0">
              <a:buNone/>
              <a:defRPr sz="400"/>
            </a:lvl8pPr>
            <a:lvl9pPr marL="1083616" indent="0">
              <a:buNone/>
              <a:defRPr sz="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21623-F515-4438-9D3D-541AFAC869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20279" y="3698397"/>
            <a:ext cx="4057739" cy="7680960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23182" y="3698397"/>
            <a:ext cx="4057740" cy="7680960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9D77C-E315-45E5-A367-6DD2A1299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9872" y="512817"/>
            <a:ext cx="8641456" cy="21336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79872" y="2865658"/>
            <a:ext cx="4242161" cy="1194063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35452" indent="0">
              <a:buNone/>
              <a:defRPr sz="600" b="1"/>
            </a:lvl2pPr>
            <a:lvl3pPr marL="270904" indent="0">
              <a:buNone/>
              <a:defRPr sz="500" b="1"/>
            </a:lvl3pPr>
            <a:lvl4pPr marL="406356" indent="0">
              <a:buNone/>
              <a:defRPr sz="500" b="1"/>
            </a:lvl4pPr>
            <a:lvl5pPr marL="541808" indent="0">
              <a:buNone/>
              <a:defRPr sz="500" b="1"/>
            </a:lvl5pPr>
            <a:lvl6pPr marL="677260" indent="0">
              <a:buNone/>
              <a:defRPr sz="500" b="1"/>
            </a:lvl6pPr>
            <a:lvl7pPr marL="812712" indent="0">
              <a:buNone/>
              <a:defRPr sz="500" b="1"/>
            </a:lvl7pPr>
            <a:lvl8pPr marL="948164" indent="0">
              <a:buNone/>
              <a:defRPr sz="500" b="1"/>
            </a:lvl8pPr>
            <a:lvl9pPr marL="1083616" indent="0">
              <a:buNone/>
              <a:defRPr sz="5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9872" y="4059722"/>
            <a:ext cx="4242161" cy="7375622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877286" y="2865658"/>
            <a:ext cx="4244043" cy="1194063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35452" indent="0">
              <a:buNone/>
              <a:defRPr sz="600" b="1"/>
            </a:lvl2pPr>
            <a:lvl3pPr marL="270904" indent="0">
              <a:buNone/>
              <a:defRPr sz="500" b="1"/>
            </a:lvl3pPr>
            <a:lvl4pPr marL="406356" indent="0">
              <a:buNone/>
              <a:defRPr sz="500" b="1"/>
            </a:lvl4pPr>
            <a:lvl5pPr marL="541808" indent="0">
              <a:buNone/>
              <a:defRPr sz="500" b="1"/>
            </a:lvl5pPr>
            <a:lvl6pPr marL="677260" indent="0">
              <a:buNone/>
              <a:defRPr sz="500" b="1"/>
            </a:lvl6pPr>
            <a:lvl7pPr marL="812712" indent="0">
              <a:buNone/>
              <a:defRPr sz="500" b="1"/>
            </a:lvl7pPr>
            <a:lvl8pPr marL="948164" indent="0">
              <a:buNone/>
              <a:defRPr sz="500" b="1"/>
            </a:lvl8pPr>
            <a:lvl9pPr marL="1083616" indent="0">
              <a:buNone/>
              <a:defRPr sz="5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877286" y="4059722"/>
            <a:ext cx="4244043" cy="7375622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0F36C-BB75-469B-8CA9-2A9FBD7AC4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78BBB-AF70-40DF-AD93-302EABDC79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C8ECE-09F9-410B-88B8-6D210CEE75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9872" y="509524"/>
            <a:ext cx="3158686" cy="2169356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53821" y="509523"/>
            <a:ext cx="5367507" cy="10925820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79872" y="2678879"/>
            <a:ext cx="3158686" cy="8756464"/>
          </a:xfrm>
        </p:spPr>
        <p:txBody>
          <a:bodyPr/>
          <a:lstStyle>
            <a:lvl1pPr marL="0" indent="0">
              <a:buNone/>
              <a:defRPr sz="400"/>
            </a:lvl1pPr>
            <a:lvl2pPr marL="135452" indent="0">
              <a:buNone/>
              <a:defRPr sz="400"/>
            </a:lvl2pPr>
            <a:lvl3pPr marL="270904" indent="0">
              <a:buNone/>
              <a:defRPr sz="300"/>
            </a:lvl3pPr>
            <a:lvl4pPr marL="406356" indent="0">
              <a:buNone/>
              <a:defRPr sz="300"/>
            </a:lvl4pPr>
            <a:lvl5pPr marL="541808" indent="0">
              <a:buNone/>
              <a:defRPr sz="300"/>
            </a:lvl5pPr>
            <a:lvl6pPr marL="677260" indent="0">
              <a:buNone/>
              <a:defRPr sz="300"/>
            </a:lvl6pPr>
            <a:lvl7pPr marL="812712" indent="0">
              <a:buNone/>
              <a:defRPr sz="300"/>
            </a:lvl7pPr>
            <a:lvl8pPr marL="948164" indent="0">
              <a:buNone/>
              <a:defRPr sz="300"/>
            </a:lvl8pPr>
            <a:lvl9pPr marL="1083616" indent="0">
              <a:buNone/>
              <a:defRPr sz="3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99E55-A45E-4B41-8832-CECD20193D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81851" y="8961121"/>
            <a:ext cx="5760814" cy="1058096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881851" y="1143723"/>
            <a:ext cx="5760814" cy="7680960"/>
          </a:xfrm>
        </p:spPr>
        <p:txBody>
          <a:bodyPr/>
          <a:lstStyle>
            <a:lvl1pPr marL="0" indent="0">
              <a:buNone/>
              <a:defRPr sz="900"/>
            </a:lvl1pPr>
            <a:lvl2pPr marL="135452" indent="0">
              <a:buNone/>
              <a:defRPr sz="800"/>
            </a:lvl2pPr>
            <a:lvl3pPr marL="270904" indent="0">
              <a:buNone/>
              <a:defRPr sz="700"/>
            </a:lvl3pPr>
            <a:lvl4pPr marL="406356" indent="0">
              <a:buNone/>
              <a:defRPr sz="600"/>
            </a:lvl4pPr>
            <a:lvl5pPr marL="541808" indent="0">
              <a:buNone/>
              <a:defRPr sz="600"/>
            </a:lvl5pPr>
            <a:lvl6pPr marL="677260" indent="0">
              <a:buNone/>
              <a:defRPr sz="600"/>
            </a:lvl6pPr>
            <a:lvl7pPr marL="812712" indent="0">
              <a:buNone/>
              <a:defRPr sz="600"/>
            </a:lvl7pPr>
            <a:lvl8pPr marL="948164" indent="0">
              <a:buNone/>
              <a:defRPr sz="600"/>
            </a:lvl8pPr>
            <a:lvl9pPr marL="1083616" indent="0">
              <a:buNone/>
              <a:defRPr sz="6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81851" y="10019216"/>
            <a:ext cx="5760814" cy="1502224"/>
          </a:xfrm>
        </p:spPr>
        <p:txBody>
          <a:bodyPr/>
          <a:lstStyle>
            <a:lvl1pPr marL="0" indent="0">
              <a:buNone/>
              <a:defRPr sz="400"/>
            </a:lvl1pPr>
            <a:lvl2pPr marL="135452" indent="0">
              <a:buNone/>
              <a:defRPr sz="400"/>
            </a:lvl2pPr>
            <a:lvl3pPr marL="270904" indent="0">
              <a:buNone/>
              <a:defRPr sz="300"/>
            </a:lvl3pPr>
            <a:lvl4pPr marL="406356" indent="0">
              <a:buNone/>
              <a:defRPr sz="300"/>
            </a:lvl4pPr>
            <a:lvl5pPr marL="541808" indent="0">
              <a:buNone/>
              <a:defRPr sz="300"/>
            </a:lvl5pPr>
            <a:lvl6pPr marL="677260" indent="0">
              <a:buNone/>
              <a:defRPr sz="300"/>
            </a:lvl6pPr>
            <a:lvl7pPr marL="812712" indent="0">
              <a:buNone/>
              <a:defRPr sz="300"/>
            </a:lvl7pPr>
            <a:lvl8pPr marL="948164" indent="0">
              <a:buNone/>
              <a:defRPr sz="300"/>
            </a:lvl8pPr>
            <a:lvl9pPr marL="1083616" indent="0">
              <a:buNone/>
              <a:defRPr sz="3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13AB5-1009-488F-9BEF-19BCAAB36B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0725" y="1138238"/>
            <a:ext cx="815975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975" tIns="63987" rIns="127975" bIns="6398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0725" y="3698875"/>
            <a:ext cx="8159750" cy="768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975" tIns="63987" rIns="127975" bIns="639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725" y="11663363"/>
            <a:ext cx="200025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7975" tIns="63987" rIns="127975" bIns="63987" numCol="1" anchor="t" anchorCtr="0" compatLnSpc="1">
            <a:prstTxWarp prst="textNoShape">
              <a:avLst/>
            </a:prstTxWarp>
          </a:bodyPr>
          <a:lstStyle>
            <a:lvl1pPr>
              <a:defRPr sz="20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9775" y="11663363"/>
            <a:ext cx="304165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7975" tIns="63987" rIns="127975" bIns="63987" numCol="1" anchor="t" anchorCtr="0" compatLnSpc="1">
            <a:prstTxWarp prst="textNoShape">
              <a:avLst/>
            </a:prstTxWarp>
          </a:bodyPr>
          <a:lstStyle>
            <a:lvl1pPr algn="ctr">
              <a:defRPr sz="20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0225" y="11663363"/>
            <a:ext cx="200025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7975" tIns="63987" rIns="127975" bIns="63987" numCol="1" anchor="t" anchorCtr="0" compatLnSpc="1">
            <a:prstTxWarp prst="textNoShape">
              <a:avLst/>
            </a:prstTxWarp>
          </a:bodyPr>
          <a:lstStyle>
            <a:lvl1pPr algn="r">
              <a:defRPr sz="2000"/>
            </a:lvl1pPr>
          </a:lstStyle>
          <a:p>
            <a:pPr>
              <a:defRPr/>
            </a:pPr>
            <a:fld id="{7C772A22-351A-4796-B0E4-6E0E5D780C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Times" pitchFamily="1" charset="0"/>
        </a:defRPr>
      </a:lvl2pPr>
      <a:lvl3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Times" pitchFamily="1" charset="0"/>
        </a:defRPr>
      </a:lvl3pPr>
      <a:lvl4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Times" pitchFamily="1" charset="0"/>
        </a:defRPr>
      </a:lvl4pPr>
      <a:lvl5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Times" pitchFamily="1" charset="0"/>
        </a:defRPr>
      </a:lvl5pPr>
      <a:lvl6pPr marL="135452" algn="ctr" defTabSz="1279739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Times" pitchFamily="1" charset="0"/>
        </a:defRPr>
      </a:lvl6pPr>
      <a:lvl7pPr marL="270904" algn="ctr" defTabSz="1279739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Times" pitchFamily="1" charset="0"/>
        </a:defRPr>
      </a:lvl7pPr>
      <a:lvl8pPr marL="406356" algn="ctr" defTabSz="1279739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Times" pitchFamily="1" charset="0"/>
        </a:defRPr>
      </a:lvl8pPr>
      <a:lvl9pPr marL="541808" algn="ctr" defTabSz="1279739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Times" pitchFamily="1" charset="0"/>
        </a:defRPr>
      </a:lvl9pPr>
    </p:titleStyle>
    <p:bodyStyle>
      <a:lvl1pPr marL="477838" indent="-477838" algn="l" defTabSz="1279525" rtl="0" eaLnBrk="0" fontAlgn="base" hangingPunct="0">
        <a:spcBef>
          <a:spcPct val="20000"/>
        </a:spcBef>
        <a:spcAft>
          <a:spcPct val="0"/>
        </a:spcAft>
        <a:buChar char="•"/>
        <a:defRPr sz="4500">
          <a:solidFill>
            <a:schemeClr val="tx1"/>
          </a:solidFill>
          <a:latin typeface="+mn-lt"/>
          <a:ea typeface="+mn-ea"/>
          <a:cs typeface="+mn-cs"/>
        </a:defRPr>
      </a:lvl1pPr>
      <a:lvl2pPr marL="1038225" indent="-398463" algn="l" defTabSz="1279525" rtl="0" eaLnBrk="0" fontAlgn="base" hangingPunct="0">
        <a:spcBef>
          <a:spcPct val="20000"/>
        </a:spcBef>
        <a:spcAft>
          <a:spcPct val="0"/>
        </a:spcAft>
        <a:buChar char="–"/>
        <a:defRPr sz="3900">
          <a:solidFill>
            <a:schemeClr val="tx1"/>
          </a:solidFill>
          <a:latin typeface="+mn-lt"/>
        </a:defRPr>
      </a:lvl2pPr>
      <a:lvl3pPr marL="1598613" indent="-319088" algn="l" defTabSz="1279525" rtl="0" eaLnBrk="0" fontAlgn="base" hangingPunct="0">
        <a:spcBef>
          <a:spcPct val="20000"/>
        </a:spcBef>
        <a:spcAft>
          <a:spcPct val="0"/>
        </a:spcAft>
        <a:buChar char="•"/>
        <a:defRPr sz="3300">
          <a:solidFill>
            <a:schemeClr val="tx1"/>
          </a:solidFill>
          <a:latin typeface="+mn-lt"/>
        </a:defRPr>
      </a:lvl3pPr>
      <a:lvl4pPr marL="2238375" indent="-319088" algn="l" defTabSz="1279525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878138" indent="-319088" algn="l" defTabSz="1279525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014748" indent="-319817" algn="l" defTabSz="1279739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3150200" indent="-319817" algn="l" defTabSz="1279739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285652" indent="-319817" algn="l" defTabSz="1279739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421104" indent="-319817" algn="l" defTabSz="1279739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27090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35452" algn="l" defTabSz="27090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70904" algn="l" defTabSz="27090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406356" algn="l" defTabSz="27090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541808" algn="l" defTabSz="27090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77260" algn="l" defTabSz="27090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812712" algn="l" defTabSz="27090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948164" algn="l" defTabSz="27090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1083616" algn="l" defTabSz="27090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1"/>
          <p:cNvSpPr>
            <a:spLocks noChangeArrowheads="1"/>
          </p:cNvSpPr>
          <p:nvPr/>
        </p:nvSpPr>
        <p:spPr bwMode="auto">
          <a:xfrm>
            <a:off x="0" y="1498968"/>
            <a:ext cx="9601200" cy="581352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6350" h="12700"/>
          </a:sp3d>
        </p:spPr>
        <p:txBody>
          <a:bodyPr lIns="27090" tIns="13545" rIns="27090" bIns="13545">
            <a:spAutoFit/>
          </a:bodyPr>
          <a:lstStyle/>
          <a:p>
            <a:pPr algn="ctr">
              <a:defRPr/>
            </a:pPr>
            <a:endParaRPr lang="pt-BR" sz="1800" b="1" dirty="0">
              <a:latin typeface="Arial" charset="0"/>
              <a:cs typeface="Arial" charset="0"/>
            </a:endParaRPr>
          </a:p>
          <a:p>
            <a:pPr algn="ctr">
              <a:defRPr/>
            </a:pPr>
            <a:r>
              <a:rPr lang="pt-BR" sz="1800" b="1" dirty="0">
                <a:latin typeface="Arial" charset="0"/>
                <a:cs typeface="Arial" charset="0"/>
              </a:rPr>
              <a:t>Projeto Integrador III - Sistema </a:t>
            </a:r>
            <a:r>
              <a:rPr lang="pt-BR" sz="1800" b="1" dirty="0" smtClean="0">
                <a:latin typeface="Arial" charset="0"/>
                <a:cs typeface="Arial" charset="0"/>
              </a:rPr>
              <a:t>Autônomo - PLANTGOSHI</a:t>
            </a:r>
            <a:endParaRPr lang="pt-BR" sz="1800" b="1" dirty="0">
              <a:latin typeface="Arial" charset="0"/>
              <a:cs typeface="Arial" charset="0"/>
            </a:endParaRPr>
          </a:p>
        </p:txBody>
      </p:sp>
      <p:sp>
        <p:nvSpPr>
          <p:cNvPr id="2053" name="Text Box 28"/>
          <p:cNvSpPr txBox="1">
            <a:spLocks noChangeArrowheads="1"/>
          </p:cNvSpPr>
          <p:nvPr/>
        </p:nvSpPr>
        <p:spPr bwMode="auto">
          <a:xfrm>
            <a:off x="0" y="2187690"/>
            <a:ext cx="9601200" cy="396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090" tIns="13545" rIns="27090" bIns="13545">
            <a:spAutoFit/>
          </a:bodyPr>
          <a:lstStyle/>
          <a:p>
            <a:pPr algn="ctr"/>
            <a:r>
              <a:rPr lang="pt-BR" sz="1200" b="1" dirty="0">
                <a:latin typeface="Arial" charset="0"/>
                <a:cs typeface="Arial" charset="0"/>
              </a:rPr>
              <a:t>Anderson </a:t>
            </a:r>
            <a:r>
              <a:rPr lang="pt-BR" sz="1200" b="1" dirty="0" smtClean="0">
                <a:latin typeface="Arial" charset="0"/>
                <a:cs typeface="Arial" charset="0"/>
              </a:rPr>
              <a:t>J. Silva /  Felipe R. </a:t>
            </a:r>
            <a:r>
              <a:rPr lang="pt-BR" sz="1200" b="1" dirty="0">
                <a:latin typeface="Arial" charset="0"/>
                <a:cs typeface="Arial" charset="0"/>
              </a:rPr>
              <a:t>de Luca </a:t>
            </a:r>
            <a:r>
              <a:rPr lang="pt-BR" sz="1200" b="1" dirty="0" smtClean="0">
                <a:latin typeface="Arial" charset="0"/>
                <a:cs typeface="Arial" charset="0"/>
              </a:rPr>
              <a:t>/ </a:t>
            </a:r>
            <a:r>
              <a:rPr lang="pt-BR" sz="1200" b="1" dirty="0">
                <a:latin typeface="Arial" charset="0"/>
                <a:cs typeface="Arial" charset="0"/>
              </a:rPr>
              <a:t>Nelson J. </a:t>
            </a:r>
            <a:r>
              <a:rPr lang="pt-BR" sz="1200" b="1" dirty="0" err="1">
                <a:latin typeface="Arial" charset="0"/>
                <a:cs typeface="Arial" charset="0"/>
              </a:rPr>
              <a:t>Dressler</a:t>
            </a:r>
            <a:r>
              <a:rPr lang="pt-BR" sz="1200" b="1" dirty="0">
                <a:latin typeface="Arial" charset="0"/>
                <a:cs typeface="Arial" charset="0"/>
              </a:rPr>
              <a:t> </a:t>
            </a:r>
            <a:endParaRPr lang="pt-BR" sz="1200" b="1" dirty="0" smtClean="0">
              <a:latin typeface="Arial" charset="0"/>
              <a:cs typeface="Arial" charset="0"/>
            </a:endParaRPr>
          </a:p>
          <a:p>
            <a:pPr algn="ctr"/>
            <a:r>
              <a:rPr lang="pt-BR" sz="1200" b="1" dirty="0">
                <a:latin typeface="Arial" charset="0"/>
                <a:cs typeface="Arial" charset="0"/>
              </a:rPr>
              <a:t>Professor Marcelo Hashimoto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-6288" y="290672"/>
            <a:ext cx="96012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XI </a:t>
            </a:r>
            <a:r>
              <a:rPr lang="pt-BR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SEMANA UNIFICADA DE </a:t>
            </a:r>
            <a:r>
              <a:rPr lang="pt-BR" sz="2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APRESENTAÇÕES</a:t>
            </a:r>
            <a:endParaRPr lang="pt-BR" sz="24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CaixaDeTexto 12"/>
          <p:cNvSpPr txBox="1">
            <a:spLocks noChangeArrowheads="1"/>
          </p:cNvSpPr>
          <p:nvPr/>
        </p:nvSpPr>
        <p:spPr bwMode="auto">
          <a:xfrm>
            <a:off x="63476" y="936294"/>
            <a:ext cx="9472864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1800" b="1" dirty="0" smtClean="0">
                <a:solidFill>
                  <a:srgbClr val="FF9900"/>
                </a:solidFill>
                <a:latin typeface="Arial" charset="0"/>
                <a:cs typeface="Arial" charset="0"/>
              </a:rPr>
              <a:t>08 a 12 de Junho </a:t>
            </a:r>
            <a:r>
              <a:rPr lang="pt-BR" sz="1800" b="1" dirty="0">
                <a:solidFill>
                  <a:srgbClr val="FF9900"/>
                </a:solidFill>
                <a:latin typeface="Arial" charset="0"/>
                <a:cs typeface="Arial" charset="0"/>
              </a:rPr>
              <a:t>de </a:t>
            </a:r>
            <a:r>
              <a:rPr lang="pt-BR" sz="1800" b="1" dirty="0" smtClean="0">
                <a:solidFill>
                  <a:srgbClr val="FF9900"/>
                </a:solidFill>
                <a:latin typeface="Arial" charset="0"/>
                <a:cs typeface="Arial" charset="0"/>
              </a:rPr>
              <a:t>2015</a:t>
            </a:r>
            <a:endParaRPr lang="pt-BR" sz="1800" b="1" dirty="0">
              <a:solidFill>
                <a:srgbClr val="FF9900"/>
              </a:solidFill>
              <a:latin typeface="Arial" charset="0"/>
              <a:cs typeface="Arial" charset="0"/>
            </a:endParaRPr>
          </a:p>
          <a:p>
            <a:pPr algn="ctr"/>
            <a:r>
              <a:rPr lang="pt-BR" sz="1800" b="1" dirty="0" smtClean="0">
                <a:solidFill>
                  <a:srgbClr val="FF9900"/>
                </a:solidFill>
                <a:latin typeface="Arial" charset="0"/>
                <a:cs typeface="Arial" charset="0"/>
              </a:rPr>
              <a:t>Bacharelado em Ciência da Computação – </a:t>
            </a:r>
            <a:r>
              <a:rPr lang="pt-BR" sz="1800" b="1" dirty="0">
                <a:solidFill>
                  <a:srgbClr val="FF9900"/>
                </a:solidFill>
                <a:latin typeface="Arial" charset="0"/>
                <a:cs typeface="Arial" charset="0"/>
              </a:rPr>
              <a:t>Código: BCC-1s15-PI3-PLANTGOSHI</a:t>
            </a:r>
          </a:p>
        </p:txBody>
      </p:sp>
      <p:cxnSp>
        <p:nvCxnSpPr>
          <p:cNvPr id="2056" name="Conector reto 21"/>
          <p:cNvCxnSpPr>
            <a:cxnSpLocks noChangeShapeType="1"/>
          </p:cNvCxnSpPr>
          <p:nvPr/>
        </p:nvCxnSpPr>
        <p:spPr bwMode="auto">
          <a:xfrm>
            <a:off x="23936" y="1614642"/>
            <a:ext cx="9601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pic>
        <p:nvPicPr>
          <p:cNvPr id="2057" name="Picture 6" descr="Página Inicial">
            <a:hlinkClick r:id="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476" y="-19050"/>
            <a:ext cx="1379538" cy="137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tângulo 1"/>
          <p:cNvSpPr/>
          <p:nvPr/>
        </p:nvSpPr>
        <p:spPr bwMode="auto">
          <a:xfrm>
            <a:off x="63476" y="2814117"/>
            <a:ext cx="4665116" cy="2880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b="1" dirty="0" smtClean="0">
                <a:latin typeface="Arial"/>
                <a:cs typeface="Arial"/>
              </a:rPr>
              <a:t>Resumo</a:t>
            </a:r>
            <a:endParaRPr kumimoji="0" lang="pt-B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cxnSp>
        <p:nvCxnSpPr>
          <p:cNvPr id="4" name="Conector reto 3"/>
          <p:cNvCxnSpPr/>
          <p:nvPr/>
        </p:nvCxnSpPr>
        <p:spPr bwMode="auto">
          <a:xfrm>
            <a:off x="4800600" y="2808312"/>
            <a:ext cx="0" cy="97851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tângulo 13"/>
          <p:cNvSpPr/>
          <p:nvPr/>
        </p:nvSpPr>
        <p:spPr bwMode="auto">
          <a:xfrm>
            <a:off x="63476" y="6112768"/>
            <a:ext cx="4665116" cy="2880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b="1" dirty="0" smtClean="0">
                <a:latin typeface="Arial"/>
                <a:cs typeface="Arial"/>
              </a:rPr>
              <a:t>Introdução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3476" y="3168352"/>
            <a:ext cx="46651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Tx/>
              <a:buChar char="•"/>
            </a:pPr>
            <a:r>
              <a:rPr lang="en-US" sz="1200" dirty="0" err="1" smtClean="0">
                <a:latin typeface="Arial"/>
                <a:cs typeface="Arial"/>
              </a:rPr>
              <a:t>projeto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foi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desenvolvido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para</a:t>
            </a:r>
            <a:r>
              <a:rPr lang="en-US" sz="1200" dirty="0">
                <a:latin typeface="Arial"/>
                <a:cs typeface="Arial"/>
              </a:rPr>
              <a:t> a </a:t>
            </a:r>
            <a:r>
              <a:rPr lang="en-US" sz="1200" dirty="0" err="1">
                <a:latin typeface="Arial"/>
                <a:cs typeface="Arial"/>
              </a:rPr>
              <a:t>disciplina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Projeto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Integrador</a:t>
            </a:r>
            <a:r>
              <a:rPr lang="en-US" sz="1200" dirty="0">
                <a:latin typeface="Arial"/>
                <a:cs typeface="Arial"/>
              </a:rPr>
              <a:t> III: </a:t>
            </a:r>
            <a:r>
              <a:rPr lang="en-US" sz="1200" dirty="0" err="1">
                <a:latin typeface="Arial"/>
                <a:cs typeface="Arial"/>
              </a:rPr>
              <a:t>Sistema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 smtClean="0">
                <a:latin typeface="Arial"/>
                <a:cs typeface="Arial"/>
              </a:rPr>
              <a:t>Aut</a:t>
            </a:r>
            <a:r>
              <a:rPr lang="en-US" sz="1200" dirty="0" err="1" smtClean="0">
                <a:latin typeface="Arial"/>
                <a:cs typeface="Arial"/>
              </a:rPr>
              <a:t>ô</a:t>
            </a:r>
            <a:r>
              <a:rPr lang="en-US" sz="1200" dirty="0" err="1" smtClean="0">
                <a:latin typeface="Arial"/>
                <a:cs typeface="Arial"/>
              </a:rPr>
              <a:t>nomo</a:t>
            </a:r>
            <a:r>
              <a:rPr lang="en-US" sz="1200" dirty="0">
                <a:latin typeface="Arial"/>
                <a:cs typeface="Arial"/>
              </a:rPr>
              <a:t>, com o </a:t>
            </a:r>
            <a:r>
              <a:rPr lang="en-US" sz="1200" dirty="0" err="1">
                <a:latin typeface="Arial"/>
                <a:cs typeface="Arial"/>
              </a:rPr>
              <a:t>objetivo</a:t>
            </a:r>
            <a:r>
              <a:rPr lang="en-US" sz="1200" dirty="0">
                <a:latin typeface="Arial"/>
                <a:cs typeface="Arial"/>
              </a:rPr>
              <a:t> de </a:t>
            </a:r>
            <a:r>
              <a:rPr lang="en-US" sz="1200" dirty="0" err="1">
                <a:latin typeface="Arial"/>
                <a:cs typeface="Arial"/>
              </a:rPr>
              <a:t>aplicar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 smtClean="0">
                <a:latin typeface="Arial"/>
                <a:cs typeface="Arial"/>
              </a:rPr>
              <a:t>t</a:t>
            </a:r>
            <a:r>
              <a:rPr lang="en-US" sz="1200" dirty="0" err="1" smtClean="0">
                <a:latin typeface="Arial"/>
                <a:cs typeface="Arial"/>
              </a:rPr>
              <a:t>é</a:t>
            </a:r>
            <a:r>
              <a:rPr lang="en-US" sz="1200" dirty="0" err="1" smtClean="0">
                <a:latin typeface="Arial"/>
                <a:cs typeface="Arial"/>
              </a:rPr>
              <a:t>cnicas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e </a:t>
            </a:r>
            <a:r>
              <a:rPr lang="en-US" sz="1200" dirty="0" err="1">
                <a:latin typeface="Arial"/>
                <a:cs typeface="Arial"/>
              </a:rPr>
              <a:t>implementar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algoritmos</a:t>
            </a:r>
            <a:r>
              <a:rPr lang="en-US" sz="1200" dirty="0">
                <a:latin typeface="Arial"/>
                <a:cs typeface="Arial"/>
              </a:rPr>
              <a:t> de </a:t>
            </a:r>
            <a:r>
              <a:rPr lang="en-US" sz="1200" dirty="0" err="1" smtClean="0">
                <a:latin typeface="Arial"/>
                <a:cs typeface="Arial"/>
              </a:rPr>
              <a:t>vis</a:t>
            </a:r>
            <a:r>
              <a:rPr lang="en-US" sz="1200" dirty="0" err="1" smtClean="0">
                <a:latin typeface="Arial"/>
                <a:cs typeface="Arial"/>
              </a:rPr>
              <a:t>ã</a:t>
            </a:r>
            <a:r>
              <a:rPr lang="en-US" sz="1200" dirty="0" err="1" smtClean="0">
                <a:latin typeface="Arial"/>
                <a:cs typeface="Arial"/>
              </a:rPr>
              <a:t>o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computacional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em</a:t>
            </a:r>
            <a:r>
              <a:rPr lang="en-US" sz="1200" dirty="0">
                <a:latin typeface="Arial"/>
                <a:cs typeface="Arial"/>
              </a:rPr>
              <a:t> um </a:t>
            </a:r>
            <a:r>
              <a:rPr lang="en-US" sz="1200" dirty="0" err="1">
                <a:latin typeface="Arial"/>
                <a:cs typeface="Arial"/>
              </a:rPr>
              <a:t>jogo</a:t>
            </a:r>
            <a:r>
              <a:rPr lang="en-US" sz="1200" dirty="0">
                <a:latin typeface="Arial"/>
                <a:cs typeface="Arial"/>
              </a:rPr>
              <a:t> de </a:t>
            </a:r>
            <a:r>
              <a:rPr lang="en-US" sz="1200" dirty="0" err="1">
                <a:latin typeface="Arial"/>
                <a:cs typeface="Arial"/>
              </a:rPr>
              <a:t>tema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livre</a:t>
            </a:r>
            <a:r>
              <a:rPr lang="en-US" sz="1200" dirty="0">
                <a:latin typeface="Arial"/>
                <a:cs typeface="Arial"/>
              </a:rPr>
              <a:t>. Para </a:t>
            </a:r>
            <a:r>
              <a:rPr lang="en-US" sz="1200" dirty="0" err="1">
                <a:latin typeface="Arial"/>
                <a:cs typeface="Arial"/>
              </a:rPr>
              <a:t>tal</a:t>
            </a:r>
            <a:r>
              <a:rPr lang="en-US" sz="1200" dirty="0">
                <a:latin typeface="Arial"/>
                <a:cs typeface="Arial"/>
              </a:rPr>
              <a:t>, </a:t>
            </a:r>
            <a:r>
              <a:rPr lang="en-US" sz="1200" dirty="0" err="1">
                <a:latin typeface="Arial"/>
                <a:cs typeface="Arial"/>
              </a:rPr>
              <a:t>criamos</a:t>
            </a:r>
            <a:r>
              <a:rPr lang="en-US" sz="1200" dirty="0">
                <a:latin typeface="Arial"/>
                <a:cs typeface="Arial"/>
              </a:rPr>
              <a:t> um </a:t>
            </a:r>
            <a:r>
              <a:rPr lang="en-US" sz="1200" dirty="0" err="1">
                <a:latin typeface="Arial"/>
                <a:cs typeface="Arial"/>
              </a:rPr>
              <a:t>jogo</a:t>
            </a:r>
            <a:r>
              <a:rPr lang="en-US" sz="1200" dirty="0">
                <a:latin typeface="Arial"/>
                <a:cs typeface="Arial"/>
              </a:rPr>
              <a:t> digital </a:t>
            </a:r>
            <a:r>
              <a:rPr lang="en-US" sz="1200" dirty="0" err="1">
                <a:latin typeface="Arial"/>
                <a:cs typeface="Arial"/>
              </a:rPr>
              <a:t>em</a:t>
            </a:r>
            <a:r>
              <a:rPr lang="en-US" sz="1200" dirty="0">
                <a:latin typeface="Arial"/>
                <a:cs typeface="Arial"/>
              </a:rPr>
              <a:t> 2D, </a:t>
            </a:r>
            <a:r>
              <a:rPr lang="en-US" sz="1200" dirty="0" err="1">
                <a:latin typeface="Arial"/>
                <a:cs typeface="Arial"/>
              </a:rPr>
              <a:t>desenvolvido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em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linguagem</a:t>
            </a:r>
            <a:r>
              <a:rPr lang="en-US" sz="1200" dirty="0">
                <a:latin typeface="Arial"/>
                <a:cs typeface="Arial"/>
              </a:rPr>
              <a:t> C, </a:t>
            </a:r>
            <a:r>
              <a:rPr lang="en-US" sz="1200" dirty="0" err="1">
                <a:latin typeface="Arial"/>
                <a:cs typeface="Arial"/>
              </a:rPr>
              <a:t>onde</a:t>
            </a:r>
            <a:r>
              <a:rPr lang="en-US" sz="1200" dirty="0">
                <a:latin typeface="Arial"/>
                <a:cs typeface="Arial"/>
              </a:rPr>
              <a:t> o </a:t>
            </a:r>
            <a:r>
              <a:rPr lang="en-US" sz="1200" dirty="0" err="1">
                <a:latin typeface="Arial"/>
                <a:cs typeface="Arial"/>
              </a:rPr>
              <a:t>jogador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deve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cuidar</a:t>
            </a:r>
            <a:r>
              <a:rPr lang="en-US" sz="1200" dirty="0">
                <a:latin typeface="Arial"/>
                <a:cs typeface="Arial"/>
              </a:rPr>
              <a:t> de </a:t>
            </a:r>
            <a:r>
              <a:rPr lang="en-US" sz="1200" dirty="0" err="1" smtClean="0">
                <a:latin typeface="Arial"/>
                <a:cs typeface="Arial"/>
              </a:rPr>
              <a:t>uma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err="1" smtClean="0">
                <a:latin typeface="Arial"/>
                <a:cs typeface="Arial"/>
              </a:rPr>
              <a:t>á</a:t>
            </a:r>
            <a:r>
              <a:rPr lang="en-US" sz="1200" dirty="0" err="1" smtClean="0">
                <a:latin typeface="Arial"/>
                <a:cs typeface="Arial"/>
              </a:rPr>
              <a:t>rvore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em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seu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processo</a:t>
            </a:r>
            <a:r>
              <a:rPr lang="en-US" sz="1200" dirty="0">
                <a:latin typeface="Arial"/>
                <a:cs typeface="Arial"/>
              </a:rPr>
              <a:t> de </a:t>
            </a:r>
            <a:r>
              <a:rPr lang="en-US" sz="1200" dirty="0" err="1">
                <a:latin typeface="Arial"/>
                <a:cs typeface="Arial"/>
              </a:rPr>
              <a:t>crescimento</a:t>
            </a:r>
            <a:r>
              <a:rPr lang="en-US" sz="1200" dirty="0">
                <a:latin typeface="Arial"/>
                <a:cs typeface="Arial"/>
              </a:rPr>
              <a:t>, com o </a:t>
            </a:r>
            <a:r>
              <a:rPr lang="en-US" sz="1200" dirty="0" err="1">
                <a:latin typeface="Arial"/>
                <a:cs typeface="Arial"/>
              </a:rPr>
              <a:t>objetivo</a:t>
            </a:r>
            <a:r>
              <a:rPr lang="en-US" sz="1200" dirty="0">
                <a:latin typeface="Arial"/>
                <a:cs typeface="Arial"/>
              </a:rPr>
              <a:t> principal de </a:t>
            </a:r>
            <a:r>
              <a:rPr lang="en-US" sz="1200" dirty="0" err="1">
                <a:latin typeface="Arial"/>
                <a:cs typeface="Arial"/>
              </a:rPr>
              <a:t>colher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os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melhores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frutos</a:t>
            </a:r>
            <a:r>
              <a:rPr lang="en-US" sz="1200" dirty="0">
                <a:latin typeface="Arial"/>
                <a:cs typeface="Arial"/>
              </a:rPr>
              <a:t>. Para </a:t>
            </a:r>
            <a:r>
              <a:rPr lang="en-US" sz="1200" dirty="0" err="1">
                <a:latin typeface="Arial"/>
                <a:cs typeface="Arial"/>
              </a:rPr>
              <a:t>isso</a:t>
            </a:r>
            <a:r>
              <a:rPr lang="en-US" sz="1200" dirty="0">
                <a:latin typeface="Arial"/>
                <a:cs typeface="Arial"/>
              </a:rPr>
              <a:t>, o </a:t>
            </a:r>
            <a:r>
              <a:rPr lang="en-US" sz="1200" dirty="0" err="1">
                <a:latin typeface="Arial"/>
                <a:cs typeface="Arial"/>
              </a:rPr>
              <a:t>jogador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 smtClean="0">
                <a:latin typeface="Arial"/>
                <a:cs typeface="Arial"/>
              </a:rPr>
              <a:t>ter</a:t>
            </a:r>
            <a:r>
              <a:rPr lang="en-US" sz="1200" dirty="0" err="1" smtClean="0">
                <a:latin typeface="Arial"/>
                <a:cs typeface="Arial"/>
              </a:rPr>
              <a:t>á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como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ferramenta</a:t>
            </a:r>
            <a:r>
              <a:rPr lang="en-US" sz="1200" dirty="0">
                <a:latin typeface="Arial"/>
                <a:cs typeface="Arial"/>
              </a:rPr>
              <a:t> de </a:t>
            </a:r>
            <a:r>
              <a:rPr lang="en-US" sz="1200" dirty="0" err="1" smtClean="0">
                <a:latin typeface="Arial"/>
                <a:cs typeface="Arial"/>
              </a:rPr>
              <a:t>intera</a:t>
            </a:r>
            <a:r>
              <a:rPr lang="en-US" sz="1200" dirty="0" err="1" smtClean="0">
                <a:latin typeface="Arial"/>
                <a:cs typeface="Arial"/>
              </a:rPr>
              <a:t>çã</a:t>
            </a:r>
            <a:r>
              <a:rPr lang="en-US" sz="1200" dirty="0" err="1" smtClean="0">
                <a:latin typeface="Arial"/>
                <a:cs typeface="Arial"/>
              </a:rPr>
              <a:t>o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uma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varinha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 smtClean="0">
                <a:latin typeface="Arial"/>
                <a:cs typeface="Arial"/>
              </a:rPr>
              <a:t>m</a:t>
            </a:r>
            <a:r>
              <a:rPr lang="en-US" sz="1200" dirty="0" err="1" smtClean="0">
                <a:latin typeface="Arial"/>
                <a:cs typeface="Arial"/>
              </a:rPr>
              <a:t>á</a:t>
            </a:r>
            <a:r>
              <a:rPr lang="en-US" sz="1200" dirty="0" err="1" smtClean="0">
                <a:latin typeface="Arial"/>
                <a:cs typeface="Arial"/>
              </a:rPr>
              <a:t>gica</a:t>
            </a:r>
            <a:r>
              <a:rPr lang="en-US" sz="1200" dirty="0">
                <a:latin typeface="Arial"/>
                <a:cs typeface="Arial"/>
              </a:rPr>
              <a:t>, </a:t>
            </a:r>
            <a:r>
              <a:rPr lang="en-US" sz="1200" dirty="0" err="1">
                <a:latin typeface="Arial"/>
                <a:cs typeface="Arial"/>
              </a:rPr>
              <a:t>que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 smtClean="0">
                <a:latin typeface="Arial"/>
                <a:cs typeface="Arial"/>
              </a:rPr>
              <a:t>permitir</a:t>
            </a:r>
            <a:r>
              <a:rPr lang="en-US" sz="1200" dirty="0" err="1" smtClean="0">
                <a:latin typeface="Arial"/>
                <a:cs typeface="Arial"/>
              </a:rPr>
              <a:t>á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err="1" smtClean="0">
                <a:latin typeface="Arial"/>
                <a:cs typeface="Arial"/>
              </a:rPr>
              <a:t>aplicar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poderes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que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interajam</a:t>
            </a:r>
            <a:r>
              <a:rPr lang="en-US" sz="1200" dirty="0">
                <a:latin typeface="Arial"/>
                <a:cs typeface="Arial"/>
              </a:rPr>
              <a:t> com </a:t>
            </a:r>
            <a:r>
              <a:rPr lang="en-US" sz="1200" dirty="0" err="1">
                <a:latin typeface="Arial"/>
                <a:cs typeface="Arial"/>
              </a:rPr>
              <a:t>os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elementos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dentro</a:t>
            </a:r>
            <a:r>
              <a:rPr lang="en-US" sz="1200" dirty="0">
                <a:latin typeface="Arial"/>
                <a:cs typeface="Arial"/>
              </a:rPr>
              <a:t> do </a:t>
            </a:r>
            <a:r>
              <a:rPr lang="en-US" sz="1200" dirty="0" err="1">
                <a:latin typeface="Arial"/>
                <a:cs typeface="Arial"/>
              </a:rPr>
              <a:t>jogo</a:t>
            </a:r>
            <a:r>
              <a:rPr lang="en-US" sz="1200" dirty="0">
                <a:latin typeface="Arial"/>
                <a:cs typeface="Arial"/>
              </a:rPr>
              <a:t>, </a:t>
            </a:r>
            <a:r>
              <a:rPr lang="en-US" sz="1200" dirty="0" err="1">
                <a:latin typeface="Arial"/>
                <a:cs typeface="Arial"/>
              </a:rPr>
              <a:t>contribuindo</a:t>
            </a:r>
            <a:r>
              <a:rPr lang="en-US" sz="1200" dirty="0">
                <a:latin typeface="Arial"/>
                <a:cs typeface="Arial"/>
              </a:rPr>
              <a:t> com o </a:t>
            </a:r>
            <a:r>
              <a:rPr lang="en-US" sz="1200" dirty="0" err="1">
                <a:latin typeface="Arial"/>
                <a:cs typeface="Arial"/>
              </a:rPr>
              <a:t>crescimento</a:t>
            </a:r>
            <a:r>
              <a:rPr lang="en-US" sz="1200" dirty="0">
                <a:latin typeface="Arial"/>
                <a:cs typeface="Arial"/>
              </a:rPr>
              <a:t> da </a:t>
            </a:r>
            <a:r>
              <a:rPr lang="en-US" sz="1200" dirty="0" err="1" smtClean="0">
                <a:latin typeface="Arial"/>
                <a:cs typeface="Arial"/>
              </a:rPr>
              <a:t>ár</a:t>
            </a:r>
            <a:r>
              <a:rPr lang="en-US" sz="1200" dirty="0" err="1" smtClean="0">
                <a:latin typeface="Arial"/>
                <a:cs typeface="Arial"/>
              </a:rPr>
              <a:t>vore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e </a:t>
            </a:r>
            <a:r>
              <a:rPr lang="en-US" sz="1200" dirty="0" err="1">
                <a:latin typeface="Arial"/>
                <a:cs typeface="Arial"/>
              </a:rPr>
              <a:t>impedindo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que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 smtClean="0">
                <a:latin typeface="Arial"/>
                <a:cs typeface="Arial"/>
              </a:rPr>
              <a:t>pragas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ataquem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os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frutos</a:t>
            </a:r>
            <a:r>
              <a:rPr lang="en-US" sz="1200" dirty="0">
                <a:latin typeface="Arial"/>
                <a:cs typeface="Arial"/>
              </a:rPr>
              <a:t>. A </a:t>
            </a:r>
            <a:r>
              <a:rPr lang="en-US" sz="1200" dirty="0" err="1" smtClean="0">
                <a:latin typeface="Arial"/>
                <a:cs typeface="Arial"/>
              </a:rPr>
              <a:t>intera</a:t>
            </a:r>
            <a:r>
              <a:rPr lang="en-US" sz="1200" dirty="0" err="1">
                <a:latin typeface="Arial"/>
                <a:cs typeface="Arial"/>
              </a:rPr>
              <a:t>ção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da </a:t>
            </a:r>
            <a:r>
              <a:rPr lang="en-US" sz="1200" dirty="0" err="1">
                <a:latin typeface="Arial"/>
                <a:cs typeface="Arial"/>
              </a:rPr>
              <a:t>varinha</a:t>
            </a:r>
            <a:r>
              <a:rPr lang="en-US" sz="1200" dirty="0">
                <a:latin typeface="Arial"/>
                <a:cs typeface="Arial"/>
              </a:rPr>
              <a:t> com o </a:t>
            </a:r>
            <a:r>
              <a:rPr lang="en-US" sz="1200" dirty="0" err="1">
                <a:latin typeface="Arial"/>
                <a:cs typeface="Arial"/>
              </a:rPr>
              <a:t>jogo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 smtClean="0">
                <a:latin typeface="Arial"/>
                <a:cs typeface="Arial"/>
              </a:rPr>
              <a:t>ser</a:t>
            </a:r>
            <a:r>
              <a:rPr lang="en-US" sz="1200" dirty="0" err="1" smtClean="0">
                <a:latin typeface="Arial"/>
                <a:cs typeface="Arial"/>
              </a:rPr>
              <a:t>á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err="1" smtClean="0">
                <a:latin typeface="Arial"/>
                <a:cs typeface="Arial"/>
              </a:rPr>
              <a:t>por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err="1" smtClean="0">
                <a:latin typeface="Arial"/>
                <a:cs typeface="Arial"/>
              </a:rPr>
              <a:t>interm</a:t>
            </a:r>
            <a:r>
              <a:rPr lang="en-US" sz="1200" dirty="0" err="1" smtClean="0">
                <a:latin typeface="Arial"/>
                <a:cs typeface="Arial"/>
              </a:rPr>
              <a:t>é</a:t>
            </a:r>
            <a:r>
              <a:rPr lang="en-US" sz="1200" dirty="0" err="1" smtClean="0">
                <a:latin typeface="Arial"/>
                <a:cs typeface="Arial"/>
              </a:rPr>
              <a:t>dio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do </a:t>
            </a:r>
            <a:r>
              <a:rPr lang="en-US" sz="1200" dirty="0" err="1">
                <a:latin typeface="Arial"/>
                <a:cs typeface="Arial"/>
              </a:rPr>
              <a:t>reconhecimento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dela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nas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imagens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capturadas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pela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 smtClean="0">
                <a:latin typeface="Arial"/>
                <a:cs typeface="Arial"/>
              </a:rPr>
              <a:t>c</a:t>
            </a:r>
            <a:r>
              <a:rPr lang="en-US" sz="1200" dirty="0" err="1" smtClean="0">
                <a:latin typeface="Arial"/>
                <a:cs typeface="Arial"/>
              </a:rPr>
              <a:t>â</a:t>
            </a:r>
            <a:r>
              <a:rPr lang="en-US" sz="1200" dirty="0" err="1" smtClean="0">
                <a:latin typeface="Arial"/>
                <a:cs typeface="Arial"/>
              </a:rPr>
              <a:t>mera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de </a:t>
            </a:r>
            <a:r>
              <a:rPr lang="en-US" sz="1200" dirty="0" smtClean="0">
                <a:latin typeface="Arial"/>
                <a:cs typeface="Arial"/>
              </a:rPr>
              <a:t>vid</a:t>
            </a:r>
          </a:p>
          <a:p>
            <a:pPr marL="171450" indent="-171450" algn="just">
              <a:buFontTx/>
              <a:buChar char="•"/>
            </a:pPr>
            <a:r>
              <a:rPr lang="en-US" sz="1200" dirty="0">
                <a:latin typeface="Arial"/>
                <a:cs typeface="Arial"/>
              </a:rPr>
              <a:t>.</a:t>
            </a:r>
            <a:r>
              <a:rPr lang="en-US" sz="1200" dirty="0" err="1" smtClean="0">
                <a:latin typeface="Arial"/>
                <a:cs typeface="Arial"/>
              </a:rPr>
              <a:t>eo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err="1" smtClean="0">
                <a:latin typeface="Arial"/>
                <a:cs typeface="Arial"/>
              </a:rPr>
              <a:t>instalada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no </a:t>
            </a:r>
            <a:r>
              <a:rPr lang="en-US" sz="1200" dirty="0" err="1">
                <a:latin typeface="Arial"/>
                <a:cs typeface="Arial"/>
              </a:rPr>
              <a:t>computador</a:t>
            </a:r>
            <a:r>
              <a:rPr lang="en-US" sz="1200" dirty="0">
                <a:latin typeface="Arial"/>
                <a:cs typeface="Arial"/>
              </a:rPr>
              <a:t>, </a:t>
            </a:r>
            <a:r>
              <a:rPr lang="en-US" sz="1200" dirty="0" err="1">
                <a:latin typeface="Arial"/>
                <a:cs typeface="Arial"/>
              </a:rPr>
              <a:t>processadas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por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algoritmos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baseados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em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levantamento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 smtClean="0">
                <a:latin typeface="Arial"/>
                <a:cs typeface="Arial"/>
              </a:rPr>
              <a:t>bibliogr</a:t>
            </a:r>
            <a:r>
              <a:rPr lang="en-US" sz="1200" dirty="0" err="1" smtClean="0">
                <a:latin typeface="Arial"/>
                <a:cs typeface="Arial"/>
              </a:rPr>
              <a:t>á</a:t>
            </a:r>
            <a:r>
              <a:rPr lang="en-US" sz="1200" dirty="0" err="1" smtClean="0">
                <a:latin typeface="Arial"/>
                <a:cs typeface="Arial"/>
              </a:rPr>
              <a:t>fico</a:t>
            </a:r>
            <a:r>
              <a:rPr lang="en-US" sz="1200" dirty="0">
                <a:latin typeface="Arial"/>
                <a:cs typeface="Arial"/>
              </a:rPr>
              <a:t>. 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63476" y="6472808"/>
            <a:ext cx="466511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>
                <a:latin typeface="Arial"/>
                <a:cs typeface="Arial"/>
              </a:rPr>
              <a:t>O Jogo </a:t>
            </a:r>
            <a:r>
              <a:rPr lang="en-US" sz="1200" dirty="0" err="1" smtClean="0">
                <a:latin typeface="Arial"/>
                <a:cs typeface="Arial"/>
              </a:rPr>
              <a:t>consiste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err="1" smtClean="0">
                <a:latin typeface="Arial"/>
                <a:cs typeface="Arial"/>
              </a:rPr>
              <a:t>em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err="1" smtClean="0">
                <a:latin typeface="Arial"/>
                <a:cs typeface="Arial"/>
              </a:rPr>
              <a:t>abordar</a:t>
            </a:r>
            <a:r>
              <a:rPr lang="en-US" sz="1200" dirty="0" smtClean="0">
                <a:latin typeface="Arial"/>
                <a:cs typeface="Arial"/>
              </a:rPr>
              <a:t> a </a:t>
            </a:r>
            <a:r>
              <a:rPr lang="en-US" sz="1200" dirty="0" err="1" smtClean="0">
                <a:latin typeface="Arial"/>
                <a:cs typeface="Arial"/>
              </a:rPr>
              <a:t>questão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err="1" smtClean="0">
                <a:latin typeface="Arial"/>
                <a:cs typeface="Arial"/>
              </a:rPr>
              <a:t>sobre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err="1" smtClean="0">
                <a:latin typeface="Arial"/>
                <a:cs typeface="Arial"/>
              </a:rPr>
              <a:t>educação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err="1" smtClean="0">
                <a:latin typeface="Arial"/>
                <a:cs typeface="Arial"/>
              </a:rPr>
              <a:t>ambiental</a:t>
            </a:r>
            <a:r>
              <a:rPr lang="en-US" sz="1200" dirty="0" smtClean="0">
                <a:latin typeface="Arial"/>
                <a:cs typeface="Arial"/>
              </a:rPr>
              <a:t>. O </a:t>
            </a:r>
            <a:r>
              <a:rPr lang="en-US" sz="1200" dirty="0" err="1" smtClean="0">
                <a:latin typeface="Arial"/>
                <a:cs typeface="Arial"/>
              </a:rPr>
              <a:t>jogador</a:t>
            </a:r>
            <a:r>
              <a:rPr lang="en-US" sz="1200" dirty="0" smtClean="0">
                <a:latin typeface="Arial"/>
                <a:cs typeface="Arial"/>
              </a:rPr>
              <a:t> tem </a:t>
            </a:r>
            <a:r>
              <a:rPr lang="en-US" sz="1200" dirty="0" err="1" smtClean="0">
                <a:latin typeface="Arial"/>
                <a:cs typeface="Arial"/>
              </a:rPr>
              <a:t>tr</a:t>
            </a:r>
            <a:r>
              <a:rPr lang="en-US" sz="1200" dirty="0" err="1" smtClean="0">
                <a:latin typeface="Arial"/>
                <a:cs typeface="Arial"/>
              </a:rPr>
              <a:t>ê</a:t>
            </a:r>
            <a:r>
              <a:rPr lang="en-US" sz="1200" dirty="0" err="1" smtClean="0">
                <a:latin typeface="Arial"/>
                <a:cs typeface="Arial"/>
              </a:rPr>
              <a:t>s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err="1" smtClean="0">
                <a:latin typeface="Arial"/>
                <a:cs typeface="Arial"/>
              </a:rPr>
              <a:t>minutos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err="1" smtClean="0">
                <a:latin typeface="Arial"/>
                <a:cs typeface="Arial"/>
              </a:rPr>
              <a:t>para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err="1" smtClean="0">
                <a:latin typeface="Arial"/>
                <a:cs typeface="Arial"/>
              </a:rPr>
              <a:t>cuidar</a:t>
            </a:r>
            <a:r>
              <a:rPr lang="en-US" sz="1200" dirty="0" smtClean="0">
                <a:latin typeface="Arial"/>
                <a:cs typeface="Arial"/>
              </a:rPr>
              <a:t> de </a:t>
            </a:r>
            <a:r>
              <a:rPr lang="en-US" sz="1200" dirty="0" err="1" smtClean="0">
                <a:latin typeface="Arial"/>
                <a:cs typeface="Arial"/>
              </a:rPr>
              <a:t>uma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err="1" smtClean="0">
                <a:latin typeface="Arial"/>
                <a:cs typeface="Arial"/>
              </a:rPr>
              <a:t>á</a:t>
            </a:r>
            <a:r>
              <a:rPr lang="en-US" sz="1200" dirty="0" err="1" smtClean="0">
                <a:latin typeface="Arial"/>
                <a:cs typeface="Arial"/>
              </a:rPr>
              <a:t>rvore</a:t>
            </a:r>
            <a:r>
              <a:rPr lang="en-US" sz="1200" dirty="0" smtClean="0">
                <a:latin typeface="Arial"/>
                <a:cs typeface="Arial"/>
              </a:rPr>
              <a:t>, </a:t>
            </a:r>
            <a:r>
              <a:rPr lang="en-US" sz="1200" dirty="0" err="1" smtClean="0">
                <a:latin typeface="Arial"/>
                <a:cs typeface="Arial"/>
              </a:rPr>
              <a:t>desde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err="1" smtClean="0">
                <a:latin typeface="Arial"/>
                <a:cs typeface="Arial"/>
              </a:rPr>
              <a:t>seu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err="1" smtClean="0">
                <a:latin typeface="Arial"/>
                <a:cs typeface="Arial"/>
              </a:rPr>
              <a:t>crescimento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err="1" smtClean="0">
                <a:latin typeface="Arial"/>
                <a:cs typeface="Arial"/>
              </a:rPr>
              <a:t>at</a:t>
            </a:r>
            <a:r>
              <a:rPr lang="en-US" sz="1200" dirty="0" err="1" smtClean="0">
                <a:latin typeface="Arial"/>
                <a:cs typeface="Arial"/>
              </a:rPr>
              <a:t>é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o </a:t>
            </a:r>
            <a:r>
              <a:rPr lang="en-US" sz="1200" dirty="0" err="1" smtClean="0">
                <a:latin typeface="Arial"/>
                <a:cs typeface="Arial"/>
              </a:rPr>
              <a:t>amadurecimento</a:t>
            </a:r>
            <a:r>
              <a:rPr lang="en-US" sz="1200" dirty="0" smtClean="0">
                <a:latin typeface="Arial"/>
                <a:cs typeface="Arial"/>
              </a:rPr>
              <a:t> e </a:t>
            </a:r>
            <a:r>
              <a:rPr lang="en-US" sz="1200" dirty="0" err="1" smtClean="0">
                <a:latin typeface="Arial"/>
                <a:cs typeface="Arial"/>
              </a:rPr>
              <a:t>colhimento</a:t>
            </a:r>
            <a:r>
              <a:rPr lang="en-US" sz="1200" dirty="0" smtClean="0">
                <a:latin typeface="Arial"/>
                <a:cs typeface="Arial"/>
              </a:rPr>
              <a:t> dos </a:t>
            </a:r>
            <a:r>
              <a:rPr lang="en-US" sz="1200" dirty="0" err="1" smtClean="0">
                <a:latin typeface="Arial"/>
                <a:cs typeface="Arial"/>
              </a:rPr>
              <a:t>frutos</a:t>
            </a:r>
            <a:r>
              <a:rPr lang="en-US" sz="1200" dirty="0" smtClean="0">
                <a:latin typeface="Arial"/>
                <a:cs typeface="Arial"/>
              </a:rPr>
              <a:t>. Durante a </a:t>
            </a:r>
            <a:r>
              <a:rPr lang="en-US" sz="1200" dirty="0" err="1" smtClean="0">
                <a:latin typeface="Arial"/>
                <a:cs typeface="Arial"/>
              </a:rPr>
              <a:t>partida</a:t>
            </a:r>
            <a:r>
              <a:rPr lang="en-US" sz="1200" dirty="0" smtClean="0">
                <a:latin typeface="Arial"/>
                <a:cs typeface="Arial"/>
              </a:rPr>
              <a:t>, o </a:t>
            </a:r>
            <a:r>
              <a:rPr lang="en-US" sz="1200" dirty="0" err="1" smtClean="0">
                <a:latin typeface="Arial"/>
                <a:cs typeface="Arial"/>
              </a:rPr>
              <a:t>jogador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err="1" smtClean="0">
                <a:latin typeface="Arial"/>
                <a:cs typeface="Arial"/>
              </a:rPr>
              <a:t>dever</a:t>
            </a:r>
            <a:r>
              <a:rPr lang="en-US" sz="1200" dirty="0" err="1" smtClean="0">
                <a:latin typeface="Arial"/>
                <a:cs typeface="Arial"/>
              </a:rPr>
              <a:t>á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err="1" smtClean="0">
                <a:latin typeface="Arial"/>
                <a:cs typeface="Arial"/>
              </a:rPr>
              <a:t>estar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err="1" smtClean="0">
                <a:latin typeface="Arial"/>
                <a:cs typeface="Arial"/>
              </a:rPr>
              <a:t>sempre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err="1" smtClean="0">
                <a:latin typeface="Arial"/>
                <a:cs typeface="Arial"/>
              </a:rPr>
              <a:t>atento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err="1" smtClean="0">
                <a:latin typeface="Arial"/>
                <a:cs typeface="Arial"/>
              </a:rPr>
              <a:t>à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err="1" smtClean="0">
                <a:latin typeface="Arial"/>
                <a:cs typeface="Arial"/>
              </a:rPr>
              <a:t>falta</a:t>
            </a:r>
            <a:r>
              <a:rPr lang="en-US" sz="1200" dirty="0" smtClean="0">
                <a:latin typeface="Arial"/>
                <a:cs typeface="Arial"/>
              </a:rPr>
              <a:t> de </a:t>
            </a:r>
            <a:r>
              <a:rPr lang="en-US" sz="1200" dirty="0" err="1" smtClean="0">
                <a:latin typeface="Arial"/>
                <a:cs typeface="Arial"/>
              </a:rPr>
              <a:t>á</a:t>
            </a:r>
            <a:r>
              <a:rPr lang="en-US" sz="1200" dirty="0" err="1" smtClean="0">
                <a:latin typeface="Arial"/>
                <a:cs typeface="Arial"/>
              </a:rPr>
              <a:t>gua</a:t>
            </a:r>
            <a:r>
              <a:rPr lang="en-US" sz="1200" dirty="0" smtClean="0">
                <a:latin typeface="Arial"/>
                <a:cs typeface="Arial"/>
              </a:rPr>
              <a:t> e </a:t>
            </a:r>
            <a:r>
              <a:rPr lang="en-US" sz="1200" dirty="0" err="1" smtClean="0">
                <a:latin typeface="Arial"/>
                <a:cs typeface="Arial"/>
              </a:rPr>
              <a:t>pragas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err="1" smtClean="0">
                <a:latin typeface="Arial"/>
                <a:cs typeface="Arial"/>
              </a:rPr>
              <a:t>que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err="1" smtClean="0">
                <a:latin typeface="Arial"/>
                <a:cs typeface="Arial"/>
              </a:rPr>
              <a:t>surgir</a:t>
            </a:r>
            <a:r>
              <a:rPr lang="en-US" sz="1200" dirty="0" err="1" smtClean="0">
                <a:latin typeface="Arial"/>
                <a:cs typeface="Arial"/>
              </a:rPr>
              <a:t>ão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err="1" smtClean="0">
                <a:latin typeface="Arial"/>
                <a:cs typeface="Arial"/>
              </a:rPr>
              <a:t>para</a:t>
            </a:r>
            <a:r>
              <a:rPr lang="en-US" sz="1200" dirty="0" smtClean="0">
                <a:latin typeface="Arial"/>
                <a:cs typeface="Arial"/>
              </a:rPr>
              <a:t> comer </a:t>
            </a:r>
            <a:r>
              <a:rPr lang="en-US" sz="1200" dirty="0" err="1" smtClean="0">
                <a:latin typeface="Arial"/>
                <a:cs typeface="Arial"/>
              </a:rPr>
              <a:t>os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err="1" smtClean="0">
                <a:latin typeface="Arial"/>
                <a:cs typeface="Arial"/>
              </a:rPr>
              <a:t>frutos</a:t>
            </a:r>
            <a:r>
              <a:rPr lang="en-US" sz="1200" dirty="0" smtClean="0">
                <a:latin typeface="Arial"/>
                <a:cs typeface="Arial"/>
              </a:rPr>
              <a:t>.</a:t>
            </a:r>
          </a:p>
          <a:p>
            <a:pPr algn="just"/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dirty="0" err="1">
                <a:latin typeface="Arial"/>
                <a:cs typeface="Arial"/>
              </a:rPr>
              <a:t>interação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do </a:t>
            </a:r>
            <a:r>
              <a:rPr lang="en-US" sz="1200" dirty="0" err="1" smtClean="0">
                <a:latin typeface="Arial"/>
                <a:cs typeface="Arial"/>
              </a:rPr>
              <a:t>jogador</a:t>
            </a:r>
            <a:r>
              <a:rPr lang="en-US" sz="1200" dirty="0" smtClean="0">
                <a:latin typeface="Arial"/>
                <a:cs typeface="Arial"/>
              </a:rPr>
              <a:t> com o </a:t>
            </a:r>
            <a:r>
              <a:rPr lang="en-US" sz="1200" dirty="0" err="1" smtClean="0">
                <a:latin typeface="Arial"/>
                <a:cs typeface="Arial"/>
              </a:rPr>
              <a:t>jogo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err="1" smtClean="0">
                <a:latin typeface="Arial"/>
                <a:cs typeface="Arial"/>
              </a:rPr>
              <a:t>deverá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ocorrer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exclusivamente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através</a:t>
            </a:r>
            <a:r>
              <a:rPr lang="en-US" sz="1200" dirty="0">
                <a:latin typeface="Arial"/>
                <a:cs typeface="Arial"/>
              </a:rPr>
              <a:t> da </a:t>
            </a:r>
            <a:r>
              <a:rPr lang="en-US" sz="1200" dirty="0" err="1">
                <a:latin typeface="Arial"/>
                <a:cs typeface="Arial"/>
              </a:rPr>
              <a:t>câmera</a:t>
            </a:r>
            <a:r>
              <a:rPr lang="en-US" sz="1200" dirty="0">
                <a:latin typeface="Arial"/>
                <a:cs typeface="Arial"/>
              </a:rPr>
              <a:t> de video </a:t>
            </a:r>
            <a:r>
              <a:rPr lang="en-US" sz="1200" dirty="0" err="1">
                <a:latin typeface="Arial"/>
                <a:cs typeface="Arial"/>
              </a:rPr>
              <a:t>acoplada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ao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computador</a:t>
            </a:r>
            <a:r>
              <a:rPr lang="en-US" sz="1200" dirty="0">
                <a:latin typeface="Arial"/>
                <a:cs typeface="Arial"/>
              </a:rPr>
              <a:t>. O </a:t>
            </a:r>
            <a:r>
              <a:rPr lang="en-US" sz="1200" dirty="0" err="1">
                <a:latin typeface="Arial"/>
                <a:cs typeface="Arial"/>
              </a:rPr>
              <a:t>jogador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terá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à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sua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disposição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uma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varinha</a:t>
            </a:r>
            <a:r>
              <a:rPr lang="en-US" sz="1200" dirty="0">
                <a:latin typeface="Arial"/>
                <a:cs typeface="Arial"/>
              </a:rPr>
              <a:t>  </a:t>
            </a:r>
            <a:r>
              <a:rPr lang="en-US" sz="1200" dirty="0" err="1">
                <a:latin typeface="Arial"/>
                <a:cs typeface="Arial"/>
              </a:rPr>
              <a:t>mágica</a:t>
            </a:r>
            <a:r>
              <a:rPr lang="en-US" sz="1200" dirty="0">
                <a:latin typeface="Arial"/>
                <a:cs typeface="Arial"/>
              </a:rPr>
              <a:t> com </a:t>
            </a:r>
            <a:r>
              <a:rPr lang="en-US" sz="1200" dirty="0" err="1">
                <a:latin typeface="Arial"/>
                <a:cs typeface="Arial"/>
              </a:rPr>
              <a:t>uma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luz</a:t>
            </a:r>
            <a:r>
              <a:rPr lang="en-US" sz="1200" dirty="0">
                <a:latin typeface="Arial"/>
                <a:cs typeface="Arial"/>
              </a:rPr>
              <a:t> de LED </a:t>
            </a:r>
            <a:r>
              <a:rPr lang="en-US" sz="1200" dirty="0" err="1">
                <a:latin typeface="Arial"/>
                <a:cs typeface="Arial"/>
              </a:rPr>
              <a:t>na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ponta</a:t>
            </a:r>
            <a:r>
              <a:rPr lang="en-US" sz="1200" dirty="0">
                <a:latin typeface="Arial"/>
                <a:cs typeface="Arial"/>
              </a:rPr>
              <a:t>, </a:t>
            </a:r>
            <a:r>
              <a:rPr lang="en-US" sz="1200" dirty="0" err="1">
                <a:latin typeface="Arial"/>
                <a:cs typeface="Arial"/>
              </a:rPr>
              <a:t>que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será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reconhecida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pelos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algoritmos</a:t>
            </a:r>
            <a:r>
              <a:rPr lang="en-US" sz="1200" dirty="0">
                <a:latin typeface="Arial"/>
                <a:cs typeface="Arial"/>
              </a:rPr>
              <a:t> e </a:t>
            </a:r>
            <a:r>
              <a:rPr lang="en-US" sz="1200" dirty="0" err="1">
                <a:latin typeface="Arial"/>
                <a:cs typeface="Arial"/>
              </a:rPr>
              <a:t>seus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movimentos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traduzidos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como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coordenadas</a:t>
            </a:r>
            <a:r>
              <a:rPr lang="en-US" sz="1200" dirty="0">
                <a:latin typeface="Arial"/>
                <a:cs typeface="Arial"/>
              </a:rPr>
              <a:t> de </a:t>
            </a:r>
            <a:r>
              <a:rPr lang="en-US" sz="1200" dirty="0" err="1">
                <a:latin typeface="Arial"/>
                <a:cs typeface="Arial"/>
              </a:rPr>
              <a:t>posição</a:t>
            </a:r>
            <a:r>
              <a:rPr lang="en-US" sz="1200" dirty="0">
                <a:latin typeface="Arial"/>
                <a:cs typeface="Arial"/>
              </a:rPr>
              <a:t> X e Y </a:t>
            </a:r>
            <a:r>
              <a:rPr lang="en-US" sz="1200" dirty="0" err="1">
                <a:latin typeface="Arial"/>
                <a:cs typeface="Arial"/>
              </a:rPr>
              <a:t>dentro</a:t>
            </a:r>
            <a:r>
              <a:rPr lang="en-US" sz="1200" dirty="0">
                <a:latin typeface="Arial"/>
                <a:cs typeface="Arial"/>
              </a:rPr>
              <a:t> do </a:t>
            </a:r>
            <a:r>
              <a:rPr lang="en-US" sz="1200" dirty="0" err="1">
                <a:latin typeface="Arial"/>
                <a:cs typeface="Arial"/>
              </a:rPr>
              <a:t>jogo</a:t>
            </a:r>
            <a:r>
              <a:rPr lang="en-US" sz="1200" dirty="0">
                <a:latin typeface="Arial"/>
                <a:cs typeface="Arial"/>
              </a:rPr>
              <a:t>. </a:t>
            </a:r>
            <a:r>
              <a:rPr lang="en-US" sz="1200" dirty="0" err="1">
                <a:latin typeface="Arial"/>
                <a:cs typeface="Arial"/>
              </a:rPr>
              <a:t>Basicamente</a:t>
            </a:r>
            <a:r>
              <a:rPr lang="en-US" sz="1200" dirty="0">
                <a:latin typeface="Arial"/>
                <a:cs typeface="Arial"/>
              </a:rPr>
              <a:t> a </a:t>
            </a:r>
            <a:r>
              <a:rPr lang="en-US" sz="1200" dirty="0" err="1">
                <a:latin typeface="Arial"/>
                <a:cs typeface="Arial"/>
              </a:rPr>
              <a:t>varinha</a:t>
            </a:r>
            <a:r>
              <a:rPr lang="en-US" sz="1200" dirty="0">
                <a:latin typeface="Arial"/>
                <a:cs typeface="Arial"/>
              </a:rPr>
              <a:t> tem o </a:t>
            </a:r>
            <a:r>
              <a:rPr lang="en-US" sz="1200" dirty="0" err="1">
                <a:latin typeface="Arial"/>
                <a:cs typeface="Arial"/>
              </a:rPr>
              <a:t>funcionamento</a:t>
            </a:r>
            <a:r>
              <a:rPr lang="en-US" sz="1200" dirty="0">
                <a:latin typeface="Arial"/>
                <a:cs typeface="Arial"/>
              </a:rPr>
              <a:t> de um mouse. </a:t>
            </a:r>
          </a:p>
          <a:p>
            <a:pPr algn="just"/>
            <a:r>
              <a:rPr lang="en-US" sz="1200" dirty="0" smtClean="0">
                <a:latin typeface="Arial"/>
                <a:cs typeface="Arial"/>
              </a:rPr>
              <a:t> </a:t>
            </a:r>
          </a:p>
        </p:txBody>
      </p:sp>
      <p:sp>
        <p:nvSpPr>
          <p:cNvPr id="18" name="Retângulo 17"/>
          <p:cNvSpPr/>
          <p:nvPr/>
        </p:nvSpPr>
        <p:spPr bwMode="auto">
          <a:xfrm>
            <a:off x="63476" y="8921080"/>
            <a:ext cx="4665116" cy="2880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b="1" dirty="0" smtClean="0">
                <a:latin typeface="Arial"/>
                <a:cs typeface="Arial"/>
              </a:rPr>
              <a:t>Objetivos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63476" y="9250923"/>
            <a:ext cx="4665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Arial"/>
                <a:cs typeface="Arial"/>
              </a:rPr>
              <a:t>O </a:t>
            </a:r>
            <a:r>
              <a:rPr lang="en-US" sz="1200" dirty="0" err="1" smtClean="0">
                <a:latin typeface="Arial"/>
                <a:cs typeface="Arial"/>
              </a:rPr>
              <a:t>Objetivo</a:t>
            </a:r>
            <a:r>
              <a:rPr lang="en-US" sz="1200" dirty="0" smtClean="0">
                <a:latin typeface="Arial"/>
                <a:cs typeface="Arial"/>
              </a:rPr>
              <a:t> do </a:t>
            </a:r>
            <a:r>
              <a:rPr lang="en-US" sz="1200" dirty="0" err="1">
                <a:latin typeface="Arial"/>
                <a:cs typeface="Arial"/>
              </a:rPr>
              <a:t>projeto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consiste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em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estudar</a:t>
            </a:r>
            <a:r>
              <a:rPr lang="en-US" sz="1200" dirty="0">
                <a:latin typeface="Arial"/>
                <a:cs typeface="Arial"/>
              </a:rPr>
              <a:t>, </a:t>
            </a:r>
            <a:r>
              <a:rPr lang="en-US" sz="1200" dirty="0" err="1">
                <a:latin typeface="Arial"/>
                <a:cs typeface="Arial"/>
              </a:rPr>
              <a:t>desenvolver</a:t>
            </a:r>
            <a:r>
              <a:rPr lang="en-US" sz="1200" dirty="0">
                <a:latin typeface="Arial"/>
                <a:cs typeface="Arial"/>
              </a:rPr>
              <a:t> e </a:t>
            </a:r>
            <a:r>
              <a:rPr lang="en-US" sz="1200" dirty="0" err="1">
                <a:latin typeface="Arial"/>
                <a:cs typeface="Arial"/>
              </a:rPr>
              <a:t>implementar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algoritmos</a:t>
            </a:r>
            <a:r>
              <a:rPr lang="en-US" sz="1200" dirty="0">
                <a:latin typeface="Arial"/>
                <a:cs typeface="Arial"/>
              </a:rPr>
              <a:t> de </a:t>
            </a:r>
            <a:r>
              <a:rPr lang="en-US" sz="1200" dirty="0" err="1">
                <a:latin typeface="Arial"/>
                <a:cs typeface="Arial"/>
              </a:rPr>
              <a:t>visão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computacional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para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processamento</a:t>
            </a:r>
            <a:r>
              <a:rPr lang="en-US" sz="1200" dirty="0">
                <a:latin typeface="Arial"/>
                <a:cs typeface="Arial"/>
              </a:rPr>
              <a:t> de </a:t>
            </a:r>
            <a:r>
              <a:rPr lang="en-US" sz="1200" dirty="0" err="1">
                <a:latin typeface="Arial"/>
                <a:cs typeface="Arial"/>
              </a:rPr>
              <a:t>imagens</a:t>
            </a:r>
            <a:r>
              <a:rPr lang="en-US" sz="1200" dirty="0">
                <a:latin typeface="Arial"/>
                <a:cs typeface="Arial"/>
              </a:rPr>
              <a:t>, com a </a:t>
            </a:r>
            <a:r>
              <a:rPr lang="en-US" sz="1200" dirty="0" err="1">
                <a:latin typeface="Arial"/>
                <a:cs typeface="Arial"/>
              </a:rPr>
              <a:t>finalidade</a:t>
            </a:r>
            <a:r>
              <a:rPr lang="en-US" sz="1200" dirty="0">
                <a:latin typeface="Arial"/>
                <a:cs typeface="Arial"/>
              </a:rPr>
              <a:t> de </a:t>
            </a:r>
            <a:r>
              <a:rPr lang="en-US" sz="1200" dirty="0" err="1">
                <a:latin typeface="Arial"/>
                <a:cs typeface="Arial"/>
              </a:rPr>
              <a:t>promover</a:t>
            </a:r>
            <a:r>
              <a:rPr lang="en-US" sz="1200" dirty="0">
                <a:latin typeface="Arial"/>
                <a:cs typeface="Arial"/>
              </a:rPr>
              <a:t> a </a:t>
            </a:r>
            <a:r>
              <a:rPr lang="en-US" sz="1200" dirty="0" err="1">
                <a:latin typeface="Arial"/>
                <a:cs typeface="Arial"/>
              </a:rPr>
              <a:t>interação</a:t>
            </a:r>
            <a:r>
              <a:rPr lang="en-US" sz="1200" dirty="0">
                <a:latin typeface="Arial"/>
                <a:cs typeface="Arial"/>
              </a:rPr>
              <a:t> do </a:t>
            </a:r>
            <a:r>
              <a:rPr lang="en-US" sz="1200" dirty="0" err="1">
                <a:latin typeface="Arial"/>
                <a:cs typeface="Arial"/>
              </a:rPr>
              <a:t>jogador</a:t>
            </a:r>
            <a:r>
              <a:rPr lang="en-US" sz="1200" dirty="0">
                <a:latin typeface="Arial"/>
                <a:cs typeface="Arial"/>
              </a:rPr>
              <a:t> com o </a:t>
            </a:r>
            <a:r>
              <a:rPr lang="en-US" sz="1200" dirty="0" err="1" smtClean="0">
                <a:latin typeface="Arial"/>
                <a:cs typeface="Arial"/>
              </a:rPr>
              <a:t>jogo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20" name="Retângulo 19"/>
          <p:cNvSpPr/>
          <p:nvPr/>
        </p:nvSpPr>
        <p:spPr bwMode="auto">
          <a:xfrm>
            <a:off x="63476" y="10361240"/>
            <a:ext cx="4665116" cy="2880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b="1" dirty="0" smtClean="0">
                <a:latin typeface="Arial"/>
                <a:cs typeface="Arial"/>
              </a:rPr>
              <a:t>Materiais e Bibliotecas</a:t>
            </a:r>
            <a:endParaRPr lang="pt-BR" sz="1200" b="1" dirty="0" smtClean="0">
              <a:latin typeface="Arial"/>
              <a:cs typeface="Arial"/>
            </a:endParaRPr>
          </a:p>
        </p:txBody>
      </p:sp>
      <p:sp>
        <p:nvSpPr>
          <p:cNvPr id="22" name="Retângulo 21"/>
          <p:cNvSpPr/>
          <p:nvPr/>
        </p:nvSpPr>
        <p:spPr bwMode="auto">
          <a:xfrm>
            <a:off x="4871224" y="2808312"/>
            <a:ext cx="4665116" cy="2880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b="1" dirty="0" err="1" smtClean="0">
                <a:latin typeface="Arial"/>
                <a:cs typeface="Arial"/>
              </a:rPr>
              <a:t>Jogabilidade</a:t>
            </a:r>
            <a:endParaRPr kumimoji="0" lang="pt-B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871224" y="3088432"/>
            <a:ext cx="46098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NimbusRomNo9L"/>
              </a:rPr>
              <a:t>Com a </a:t>
            </a:r>
            <a:r>
              <a:rPr lang="en-US" sz="1200" dirty="0" err="1">
                <a:latin typeface="NimbusRomNo9L"/>
              </a:rPr>
              <a:t>varinha</a:t>
            </a:r>
            <a:r>
              <a:rPr lang="en-US" sz="1200" dirty="0">
                <a:latin typeface="NimbusRomNo9L"/>
              </a:rPr>
              <a:t> </a:t>
            </a:r>
            <a:r>
              <a:rPr lang="en-US" sz="1200" dirty="0" err="1" smtClean="0">
                <a:latin typeface="NimbusRomNo9L"/>
              </a:rPr>
              <a:t>m</a:t>
            </a:r>
            <a:r>
              <a:rPr lang="en-US" sz="1200" dirty="0" err="1" smtClean="0">
                <a:latin typeface="NimbusRomNo9L"/>
              </a:rPr>
              <a:t>á</a:t>
            </a:r>
            <a:r>
              <a:rPr lang="en-US" sz="1200" dirty="0" err="1" smtClean="0">
                <a:latin typeface="NimbusRomNo9L"/>
              </a:rPr>
              <a:t>gica</a:t>
            </a:r>
            <a:r>
              <a:rPr lang="en-US" sz="1200" dirty="0" smtClean="0">
                <a:latin typeface="NimbusRomNo9L"/>
              </a:rPr>
              <a:t> </a:t>
            </a:r>
            <a:r>
              <a:rPr lang="en-US" sz="1200" dirty="0">
                <a:latin typeface="NimbusRomNo9L"/>
              </a:rPr>
              <a:t>o </a:t>
            </a:r>
            <a:r>
              <a:rPr lang="en-US" sz="1200" dirty="0" err="1">
                <a:latin typeface="NimbusRomNo9L"/>
              </a:rPr>
              <a:t>jogador</a:t>
            </a:r>
            <a:r>
              <a:rPr lang="en-US" sz="1200" dirty="0">
                <a:latin typeface="NimbusRomNo9L"/>
              </a:rPr>
              <a:t> </a:t>
            </a:r>
            <a:r>
              <a:rPr lang="en-US" sz="1200" dirty="0" err="1" smtClean="0">
                <a:latin typeface="NimbusRomNo9L"/>
              </a:rPr>
              <a:t>poder</a:t>
            </a:r>
            <a:r>
              <a:rPr lang="en-US" sz="1200" dirty="0" err="1" smtClean="0">
                <a:latin typeface="NimbusRomNo9L"/>
              </a:rPr>
              <a:t>á</a:t>
            </a:r>
            <a:r>
              <a:rPr lang="en-US" sz="1200" dirty="0" smtClean="0">
                <a:latin typeface="NimbusRomNo9L"/>
              </a:rPr>
              <a:t> </a:t>
            </a:r>
            <a:r>
              <a:rPr lang="en-US" sz="1200" dirty="0" err="1">
                <a:latin typeface="NimbusRomNo9L"/>
              </a:rPr>
              <a:t>interagir</a:t>
            </a:r>
            <a:r>
              <a:rPr lang="en-US" sz="1200" dirty="0">
                <a:latin typeface="NimbusRomNo9L"/>
              </a:rPr>
              <a:t> com </a:t>
            </a:r>
            <a:r>
              <a:rPr lang="en-US" sz="1200" dirty="0" err="1">
                <a:latin typeface="NimbusRomNo9L"/>
              </a:rPr>
              <a:t>os</a:t>
            </a:r>
            <a:r>
              <a:rPr lang="en-US" sz="1200" dirty="0">
                <a:latin typeface="NimbusRomNo9L"/>
              </a:rPr>
              <a:t> </a:t>
            </a:r>
            <a:r>
              <a:rPr lang="en-US" sz="1200" dirty="0" err="1">
                <a:latin typeface="NimbusRomNo9L"/>
              </a:rPr>
              <a:t>elementos</a:t>
            </a:r>
            <a:r>
              <a:rPr lang="en-US" sz="1200" dirty="0">
                <a:latin typeface="NimbusRomNo9L"/>
              </a:rPr>
              <a:t> </a:t>
            </a:r>
            <a:r>
              <a:rPr lang="en-US" sz="1200" dirty="0" err="1">
                <a:latin typeface="NimbusRomNo9L"/>
              </a:rPr>
              <a:t>dentro</a:t>
            </a:r>
            <a:r>
              <a:rPr lang="en-US" sz="1200" dirty="0">
                <a:latin typeface="NimbusRomNo9L"/>
              </a:rPr>
              <a:t> do </a:t>
            </a:r>
            <a:r>
              <a:rPr lang="en-US" sz="1200" dirty="0" err="1" smtClean="0">
                <a:latin typeface="NimbusRomNo9L"/>
              </a:rPr>
              <a:t>jogo</a:t>
            </a:r>
            <a:r>
              <a:rPr lang="en-US" sz="1200" dirty="0" smtClean="0">
                <a:latin typeface="NimbusRomNo9L"/>
              </a:rPr>
              <a:t>. </a:t>
            </a:r>
            <a:r>
              <a:rPr lang="en-US" sz="1200" dirty="0" err="1" smtClean="0">
                <a:latin typeface="NimbusRomNo9L"/>
              </a:rPr>
              <a:t>Ao</a:t>
            </a:r>
            <a:r>
              <a:rPr lang="en-US" sz="1200" dirty="0" smtClean="0">
                <a:latin typeface="NimbusRomNo9L"/>
              </a:rPr>
              <a:t> </a:t>
            </a:r>
            <a:r>
              <a:rPr lang="en-US" sz="1200" dirty="0" err="1">
                <a:latin typeface="NimbusRomNo9L"/>
              </a:rPr>
              <a:t>selecionar</a:t>
            </a:r>
            <a:r>
              <a:rPr lang="en-US" sz="1200" dirty="0">
                <a:latin typeface="NimbusRomNo9L"/>
              </a:rPr>
              <a:t> um </a:t>
            </a:r>
            <a:r>
              <a:rPr lang="en-US" sz="1200" dirty="0" err="1">
                <a:latin typeface="NimbusRomNo9L"/>
              </a:rPr>
              <a:t>poder</a:t>
            </a:r>
            <a:r>
              <a:rPr lang="en-US" sz="1200" dirty="0">
                <a:latin typeface="NimbusRomNo9L"/>
              </a:rPr>
              <a:t> a </a:t>
            </a:r>
            <a:r>
              <a:rPr lang="en-US" sz="1200" dirty="0" err="1">
                <a:latin typeface="NimbusRomNo9L"/>
              </a:rPr>
              <a:t>luz</a:t>
            </a:r>
            <a:r>
              <a:rPr lang="en-US" sz="1200" dirty="0">
                <a:latin typeface="NimbusRomNo9L"/>
              </a:rPr>
              <a:t> </a:t>
            </a:r>
            <a:r>
              <a:rPr lang="en-US" sz="1200" dirty="0" err="1">
                <a:latin typeface="NimbusRomNo9L"/>
              </a:rPr>
              <a:t>na</a:t>
            </a:r>
            <a:r>
              <a:rPr lang="en-US" sz="1200" dirty="0">
                <a:latin typeface="NimbusRomNo9L"/>
              </a:rPr>
              <a:t> </a:t>
            </a:r>
            <a:r>
              <a:rPr lang="en-US" sz="1200" dirty="0" err="1">
                <a:latin typeface="NimbusRomNo9L"/>
              </a:rPr>
              <a:t>ponta</a:t>
            </a:r>
            <a:r>
              <a:rPr lang="en-US" sz="1200" dirty="0">
                <a:latin typeface="NimbusRomNo9L"/>
              </a:rPr>
              <a:t> da </a:t>
            </a:r>
            <a:r>
              <a:rPr lang="en-US" sz="1200" dirty="0" err="1">
                <a:latin typeface="NimbusRomNo9L"/>
              </a:rPr>
              <a:t>varinha</a:t>
            </a:r>
            <a:r>
              <a:rPr lang="en-US" sz="1200" dirty="0">
                <a:latin typeface="NimbusRomNo9L"/>
              </a:rPr>
              <a:t> </a:t>
            </a:r>
            <a:r>
              <a:rPr lang="en-US" sz="1200" dirty="0" err="1" smtClean="0">
                <a:latin typeface="NimbusRomNo9L"/>
              </a:rPr>
              <a:t>ir</a:t>
            </a:r>
            <a:r>
              <a:rPr lang="en-US" sz="1200" dirty="0" err="1" smtClean="0">
                <a:latin typeface="NimbusRomNo9L"/>
              </a:rPr>
              <a:t>á</a:t>
            </a:r>
            <a:r>
              <a:rPr lang="en-US" sz="1200" dirty="0" smtClean="0">
                <a:latin typeface="NimbusRomNo9L"/>
              </a:rPr>
              <a:t> </a:t>
            </a:r>
            <a:r>
              <a:rPr lang="en-US" sz="1200" dirty="0" err="1">
                <a:latin typeface="NimbusRomNo9L"/>
              </a:rPr>
              <a:t>assumir</a:t>
            </a:r>
            <a:r>
              <a:rPr lang="en-US" sz="1200" dirty="0">
                <a:latin typeface="NimbusRomNo9L"/>
              </a:rPr>
              <a:t> a </a:t>
            </a:r>
            <a:r>
              <a:rPr lang="en-US" sz="1200" dirty="0" err="1">
                <a:latin typeface="NimbusRomNo9L"/>
              </a:rPr>
              <a:t>cor</a:t>
            </a:r>
            <a:r>
              <a:rPr lang="en-US" sz="1200" dirty="0">
                <a:latin typeface="NimbusRomNo9L"/>
              </a:rPr>
              <a:t> </a:t>
            </a:r>
            <a:r>
              <a:rPr lang="en-US" sz="1200" dirty="0" err="1">
                <a:latin typeface="NimbusRomNo9L"/>
              </a:rPr>
              <a:t>desse</a:t>
            </a:r>
            <a:r>
              <a:rPr lang="en-US" sz="1200" dirty="0">
                <a:latin typeface="NimbusRomNo9L"/>
              </a:rPr>
              <a:t> </a:t>
            </a:r>
            <a:r>
              <a:rPr lang="en-US" sz="1200" dirty="0" err="1">
                <a:latin typeface="NimbusRomNo9L"/>
              </a:rPr>
              <a:t>poder</a:t>
            </a:r>
            <a:r>
              <a:rPr lang="en-US" sz="1200" dirty="0">
                <a:latin typeface="NimbusRomNo9L"/>
              </a:rPr>
              <a:t>, </a:t>
            </a:r>
            <a:r>
              <a:rPr lang="en-US" sz="1200" dirty="0" err="1">
                <a:latin typeface="NimbusRomNo9L"/>
              </a:rPr>
              <a:t>indicando</a:t>
            </a:r>
            <a:r>
              <a:rPr lang="en-US" sz="1200" dirty="0">
                <a:latin typeface="NimbusRomNo9L"/>
              </a:rPr>
              <a:t> </a:t>
            </a:r>
            <a:r>
              <a:rPr lang="en-US" sz="1200" dirty="0" smtClean="0">
                <a:latin typeface="NimbusRomNo9L"/>
              </a:rPr>
              <a:t>se </a:t>
            </a:r>
            <a:r>
              <a:rPr lang="en-US" sz="1200" dirty="0" err="1" smtClean="0">
                <a:latin typeface="NimbusRomNo9L"/>
              </a:rPr>
              <a:t>ele</a:t>
            </a:r>
            <a:r>
              <a:rPr lang="en-US" sz="1200" dirty="0" smtClean="0">
                <a:latin typeface="NimbusRomNo9L"/>
              </a:rPr>
              <a:t> </a:t>
            </a:r>
            <a:r>
              <a:rPr lang="en-US" sz="1200" dirty="0" err="1">
                <a:latin typeface="NimbusRomNo9L"/>
              </a:rPr>
              <a:t>foi</a:t>
            </a:r>
            <a:r>
              <a:rPr lang="en-US" sz="1200" dirty="0">
                <a:latin typeface="NimbusRomNo9L"/>
              </a:rPr>
              <a:t> </a:t>
            </a:r>
            <a:r>
              <a:rPr lang="en-US" sz="1200" dirty="0" err="1">
                <a:latin typeface="NimbusRomNo9L"/>
              </a:rPr>
              <a:t>selecionado</a:t>
            </a:r>
            <a:r>
              <a:rPr lang="en-US" sz="1200" dirty="0">
                <a:latin typeface="NimbusRomNo9L"/>
              </a:rPr>
              <a:t> e </a:t>
            </a:r>
            <a:r>
              <a:rPr lang="en-US" sz="1200" dirty="0" err="1" smtClean="0">
                <a:latin typeface="NimbusRomNo9L"/>
              </a:rPr>
              <a:t>est</a:t>
            </a:r>
            <a:r>
              <a:rPr lang="en-US" sz="1200" dirty="0" err="1" smtClean="0">
                <a:latin typeface="NimbusRomNo9L"/>
              </a:rPr>
              <a:t>á</a:t>
            </a:r>
            <a:r>
              <a:rPr lang="en-US" sz="1200" dirty="0" smtClean="0">
                <a:latin typeface="NimbusRomNo9L"/>
              </a:rPr>
              <a:t> </a:t>
            </a:r>
            <a:r>
              <a:rPr lang="en-US" sz="1200" dirty="0" err="1">
                <a:latin typeface="NimbusRomNo9L"/>
              </a:rPr>
              <a:t>ativo</a:t>
            </a:r>
            <a:r>
              <a:rPr lang="en-US" sz="1200" dirty="0">
                <a:latin typeface="NimbusRomNo9L"/>
              </a:rPr>
              <a:t>. Se </a:t>
            </a:r>
            <a:r>
              <a:rPr lang="en-US" sz="1200" dirty="0" err="1" smtClean="0">
                <a:latin typeface="NimbusRomNo9L"/>
              </a:rPr>
              <a:t>não</a:t>
            </a:r>
            <a:r>
              <a:rPr lang="en-US" sz="1200" dirty="0" smtClean="0">
                <a:latin typeface="NimbusRomNo9L"/>
              </a:rPr>
              <a:t> </a:t>
            </a:r>
            <a:r>
              <a:rPr lang="en-US" sz="1200" dirty="0" err="1">
                <a:latin typeface="NimbusRomNo9L"/>
              </a:rPr>
              <a:t>houver</a:t>
            </a:r>
            <a:r>
              <a:rPr lang="en-US" sz="1200" dirty="0">
                <a:latin typeface="NimbusRomNo9L"/>
              </a:rPr>
              <a:t> </a:t>
            </a:r>
            <a:r>
              <a:rPr lang="en-US" sz="1200" dirty="0" err="1">
                <a:latin typeface="NimbusRomNo9L"/>
              </a:rPr>
              <a:t>luz</a:t>
            </a:r>
            <a:r>
              <a:rPr lang="en-US" sz="1200" dirty="0">
                <a:latin typeface="NimbusRomNo9L"/>
              </a:rPr>
              <a:t>, </a:t>
            </a:r>
            <a:r>
              <a:rPr lang="en-US" sz="1200" dirty="0" err="1">
                <a:latin typeface="NimbusRomNo9L"/>
              </a:rPr>
              <a:t>significa</a:t>
            </a:r>
            <a:r>
              <a:rPr lang="en-US" sz="1200" dirty="0">
                <a:latin typeface="NimbusRomNo9L"/>
              </a:rPr>
              <a:t> </a:t>
            </a:r>
            <a:r>
              <a:rPr lang="en-US" sz="1200" dirty="0" err="1">
                <a:latin typeface="NimbusRomNo9L"/>
              </a:rPr>
              <a:t>que</a:t>
            </a:r>
            <a:r>
              <a:rPr lang="en-US" sz="1200" dirty="0">
                <a:latin typeface="NimbusRomNo9L"/>
              </a:rPr>
              <a:t> a </a:t>
            </a:r>
            <a:r>
              <a:rPr lang="en-US" sz="1200" dirty="0" err="1" smtClean="0">
                <a:latin typeface="NimbusRomNo9L"/>
              </a:rPr>
              <a:t>sele</a:t>
            </a:r>
            <a:r>
              <a:rPr lang="en-US" sz="1200" dirty="0" err="1">
                <a:latin typeface="NimbusRomNo9L"/>
              </a:rPr>
              <a:t>ção</a:t>
            </a:r>
            <a:r>
              <a:rPr lang="en-US" sz="1200" dirty="0" smtClean="0">
                <a:latin typeface="NimbusRomNo9L"/>
              </a:rPr>
              <a:t> </a:t>
            </a:r>
            <a:r>
              <a:rPr lang="en-US" sz="1200" dirty="0">
                <a:latin typeface="NimbusRomNo9L"/>
              </a:rPr>
              <a:t>de </a:t>
            </a:r>
            <a:r>
              <a:rPr lang="en-US" sz="1200" dirty="0" err="1">
                <a:latin typeface="NimbusRomNo9L"/>
              </a:rPr>
              <a:t>poderes</a:t>
            </a:r>
            <a:r>
              <a:rPr lang="en-US" sz="1200" dirty="0">
                <a:latin typeface="NimbusRomNo9L"/>
              </a:rPr>
              <a:t> </a:t>
            </a:r>
            <a:r>
              <a:rPr lang="en-US" sz="1200" dirty="0" err="1" smtClean="0">
                <a:latin typeface="NimbusRomNo9L"/>
              </a:rPr>
              <a:t>est</a:t>
            </a:r>
            <a:r>
              <a:rPr lang="en-US" sz="1200" dirty="0" err="1" smtClean="0">
                <a:latin typeface="NimbusRomNo9L"/>
              </a:rPr>
              <a:t>á</a:t>
            </a:r>
            <a:r>
              <a:rPr lang="en-US" sz="1200" dirty="0" smtClean="0">
                <a:latin typeface="NimbusRomNo9L"/>
              </a:rPr>
              <a:t> </a:t>
            </a:r>
            <a:r>
              <a:rPr lang="en-US" sz="1200" dirty="0" err="1">
                <a:latin typeface="NimbusRomNo9L"/>
              </a:rPr>
              <a:t>desabilitada</a:t>
            </a:r>
            <a:r>
              <a:rPr lang="en-US" sz="1200" dirty="0">
                <a:latin typeface="NimbusRomNo9L"/>
              </a:rPr>
              <a:t> </a:t>
            </a:r>
            <a:r>
              <a:rPr lang="en-US" sz="1200" dirty="0" err="1">
                <a:latin typeface="NimbusRomNo9L"/>
              </a:rPr>
              <a:t>temporariamente</a:t>
            </a:r>
            <a:r>
              <a:rPr lang="en-US" sz="1200" dirty="0">
                <a:latin typeface="NimbusRomNo9L"/>
              </a:rPr>
              <a:t>. </a:t>
            </a:r>
            <a:r>
              <a:rPr lang="en-US" sz="1200" dirty="0" err="1">
                <a:latin typeface="NimbusRomNo9L"/>
              </a:rPr>
              <a:t>Caso</a:t>
            </a:r>
            <a:r>
              <a:rPr lang="en-US" sz="1200" dirty="0">
                <a:latin typeface="NimbusRomNo9L"/>
              </a:rPr>
              <a:t> a </a:t>
            </a:r>
            <a:r>
              <a:rPr lang="en-US" sz="1200" dirty="0" err="1">
                <a:latin typeface="NimbusRomNo9L"/>
              </a:rPr>
              <a:t>luz</a:t>
            </a:r>
            <a:r>
              <a:rPr lang="en-US" sz="1200" dirty="0">
                <a:latin typeface="NimbusRomNo9L"/>
              </a:rPr>
              <a:t> </a:t>
            </a:r>
            <a:r>
              <a:rPr lang="en-US" sz="1200" dirty="0" err="1">
                <a:latin typeface="NimbusRomNo9L"/>
              </a:rPr>
              <a:t>seja</a:t>
            </a:r>
            <a:r>
              <a:rPr lang="en-US" sz="1200" dirty="0">
                <a:latin typeface="NimbusRomNo9L"/>
              </a:rPr>
              <a:t> a </a:t>
            </a:r>
            <a:r>
              <a:rPr lang="en-US" sz="1200" dirty="0" err="1">
                <a:latin typeface="NimbusRomNo9L"/>
              </a:rPr>
              <a:t>cor</a:t>
            </a:r>
            <a:r>
              <a:rPr lang="en-US" sz="1200" dirty="0">
                <a:latin typeface="NimbusRomNo9L"/>
              </a:rPr>
              <a:t> </a:t>
            </a:r>
            <a:r>
              <a:rPr lang="en-US" sz="1200" dirty="0" err="1">
                <a:latin typeface="NimbusRomNo9L"/>
              </a:rPr>
              <a:t>branco</a:t>
            </a:r>
            <a:r>
              <a:rPr lang="en-US" sz="1200" dirty="0">
                <a:latin typeface="NimbusRomNo9L"/>
              </a:rPr>
              <a:t>, </a:t>
            </a:r>
            <a:r>
              <a:rPr lang="en-US" sz="1200" dirty="0" err="1" smtClean="0">
                <a:latin typeface="NimbusRomNo9L"/>
              </a:rPr>
              <a:t>então</a:t>
            </a:r>
            <a:r>
              <a:rPr lang="en-US" sz="1200" dirty="0" smtClean="0">
                <a:latin typeface="NimbusRomNo9L"/>
              </a:rPr>
              <a:t> </a:t>
            </a:r>
            <a:r>
              <a:rPr lang="en-US" sz="1200" dirty="0" err="1" smtClean="0">
                <a:latin typeface="NimbusRomNo9L"/>
              </a:rPr>
              <a:t>est</a:t>
            </a:r>
            <a:r>
              <a:rPr lang="en-US" sz="1200" dirty="0" err="1" smtClean="0">
                <a:latin typeface="NimbusRomNo9L"/>
              </a:rPr>
              <a:t>á</a:t>
            </a:r>
            <a:r>
              <a:rPr lang="en-US" sz="1200" dirty="0" smtClean="0">
                <a:latin typeface="NimbusRomNo9L"/>
              </a:rPr>
              <a:t> </a:t>
            </a:r>
            <a:r>
              <a:rPr lang="en-US" sz="1200" dirty="0" err="1" smtClean="0">
                <a:latin typeface="NimbusRomNo9L"/>
              </a:rPr>
              <a:t>dispon</a:t>
            </a:r>
            <a:r>
              <a:rPr lang="en-US" sz="1200" dirty="0" err="1" smtClean="0">
                <a:latin typeface="NimbusRomNo9L"/>
              </a:rPr>
              <a:t>í</a:t>
            </a:r>
            <a:r>
              <a:rPr lang="en-US" sz="1200" dirty="0" err="1" smtClean="0">
                <a:latin typeface="NimbusRomNo9L"/>
              </a:rPr>
              <a:t>vel</a:t>
            </a:r>
            <a:r>
              <a:rPr lang="en-US" sz="1200" dirty="0" smtClean="0">
                <a:latin typeface="NimbusRomNo9L"/>
              </a:rPr>
              <a:t> </a:t>
            </a:r>
            <a:r>
              <a:rPr lang="en-US" sz="1200" dirty="0" err="1">
                <a:latin typeface="NimbusRomNo9L"/>
              </a:rPr>
              <a:t>selecionar</a:t>
            </a:r>
            <a:r>
              <a:rPr lang="en-US" sz="1200" dirty="0">
                <a:latin typeface="NimbusRomNo9L"/>
              </a:rPr>
              <a:t> </a:t>
            </a:r>
            <a:r>
              <a:rPr lang="en-US" sz="1200" dirty="0" err="1">
                <a:latin typeface="NimbusRomNo9L"/>
              </a:rPr>
              <a:t>qualquer</a:t>
            </a:r>
            <a:r>
              <a:rPr lang="en-US" sz="1200" dirty="0">
                <a:latin typeface="NimbusRomNo9L"/>
              </a:rPr>
              <a:t> </a:t>
            </a:r>
            <a:r>
              <a:rPr lang="en-US" sz="1200" dirty="0" err="1">
                <a:latin typeface="NimbusRomNo9L"/>
              </a:rPr>
              <a:t>poder</a:t>
            </a:r>
            <a:r>
              <a:rPr lang="en-US" sz="1200" dirty="0">
                <a:latin typeface="NimbusRomNo9L"/>
              </a:rPr>
              <a:t>. </a:t>
            </a:r>
            <a:r>
              <a:rPr lang="en-US" sz="1200" dirty="0" smtClean="0">
                <a:latin typeface="NimbusRomNo9L"/>
              </a:rPr>
              <a:t>Para </a:t>
            </a:r>
            <a:r>
              <a:rPr lang="en-US" sz="1200" dirty="0" err="1">
                <a:latin typeface="NimbusRomNo9L"/>
              </a:rPr>
              <a:t>interagir</a:t>
            </a:r>
            <a:r>
              <a:rPr lang="en-US" sz="1200" dirty="0">
                <a:latin typeface="NimbusRomNo9L"/>
              </a:rPr>
              <a:t> com o </a:t>
            </a:r>
            <a:r>
              <a:rPr lang="en-US" sz="1200" dirty="0" err="1">
                <a:latin typeface="NimbusRomNo9L"/>
              </a:rPr>
              <a:t>jogo</a:t>
            </a:r>
            <a:r>
              <a:rPr lang="en-US" sz="1200" dirty="0">
                <a:latin typeface="NimbusRomNo9L"/>
              </a:rPr>
              <a:t>, </a:t>
            </a:r>
            <a:r>
              <a:rPr lang="en-US" sz="1200" dirty="0" err="1">
                <a:latin typeface="NimbusRomNo9L"/>
              </a:rPr>
              <a:t>basta</a:t>
            </a:r>
            <a:r>
              <a:rPr lang="en-US" sz="1200" dirty="0">
                <a:latin typeface="NimbusRomNo9L"/>
              </a:rPr>
              <a:t> mover a </a:t>
            </a:r>
            <a:r>
              <a:rPr lang="en-US" sz="1200" dirty="0" err="1">
                <a:latin typeface="NimbusRomNo9L"/>
              </a:rPr>
              <a:t>varinha</a:t>
            </a:r>
            <a:r>
              <a:rPr lang="en-US" sz="1200" dirty="0">
                <a:latin typeface="NimbusRomNo9L"/>
              </a:rPr>
              <a:t> </a:t>
            </a:r>
            <a:r>
              <a:rPr lang="en-US" sz="1200" dirty="0" err="1">
                <a:latin typeface="NimbusRomNo9L"/>
              </a:rPr>
              <a:t>em</a:t>
            </a:r>
            <a:r>
              <a:rPr lang="en-US" sz="1200" dirty="0">
                <a:latin typeface="NimbusRomNo9L"/>
              </a:rPr>
              <a:t> </a:t>
            </a:r>
            <a:r>
              <a:rPr lang="en-US" sz="1200" dirty="0" err="1">
                <a:latin typeface="NimbusRomNo9L"/>
              </a:rPr>
              <a:t>frente</a:t>
            </a:r>
            <a:r>
              <a:rPr lang="en-US" sz="1200" dirty="0">
                <a:latin typeface="NimbusRomNo9L"/>
              </a:rPr>
              <a:t> </a:t>
            </a:r>
            <a:r>
              <a:rPr lang="en-US" sz="1200" dirty="0">
                <a:latin typeface="NimbusRomNo9L"/>
              </a:rPr>
              <a:t>a</a:t>
            </a:r>
            <a:r>
              <a:rPr lang="en-US" sz="1200" dirty="0" smtClean="0">
                <a:latin typeface="NimbusRomNo9L"/>
              </a:rPr>
              <a:t> </a:t>
            </a:r>
            <a:r>
              <a:rPr lang="en-US" sz="1200" dirty="0" err="1" smtClean="0">
                <a:latin typeface="NimbusRomNo9L"/>
              </a:rPr>
              <a:t>tela</a:t>
            </a:r>
            <a:r>
              <a:rPr lang="en-US" sz="1200" dirty="0" smtClean="0">
                <a:latin typeface="NimbusRomNo9L"/>
              </a:rPr>
              <a:t> </a:t>
            </a:r>
            <a:r>
              <a:rPr lang="en-US" sz="1200" dirty="0">
                <a:latin typeface="NimbusRomNo9L"/>
              </a:rPr>
              <a:t>do </a:t>
            </a:r>
            <a:r>
              <a:rPr lang="en-US" sz="1200" dirty="0" err="1">
                <a:latin typeface="NimbusRomNo9L"/>
              </a:rPr>
              <a:t>computador</a:t>
            </a:r>
            <a:r>
              <a:rPr lang="en-US" sz="1200" dirty="0">
                <a:latin typeface="NimbusRomNo9L"/>
              </a:rPr>
              <a:t> e um </a:t>
            </a:r>
            <a:r>
              <a:rPr lang="en-US" sz="1200" dirty="0" smtClean="0">
                <a:latin typeface="NimbusRomNo9L"/>
              </a:rPr>
              <a:t>cursor </a:t>
            </a:r>
            <a:r>
              <a:rPr lang="en-US" sz="1200" dirty="0" err="1" smtClean="0">
                <a:latin typeface="NimbusRomNo9L"/>
              </a:rPr>
              <a:t>ir</a:t>
            </a:r>
            <a:r>
              <a:rPr lang="en-US" sz="1200" dirty="0" err="1" smtClean="0">
                <a:latin typeface="NimbusRomNo9L"/>
              </a:rPr>
              <a:t>á</a:t>
            </a:r>
            <a:r>
              <a:rPr lang="en-US" sz="1200" dirty="0" smtClean="0">
                <a:latin typeface="NimbusRomNo9L"/>
              </a:rPr>
              <a:t> </a:t>
            </a:r>
            <a:r>
              <a:rPr lang="en-US" sz="1200" dirty="0" err="1">
                <a:latin typeface="NimbusRomNo9L"/>
              </a:rPr>
              <a:t>indicar</a:t>
            </a:r>
            <a:r>
              <a:rPr lang="en-US" sz="1200" dirty="0">
                <a:latin typeface="NimbusRomNo9L"/>
              </a:rPr>
              <a:t> </a:t>
            </a:r>
            <a:r>
              <a:rPr lang="en-US" sz="1200" dirty="0" err="1">
                <a:latin typeface="NimbusRomNo9L"/>
              </a:rPr>
              <a:t>qual</a:t>
            </a:r>
            <a:r>
              <a:rPr lang="en-US" sz="1200" dirty="0">
                <a:latin typeface="NimbusRomNo9L"/>
              </a:rPr>
              <a:t> a </a:t>
            </a:r>
            <a:r>
              <a:rPr lang="en-US" sz="1200" dirty="0" err="1" smtClean="0">
                <a:latin typeface="NimbusRomNo9L"/>
              </a:rPr>
              <a:t>posição</a:t>
            </a:r>
            <a:r>
              <a:rPr lang="en-US" sz="1200" dirty="0" smtClean="0">
                <a:latin typeface="NimbusRomNo9L"/>
              </a:rPr>
              <a:t> </a:t>
            </a:r>
            <a:r>
              <a:rPr lang="en-US" sz="1200" dirty="0" err="1" smtClean="0">
                <a:latin typeface="NimbusRomNo9L"/>
              </a:rPr>
              <a:t>atual</a:t>
            </a:r>
            <a:r>
              <a:rPr lang="en-US" sz="1200" dirty="0" smtClean="0">
                <a:latin typeface="NimbusRomNo9L"/>
              </a:rPr>
              <a:t> </a:t>
            </a:r>
            <a:r>
              <a:rPr lang="en-US" sz="1200" dirty="0">
                <a:latin typeface="NimbusRomNo9L"/>
              </a:rPr>
              <a:t>da </a:t>
            </a:r>
            <a:r>
              <a:rPr lang="en-US" sz="1200" dirty="0" err="1">
                <a:latin typeface="NimbusRomNo9L"/>
              </a:rPr>
              <a:t>varinha</a:t>
            </a:r>
            <a:r>
              <a:rPr lang="en-US" sz="1200" dirty="0">
                <a:latin typeface="NimbusRomNo9L"/>
              </a:rPr>
              <a:t> </a:t>
            </a:r>
            <a:r>
              <a:rPr lang="en-US" sz="1200" dirty="0" err="1">
                <a:latin typeface="NimbusRomNo9L"/>
              </a:rPr>
              <a:t>dentro</a:t>
            </a:r>
            <a:r>
              <a:rPr lang="en-US" sz="1200" dirty="0">
                <a:latin typeface="NimbusRomNo9L"/>
              </a:rPr>
              <a:t> do </a:t>
            </a:r>
            <a:r>
              <a:rPr lang="en-US" sz="1200" dirty="0" err="1">
                <a:latin typeface="NimbusRomNo9L"/>
              </a:rPr>
              <a:t>jogo</a:t>
            </a:r>
            <a:r>
              <a:rPr lang="en-US" sz="1200" dirty="0">
                <a:latin typeface="NimbusRomNo9L"/>
              </a:rPr>
              <a:t>. Para </a:t>
            </a:r>
            <a:r>
              <a:rPr lang="en-US" sz="1200" dirty="0" err="1">
                <a:latin typeface="NimbusRomNo9L"/>
              </a:rPr>
              <a:t>selecionar</a:t>
            </a:r>
            <a:r>
              <a:rPr lang="en-US" sz="1200" dirty="0">
                <a:latin typeface="NimbusRomNo9L"/>
              </a:rPr>
              <a:t> o </a:t>
            </a:r>
            <a:r>
              <a:rPr lang="en-US" sz="1200" dirty="0" err="1">
                <a:latin typeface="NimbusRomNo9L"/>
              </a:rPr>
              <a:t>poder</a:t>
            </a:r>
            <a:r>
              <a:rPr lang="en-US" sz="1200" dirty="0">
                <a:latin typeface="NimbusRomNo9L"/>
              </a:rPr>
              <a:t> </a:t>
            </a:r>
            <a:r>
              <a:rPr lang="en-US" sz="1200" dirty="0" err="1">
                <a:latin typeface="NimbusRomNo9L"/>
              </a:rPr>
              <a:t>desejado</a:t>
            </a:r>
            <a:r>
              <a:rPr lang="en-US" sz="1200" dirty="0">
                <a:latin typeface="NimbusRomNo9L"/>
              </a:rPr>
              <a:t>, </a:t>
            </a:r>
            <a:r>
              <a:rPr lang="en-US" sz="1200" dirty="0" err="1" smtClean="0">
                <a:latin typeface="NimbusRomNo9L"/>
              </a:rPr>
              <a:t>é</a:t>
            </a:r>
            <a:r>
              <a:rPr lang="en-US" sz="1200" dirty="0" smtClean="0">
                <a:latin typeface="NimbusRomNo9L"/>
              </a:rPr>
              <a:t> </a:t>
            </a:r>
            <a:r>
              <a:rPr lang="en-US" sz="1200" dirty="0" err="1" smtClean="0">
                <a:latin typeface="NimbusRomNo9L"/>
              </a:rPr>
              <a:t>necess</a:t>
            </a:r>
            <a:r>
              <a:rPr lang="en-US" sz="1200" dirty="0" err="1" smtClean="0">
                <a:latin typeface="NimbusRomNo9L"/>
              </a:rPr>
              <a:t>á</a:t>
            </a:r>
            <a:r>
              <a:rPr lang="en-US" sz="1200" dirty="0" err="1" smtClean="0">
                <a:latin typeface="NimbusRomNo9L"/>
              </a:rPr>
              <a:t>rio</a:t>
            </a:r>
            <a:r>
              <a:rPr lang="en-US" sz="1200" dirty="0" smtClean="0">
                <a:latin typeface="NimbusRomNo9L"/>
              </a:rPr>
              <a:t> </a:t>
            </a:r>
            <a:r>
              <a:rPr lang="en-US" sz="1200" dirty="0" err="1">
                <a:latin typeface="NimbusRomNo9L"/>
              </a:rPr>
              <a:t>posicionar</a:t>
            </a:r>
            <a:r>
              <a:rPr lang="en-US" sz="1200" dirty="0">
                <a:latin typeface="NimbusRomNo9L"/>
              </a:rPr>
              <a:t> o cursor </a:t>
            </a:r>
            <a:r>
              <a:rPr lang="en-US" sz="1200" dirty="0" err="1">
                <a:latin typeface="NimbusRomNo9L"/>
              </a:rPr>
              <a:t>por</a:t>
            </a:r>
            <a:r>
              <a:rPr lang="en-US" sz="1200" dirty="0">
                <a:latin typeface="NimbusRomNo9L"/>
              </a:rPr>
              <a:t> </a:t>
            </a:r>
            <a:r>
              <a:rPr lang="en-US" sz="1200" dirty="0" err="1">
                <a:latin typeface="NimbusRomNo9L"/>
              </a:rPr>
              <a:t>dois</a:t>
            </a:r>
            <a:r>
              <a:rPr lang="en-US" sz="1200" dirty="0">
                <a:latin typeface="NimbusRomNo9L"/>
              </a:rPr>
              <a:t> </a:t>
            </a:r>
            <a:r>
              <a:rPr lang="en-US" sz="1200" dirty="0" err="1">
                <a:latin typeface="NimbusRomNo9L"/>
              </a:rPr>
              <a:t>segundos</a:t>
            </a:r>
            <a:r>
              <a:rPr lang="en-US" sz="1200" dirty="0">
                <a:latin typeface="NimbusRomNo9L"/>
              </a:rPr>
              <a:t> </a:t>
            </a:r>
            <a:r>
              <a:rPr lang="en-US" sz="1200" dirty="0" err="1">
                <a:latin typeface="NimbusRomNo9L"/>
              </a:rPr>
              <a:t>em</a:t>
            </a:r>
            <a:r>
              <a:rPr lang="en-US" sz="1200" dirty="0">
                <a:latin typeface="NimbusRomNo9L"/>
              </a:rPr>
              <a:t> </a:t>
            </a:r>
            <a:r>
              <a:rPr lang="en-US" sz="1200" dirty="0" err="1">
                <a:latin typeface="NimbusRomNo9L"/>
              </a:rPr>
              <a:t>cima</a:t>
            </a:r>
            <a:r>
              <a:rPr lang="en-US" sz="1200" dirty="0">
                <a:latin typeface="NimbusRomNo9L"/>
              </a:rPr>
              <a:t> </a:t>
            </a:r>
            <a:r>
              <a:rPr lang="en-US" sz="1200" dirty="0" err="1">
                <a:latin typeface="NimbusRomNo9L"/>
              </a:rPr>
              <a:t>desse</a:t>
            </a:r>
            <a:r>
              <a:rPr lang="en-US" sz="1200" dirty="0">
                <a:latin typeface="NimbusRomNo9L"/>
              </a:rPr>
              <a:t> </a:t>
            </a:r>
            <a:r>
              <a:rPr lang="en-US" sz="1200" dirty="0" err="1">
                <a:latin typeface="NimbusRomNo9L"/>
              </a:rPr>
              <a:t>poder</a:t>
            </a:r>
            <a:r>
              <a:rPr lang="en-US" sz="1200" dirty="0" smtClean="0">
                <a:latin typeface="NimbusRomNo9L"/>
              </a:rPr>
              <a:t>.</a:t>
            </a:r>
            <a:endParaRPr lang="en-US" sz="800" dirty="0"/>
          </a:p>
        </p:txBody>
      </p:sp>
      <p:sp>
        <p:nvSpPr>
          <p:cNvPr id="24" name="Retângulo 23"/>
          <p:cNvSpPr/>
          <p:nvPr/>
        </p:nvSpPr>
        <p:spPr bwMode="auto">
          <a:xfrm>
            <a:off x="4872608" y="5320680"/>
            <a:ext cx="4665116" cy="2880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b="1" dirty="0" smtClean="0">
                <a:latin typeface="Arial"/>
                <a:cs typeface="Arial"/>
              </a:rPr>
              <a:t>Resultados</a:t>
            </a:r>
            <a:endParaRPr kumimoji="0" lang="pt-B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4851123" y="5608712"/>
            <a:ext cx="4774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Arial"/>
                <a:cs typeface="Arial"/>
              </a:rPr>
              <a:t>Abaixo podemos observar a tela principal do jogo com indicadores:</a:t>
            </a:r>
            <a:endParaRPr lang="pt-BR" sz="1200" dirty="0">
              <a:latin typeface="Arial"/>
              <a:cs typeface="Arial"/>
            </a:endParaRPr>
          </a:p>
        </p:txBody>
      </p:sp>
      <p:sp>
        <p:nvSpPr>
          <p:cNvPr id="28" name="Retângulo 27"/>
          <p:cNvSpPr/>
          <p:nvPr/>
        </p:nvSpPr>
        <p:spPr bwMode="auto">
          <a:xfrm>
            <a:off x="4871224" y="9353128"/>
            <a:ext cx="4665116" cy="2880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b="1" dirty="0" smtClean="0">
                <a:latin typeface="Arial"/>
                <a:cs typeface="Arial"/>
              </a:rPr>
              <a:t>Referências Bibliográficas</a:t>
            </a:r>
            <a:endParaRPr kumimoji="0" lang="pt-B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4871224" y="9693274"/>
            <a:ext cx="4609896" cy="311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 err="1">
                <a:latin typeface="Arial"/>
                <a:cs typeface="Arial"/>
              </a:rPr>
              <a:t>Cavalcanti</a:t>
            </a:r>
            <a:r>
              <a:rPr lang="en-US" sz="1050" dirty="0">
                <a:latin typeface="Arial"/>
                <a:cs typeface="Arial"/>
              </a:rPr>
              <a:t>, J. </a:t>
            </a:r>
            <a:r>
              <a:rPr lang="en-US" sz="1050" dirty="0" err="1">
                <a:latin typeface="Arial"/>
                <a:cs typeface="Arial"/>
              </a:rPr>
              <a:t>Disciplina</a:t>
            </a:r>
            <a:r>
              <a:rPr lang="en-US" sz="1050" dirty="0">
                <a:latin typeface="Arial"/>
                <a:cs typeface="Arial"/>
              </a:rPr>
              <a:t> de </a:t>
            </a:r>
            <a:r>
              <a:rPr lang="en-US" sz="1050" dirty="0" err="1" smtClean="0">
                <a:latin typeface="Arial"/>
                <a:cs typeface="Arial"/>
              </a:rPr>
              <a:t>computa</a:t>
            </a:r>
            <a:r>
              <a:rPr lang="en-US" sz="1050" dirty="0" err="1" smtClean="0">
                <a:latin typeface="Arial"/>
                <a:cs typeface="Arial"/>
              </a:rPr>
              <a:t>ção</a:t>
            </a:r>
            <a:r>
              <a:rPr lang="en-US" sz="1050" dirty="0" smtClean="0">
                <a:latin typeface="Arial"/>
                <a:cs typeface="Arial"/>
              </a:rPr>
              <a:t> </a:t>
            </a:r>
            <a:r>
              <a:rPr lang="en-US" sz="1050" dirty="0" err="1" smtClean="0">
                <a:latin typeface="Arial"/>
                <a:cs typeface="Arial"/>
              </a:rPr>
              <a:t>gr</a:t>
            </a:r>
            <a:r>
              <a:rPr lang="en-US" sz="1050" dirty="0" err="1" smtClean="0">
                <a:latin typeface="Arial"/>
                <a:cs typeface="Arial"/>
              </a:rPr>
              <a:t>á</a:t>
            </a:r>
            <a:r>
              <a:rPr lang="en-US" sz="1050" dirty="0" err="1" smtClean="0">
                <a:latin typeface="Arial"/>
                <a:cs typeface="Arial"/>
              </a:rPr>
              <a:t>fica</a:t>
            </a:r>
            <a:r>
              <a:rPr lang="en-US" sz="1050" dirty="0">
                <a:latin typeface="Arial"/>
                <a:cs typeface="Arial"/>
              </a:rPr>
              <a:t>. http://</a:t>
            </a:r>
            <a:r>
              <a:rPr lang="en-US" sz="1050" dirty="0" err="1">
                <a:latin typeface="Arial"/>
                <a:cs typeface="Arial"/>
              </a:rPr>
              <a:t>www.univasf.edu.br</a:t>
            </a:r>
            <a:r>
              <a:rPr lang="en-US" sz="1050" dirty="0">
                <a:latin typeface="Arial"/>
                <a:cs typeface="Arial"/>
              </a:rPr>
              <a:t>/ </a:t>
            </a:r>
            <a:r>
              <a:rPr lang="en-US" sz="1050" dirty="0" smtClean="0">
                <a:latin typeface="Arial"/>
                <a:cs typeface="Arial"/>
              </a:rPr>
              <a:t>̃</a:t>
            </a:r>
            <a:r>
              <a:rPr lang="en-US" sz="1050" dirty="0" err="1" smtClean="0">
                <a:latin typeface="Arial"/>
                <a:cs typeface="Arial"/>
              </a:rPr>
              <a:t>jorge.cavalcanti</a:t>
            </a:r>
            <a:r>
              <a:rPr lang="en-US" sz="1050" dirty="0">
                <a:latin typeface="Arial"/>
                <a:cs typeface="Arial"/>
              </a:rPr>
              <a:t>/comput_graf06_Cores.pdf. </a:t>
            </a:r>
            <a:endParaRPr lang="en-US" sz="1050" dirty="0" smtClean="0">
              <a:latin typeface="Arial"/>
              <a:cs typeface="Arial"/>
            </a:endParaRPr>
          </a:p>
          <a:p>
            <a:pPr algn="just"/>
            <a:endParaRPr lang="en-US" sz="600" dirty="0">
              <a:latin typeface="Arial"/>
              <a:cs typeface="Arial"/>
            </a:endParaRPr>
          </a:p>
          <a:p>
            <a:pPr algn="just"/>
            <a:r>
              <a:rPr lang="en-US" sz="1050" dirty="0" err="1" smtClean="0">
                <a:latin typeface="Arial"/>
                <a:cs typeface="Arial"/>
              </a:rPr>
              <a:t>Conci</a:t>
            </a:r>
            <a:r>
              <a:rPr lang="en-US" sz="1050" dirty="0" smtClean="0">
                <a:latin typeface="Arial"/>
                <a:cs typeface="Arial"/>
              </a:rPr>
              <a:t>, A., </a:t>
            </a:r>
            <a:r>
              <a:rPr lang="en-US" sz="1050" dirty="0" err="1" smtClean="0">
                <a:latin typeface="Arial"/>
                <a:cs typeface="Arial"/>
              </a:rPr>
              <a:t>Azevedo</a:t>
            </a:r>
            <a:r>
              <a:rPr lang="en-US" sz="1050" dirty="0" smtClean="0">
                <a:latin typeface="Arial"/>
                <a:cs typeface="Arial"/>
              </a:rPr>
              <a:t>, E., and </a:t>
            </a:r>
            <a:r>
              <a:rPr lang="en-US" sz="1050" dirty="0" err="1" smtClean="0">
                <a:latin typeface="Arial"/>
                <a:cs typeface="Arial"/>
              </a:rPr>
              <a:t>Leta</a:t>
            </a:r>
            <a:r>
              <a:rPr lang="en-US" sz="1050" dirty="0" smtClean="0">
                <a:latin typeface="Arial"/>
                <a:cs typeface="Arial"/>
              </a:rPr>
              <a:t>, F. R. </a:t>
            </a:r>
            <a:r>
              <a:rPr lang="en-US" sz="1050" dirty="0" err="1" smtClean="0">
                <a:latin typeface="Arial"/>
                <a:cs typeface="Arial"/>
              </a:rPr>
              <a:t>Computa</a:t>
            </a:r>
            <a:r>
              <a:rPr lang="en-US" sz="1050" dirty="0" err="1">
                <a:latin typeface="Arial"/>
                <a:cs typeface="Arial"/>
              </a:rPr>
              <a:t>ção</a:t>
            </a:r>
            <a:r>
              <a:rPr lang="en-US" sz="1050" dirty="0" smtClean="0">
                <a:latin typeface="Arial"/>
                <a:cs typeface="Arial"/>
              </a:rPr>
              <a:t> </a:t>
            </a:r>
            <a:r>
              <a:rPr lang="en-US" sz="1050" dirty="0" err="1" smtClean="0">
                <a:latin typeface="Arial"/>
                <a:cs typeface="Arial"/>
              </a:rPr>
              <a:t>gr</a:t>
            </a:r>
            <a:r>
              <a:rPr lang="en-US" sz="1050" dirty="0" err="1" smtClean="0">
                <a:latin typeface="Arial"/>
                <a:cs typeface="Arial"/>
              </a:rPr>
              <a:t>á</a:t>
            </a:r>
            <a:r>
              <a:rPr lang="en-US" sz="1050" dirty="0" err="1" smtClean="0">
                <a:latin typeface="Arial"/>
                <a:cs typeface="Arial"/>
              </a:rPr>
              <a:t>fica</a:t>
            </a:r>
            <a:r>
              <a:rPr lang="en-US" sz="1050" dirty="0" smtClean="0">
                <a:latin typeface="Arial"/>
                <a:cs typeface="Arial"/>
              </a:rPr>
              <a:t>. http:// </a:t>
            </a:r>
            <a:r>
              <a:rPr lang="en-US" sz="1050" dirty="0" err="1" smtClean="0">
                <a:latin typeface="Arial"/>
                <a:cs typeface="Arial"/>
              </a:rPr>
              <a:t>computacaografica.ic.uff.br</a:t>
            </a:r>
            <a:r>
              <a:rPr lang="en-US" sz="1050" dirty="0" smtClean="0">
                <a:latin typeface="Arial"/>
                <a:cs typeface="Arial"/>
              </a:rPr>
              <a:t>/transparenciasvol2cap4.pdf. </a:t>
            </a:r>
          </a:p>
          <a:p>
            <a:pPr algn="just"/>
            <a:endParaRPr lang="en-US" dirty="0" smtClean="0">
              <a:latin typeface="Arial"/>
              <a:cs typeface="Arial"/>
            </a:endParaRPr>
          </a:p>
          <a:p>
            <a:pPr algn="just"/>
            <a:r>
              <a:rPr lang="en-US" sz="1050" dirty="0" smtClean="0">
                <a:latin typeface="Arial"/>
                <a:cs typeface="Arial"/>
              </a:rPr>
              <a:t>Cook, J. D. (2009). Three algorithms for converting color to </a:t>
            </a:r>
            <a:r>
              <a:rPr lang="en-US" sz="1050" dirty="0" err="1" smtClean="0">
                <a:latin typeface="Arial"/>
                <a:cs typeface="Arial"/>
              </a:rPr>
              <a:t>grayscale</a:t>
            </a:r>
            <a:r>
              <a:rPr lang="en-US" sz="1050" dirty="0" smtClean="0">
                <a:latin typeface="Arial"/>
                <a:cs typeface="Arial"/>
              </a:rPr>
              <a:t>. http://</a:t>
            </a:r>
            <a:r>
              <a:rPr lang="en-US" sz="1050" dirty="0" err="1" smtClean="0">
                <a:latin typeface="Arial"/>
                <a:cs typeface="Arial"/>
              </a:rPr>
              <a:t>www.johndcook.com</a:t>
            </a:r>
            <a:r>
              <a:rPr lang="en-US" sz="1050" dirty="0" smtClean="0">
                <a:latin typeface="Arial"/>
                <a:cs typeface="Arial"/>
              </a:rPr>
              <a:t>/blog/2009/08/24/ algorithms-convert-color-</a:t>
            </a:r>
            <a:r>
              <a:rPr lang="en-US" sz="1050" dirty="0" err="1" smtClean="0">
                <a:latin typeface="Arial"/>
                <a:cs typeface="Arial"/>
              </a:rPr>
              <a:t>grayscale</a:t>
            </a:r>
            <a:r>
              <a:rPr lang="en-US" sz="1050" dirty="0" smtClean="0">
                <a:latin typeface="Arial"/>
                <a:cs typeface="Arial"/>
              </a:rPr>
              <a:t>/. </a:t>
            </a:r>
          </a:p>
          <a:p>
            <a:pPr algn="just"/>
            <a:endParaRPr lang="en-US" dirty="0">
              <a:latin typeface="Arial"/>
              <a:cs typeface="Arial"/>
            </a:endParaRPr>
          </a:p>
          <a:p>
            <a:pPr algn="just"/>
            <a:r>
              <a:rPr lang="en-US" sz="1050" dirty="0" smtClean="0">
                <a:latin typeface="Arial"/>
                <a:cs typeface="Arial"/>
              </a:rPr>
              <a:t>E, A., A, C., and R, L. F. (2009). </a:t>
            </a:r>
            <a:r>
              <a:rPr lang="en-US" sz="1050" i="1" dirty="0" err="1" smtClean="0">
                <a:latin typeface="Arial"/>
                <a:cs typeface="Arial"/>
              </a:rPr>
              <a:t>Computa</a:t>
            </a:r>
            <a:r>
              <a:rPr lang="en-US" sz="1050" dirty="0" err="1">
                <a:latin typeface="Arial"/>
                <a:cs typeface="Arial"/>
              </a:rPr>
              <a:t>ção</a:t>
            </a:r>
            <a:r>
              <a:rPr lang="en-US" sz="1050" i="1" dirty="0" smtClean="0">
                <a:latin typeface="Arial"/>
                <a:cs typeface="Arial"/>
              </a:rPr>
              <a:t> </a:t>
            </a:r>
            <a:r>
              <a:rPr lang="en-US" sz="1050" i="1" dirty="0" err="1" smtClean="0">
                <a:latin typeface="Arial"/>
                <a:cs typeface="Arial"/>
              </a:rPr>
              <a:t>Gr</a:t>
            </a:r>
            <a:r>
              <a:rPr lang="en-US" sz="1050" i="1" dirty="0" err="1" smtClean="0">
                <a:latin typeface="Arial"/>
                <a:cs typeface="Arial"/>
              </a:rPr>
              <a:t>á</a:t>
            </a:r>
            <a:r>
              <a:rPr lang="en-US" sz="1050" i="1" dirty="0" err="1" smtClean="0">
                <a:latin typeface="Arial"/>
                <a:cs typeface="Arial"/>
              </a:rPr>
              <a:t>fica</a:t>
            </a:r>
            <a:r>
              <a:rPr lang="en-US" sz="1050" i="1" dirty="0" smtClean="0">
                <a:latin typeface="Arial"/>
                <a:cs typeface="Arial"/>
              </a:rPr>
              <a:t>: </a:t>
            </a:r>
            <a:r>
              <a:rPr lang="en-US" sz="1050" i="1" dirty="0" err="1" smtClean="0">
                <a:latin typeface="Arial"/>
                <a:cs typeface="Arial"/>
              </a:rPr>
              <a:t>teoria</a:t>
            </a:r>
            <a:r>
              <a:rPr lang="en-US" sz="1050" i="1" dirty="0" smtClean="0">
                <a:latin typeface="Arial"/>
                <a:cs typeface="Arial"/>
              </a:rPr>
              <a:t> e </a:t>
            </a:r>
            <a:r>
              <a:rPr lang="en-US" sz="1050" i="1" dirty="0" err="1" smtClean="0">
                <a:latin typeface="Arial"/>
                <a:cs typeface="Arial"/>
              </a:rPr>
              <a:t>pr</a:t>
            </a:r>
            <a:r>
              <a:rPr lang="en-US" sz="1050" i="1" dirty="0" err="1" smtClean="0">
                <a:latin typeface="Arial"/>
                <a:cs typeface="Arial"/>
              </a:rPr>
              <a:t>á</a:t>
            </a:r>
            <a:r>
              <a:rPr lang="en-US" sz="1050" i="1" dirty="0" err="1" smtClean="0">
                <a:latin typeface="Arial"/>
                <a:cs typeface="Arial"/>
              </a:rPr>
              <a:t>tica</a:t>
            </a:r>
            <a:r>
              <a:rPr lang="en-US" sz="1050" dirty="0" smtClean="0">
                <a:latin typeface="Arial"/>
                <a:cs typeface="Arial"/>
              </a:rPr>
              <a:t>, volume 2. Campus.</a:t>
            </a:r>
          </a:p>
          <a:p>
            <a:pPr algn="just"/>
            <a:endParaRPr lang="en-US" sz="600" dirty="0" smtClean="0">
              <a:latin typeface="Arial"/>
              <a:cs typeface="Arial"/>
            </a:endParaRPr>
          </a:p>
          <a:p>
            <a:pPr algn="just"/>
            <a:r>
              <a:rPr lang="en-US" sz="1050" dirty="0" err="1" smtClean="0">
                <a:latin typeface="Arial"/>
                <a:cs typeface="Arial"/>
              </a:rPr>
              <a:t>Marengoni</a:t>
            </a:r>
            <a:r>
              <a:rPr lang="en-US" sz="1050" dirty="0" smtClean="0">
                <a:latin typeface="Arial"/>
                <a:cs typeface="Arial"/>
              </a:rPr>
              <a:t>, M. and </a:t>
            </a:r>
            <a:r>
              <a:rPr lang="en-US" sz="1050" dirty="0" err="1" smtClean="0">
                <a:latin typeface="Arial"/>
                <a:cs typeface="Arial"/>
              </a:rPr>
              <a:t>Stringhini</a:t>
            </a:r>
            <a:r>
              <a:rPr lang="en-US" sz="1050" dirty="0" smtClean="0">
                <a:latin typeface="Arial"/>
                <a:cs typeface="Arial"/>
              </a:rPr>
              <a:t>, D. Tutorial: </a:t>
            </a:r>
            <a:r>
              <a:rPr lang="en-US" sz="1050" dirty="0" err="1" smtClean="0">
                <a:latin typeface="Arial"/>
                <a:cs typeface="Arial"/>
              </a:rPr>
              <a:t>Introdu</a:t>
            </a:r>
            <a:r>
              <a:rPr lang="en-US" sz="1050" dirty="0" err="1">
                <a:latin typeface="Arial"/>
                <a:cs typeface="Arial"/>
              </a:rPr>
              <a:t>ção</a:t>
            </a:r>
            <a:r>
              <a:rPr lang="en-US" sz="1050" dirty="0" smtClean="0">
                <a:latin typeface="Arial"/>
                <a:cs typeface="Arial"/>
              </a:rPr>
              <a:t> </a:t>
            </a:r>
            <a:r>
              <a:rPr lang="en-US" sz="1050" dirty="0" err="1" smtClean="0">
                <a:latin typeface="Arial"/>
                <a:cs typeface="Arial"/>
              </a:rPr>
              <a:t>à</a:t>
            </a:r>
            <a:r>
              <a:rPr lang="en-US" sz="1050" dirty="0" smtClean="0">
                <a:latin typeface="Arial"/>
                <a:cs typeface="Arial"/>
              </a:rPr>
              <a:t> </a:t>
            </a:r>
            <a:r>
              <a:rPr lang="en-US" sz="1050" dirty="0" err="1" smtClean="0">
                <a:latin typeface="Arial"/>
                <a:cs typeface="Arial"/>
              </a:rPr>
              <a:t>vis</a:t>
            </a:r>
            <a:r>
              <a:rPr lang="en-US" sz="1050" dirty="0" err="1" smtClean="0">
                <a:latin typeface="Arial"/>
                <a:cs typeface="Arial"/>
              </a:rPr>
              <a:t>ã</a:t>
            </a:r>
            <a:r>
              <a:rPr lang="en-US" sz="1050" dirty="0" err="1" smtClean="0">
                <a:latin typeface="Arial"/>
                <a:cs typeface="Arial"/>
              </a:rPr>
              <a:t>o</a:t>
            </a:r>
            <a:r>
              <a:rPr lang="en-US" sz="1050" dirty="0" smtClean="0">
                <a:latin typeface="Arial"/>
                <a:cs typeface="Arial"/>
              </a:rPr>
              <a:t> </a:t>
            </a:r>
            <a:r>
              <a:rPr lang="en-US" sz="1050" dirty="0" err="1" smtClean="0">
                <a:latin typeface="Arial"/>
                <a:cs typeface="Arial"/>
              </a:rPr>
              <a:t>computacional</a:t>
            </a:r>
            <a:r>
              <a:rPr lang="en-US" sz="1050" dirty="0" smtClean="0">
                <a:latin typeface="Arial"/>
                <a:cs typeface="Arial"/>
              </a:rPr>
              <a:t> us- </a:t>
            </a:r>
            <a:r>
              <a:rPr lang="en-US" sz="1050" dirty="0" err="1" smtClean="0">
                <a:latin typeface="Arial"/>
                <a:cs typeface="Arial"/>
              </a:rPr>
              <a:t>ando</a:t>
            </a:r>
            <a:r>
              <a:rPr lang="en-US" sz="1050" dirty="0" smtClean="0">
                <a:latin typeface="Arial"/>
                <a:cs typeface="Arial"/>
              </a:rPr>
              <a:t> </a:t>
            </a:r>
            <a:r>
              <a:rPr lang="en-US" sz="1050" dirty="0" err="1" smtClean="0">
                <a:latin typeface="Arial"/>
                <a:cs typeface="Arial"/>
              </a:rPr>
              <a:t>opencv</a:t>
            </a:r>
            <a:r>
              <a:rPr lang="en-US" sz="1050" dirty="0" smtClean="0">
                <a:latin typeface="Arial"/>
                <a:cs typeface="Arial"/>
              </a:rPr>
              <a:t>. http://</a:t>
            </a:r>
            <a:r>
              <a:rPr lang="en-US" sz="1050" dirty="0" err="1" smtClean="0">
                <a:latin typeface="Arial"/>
                <a:cs typeface="Arial"/>
              </a:rPr>
              <a:t>seer.ufrgs.br</a:t>
            </a:r>
            <a:r>
              <a:rPr lang="en-US" sz="1050" dirty="0" smtClean="0">
                <a:latin typeface="Arial"/>
                <a:cs typeface="Arial"/>
              </a:rPr>
              <a:t>/</a:t>
            </a:r>
            <a:r>
              <a:rPr lang="en-US" sz="1050" dirty="0" err="1" smtClean="0">
                <a:latin typeface="Arial"/>
                <a:cs typeface="Arial"/>
              </a:rPr>
              <a:t>rita</a:t>
            </a:r>
            <a:r>
              <a:rPr lang="en-US" sz="1050" dirty="0" smtClean="0">
                <a:latin typeface="Arial"/>
                <a:cs typeface="Arial"/>
              </a:rPr>
              <a:t>/article/</a:t>
            </a:r>
            <a:r>
              <a:rPr lang="en-US" sz="1050" dirty="0" err="1" smtClean="0">
                <a:latin typeface="Arial"/>
                <a:cs typeface="Arial"/>
              </a:rPr>
              <a:t>viewFile</a:t>
            </a:r>
            <a:r>
              <a:rPr lang="en-US" sz="1050" dirty="0" smtClean="0">
                <a:latin typeface="Arial"/>
                <a:cs typeface="Arial"/>
              </a:rPr>
              <a:t>/</a:t>
            </a:r>
            <a:r>
              <a:rPr lang="en-US" sz="1050" dirty="0" err="1" smtClean="0">
                <a:latin typeface="Arial"/>
                <a:cs typeface="Arial"/>
              </a:rPr>
              <a:t>rita</a:t>
            </a:r>
            <a:r>
              <a:rPr lang="en-US" sz="1050" dirty="0" smtClean="0">
                <a:latin typeface="Arial"/>
                <a:cs typeface="Arial"/>
              </a:rPr>
              <a:t>_ v16_n1_p125/7289.</a:t>
            </a:r>
          </a:p>
          <a:p>
            <a:pPr algn="just"/>
            <a:endParaRPr lang="en-US" dirty="0">
              <a:latin typeface="Arial"/>
              <a:cs typeface="Arial"/>
            </a:endParaRPr>
          </a:p>
          <a:p>
            <a:pPr algn="just"/>
            <a:r>
              <a:rPr lang="en-US" sz="1050" dirty="0" smtClean="0">
                <a:latin typeface="Arial"/>
                <a:cs typeface="Arial"/>
              </a:rPr>
              <a:t>Parker, J. R. (2011). </a:t>
            </a:r>
            <a:r>
              <a:rPr lang="en-US" sz="1050" i="1" dirty="0" smtClean="0">
                <a:latin typeface="Arial"/>
                <a:cs typeface="Arial"/>
              </a:rPr>
              <a:t>Algorithms for Image Processing and Computer Vision</a:t>
            </a:r>
            <a:r>
              <a:rPr lang="en-US" sz="1050" dirty="0" smtClean="0">
                <a:latin typeface="Arial"/>
                <a:cs typeface="Arial"/>
              </a:rPr>
              <a:t>. Wiley Publishing, Inc., 10475 </a:t>
            </a:r>
            <a:r>
              <a:rPr lang="en-US" sz="1050" dirty="0" err="1" smtClean="0">
                <a:latin typeface="Arial"/>
                <a:cs typeface="Arial"/>
              </a:rPr>
              <a:t>Crosspoint</a:t>
            </a:r>
            <a:r>
              <a:rPr lang="en-US" sz="1050" dirty="0" smtClean="0">
                <a:latin typeface="Arial"/>
                <a:cs typeface="Arial"/>
              </a:rPr>
              <a:t> Boulevard. Indianapolis, IN 46256, 2nd edition. </a:t>
            </a:r>
          </a:p>
        </p:txBody>
      </p:sp>
      <p:sp>
        <p:nvSpPr>
          <p:cNvPr id="34" name="Retângulo 33"/>
          <p:cNvSpPr/>
          <p:nvPr/>
        </p:nvSpPr>
        <p:spPr bwMode="auto">
          <a:xfrm>
            <a:off x="4872608" y="7912968"/>
            <a:ext cx="4665116" cy="2880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b="1" dirty="0" smtClean="0">
                <a:latin typeface="Arial"/>
                <a:cs typeface="Arial"/>
              </a:rPr>
              <a:t>Conclusão</a:t>
            </a:r>
            <a:endParaRPr kumimoji="0" lang="pt-B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4879441" y="8242811"/>
            <a:ext cx="4601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 smtClean="0">
                <a:latin typeface="Arial"/>
                <a:cs typeface="Arial"/>
              </a:rPr>
              <a:t>O Estudo de algoritmos e t</a:t>
            </a:r>
            <a:r>
              <a:rPr lang="pt-BR" sz="1200" dirty="0" smtClean="0">
                <a:latin typeface="Arial"/>
                <a:cs typeface="Arial"/>
              </a:rPr>
              <a:t>écnicas da Visão Computacional aplicados na prática contribui para nosso aprendizado, no desenvolvimento de novas habilidades no que se refere a buscar soluções </a:t>
            </a:r>
            <a:r>
              <a:rPr lang="pt-BR" sz="1200" smtClean="0">
                <a:latin typeface="Arial"/>
                <a:cs typeface="Arial"/>
              </a:rPr>
              <a:t>que integram </a:t>
            </a:r>
            <a:r>
              <a:rPr lang="pt-BR" sz="1200" dirty="0" smtClean="0">
                <a:latin typeface="Arial"/>
                <a:cs typeface="Arial"/>
              </a:rPr>
              <a:t>o processamento de imagens e sua usabilidade.</a:t>
            </a:r>
            <a:endParaRPr lang="pt-BR" sz="1200" dirty="0">
              <a:latin typeface="Arial"/>
              <a:cs typeface="Arial"/>
            </a:endParaRPr>
          </a:p>
        </p:txBody>
      </p:sp>
      <p:pic>
        <p:nvPicPr>
          <p:cNvPr id="6" name="Picture 5" descr="tela_jogo.ps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664" y="5896744"/>
            <a:ext cx="3384376" cy="1872208"/>
          </a:xfrm>
          <a:prstGeom prst="rect">
            <a:avLst/>
          </a:prstGeom>
        </p:spPr>
      </p:pic>
      <p:sp>
        <p:nvSpPr>
          <p:cNvPr id="32" name="CaixaDeTexto 20"/>
          <p:cNvSpPr txBox="1"/>
          <p:nvPr/>
        </p:nvSpPr>
        <p:spPr>
          <a:xfrm>
            <a:off x="49714" y="10721280"/>
            <a:ext cx="251863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dirty="0" err="1" smtClean="0">
                <a:latin typeface="Arial"/>
                <a:cs typeface="Arial"/>
              </a:rPr>
              <a:t>C</a:t>
            </a:r>
            <a:r>
              <a:rPr lang="en-US" sz="1200" dirty="0" err="1" smtClean="0">
                <a:latin typeface="Arial"/>
                <a:cs typeface="Arial"/>
              </a:rPr>
              <a:t>â</a:t>
            </a:r>
            <a:r>
              <a:rPr lang="en-US" sz="1200" dirty="0" err="1" smtClean="0">
                <a:latin typeface="Arial"/>
                <a:cs typeface="Arial"/>
              </a:rPr>
              <a:t>mera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de </a:t>
            </a:r>
            <a:r>
              <a:rPr lang="en-US" sz="1200" dirty="0" err="1">
                <a:latin typeface="Arial"/>
                <a:cs typeface="Arial"/>
              </a:rPr>
              <a:t>captura</a:t>
            </a:r>
            <a:r>
              <a:rPr lang="en-US" sz="1200" dirty="0">
                <a:latin typeface="Arial"/>
                <a:cs typeface="Arial"/>
              </a:rPr>
              <a:t> de </a:t>
            </a:r>
            <a:r>
              <a:rPr lang="en-US" sz="1200" dirty="0" err="1" smtClean="0">
                <a:latin typeface="Arial"/>
                <a:cs typeface="Arial"/>
              </a:rPr>
              <a:t>v</a:t>
            </a:r>
            <a:r>
              <a:rPr lang="en-US" sz="1200" dirty="0" err="1" smtClean="0">
                <a:latin typeface="Arial"/>
                <a:cs typeface="Arial"/>
              </a:rPr>
              <a:t>í</a:t>
            </a:r>
            <a:r>
              <a:rPr lang="en-US" sz="1200" dirty="0" err="1" smtClean="0">
                <a:latin typeface="Arial"/>
                <a:cs typeface="Arial"/>
              </a:rPr>
              <a:t>deo</a:t>
            </a:r>
            <a:endParaRPr lang="en-US" sz="1200" dirty="0" smtClean="0"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err="1" smtClean="0">
                <a:latin typeface="Arial"/>
                <a:cs typeface="Arial"/>
              </a:rPr>
              <a:t>Placa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controladora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Arduino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Uno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LED RGB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err="1" smtClean="0">
                <a:latin typeface="Arial"/>
                <a:cs typeface="Arial"/>
              </a:rPr>
              <a:t>Computador</a:t>
            </a:r>
            <a:endParaRPr lang="en-US" sz="1200" dirty="0" smtClean="0">
              <a:latin typeface="Arial"/>
              <a:cs typeface="Arial"/>
            </a:endParaRPr>
          </a:p>
          <a:p>
            <a:pPr marL="171450" lvl="0" indent="-171450">
              <a:buFont typeface="Arial"/>
              <a:buChar char="•"/>
            </a:pPr>
            <a:r>
              <a:rPr lang="en-US" sz="1200" dirty="0" err="1">
                <a:solidFill>
                  <a:srgbClr val="000000"/>
                </a:solidFill>
                <a:latin typeface="Arial"/>
                <a:cs typeface="Arial"/>
              </a:rPr>
              <a:t>OpenCV</a:t>
            </a: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 2.4.11;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Allegro 5.0;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err="1">
                <a:solidFill>
                  <a:srgbClr val="000000"/>
                </a:solidFill>
                <a:latin typeface="Arial"/>
                <a:cs typeface="Arial"/>
              </a:rPr>
              <a:t>Arduino</a:t>
            </a: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-Serial; 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err="1">
                <a:solidFill>
                  <a:srgbClr val="000000"/>
                </a:solidFill>
                <a:latin typeface="Arial"/>
                <a:cs typeface="Arial"/>
              </a:rPr>
              <a:t>GigHub</a:t>
            </a: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;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err="1">
                <a:solidFill>
                  <a:srgbClr val="000000"/>
                </a:solidFill>
                <a:latin typeface="Arial"/>
                <a:cs typeface="Arial"/>
              </a:rPr>
              <a:t>Linguagem</a:t>
            </a: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 C </a:t>
            </a:r>
            <a:r>
              <a:rPr lang="en-US" sz="1200" dirty="0" err="1">
                <a:solidFill>
                  <a:srgbClr val="000000"/>
                </a:solidFill>
                <a:latin typeface="Arial"/>
                <a:cs typeface="Arial"/>
              </a:rPr>
              <a:t>padrão</a:t>
            </a: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 c99.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764</Words>
  <Application>Microsoft Macintosh PowerPoint</Application>
  <PresentationFormat>A3 Paper (297x420 mm)</PresentationFormat>
  <Paragraphs>45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PowerPoint Presentation</vt:lpstr>
    </vt:vector>
  </TitlesOfParts>
  <Company>_x0008_ᖤ]櫤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Saron</dc:creator>
  <cp:lastModifiedBy>anderson silva</cp:lastModifiedBy>
  <cp:revision>73</cp:revision>
  <dcterms:created xsi:type="dcterms:W3CDTF">2005-08-24T17:31:56Z</dcterms:created>
  <dcterms:modified xsi:type="dcterms:W3CDTF">2015-06-03T16:05:00Z</dcterms:modified>
</cp:coreProperties>
</file>