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58C3-F21F-4DBA-B300-F964B9C6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E5F5-0D50-49FF-8A07-55CFCC2F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D4D7-8138-4DC9-B18C-F2E0AD9A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B9F-B0A5-415E-8EFE-0156A541021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FFF6-61C0-419F-BA69-2D9D5618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4725-B8E8-4F48-9E80-71C1D3A5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A0DD-760F-4A25-A4F4-FDB76502A7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94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0EBD-7148-48F4-9E2D-F5691C53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1EFAC-5B98-4A62-92EF-73EEB1ABB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B6E8-F5C8-4AAE-956D-74DECB4C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B9F-B0A5-415E-8EFE-0156A541021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E344-DC4A-4201-8D23-28FC0D66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BB208-995D-42B2-B34D-DBFF3045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A0DD-760F-4A25-A4F4-FDB76502A7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8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6FACB-F628-4C3F-95CC-E84EFC022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B17E5-E5DC-46C0-85C9-AABFC7215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BD0A2-9058-4FEE-B0BB-A96CEAFC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B9F-B0A5-415E-8EFE-0156A541021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EB49E-D42B-4030-AC4E-B4AB5B3E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17C7A-5A40-413B-99C8-0C101072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A0DD-760F-4A25-A4F4-FDB76502A7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27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C005-437C-4410-9042-2460331A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67A6-EA41-4C3D-8AA9-23565EC9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E4EC-4B4C-46AD-B0E5-8FFC8C55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B9F-B0A5-415E-8EFE-0156A541021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7A611-F1D9-4D7B-B34C-C91254DD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6C7B6-6317-4F9F-B592-91AF314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A0DD-760F-4A25-A4F4-FDB76502A7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40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45BD-869B-47C0-AC61-E48F8F91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1038-414B-443D-9F5F-B27795DE8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D7F1D-42E7-44D6-9EE9-22388B59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B9F-B0A5-415E-8EFE-0156A541021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1204-9CD7-4FC5-9174-B59E807F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0D26-6144-49FD-A871-611CE713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A0DD-760F-4A25-A4F4-FDB76502A7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59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0201-982F-445E-903E-80C5BFA7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5CFA-F043-488F-8A67-CC7C5A0AC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C87A2-AEC4-441B-80ED-47D881DCF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32718-BA46-4E55-9DB1-0FDC75C7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B9F-B0A5-415E-8EFE-0156A541021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E1201-17FE-4F27-9793-770B9CF6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96D24-38E1-494C-9689-0D1A325E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A0DD-760F-4A25-A4F4-FDB76502A7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84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D7E7-4847-48F7-98C4-45FE1856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4C2D2-124F-4F94-88FB-5EA3BDA1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BA975-B968-4348-8642-377E7A9A0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88C87-2500-4D96-B20F-E6EB77368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C02EF-08A3-40A8-8D14-F2FE42FE6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2381F-8AD0-47F0-8DB8-690AC0E5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B9F-B0A5-415E-8EFE-0156A541021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AA72D-906E-40CD-A247-5287795B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ACB47-0AD5-4C24-ABB8-BF71948A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A0DD-760F-4A25-A4F4-FDB76502A7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21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D922-9F3C-4A89-9B7C-E4A5C455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65647-76CC-4675-8347-09C5B97B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B9F-B0A5-415E-8EFE-0156A541021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5DA7A-303E-4BF0-871D-B65A3B71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86FAC-6E5C-44AB-BE5E-862FA41C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A0DD-760F-4A25-A4F4-FDB76502A7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03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E2C73-6119-4F27-835F-0FE8DC4C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B9F-B0A5-415E-8EFE-0156A541021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E073E-682C-4A3D-B758-83937B6B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B0059-74D9-466B-9369-256075FE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A0DD-760F-4A25-A4F4-FDB76502A7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7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AEEB-CCF9-41E9-A2F1-72B636B8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C47F-2FD3-4DFB-91C5-1DBEA59E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8B89D-2879-4F2A-B1AC-6D980DD71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4A4D4-3D55-4F69-9FF8-FC587A21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B9F-B0A5-415E-8EFE-0156A541021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CF2D5-7C40-48E4-977E-67CF89E7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8EE81-08F7-4AAF-8A5F-2F35A85F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A0DD-760F-4A25-A4F4-FDB76502A7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9C96-BD4D-4378-98D9-70E65D63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E409C-5BF2-404F-8305-D1B2B04F5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A074B-1810-4F05-A36E-ABA799B5E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9246E-BE04-4C42-9927-C4743EA9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B9F-B0A5-415E-8EFE-0156A541021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AF189-92FC-42BA-8484-52CF818B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2B36F-0482-4E5B-9BE7-3C34948B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A0DD-760F-4A25-A4F4-FDB76502A7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55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C0274-365E-4C69-975F-45326D21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9D3BD-7DE7-46AD-A250-781A322E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BB2C-14A2-477A-A3AB-FD702DC69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38B9F-B0A5-415E-8EFE-0156A5410219}" type="datetimeFigureOut">
              <a:rPr lang="pt-BR" smtClean="0"/>
              <a:t>19/11/2022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E552D-D4DB-40B4-A63B-A79934458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A976-1ED8-474C-B8CE-21A8688C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A0DD-760F-4A25-A4F4-FDB76502A7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95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14CF0A-34EF-4825-916F-CE5EE4018C10}"/>
              </a:ext>
            </a:extLst>
          </p:cNvPr>
          <p:cNvSpPr/>
          <p:nvPr/>
        </p:nvSpPr>
        <p:spPr>
          <a:xfrm>
            <a:off x="0" y="0"/>
            <a:ext cx="12192000" cy="47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Do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53603-8343-4B01-BDC7-219D054B2A48}"/>
              </a:ext>
            </a:extLst>
          </p:cNvPr>
          <p:cNvSpPr/>
          <p:nvPr/>
        </p:nvSpPr>
        <p:spPr>
          <a:xfrm>
            <a:off x="1" y="0"/>
            <a:ext cx="687896" cy="4781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8B2E9B-229A-4BFA-83D6-985DA0D06EB8}"/>
              </a:ext>
            </a:extLst>
          </p:cNvPr>
          <p:cNvSpPr/>
          <p:nvPr/>
        </p:nvSpPr>
        <p:spPr>
          <a:xfrm>
            <a:off x="10712740" y="79695"/>
            <a:ext cx="1342239" cy="318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Do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96738C-5C4C-455D-849E-A3E5D1A5FB25}"/>
              </a:ext>
            </a:extLst>
          </p:cNvPr>
          <p:cNvSpPr/>
          <p:nvPr/>
        </p:nvSpPr>
        <p:spPr>
          <a:xfrm>
            <a:off x="293615" y="1459686"/>
            <a:ext cx="11551639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E2535-B1EC-47B6-9593-956ECE73116D}"/>
              </a:ext>
            </a:extLst>
          </p:cNvPr>
          <p:cNvSpPr txBox="1"/>
          <p:nvPr/>
        </p:nvSpPr>
        <p:spPr>
          <a:xfrm>
            <a:off x="1124125" y="1538518"/>
            <a:ext cx="126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</a:t>
            </a:r>
            <a:r>
              <a:rPr lang="pt-BR" dirty="0"/>
              <a:t> Do </a:t>
            </a:r>
            <a:r>
              <a:rPr lang="pt-BR" dirty="0" err="1"/>
              <a:t>Label</a:t>
            </a:r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6BF84-42D5-469E-91EA-2792BA157AFF}"/>
              </a:ext>
            </a:extLst>
          </p:cNvPr>
          <p:cNvSpPr txBox="1"/>
          <p:nvPr/>
        </p:nvSpPr>
        <p:spPr>
          <a:xfrm>
            <a:off x="1124125" y="1966358"/>
            <a:ext cx="772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Description</a:t>
            </a:r>
            <a:r>
              <a:rPr lang="pt-BR" dirty="0"/>
              <a:t> (</a:t>
            </a:r>
            <a:r>
              <a:rPr lang="pt-BR" dirty="0" err="1"/>
              <a:t>expandible</a:t>
            </a:r>
            <a:r>
              <a:rPr lang="pt-BR" dirty="0"/>
              <a:t> menu – </a:t>
            </a:r>
            <a:r>
              <a:rPr lang="pt-BR" dirty="0" err="1"/>
              <a:t>hidden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default, </a:t>
            </a:r>
            <a:r>
              <a:rPr lang="pt-BR" dirty="0" err="1"/>
              <a:t>expands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clicks in </a:t>
            </a:r>
            <a:r>
              <a:rPr lang="pt-BR" dirty="0" err="1"/>
              <a:t>to</a:t>
            </a:r>
            <a:r>
              <a:rPr lang="pt-BR" dirty="0"/>
              <a:t> do)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10BA2-40C6-4F1E-AD7B-B13EEFAC14F5}"/>
              </a:ext>
            </a:extLst>
          </p:cNvPr>
          <p:cNvSpPr txBox="1"/>
          <p:nvPr/>
        </p:nvSpPr>
        <p:spPr>
          <a:xfrm>
            <a:off x="6096000" y="1522495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Created</a:t>
            </a:r>
            <a:r>
              <a:rPr lang="pt-BR" dirty="0"/>
              <a:t> 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D73DE-3F3D-4A8A-BDFF-5952C9E7ECD7}"/>
              </a:ext>
            </a:extLst>
          </p:cNvPr>
          <p:cNvSpPr txBox="1"/>
          <p:nvPr/>
        </p:nvSpPr>
        <p:spPr>
          <a:xfrm>
            <a:off x="8566558" y="1522495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Due</a:t>
            </a:r>
            <a:r>
              <a:rPr lang="pt-BR" dirty="0"/>
              <a:t>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47B1E-AD49-4097-A17D-72BF184121F3}"/>
              </a:ext>
            </a:extLst>
          </p:cNvPr>
          <p:cNvSpPr txBox="1"/>
          <p:nvPr/>
        </p:nvSpPr>
        <p:spPr>
          <a:xfrm>
            <a:off x="10676221" y="1383995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Done</a:t>
            </a:r>
            <a:r>
              <a:rPr lang="pt-BR" dirty="0"/>
              <a:t> / </a:t>
            </a:r>
          </a:p>
          <a:p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Done</a:t>
            </a:r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A91E29-4918-41ED-9094-9988AF8D2EFC}"/>
              </a:ext>
            </a:extLst>
          </p:cNvPr>
          <p:cNvSpPr/>
          <p:nvPr/>
        </p:nvSpPr>
        <p:spPr>
          <a:xfrm>
            <a:off x="10387348" y="1598104"/>
            <a:ext cx="234892" cy="218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D8D40-F032-4E4B-873E-FAB4C1036BCD}"/>
              </a:ext>
            </a:extLst>
          </p:cNvPr>
          <p:cNvSpPr/>
          <p:nvPr/>
        </p:nvSpPr>
        <p:spPr>
          <a:xfrm>
            <a:off x="7927596" y="1522496"/>
            <a:ext cx="584981" cy="36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ICO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891A61-1D38-4C64-A2A4-0379F7E129DF}"/>
              </a:ext>
            </a:extLst>
          </p:cNvPr>
          <p:cNvSpPr/>
          <p:nvPr/>
        </p:nvSpPr>
        <p:spPr>
          <a:xfrm>
            <a:off x="5488456" y="1522496"/>
            <a:ext cx="584981" cy="36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ICO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479679-6626-4D2F-8DEA-0BB6E2B54332}"/>
              </a:ext>
            </a:extLst>
          </p:cNvPr>
          <p:cNvSpPr/>
          <p:nvPr/>
        </p:nvSpPr>
        <p:spPr>
          <a:xfrm>
            <a:off x="293615" y="2629950"/>
            <a:ext cx="11551639" cy="5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DFC55-2F92-4057-8A06-B53A6EAB46B1}"/>
              </a:ext>
            </a:extLst>
          </p:cNvPr>
          <p:cNvSpPr txBox="1"/>
          <p:nvPr/>
        </p:nvSpPr>
        <p:spPr>
          <a:xfrm>
            <a:off x="1124125" y="2708782"/>
            <a:ext cx="126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</a:t>
            </a:r>
            <a:r>
              <a:rPr lang="pt-BR" dirty="0"/>
              <a:t> Do </a:t>
            </a:r>
            <a:r>
              <a:rPr lang="pt-BR" dirty="0" err="1"/>
              <a:t>Label</a:t>
            </a:r>
            <a:endParaRPr lang="pt-B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38F335-EFC0-4927-B258-31CC02B54CC2}"/>
              </a:ext>
            </a:extLst>
          </p:cNvPr>
          <p:cNvSpPr txBox="1"/>
          <p:nvPr/>
        </p:nvSpPr>
        <p:spPr>
          <a:xfrm>
            <a:off x="6096000" y="2692759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Created</a:t>
            </a:r>
            <a:r>
              <a:rPr lang="pt-BR" dirty="0"/>
              <a:t> 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873D5-1B15-482C-9859-CEA3828A2963}"/>
              </a:ext>
            </a:extLst>
          </p:cNvPr>
          <p:cNvSpPr txBox="1"/>
          <p:nvPr/>
        </p:nvSpPr>
        <p:spPr>
          <a:xfrm>
            <a:off x="8566558" y="2692759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Due</a:t>
            </a:r>
            <a:r>
              <a:rPr lang="pt-BR" dirty="0"/>
              <a:t> 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31704-BD59-4ED1-953C-44FCDD0A3639}"/>
              </a:ext>
            </a:extLst>
          </p:cNvPr>
          <p:cNvSpPr txBox="1"/>
          <p:nvPr/>
        </p:nvSpPr>
        <p:spPr>
          <a:xfrm>
            <a:off x="10676221" y="2554259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Done</a:t>
            </a:r>
            <a:r>
              <a:rPr lang="pt-BR" dirty="0"/>
              <a:t> / </a:t>
            </a:r>
          </a:p>
          <a:p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Done</a:t>
            </a:r>
            <a:endParaRPr lang="pt-B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56C5FD-9500-4168-88C1-FF9A34399A20}"/>
              </a:ext>
            </a:extLst>
          </p:cNvPr>
          <p:cNvSpPr/>
          <p:nvPr/>
        </p:nvSpPr>
        <p:spPr>
          <a:xfrm>
            <a:off x="10387348" y="2768368"/>
            <a:ext cx="234892" cy="218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145EEF-A5BD-4D44-A11F-A360DACAC7A1}"/>
              </a:ext>
            </a:extLst>
          </p:cNvPr>
          <p:cNvSpPr/>
          <p:nvPr/>
        </p:nvSpPr>
        <p:spPr>
          <a:xfrm>
            <a:off x="7927596" y="2692760"/>
            <a:ext cx="584981" cy="36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ICO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41E4AC-2F18-4E5F-BCA1-9B20F66F2873}"/>
              </a:ext>
            </a:extLst>
          </p:cNvPr>
          <p:cNvSpPr/>
          <p:nvPr/>
        </p:nvSpPr>
        <p:spPr>
          <a:xfrm>
            <a:off x="5488456" y="2692760"/>
            <a:ext cx="584981" cy="36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ICO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435230-6150-4F77-A42A-8EC5A35A76A3}"/>
              </a:ext>
            </a:extLst>
          </p:cNvPr>
          <p:cNvSpPr/>
          <p:nvPr/>
        </p:nvSpPr>
        <p:spPr>
          <a:xfrm>
            <a:off x="293615" y="3254929"/>
            <a:ext cx="11551639" cy="570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9CECAE-A398-4868-9B84-7D421B2E7A40}"/>
              </a:ext>
            </a:extLst>
          </p:cNvPr>
          <p:cNvSpPr txBox="1"/>
          <p:nvPr/>
        </p:nvSpPr>
        <p:spPr>
          <a:xfrm>
            <a:off x="1124125" y="3333761"/>
            <a:ext cx="126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</a:t>
            </a:r>
            <a:r>
              <a:rPr lang="pt-BR" dirty="0"/>
              <a:t> Do </a:t>
            </a:r>
            <a:r>
              <a:rPr lang="pt-BR" dirty="0" err="1"/>
              <a:t>Label</a:t>
            </a:r>
            <a:endParaRPr lang="pt-B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3249F2-0F87-45B7-B288-9E3CE616FCD8}"/>
              </a:ext>
            </a:extLst>
          </p:cNvPr>
          <p:cNvSpPr txBox="1"/>
          <p:nvPr/>
        </p:nvSpPr>
        <p:spPr>
          <a:xfrm>
            <a:off x="6096000" y="331773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Created</a:t>
            </a:r>
            <a:r>
              <a:rPr lang="pt-BR" dirty="0"/>
              <a:t> 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75799A-42B0-4BE4-B3D8-4A5E9BE08CA5}"/>
              </a:ext>
            </a:extLst>
          </p:cNvPr>
          <p:cNvSpPr txBox="1"/>
          <p:nvPr/>
        </p:nvSpPr>
        <p:spPr>
          <a:xfrm>
            <a:off x="8566558" y="3317738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Due</a:t>
            </a:r>
            <a:r>
              <a:rPr lang="pt-BR" dirty="0"/>
              <a:t> Date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9B02A3-2EE8-4405-9BD6-5C1EF1A137B9}"/>
              </a:ext>
            </a:extLst>
          </p:cNvPr>
          <p:cNvSpPr txBox="1"/>
          <p:nvPr/>
        </p:nvSpPr>
        <p:spPr>
          <a:xfrm>
            <a:off x="10676221" y="3179238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Done</a:t>
            </a:r>
            <a:r>
              <a:rPr lang="pt-BR" dirty="0"/>
              <a:t> / </a:t>
            </a:r>
          </a:p>
          <a:p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Done</a:t>
            </a:r>
            <a:endParaRPr lang="pt-B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57871-9D44-4467-B2D4-B86530084269}"/>
              </a:ext>
            </a:extLst>
          </p:cNvPr>
          <p:cNvSpPr/>
          <p:nvPr/>
        </p:nvSpPr>
        <p:spPr>
          <a:xfrm>
            <a:off x="10387348" y="3393347"/>
            <a:ext cx="234892" cy="218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869E23-E966-4B53-B096-EAD745D70E81}"/>
              </a:ext>
            </a:extLst>
          </p:cNvPr>
          <p:cNvSpPr/>
          <p:nvPr/>
        </p:nvSpPr>
        <p:spPr>
          <a:xfrm>
            <a:off x="7927596" y="3317739"/>
            <a:ext cx="584981" cy="36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4DE1D5-D08A-4C7C-A6F4-DD71B8D7F88B}"/>
              </a:ext>
            </a:extLst>
          </p:cNvPr>
          <p:cNvSpPr/>
          <p:nvPr/>
        </p:nvSpPr>
        <p:spPr>
          <a:xfrm>
            <a:off x="5488456" y="3317739"/>
            <a:ext cx="584981" cy="36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ICO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5A20173-B81D-4778-B492-987F4679AF1F}"/>
              </a:ext>
            </a:extLst>
          </p:cNvPr>
          <p:cNvSpPr/>
          <p:nvPr/>
        </p:nvSpPr>
        <p:spPr>
          <a:xfrm>
            <a:off x="293615" y="3938631"/>
            <a:ext cx="11551639" cy="50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8B9B5B-44A0-4565-9BFB-691DE5E26897}"/>
              </a:ext>
            </a:extLst>
          </p:cNvPr>
          <p:cNvSpPr txBox="1"/>
          <p:nvPr/>
        </p:nvSpPr>
        <p:spPr>
          <a:xfrm>
            <a:off x="1124125" y="4017463"/>
            <a:ext cx="126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</a:t>
            </a:r>
            <a:r>
              <a:rPr lang="pt-BR" dirty="0"/>
              <a:t> Do </a:t>
            </a:r>
            <a:r>
              <a:rPr lang="pt-BR" dirty="0" err="1"/>
              <a:t>Label</a:t>
            </a:r>
            <a:endParaRPr lang="pt-B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10804C-E6FD-49E9-87B0-2ABDA2CD3AA2}"/>
              </a:ext>
            </a:extLst>
          </p:cNvPr>
          <p:cNvSpPr txBox="1"/>
          <p:nvPr/>
        </p:nvSpPr>
        <p:spPr>
          <a:xfrm>
            <a:off x="6096000" y="4001440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Created</a:t>
            </a:r>
            <a:r>
              <a:rPr lang="pt-BR" dirty="0"/>
              <a:t> At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2A81B4-1D89-467D-AD96-D94F3EE5EEBC}"/>
              </a:ext>
            </a:extLst>
          </p:cNvPr>
          <p:cNvSpPr txBox="1"/>
          <p:nvPr/>
        </p:nvSpPr>
        <p:spPr>
          <a:xfrm>
            <a:off x="8566558" y="4001440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Due</a:t>
            </a:r>
            <a:r>
              <a:rPr lang="pt-BR" dirty="0"/>
              <a:t> 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1F4606-6517-488A-9585-B41119138BE0}"/>
              </a:ext>
            </a:extLst>
          </p:cNvPr>
          <p:cNvSpPr txBox="1"/>
          <p:nvPr/>
        </p:nvSpPr>
        <p:spPr>
          <a:xfrm>
            <a:off x="10676221" y="386294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Done</a:t>
            </a:r>
            <a:r>
              <a:rPr lang="pt-BR" dirty="0"/>
              <a:t> / </a:t>
            </a:r>
          </a:p>
          <a:p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Done</a:t>
            </a:r>
            <a:endParaRPr lang="pt-B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ECF72C-5E3C-4BD7-AC75-10E9D781B451}"/>
              </a:ext>
            </a:extLst>
          </p:cNvPr>
          <p:cNvSpPr/>
          <p:nvPr/>
        </p:nvSpPr>
        <p:spPr>
          <a:xfrm>
            <a:off x="10387348" y="4077049"/>
            <a:ext cx="234892" cy="218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605BAE-E371-401D-B8E4-88FFFAFC6CF5}"/>
              </a:ext>
            </a:extLst>
          </p:cNvPr>
          <p:cNvSpPr/>
          <p:nvPr/>
        </p:nvSpPr>
        <p:spPr>
          <a:xfrm>
            <a:off x="7927596" y="4001441"/>
            <a:ext cx="584981" cy="36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ICO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9C7E75-8404-400D-B2A1-EEDF5AE1B73E}"/>
              </a:ext>
            </a:extLst>
          </p:cNvPr>
          <p:cNvSpPr/>
          <p:nvPr/>
        </p:nvSpPr>
        <p:spPr>
          <a:xfrm>
            <a:off x="5488456" y="4001441"/>
            <a:ext cx="584981" cy="36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ICO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2B4CA8-C610-4CF4-8135-22A382F687D2}"/>
              </a:ext>
            </a:extLst>
          </p:cNvPr>
          <p:cNvSpPr/>
          <p:nvPr/>
        </p:nvSpPr>
        <p:spPr>
          <a:xfrm>
            <a:off x="395406" y="784263"/>
            <a:ext cx="1206891" cy="36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FILTER ICO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935B2E-FB62-448A-84DA-524751F27604}"/>
              </a:ext>
            </a:extLst>
          </p:cNvPr>
          <p:cNvSpPr/>
          <p:nvPr/>
        </p:nvSpPr>
        <p:spPr>
          <a:xfrm>
            <a:off x="1602297" y="784263"/>
            <a:ext cx="10161081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1E0ABCD-AAEA-4F31-806B-0A970645E0B9}"/>
              </a:ext>
            </a:extLst>
          </p:cNvPr>
          <p:cNvSpPr/>
          <p:nvPr/>
        </p:nvSpPr>
        <p:spPr>
          <a:xfrm>
            <a:off x="10914077" y="809538"/>
            <a:ext cx="773565" cy="318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Apply</a:t>
            </a:r>
            <a:endParaRPr lang="pt-B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251FB1-5417-4A2F-9326-60ABC5613A03}"/>
              </a:ext>
            </a:extLst>
          </p:cNvPr>
          <p:cNvSpPr/>
          <p:nvPr/>
        </p:nvSpPr>
        <p:spPr>
          <a:xfrm>
            <a:off x="2391139" y="826261"/>
            <a:ext cx="1358740" cy="285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To</a:t>
            </a:r>
            <a:r>
              <a:rPr lang="pt-BR" dirty="0">
                <a:solidFill>
                  <a:sysClr val="windowText" lastClr="000000"/>
                </a:solidFill>
              </a:rPr>
              <a:t> Do </a:t>
            </a:r>
            <a:r>
              <a:rPr lang="pt-BR" dirty="0" err="1">
                <a:solidFill>
                  <a:sysClr val="windowText" lastClr="000000"/>
                </a:solidFill>
              </a:rPr>
              <a:t>Label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FBE5C6D-1EDE-42CD-9B32-757B80636028}"/>
              </a:ext>
            </a:extLst>
          </p:cNvPr>
          <p:cNvSpPr/>
          <p:nvPr/>
        </p:nvSpPr>
        <p:spPr>
          <a:xfrm>
            <a:off x="428622" y="1541962"/>
            <a:ext cx="584981" cy="36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ICO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696F22-8A44-447C-ABB8-D201441CB108}"/>
              </a:ext>
            </a:extLst>
          </p:cNvPr>
          <p:cNvSpPr/>
          <p:nvPr/>
        </p:nvSpPr>
        <p:spPr>
          <a:xfrm>
            <a:off x="420794" y="2726316"/>
            <a:ext cx="584981" cy="36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ICO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BE7E82-56AB-45D3-A685-1799DD3FB1C2}"/>
              </a:ext>
            </a:extLst>
          </p:cNvPr>
          <p:cNvSpPr/>
          <p:nvPr/>
        </p:nvSpPr>
        <p:spPr>
          <a:xfrm>
            <a:off x="420794" y="3351485"/>
            <a:ext cx="584981" cy="36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ICO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D3173C-5CB4-47DE-BDFA-AA35B0ECE3A3}"/>
              </a:ext>
            </a:extLst>
          </p:cNvPr>
          <p:cNvSpPr/>
          <p:nvPr/>
        </p:nvSpPr>
        <p:spPr>
          <a:xfrm>
            <a:off x="420794" y="4034995"/>
            <a:ext cx="584981" cy="36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ICO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9AAB8A-1B3E-4067-9F71-29182EC3A2D8}"/>
              </a:ext>
            </a:extLst>
          </p:cNvPr>
          <p:cNvSpPr/>
          <p:nvPr/>
        </p:nvSpPr>
        <p:spPr>
          <a:xfrm>
            <a:off x="1757632" y="826261"/>
            <a:ext cx="584981" cy="285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ICO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E22097-5F3F-4739-91E2-066C6257C911}"/>
              </a:ext>
            </a:extLst>
          </p:cNvPr>
          <p:cNvSpPr/>
          <p:nvPr/>
        </p:nvSpPr>
        <p:spPr>
          <a:xfrm>
            <a:off x="5310588" y="823518"/>
            <a:ext cx="1828165" cy="285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Created</a:t>
            </a:r>
            <a:r>
              <a:rPr lang="pt-BR" dirty="0">
                <a:solidFill>
                  <a:sysClr val="windowText" lastClr="000000"/>
                </a:solidFill>
              </a:rPr>
              <a:t> At </a:t>
            </a:r>
            <a:r>
              <a:rPr lang="pt-BR" dirty="0" err="1">
                <a:solidFill>
                  <a:sysClr val="windowText" lastClr="000000"/>
                </a:solidFill>
              </a:rPr>
              <a:t>Label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DB3AE0-25D4-49EE-9FEF-A1AC06A9A54B}"/>
              </a:ext>
            </a:extLst>
          </p:cNvPr>
          <p:cNvSpPr/>
          <p:nvPr/>
        </p:nvSpPr>
        <p:spPr>
          <a:xfrm>
            <a:off x="4677082" y="823518"/>
            <a:ext cx="584981" cy="285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ICO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09D039-BB1E-42D9-A296-A6CBDE02EE3A}"/>
              </a:ext>
            </a:extLst>
          </p:cNvPr>
          <p:cNvSpPr/>
          <p:nvPr/>
        </p:nvSpPr>
        <p:spPr>
          <a:xfrm>
            <a:off x="8512576" y="830242"/>
            <a:ext cx="1747159" cy="285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ysClr val="windowText" lastClr="000000"/>
                </a:solidFill>
              </a:rPr>
              <a:t>Due</a:t>
            </a:r>
            <a:r>
              <a:rPr lang="pt-BR" dirty="0">
                <a:solidFill>
                  <a:sysClr val="windowText" lastClr="000000"/>
                </a:solidFill>
              </a:rPr>
              <a:t> Date </a:t>
            </a:r>
            <a:r>
              <a:rPr lang="pt-BR" dirty="0" err="1">
                <a:solidFill>
                  <a:sysClr val="windowText" lastClr="000000"/>
                </a:solidFill>
              </a:rPr>
              <a:t>Label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4D1892-E3F4-4FFF-8C0D-2C8CD376F3FA}"/>
              </a:ext>
            </a:extLst>
          </p:cNvPr>
          <p:cNvSpPr/>
          <p:nvPr/>
        </p:nvSpPr>
        <p:spPr>
          <a:xfrm>
            <a:off x="7879070" y="830242"/>
            <a:ext cx="584981" cy="285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ICO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90B2544-F352-4B43-880A-C2787D9EE2BF}"/>
              </a:ext>
            </a:extLst>
          </p:cNvPr>
          <p:cNvSpPr/>
          <p:nvPr/>
        </p:nvSpPr>
        <p:spPr>
          <a:xfrm>
            <a:off x="10914077" y="2040220"/>
            <a:ext cx="773565" cy="318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Edit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85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97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Massa</dc:creator>
  <cp:lastModifiedBy>Felipe Massa</cp:lastModifiedBy>
  <cp:revision>2</cp:revision>
  <dcterms:created xsi:type="dcterms:W3CDTF">2022-11-19T23:48:33Z</dcterms:created>
  <dcterms:modified xsi:type="dcterms:W3CDTF">2022-11-20T00:03:18Z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aabacf-b917-4a45-9a5f-ed3a53d2eeb7_Enabled">
    <vt:lpwstr>true</vt:lpwstr>
  </property>
  <property fmtid="{D5CDD505-2E9C-101B-9397-08002B2CF9AE}" pid="3" name="MSIP_Label_8caabacf-b917-4a45-9a5f-ed3a53d2eeb7_SetDate">
    <vt:lpwstr>2022-11-19T23:48:37Z</vt:lpwstr>
  </property>
  <property fmtid="{D5CDD505-2E9C-101B-9397-08002B2CF9AE}" pid="4" name="MSIP_Label_8caabacf-b917-4a45-9a5f-ed3a53d2eeb7_Method">
    <vt:lpwstr>Standard</vt:lpwstr>
  </property>
  <property fmtid="{D5CDD505-2E9C-101B-9397-08002B2CF9AE}" pid="5" name="MSIP_Label_8caabacf-b917-4a45-9a5f-ed3a53d2eeb7_Name">
    <vt:lpwstr>Anyone - No Protection</vt:lpwstr>
  </property>
  <property fmtid="{D5CDD505-2E9C-101B-9397-08002B2CF9AE}" pid="6" name="MSIP_Label_8caabacf-b917-4a45-9a5f-ed3a53d2eeb7_SiteId">
    <vt:lpwstr>0804c951-93a0-405d-80e4-fa87c7551d6a</vt:lpwstr>
  </property>
  <property fmtid="{D5CDD505-2E9C-101B-9397-08002B2CF9AE}" pid="7" name="MSIP_Label_8caabacf-b917-4a45-9a5f-ed3a53d2eeb7_ActionId">
    <vt:lpwstr>f4ffa93c-e4ac-40ef-8e78-fe64c3e24209</vt:lpwstr>
  </property>
  <property fmtid="{D5CDD505-2E9C-101B-9397-08002B2CF9AE}" pid="8" name="MSIP_Label_8caabacf-b917-4a45-9a5f-ed3a53d2eeb7_ContentBits">
    <vt:lpwstr>0</vt:lpwstr>
  </property>
</Properties>
</file>