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21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2"/>
  </p:sldMasterIdLst>
  <p:notesMasterIdLst>
    <p:notesMasterId r:id="rId14"/>
  </p:notesMasterIdLst>
  <p:sldIdLst>
    <p:sldId id="289" r:id="rId13"/>
  </p:sldIdLst>
  <p:sldSz cx="9144000" cy="5143500" type="screen16x9"/>
  <p:notesSz cx="6858000" cy="9144000"/>
  <p:embeddedFontLst>
    <p:embeddedFont>
      <p:font typeface="Exo" panose="020B0604020202020204" charset="0"/>
      <p:regular r:id="rId15"/>
      <p:bold r:id="rId16"/>
      <p:italic r:id="rId17"/>
      <p:boldItalic r:id="rId18"/>
    </p:embeddedFont>
    <p:embeddedFont>
      <p:font typeface="Exo Light" panose="020B0604020202020204" charset="0"/>
      <p:regular r:id="rId19"/>
      <p:bold r:id="rId20"/>
      <p:italic r:id="rId21"/>
      <p:boldItalic r:id="rId22"/>
    </p:embeddedFont>
    <p:embeddedFont>
      <p:font typeface="Exo SemiBold" panose="020B0604020202020204" charset="0"/>
      <p:regular r:id="rId23"/>
      <p:bold r:id="rId24"/>
      <p:italic r:id="rId25"/>
      <p:boldItalic r:id="rId26"/>
    </p:embeddedFont>
    <p:embeddedFont>
      <p:font typeface="Nunito Light" pitchFamily="2" charset="0"/>
      <p:regular r:id="rId27"/>
      <p:italic r:id="rId28"/>
    </p:embeddedFont>
    <p:embeddedFont>
      <p:font typeface="Playfair Display SemiBold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91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89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88" Type="http://schemas.openxmlformats.org/officeDocument/2006/relationships/viewProps" Target="viewProps.xml"/><Relationship Id="rId9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87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90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86" Type="http://customschemas.google.com/relationships/presentationmetadata" Target="meta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comments/modernComment_121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67A17A-EEBD-40E6-BBB5-357A6BE4C25A}" authorId="{EC28B4B0-6701-2EAD-4AFD-41CFFF8EDE08}" created="2025-05-27T21:30:32.727">
    <pc:sldMkLst xmlns:pc="http://schemas.microsoft.com/office/powerpoint/2013/main/command">
      <pc:docMk/>
      <pc:sldMk cId="0" sldId="289"/>
    </pc:sldMkLst>
    <p188:txBody>
      <a:bodyPr/>
      <a:lstStyle/>
      <a:p>
        <a:r>
          <a:rPr lang="en-US"/>
          <a:t>Remove subtitle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g10b0713df1b_0_1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2" name="Google Shape;3312;g10b0713df1b_0_1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326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34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978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 Summary">
  <p:cSld name="20 Summar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5158500" y="-30925"/>
            <a:ext cx="3985500" cy="657900"/>
          </a:xfrm>
          <a:prstGeom prst="rtTriangle">
            <a:avLst/>
          </a:prstGeom>
          <a:gradFill>
            <a:gsLst>
              <a:gs pos="0">
                <a:srgbClr val="23213A"/>
              </a:gs>
              <a:gs pos="100000">
                <a:srgbClr val="981CB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D6D0E8"/>
                </a:solidFill>
                <a:latin typeface="Exo"/>
                <a:ea typeface="Exo"/>
                <a:cs typeface="Exo"/>
                <a:sym typeface="Exo"/>
              </a:rPr>
              <a:t>‹#›</a:t>
            </a:fld>
            <a:endParaRPr sz="1000">
              <a:solidFill>
                <a:srgbClr val="D6D0E8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7784" y="4763867"/>
            <a:ext cx="628648" cy="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457200" y="1342650"/>
            <a:ext cx="2396100" cy="1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900" b="1">
                <a:solidFill>
                  <a:srgbClr val="000D42"/>
                </a:solidFill>
                <a:latin typeface="Exo"/>
                <a:ea typeface="Exo"/>
                <a:cs typeface="Exo"/>
                <a:sym typeface="Exo"/>
              </a:rPr>
              <a:t>The Challenge</a:t>
            </a:r>
            <a:endParaRPr sz="800">
              <a:solidFill>
                <a:srgbClr val="000D4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041171" y="1342650"/>
            <a:ext cx="2613900" cy="1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900" b="1">
                <a:solidFill>
                  <a:srgbClr val="000D42"/>
                </a:solidFill>
                <a:latin typeface="Exo"/>
                <a:ea typeface="Exo"/>
                <a:cs typeface="Exo"/>
                <a:sym typeface="Exo"/>
              </a:rPr>
              <a:t>What We Did</a:t>
            </a:r>
            <a:endParaRPr sz="800">
              <a:solidFill>
                <a:srgbClr val="000D4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57200" y="2896800"/>
            <a:ext cx="20940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900" b="1">
                <a:solidFill>
                  <a:srgbClr val="000D42"/>
                </a:solidFill>
                <a:latin typeface="Exo"/>
                <a:ea typeface="Exo"/>
                <a:cs typeface="Exo"/>
                <a:sym typeface="Exo"/>
              </a:rPr>
              <a:t>Outcomes</a:t>
            </a:r>
            <a:endParaRPr sz="800">
              <a:solidFill>
                <a:srgbClr val="000D4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99775" y="137100"/>
            <a:ext cx="1937700" cy="183000"/>
          </a:xfrm>
          <a:prstGeom prst="roundRect">
            <a:avLst>
              <a:gd name="adj" fmla="val 16667"/>
            </a:avLst>
          </a:prstGeom>
          <a:solidFill>
            <a:srgbClr val="E90A6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11700" y="790275"/>
            <a:ext cx="83649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199775" y="60750"/>
            <a:ext cx="19377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/>
          </p:nvPr>
        </p:nvSpPr>
        <p:spPr>
          <a:xfrm>
            <a:off x="345775" y="3817050"/>
            <a:ext cx="47178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394475" y="4502375"/>
            <a:ext cx="46692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Exo Light"/>
              <a:buNone/>
              <a:defRPr sz="800" i="1">
                <a:latin typeface="Exo Light"/>
                <a:ea typeface="Exo Light"/>
                <a:cs typeface="Exo Light"/>
                <a:sym typeface="Ex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5"/>
          </p:nvPr>
        </p:nvSpPr>
        <p:spPr>
          <a:xfrm>
            <a:off x="457200" y="1519800"/>
            <a:ext cx="2224500" cy="13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Exo Light"/>
              <a:buChar char="●"/>
              <a:defRPr sz="900"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rtl="0"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6"/>
          </p:nvPr>
        </p:nvSpPr>
        <p:spPr>
          <a:xfrm>
            <a:off x="2950675" y="1519800"/>
            <a:ext cx="2162700" cy="13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Exo Light"/>
              <a:buChar char="●"/>
              <a:defRPr sz="900"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rtl="0"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7"/>
          </p:nvPr>
        </p:nvSpPr>
        <p:spPr>
          <a:xfrm>
            <a:off x="457200" y="3070700"/>
            <a:ext cx="4606500" cy="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Exo Light"/>
              <a:buChar char="●"/>
              <a:defRPr sz="900"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rtl="0"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5207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.2 Half multi column 6">
  <p:cSld name="21.2 Half multi column 6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D6D0E8"/>
                </a:solidFill>
                <a:latin typeface="Exo"/>
                <a:ea typeface="Exo"/>
                <a:cs typeface="Exo"/>
                <a:sym typeface="Exo"/>
              </a:rPr>
              <a:t>‹#›</a:t>
            </a:fld>
            <a:endParaRPr sz="1000">
              <a:solidFill>
                <a:srgbClr val="D6D0E8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7784" y="4763867"/>
            <a:ext cx="628648" cy="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477350" y="1316700"/>
            <a:ext cx="2539800" cy="1337400"/>
          </a:xfrm>
          <a:prstGeom prst="roundRect">
            <a:avLst>
              <a:gd name="adj" fmla="val 7151"/>
            </a:avLst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77350" y="2876175"/>
            <a:ext cx="2539800" cy="1337400"/>
          </a:xfrm>
          <a:prstGeom prst="roundRect">
            <a:avLst>
              <a:gd name="adj" fmla="val 7151"/>
            </a:avLst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302100" y="1316700"/>
            <a:ext cx="2539800" cy="1337400"/>
          </a:xfrm>
          <a:prstGeom prst="roundRect">
            <a:avLst>
              <a:gd name="adj" fmla="val 7151"/>
            </a:avLst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126850" y="1316700"/>
            <a:ext cx="2539800" cy="1337400"/>
          </a:xfrm>
          <a:prstGeom prst="roundRect">
            <a:avLst>
              <a:gd name="adj" fmla="val 7151"/>
            </a:avLst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302100" y="2876175"/>
            <a:ext cx="2539800" cy="1337400"/>
          </a:xfrm>
          <a:prstGeom prst="roundRect">
            <a:avLst>
              <a:gd name="adj" fmla="val 7151"/>
            </a:avLst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126850" y="2876175"/>
            <a:ext cx="2539800" cy="1337400"/>
          </a:xfrm>
          <a:prstGeom prst="roundRect">
            <a:avLst>
              <a:gd name="adj" fmla="val 7151"/>
            </a:avLst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528725" y="1354100"/>
            <a:ext cx="24885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xo SemiBold"/>
              <a:buNone/>
              <a:defRPr sz="9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2"/>
          </p:nvPr>
        </p:nvSpPr>
        <p:spPr>
          <a:xfrm>
            <a:off x="528650" y="2091508"/>
            <a:ext cx="24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 SemiBold"/>
              <a:buNone/>
              <a:defRPr sz="900">
                <a:solidFill>
                  <a:schemeClr val="accent4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3"/>
          </p:nvPr>
        </p:nvSpPr>
        <p:spPr>
          <a:xfrm>
            <a:off x="528650" y="1506500"/>
            <a:ext cx="24885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Light"/>
              <a:buNone/>
              <a:defRPr sz="9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4"/>
          </p:nvPr>
        </p:nvSpPr>
        <p:spPr>
          <a:xfrm>
            <a:off x="528650" y="2889825"/>
            <a:ext cx="24885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xo SemiBold"/>
              <a:buNone/>
              <a:defRPr sz="9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5"/>
          </p:nvPr>
        </p:nvSpPr>
        <p:spPr>
          <a:xfrm>
            <a:off x="528575" y="3627233"/>
            <a:ext cx="24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 SemiBold"/>
              <a:buNone/>
              <a:defRPr sz="900">
                <a:solidFill>
                  <a:schemeClr val="accent4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6"/>
          </p:nvPr>
        </p:nvSpPr>
        <p:spPr>
          <a:xfrm>
            <a:off x="528575" y="3042225"/>
            <a:ext cx="24885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Light"/>
              <a:buNone/>
              <a:defRPr sz="9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7"/>
          </p:nvPr>
        </p:nvSpPr>
        <p:spPr>
          <a:xfrm>
            <a:off x="3353400" y="1354100"/>
            <a:ext cx="24885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xo SemiBold"/>
              <a:buNone/>
              <a:defRPr sz="9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8"/>
          </p:nvPr>
        </p:nvSpPr>
        <p:spPr>
          <a:xfrm>
            <a:off x="3353325" y="2091508"/>
            <a:ext cx="24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 SemiBold"/>
              <a:buNone/>
              <a:defRPr sz="900">
                <a:solidFill>
                  <a:schemeClr val="accent4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9"/>
          </p:nvPr>
        </p:nvSpPr>
        <p:spPr>
          <a:xfrm>
            <a:off x="3353325" y="1506500"/>
            <a:ext cx="24885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Light"/>
              <a:buNone/>
              <a:defRPr sz="9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3"/>
          </p:nvPr>
        </p:nvSpPr>
        <p:spPr>
          <a:xfrm>
            <a:off x="3353325" y="2889825"/>
            <a:ext cx="24885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xo SemiBold"/>
              <a:buNone/>
              <a:defRPr sz="9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4"/>
          </p:nvPr>
        </p:nvSpPr>
        <p:spPr>
          <a:xfrm>
            <a:off x="3353250" y="3627233"/>
            <a:ext cx="24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 SemiBold"/>
              <a:buNone/>
              <a:defRPr sz="900">
                <a:solidFill>
                  <a:schemeClr val="accent4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5"/>
          </p:nvPr>
        </p:nvSpPr>
        <p:spPr>
          <a:xfrm>
            <a:off x="3353250" y="3042225"/>
            <a:ext cx="24885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Light"/>
              <a:buNone/>
              <a:defRPr sz="9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6"/>
          </p:nvPr>
        </p:nvSpPr>
        <p:spPr>
          <a:xfrm>
            <a:off x="6178150" y="1315475"/>
            <a:ext cx="24885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xo SemiBold"/>
              <a:buNone/>
              <a:defRPr sz="9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7"/>
          </p:nvPr>
        </p:nvSpPr>
        <p:spPr>
          <a:xfrm>
            <a:off x="6178075" y="2052883"/>
            <a:ext cx="24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 SemiBold"/>
              <a:buNone/>
              <a:defRPr sz="900">
                <a:solidFill>
                  <a:schemeClr val="accent4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8"/>
          </p:nvPr>
        </p:nvSpPr>
        <p:spPr>
          <a:xfrm>
            <a:off x="6178075" y="1467875"/>
            <a:ext cx="24885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Light"/>
              <a:buNone/>
              <a:defRPr sz="9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9"/>
          </p:nvPr>
        </p:nvSpPr>
        <p:spPr>
          <a:xfrm>
            <a:off x="6178075" y="2851200"/>
            <a:ext cx="24885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xo SemiBold"/>
              <a:buNone/>
              <a:defRPr sz="9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20"/>
          </p:nvPr>
        </p:nvSpPr>
        <p:spPr>
          <a:xfrm>
            <a:off x="6178000" y="3588608"/>
            <a:ext cx="24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 SemiBold"/>
              <a:buNone/>
              <a:defRPr sz="900">
                <a:solidFill>
                  <a:schemeClr val="accent4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1"/>
          </p:nvPr>
        </p:nvSpPr>
        <p:spPr>
          <a:xfrm>
            <a:off x="6178000" y="3003600"/>
            <a:ext cx="24885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Light"/>
              <a:buNone/>
              <a:defRPr sz="9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6934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2 Single Column A">
  <p:cSld name="2.2 Single Column A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D6D0E8"/>
                </a:solidFill>
                <a:latin typeface="Exo"/>
                <a:ea typeface="Exo"/>
                <a:cs typeface="Exo"/>
                <a:sym typeface="Exo"/>
              </a:rPr>
              <a:t>‹#›</a:t>
            </a:fld>
            <a:endParaRPr sz="1000">
              <a:solidFill>
                <a:srgbClr val="D6D0E8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457200" y="136950"/>
            <a:ext cx="4861500" cy="3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"/>
              <a:buNone/>
              <a:defRPr sz="900" b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/>
          <p:nvPr/>
        </p:nvSpPr>
        <p:spPr>
          <a:xfrm rot="10800000">
            <a:off x="5158375" y="-9450"/>
            <a:ext cx="3995100" cy="643200"/>
          </a:xfrm>
          <a:prstGeom prst="rtTriangle">
            <a:avLst/>
          </a:prstGeom>
          <a:gradFill>
            <a:gsLst>
              <a:gs pos="0">
                <a:srgbClr val="23213A"/>
              </a:gs>
              <a:gs pos="100000">
                <a:srgbClr val="34237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457200" y="481675"/>
            <a:ext cx="8219400" cy="4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ayfair Display SemiBold"/>
              <a:buNone/>
              <a:defRPr sz="18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2"/>
          </p:nvPr>
        </p:nvSpPr>
        <p:spPr>
          <a:xfrm>
            <a:off x="457200" y="841738"/>
            <a:ext cx="8219400" cy="3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Exo Light"/>
              <a:buChar char="●"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2900" y="4750469"/>
            <a:ext cx="783902" cy="125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1pPr>
            <a:lvl2pPr lvl="1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2pPr>
            <a:lvl3pPr lvl="2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3pPr>
            <a:lvl4pPr lvl="3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4pPr>
            <a:lvl5pPr lvl="4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5pPr>
            <a:lvl6pPr lvl="5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6pPr>
            <a:lvl7pPr lvl="6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7pPr>
            <a:lvl8pPr lvl="7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8pPr>
            <a:lvl9pPr lvl="8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4554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A7B17"/>
          </p15:clr>
        </p15:guide>
        <p15:guide id="2" pos="288">
          <p15:clr>
            <a:srgbClr val="FA7B17"/>
          </p15:clr>
        </p15:guide>
        <p15:guide id="3" pos="5472">
          <p15:clr>
            <a:srgbClr val="FA7B17"/>
          </p15:clr>
        </p15:guide>
        <p15:guide id="4" orient="horz" pos="280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.2 Quarter Slide 1">
  <p:cSld name="16.2 Quarter Slide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 rot="5400000">
            <a:off x="-1124012" y="1016438"/>
            <a:ext cx="5226875" cy="3117150"/>
          </a:xfrm>
          <a:prstGeom prst="flowChartManualInput">
            <a:avLst/>
          </a:prstGeom>
          <a:gradFill>
            <a:gsLst>
              <a:gs pos="0">
                <a:srgbClr val="23213A"/>
              </a:gs>
              <a:gs pos="100000">
                <a:srgbClr val="34237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459150"/>
            <a:ext cx="1776900" cy="4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 SemiBold"/>
              <a:buNone/>
              <a:defRPr sz="18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D6D0E8"/>
                </a:solidFill>
                <a:latin typeface="Exo"/>
                <a:ea typeface="Exo"/>
                <a:cs typeface="Exo"/>
                <a:sym typeface="Exo"/>
              </a:rPr>
              <a:t>‹#›</a:t>
            </a:fld>
            <a:endParaRPr sz="1000">
              <a:solidFill>
                <a:srgbClr val="D6D0E8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2900" y="4750469"/>
            <a:ext cx="783902" cy="125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457200" y="1962025"/>
            <a:ext cx="1888500" cy="3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"/>
              <a:buNone/>
              <a:defRPr sz="900" b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3494825" y="457200"/>
            <a:ext cx="5181600" cy="4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Exo Light"/>
              <a:buChar char="●"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13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5">
  <p:cSld name="Title and body 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768900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027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6">
  <p:cSld name="Title and body 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0439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23">
  <p:cSld name="TITLE_AND_BODY_23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309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2 Single Column A 1">
  <p:cSld name="2.2 Single Column A 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subTitle" idx="1"/>
          </p:nvPr>
        </p:nvSpPr>
        <p:spPr>
          <a:xfrm>
            <a:off x="457200" y="136950"/>
            <a:ext cx="4861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"/>
              <a:buNone/>
              <a:defRPr sz="900" b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/>
          <p:nvPr/>
        </p:nvSpPr>
        <p:spPr>
          <a:xfrm rot="10800000">
            <a:off x="5158375" y="-9450"/>
            <a:ext cx="3995100" cy="643200"/>
          </a:xfrm>
          <a:prstGeom prst="rtTriangle">
            <a:avLst/>
          </a:prstGeom>
          <a:gradFill>
            <a:gsLst>
              <a:gs pos="0">
                <a:srgbClr val="23213A"/>
              </a:gs>
              <a:gs pos="100000">
                <a:srgbClr val="34237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457200" y="481675"/>
            <a:ext cx="82194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 SemiBold"/>
              <a:buNone/>
              <a:defRPr sz="18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2"/>
          </p:nvPr>
        </p:nvSpPr>
        <p:spPr>
          <a:xfrm>
            <a:off x="457200" y="841738"/>
            <a:ext cx="8219400" cy="3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xo Light"/>
              <a:buChar char="●"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2900" y="4750469"/>
            <a:ext cx="783902" cy="12586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13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A7B17"/>
          </p15:clr>
        </p15:guide>
        <p15:guide id="2" pos="288">
          <p15:clr>
            <a:srgbClr val="FA7B17"/>
          </p15:clr>
        </p15:guide>
        <p15:guide id="3" pos="5472">
          <p15:clr>
            <a:srgbClr val="FA7B17"/>
          </p15:clr>
        </p15:guide>
        <p15:guide id="4" orient="horz" pos="280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5090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8">
  <p:cSld name="Title and body 8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107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Double Column">
  <p:cSld name="5 Double Colum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D6D0E8"/>
                </a:solidFill>
                <a:latin typeface="Exo"/>
                <a:ea typeface="Exo"/>
                <a:cs typeface="Exo"/>
                <a:sym typeface="Exo"/>
              </a:rPr>
              <a:t>‹#›</a:t>
            </a:fld>
            <a:endParaRPr sz="1000">
              <a:solidFill>
                <a:srgbClr val="D6D0E8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57200" y="481675"/>
            <a:ext cx="8219400" cy="4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ayfair Display SemiBold"/>
              <a:buNone/>
              <a:defRPr sz="18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1"/>
          </p:nvPr>
        </p:nvSpPr>
        <p:spPr>
          <a:xfrm>
            <a:off x="457200" y="942200"/>
            <a:ext cx="8219400" cy="21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xo Light"/>
              <a:buNone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2"/>
          </p:nvPr>
        </p:nvSpPr>
        <p:spPr>
          <a:xfrm>
            <a:off x="457200" y="136950"/>
            <a:ext cx="4861500" cy="3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"/>
              <a:buNone/>
              <a:defRPr sz="900" b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ctrTitle" idx="3"/>
          </p:nvPr>
        </p:nvSpPr>
        <p:spPr>
          <a:xfrm>
            <a:off x="457200" y="1294900"/>
            <a:ext cx="2354100" cy="26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Exo SemiBold"/>
              <a:buNone/>
              <a:defRPr sz="1300"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4"/>
          </p:nvPr>
        </p:nvSpPr>
        <p:spPr>
          <a:xfrm>
            <a:off x="462300" y="1562400"/>
            <a:ext cx="3806700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Exo Light"/>
              <a:buChar char="●"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ctrTitle" idx="5"/>
          </p:nvPr>
        </p:nvSpPr>
        <p:spPr>
          <a:xfrm>
            <a:off x="4876800" y="1294900"/>
            <a:ext cx="2354100" cy="26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Exo SemiBold"/>
              <a:buNone/>
              <a:defRPr sz="1300"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6"/>
          </p:nvPr>
        </p:nvSpPr>
        <p:spPr>
          <a:xfrm>
            <a:off x="4881900" y="1562400"/>
            <a:ext cx="3806700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Exo Light"/>
              <a:buChar char="●"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40" name="Google Shape;140;p22"/>
          <p:cNvSpPr/>
          <p:nvPr/>
        </p:nvSpPr>
        <p:spPr>
          <a:xfrm rot="10800000">
            <a:off x="5158375" y="-9450"/>
            <a:ext cx="3995100" cy="643200"/>
          </a:xfrm>
          <a:prstGeom prst="rtTriangle">
            <a:avLst/>
          </a:prstGeom>
          <a:gradFill>
            <a:gsLst>
              <a:gs pos="0">
                <a:srgbClr val="23213A"/>
              </a:gs>
              <a:gs pos="100000">
                <a:srgbClr val="34237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2900" y="4750469"/>
            <a:ext cx="783902" cy="125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981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  <p15:guide id="2" pos="5472">
          <p15:clr>
            <a:srgbClr val="FA7B17"/>
          </p15:clr>
        </p15:guide>
        <p15:guide id="3" orient="horz" pos="288">
          <p15:clr>
            <a:srgbClr val="FA7B17"/>
          </p15:clr>
        </p15:guide>
        <p15:guide id="4" orient="horz" pos="2808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body">
  <p:cSld name="2 Title and bod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457200" y="481675"/>
            <a:ext cx="82194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 SemiBold"/>
              <a:buNone/>
              <a:defRPr sz="18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D6D0E8"/>
                </a:solidFill>
                <a:latin typeface="Exo"/>
                <a:ea typeface="Exo"/>
                <a:cs typeface="Exo"/>
                <a:sym typeface="Exo"/>
              </a:rPr>
              <a:t>‹#›</a:t>
            </a:fld>
            <a:endParaRPr sz="1000" b="0" i="0" u="none" strike="noStrike" cap="none">
              <a:solidFill>
                <a:srgbClr val="D6D0E8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45" name="Google Shape;145;p23"/>
          <p:cNvSpPr/>
          <p:nvPr/>
        </p:nvSpPr>
        <p:spPr>
          <a:xfrm rot="10800000">
            <a:off x="5158375" y="-9450"/>
            <a:ext cx="3995100" cy="643200"/>
          </a:xfrm>
          <a:prstGeom prst="rtTriangle">
            <a:avLst/>
          </a:prstGeom>
          <a:gradFill>
            <a:gsLst>
              <a:gs pos="0">
                <a:srgbClr val="23213A"/>
              </a:gs>
              <a:gs pos="100000">
                <a:srgbClr val="34237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457200" y="1277900"/>
            <a:ext cx="8219400" cy="3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xo Light"/>
              <a:buChar char="●"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2"/>
          </p:nvPr>
        </p:nvSpPr>
        <p:spPr>
          <a:xfrm>
            <a:off x="457200" y="942200"/>
            <a:ext cx="82194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Exo Light"/>
              <a:buNone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3"/>
          </p:nvPr>
        </p:nvSpPr>
        <p:spPr>
          <a:xfrm>
            <a:off x="457200" y="136950"/>
            <a:ext cx="4861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"/>
              <a:buNone/>
              <a:defRPr sz="900" b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2900" y="4750469"/>
            <a:ext cx="783902" cy="12586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0839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  <p15:guide id="2" orient="horz" pos="288">
          <p15:clr>
            <a:srgbClr val="FA7B17"/>
          </p15:clr>
        </p15:guide>
        <p15:guide id="3" pos="5472">
          <p15:clr>
            <a:srgbClr val="FA7B17"/>
          </p15:clr>
        </p15:guide>
        <p15:guide id="4" orient="horz" pos="2808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body 1">
  <p:cSld name="2 Title and body 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57200" y="481675"/>
            <a:ext cx="82194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 SemiBold"/>
              <a:buNone/>
              <a:defRPr sz="18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D6D0E8"/>
                </a:solidFill>
                <a:latin typeface="Exo"/>
                <a:ea typeface="Exo"/>
                <a:cs typeface="Exo"/>
                <a:sym typeface="Exo"/>
              </a:rPr>
              <a:t>‹#›</a:t>
            </a:fld>
            <a:endParaRPr sz="1000" b="0" i="0" u="none" strike="noStrike" cap="none">
              <a:solidFill>
                <a:srgbClr val="D6D0E8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54" name="Google Shape;154;p24"/>
          <p:cNvSpPr/>
          <p:nvPr/>
        </p:nvSpPr>
        <p:spPr>
          <a:xfrm rot="10800000">
            <a:off x="5158375" y="-9450"/>
            <a:ext cx="3995100" cy="643200"/>
          </a:xfrm>
          <a:prstGeom prst="rtTriangle">
            <a:avLst/>
          </a:prstGeom>
          <a:gradFill>
            <a:gsLst>
              <a:gs pos="0">
                <a:srgbClr val="23213A"/>
              </a:gs>
              <a:gs pos="100000">
                <a:srgbClr val="34237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457200" y="1277900"/>
            <a:ext cx="8219400" cy="3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xo Light"/>
              <a:buChar char="●"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ubTitle" idx="2"/>
          </p:nvPr>
        </p:nvSpPr>
        <p:spPr>
          <a:xfrm>
            <a:off x="457200" y="942200"/>
            <a:ext cx="82194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Exo Light"/>
              <a:buNone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3"/>
          </p:nvPr>
        </p:nvSpPr>
        <p:spPr>
          <a:xfrm>
            <a:off x="457200" y="136950"/>
            <a:ext cx="4861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"/>
              <a:buNone/>
              <a:defRPr sz="900" b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2900" y="4750469"/>
            <a:ext cx="783902" cy="125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267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  <p15:guide id="2" orient="horz" pos="288">
          <p15:clr>
            <a:srgbClr val="FA7B17"/>
          </p15:clr>
        </p15:guide>
        <p15:guide id="3" pos="5472">
          <p15:clr>
            <a:srgbClr val="FA7B17"/>
          </p15:clr>
        </p15:guide>
        <p15:guide id="4" orient="horz" pos="280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204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863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24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677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39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366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69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74B42D2-0F51-2C2A-DC71-6AE714F1205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7199091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6" imgW="469" imgH="469" progId="TCLayout.ActiveDocument.1">
                  <p:embed/>
                </p:oleObj>
              </mc:Choice>
              <mc:Fallback>
                <p:oleObj name="think-cell Slide" r:id="rId26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2240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1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4" name="Google Shape;3314;p291"/>
          <p:cNvSpPr txBox="1">
            <a:spLocks noGrp="1"/>
          </p:cNvSpPr>
          <p:nvPr>
            <p:ph type="sldNum" idx="12"/>
          </p:nvPr>
        </p:nvSpPr>
        <p:spPr>
          <a:xfrm>
            <a:off x="457200" y="4740899"/>
            <a:ext cx="548700" cy="17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4B4662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4B466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315" name="Google Shape;3315;p291"/>
          <p:cNvPicPr preferRelativeResize="0"/>
          <p:nvPr/>
        </p:nvPicPr>
        <p:blipFill rotWithShape="1">
          <a:blip r:embed="rId4">
            <a:alphaModFix/>
          </a:blip>
          <a:srcRect l="24196"/>
          <a:stretch/>
        </p:blipFill>
        <p:spPr>
          <a:xfrm>
            <a:off x="8041976" y="4740900"/>
            <a:ext cx="647226" cy="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16" name="Google Shape;3316;p291"/>
          <p:cNvSpPr txBox="1"/>
          <p:nvPr/>
        </p:nvSpPr>
        <p:spPr>
          <a:xfrm>
            <a:off x="417275" y="482421"/>
            <a:ext cx="73152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Manifold’s Core Framework</a:t>
            </a:r>
            <a:r>
              <a:rPr kumimoji="0" lang="en" sz="1800" b="0" i="0" u="none" strike="noStrike" kern="0" cap="none" spc="0" normalizeH="0" baseline="0" noProof="0">
                <a:ln>
                  <a:noFill/>
                </a:ln>
                <a:solidFill>
                  <a:srgbClr val="E90A6D"/>
                </a:solidFill>
                <a:effectLst/>
                <a:uLnTx/>
                <a:uFillTx/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E90A6D"/>
              </a:solidFill>
              <a:effectLst/>
              <a:uLnTx/>
              <a:uFillTx/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317" name="Google Shape;3317;p291"/>
          <p:cNvSpPr txBox="1"/>
          <p:nvPr/>
        </p:nvSpPr>
        <p:spPr>
          <a:xfrm>
            <a:off x="417275" y="884575"/>
            <a:ext cx="73938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2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Exo Light"/>
                <a:ea typeface="Exo Light"/>
                <a:cs typeface="Exo Light"/>
                <a:sym typeface="Exo Light"/>
              </a:rPr>
              <a:t>We approach all of our engagements by focusing first on detailed discovery to fully understand the goals, landscape and stakeholder perspectives. We use that to define a desired end state and a plan to get there. We also have the team to help deliver the desired solution.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3318" name="Google Shape;3318;p291"/>
          <p:cNvSpPr/>
          <p:nvPr/>
        </p:nvSpPr>
        <p:spPr>
          <a:xfrm>
            <a:off x="1561500" y="2203975"/>
            <a:ext cx="1016100" cy="1016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DISCOVER</a:t>
            </a:r>
            <a:endParaRPr kumimoji="0" sz="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19" name="Google Shape;3319;p291"/>
          <p:cNvSpPr/>
          <p:nvPr/>
        </p:nvSpPr>
        <p:spPr>
          <a:xfrm>
            <a:off x="914400" y="1606725"/>
            <a:ext cx="647100" cy="6471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" b="1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Business Objectives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23213A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20" name="Google Shape;3320;p291"/>
          <p:cNvSpPr/>
          <p:nvPr/>
        </p:nvSpPr>
        <p:spPr>
          <a:xfrm>
            <a:off x="2577600" y="1606725"/>
            <a:ext cx="647100" cy="6471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" b="1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Use 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23213A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" b="1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Cases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23213A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21" name="Google Shape;3321;p291"/>
          <p:cNvSpPr/>
          <p:nvPr/>
        </p:nvSpPr>
        <p:spPr>
          <a:xfrm>
            <a:off x="914400" y="3238050"/>
            <a:ext cx="647100" cy="6471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" b="1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Market Research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23213A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22" name="Google Shape;3322;p291"/>
          <p:cNvSpPr/>
          <p:nvPr/>
        </p:nvSpPr>
        <p:spPr>
          <a:xfrm>
            <a:off x="2577600" y="3238050"/>
            <a:ext cx="647100" cy="6471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" b="1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Current State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23213A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3323" name="Google Shape;3323;p291"/>
          <p:cNvCxnSpPr>
            <a:stCxn id="3319" idx="5"/>
            <a:endCxn id="3318" idx="1"/>
          </p:cNvCxnSpPr>
          <p:nvPr/>
        </p:nvCxnSpPr>
        <p:spPr>
          <a:xfrm>
            <a:off x="1466734" y="2159059"/>
            <a:ext cx="243600" cy="1938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4" name="Google Shape;3324;p291"/>
          <p:cNvCxnSpPr>
            <a:stCxn id="3320" idx="3"/>
            <a:endCxn id="3318" idx="7"/>
          </p:cNvCxnSpPr>
          <p:nvPr/>
        </p:nvCxnSpPr>
        <p:spPr>
          <a:xfrm flipH="1">
            <a:off x="2428766" y="2159059"/>
            <a:ext cx="243600" cy="1938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5" name="Google Shape;3325;p291"/>
          <p:cNvCxnSpPr>
            <a:stCxn id="3321" idx="7"/>
            <a:endCxn id="3318" idx="3"/>
          </p:cNvCxnSpPr>
          <p:nvPr/>
        </p:nvCxnSpPr>
        <p:spPr>
          <a:xfrm rot="10800000" flipH="1">
            <a:off x="1466734" y="3071216"/>
            <a:ext cx="243600" cy="261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6" name="Google Shape;3326;p291"/>
          <p:cNvCxnSpPr>
            <a:stCxn id="3318" idx="5"/>
            <a:endCxn id="3322" idx="1"/>
          </p:cNvCxnSpPr>
          <p:nvPr/>
        </p:nvCxnSpPr>
        <p:spPr>
          <a:xfrm>
            <a:off x="2428796" y="3071271"/>
            <a:ext cx="243600" cy="261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7" name="Google Shape;3327;p291"/>
          <p:cNvSpPr/>
          <p:nvPr/>
        </p:nvSpPr>
        <p:spPr>
          <a:xfrm>
            <a:off x="7026000" y="2203975"/>
            <a:ext cx="1016100" cy="101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DELIVER</a:t>
            </a:r>
            <a:endParaRPr kumimoji="0" sz="600" b="1" i="0" u="none" strike="noStrike" kern="0" cap="none" spc="0" normalizeH="0" baseline="0" noProof="0">
              <a:ln>
                <a:noFill/>
              </a:ln>
              <a:solidFill>
                <a:srgbClr val="23213A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28" name="Google Shape;3328;p291"/>
          <p:cNvSpPr/>
          <p:nvPr/>
        </p:nvSpPr>
        <p:spPr>
          <a:xfrm>
            <a:off x="6378900" y="1606725"/>
            <a:ext cx="795900" cy="6765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" b="1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Change Management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23213A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29" name="Google Shape;3329;p291"/>
          <p:cNvSpPr/>
          <p:nvPr/>
        </p:nvSpPr>
        <p:spPr>
          <a:xfrm>
            <a:off x="8042100" y="1606725"/>
            <a:ext cx="647100" cy="6471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" b="1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Training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23213A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30" name="Google Shape;3330;p291"/>
          <p:cNvSpPr/>
          <p:nvPr/>
        </p:nvSpPr>
        <p:spPr>
          <a:xfrm>
            <a:off x="6378900" y="3238050"/>
            <a:ext cx="647100" cy="6471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" b="1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User Feedback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23213A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31" name="Google Shape;3331;p291"/>
          <p:cNvSpPr/>
          <p:nvPr/>
        </p:nvSpPr>
        <p:spPr>
          <a:xfrm>
            <a:off x="8042100" y="3238050"/>
            <a:ext cx="647100" cy="6471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23213A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3332" name="Google Shape;3332;p291"/>
          <p:cNvCxnSpPr>
            <a:stCxn id="3328" idx="5"/>
            <a:endCxn id="3327" idx="1"/>
          </p:cNvCxnSpPr>
          <p:nvPr/>
        </p:nvCxnSpPr>
        <p:spPr>
          <a:xfrm>
            <a:off x="7058243" y="2184154"/>
            <a:ext cx="116700" cy="168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3" name="Google Shape;3333;p291"/>
          <p:cNvCxnSpPr>
            <a:stCxn id="3329" idx="3"/>
            <a:endCxn id="3327" idx="7"/>
          </p:cNvCxnSpPr>
          <p:nvPr/>
        </p:nvCxnSpPr>
        <p:spPr>
          <a:xfrm flipH="1">
            <a:off x="7893266" y="2159059"/>
            <a:ext cx="243600" cy="1938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4" name="Google Shape;3334;p291"/>
          <p:cNvCxnSpPr>
            <a:stCxn id="3330" idx="7"/>
            <a:endCxn id="3327" idx="3"/>
          </p:cNvCxnSpPr>
          <p:nvPr/>
        </p:nvCxnSpPr>
        <p:spPr>
          <a:xfrm rot="10800000" flipH="1">
            <a:off x="6931234" y="3071216"/>
            <a:ext cx="243600" cy="261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5" name="Google Shape;3335;p291"/>
          <p:cNvCxnSpPr>
            <a:stCxn id="3327" idx="5"/>
            <a:endCxn id="3331" idx="1"/>
          </p:cNvCxnSpPr>
          <p:nvPr/>
        </p:nvCxnSpPr>
        <p:spPr>
          <a:xfrm>
            <a:off x="7893296" y="3071271"/>
            <a:ext cx="243600" cy="261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36" name="Google Shape;3336;p291"/>
          <p:cNvSpPr/>
          <p:nvPr/>
        </p:nvSpPr>
        <p:spPr>
          <a:xfrm>
            <a:off x="4303050" y="2203975"/>
            <a:ext cx="1016100" cy="101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DEFINE</a:t>
            </a:r>
            <a:endParaRPr kumimoji="0" sz="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37" name="Google Shape;3337;p291"/>
          <p:cNvSpPr/>
          <p:nvPr/>
        </p:nvSpPr>
        <p:spPr>
          <a:xfrm>
            <a:off x="3655950" y="1606725"/>
            <a:ext cx="647100" cy="6471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" b="1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Target Operating Model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23213A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38" name="Google Shape;3338;p291"/>
          <p:cNvSpPr/>
          <p:nvPr/>
        </p:nvSpPr>
        <p:spPr>
          <a:xfrm>
            <a:off x="5319150" y="1606725"/>
            <a:ext cx="647100" cy="6471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" b="1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Iterative Plan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23213A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39" name="Google Shape;3339;p291"/>
          <p:cNvSpPr/>
          <p:nvPr/>
        </p:nvSpPr>
        <p:spPr>
          <a:xfrm>
            <a:off x="3655950" y="3238050"/>
            <a:ext cx="647100" cy="6471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23213A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40" name="Google Shape;3340;p291"/>
          <p:cNvSpPr/>
          <p:nvPr/>
        </p:nvSpPr>
        <p:spPr>
          <a:xfrm>
            <a:off x="5319150" y="3238050"/>
            <a:ext cx="647100" cy="647100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" b="1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Mobilize Teams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23213A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3341" name="Google Shape;3341;p291"/>
          <p:cNvCxnSpPr>
            <a:stCxn id="3337" idx="5"/>
            <a:endCxn id="3336" idx="1"/>
          </p:cNvCxnSpPr>
          <p:nvPr/>
        </p:nvCxnSpPr>
        <p:spPr>
          <a:xfrm>
            <a:off x="4208284" y="2159059"/>
            <a:ext cx="243600" cy="1938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2" name="Google Shape;3342;p291"/>
          <p:cNvCxnSpPr>
            <a:stCxn id="3338" idx="3"/>
            <a:endCxn id="3336" idx="7"/>
          </p:cNvCxnSpPr>
          <p:nvPr/>
        </p:nvCxnSpPr>
        <p:spPr>
          <a:xfrm flipH="1">
            <a:off x="5170316" y="2159059"/>
            <a:ext cx="243600" cy="1938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3" name="Google Shape;3343;p291"/>
          <p:cNvCxnSpPr>
            <a:stCxn id="3339" idx="7"/>
            <a:endCxn id="3336" idx="3"/>
          </p:cNvCxnSpPr>
          <p:nvPr/>
        </p:nvCxnSpPr>
        <p:spPr>
          <a:xfrm rot="10800000" flipH="1">
            <a:off x="4208284" y="3071216"/>
            <a:ext cx="243600" cy="261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4" name="Google Shape;3344;p291"/>
          <p:cNvCxnSpPr>
            <a:stCxn id="3336" idx="5"/>
            <a:endCxn id="3340" idx="1"/>
          </p:cNvCxnSpPr>
          <p:nvPr/>
        </p:nvCxnSpPr>
        <p:spPr>
          <a:xfrm>
            <a:off x="5170346" y="3071271"/>
            <a:ext cx="243600" cy="2616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45" name="Google Shape;3345;p291"/>
          <p:cNvSpPr txBox="1"/>
          <p:nvPr/>
        </p:nvSpPr>
        <p:spPr>
          <a:xfrm>
            <a:off x="3691813" y="3257100"/>
            <a:ext cx="7056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" b="1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System Architecture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23213A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46" name="Google Shape;3346;p291"/>
          <p:cNvSpPr txBox="1"/>
          <p:nvPr/>
        </p:nvSpPr>
        <p:spPr>
          <a:xfrm>
            <a:off x="8022000" y="3257100"/>
            <a:ext cx="6873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" b="1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Iterate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23213A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47" name="Google Shape;3347;p291"/>
          <p:cNvSpPr/>
          <p:nvPr/>
        </p:nvSpPr>
        <p:spPr>
          <a:xfrm>
            <a:off x="3116788" y="2388463"/>
            <a:ext cx="647100" cy="647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ALIGN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3348" name="Google Shape;3348;p291"/>
          <p:cNvCxnSpPr>
            <a:stCxn id="3347" idx="2"/>
            <a:endCxn id="3318" idx="6"/>
          </p:cNvCxnSpPr>
          <p:nvPr/>
        </p:nvCxnSpPr>
        <p:spPr>
          <a:xfrm rot="10800000">
            <a:off x="2577688" y="2712013"/>
            <a:ext cx="5391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9" name="Google Shape;3349;p291"/>
          <p:cNvCxnSpPr>
            <a:stCxn id="3336" idx="2"/>
            <a:endCxn id="3347" idx="6"/>
          </p:cNvCxnSpPr>
          <p:nvPr/>
        </p:nvCxnSpPr>
        <p:spPr>
          <a:xfrm rot="10800000">
            <a:off x="3763950" y="2712025"/>
            <a:ext cx="5391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50" name="Google Shape;3350;p291"/>
          <p:cNvSpPr/>
          <p:nvPr/>
        </p:nvSpPr>
        <p:spPr>
          <a:xfrm>
            <a:off x="5849013" y="2388463"/>
            <a:ext cx="647100" cy="647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ALIGN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3351" name="Google Shape;3351;p291"/>
          <p:cNvCxnSpPr>
            <a:stCxn id="3350" idx="2"/>
            <a:endCxn id="3336" idx="6"/>
          </p:cNvCxnSpPr>
          <p:nvPr/>
        </p:nvCxnSpPr>
        <p:spPr>
          <a:xfrm rot="10800000">
            <a:off x="5319213" y="2712013"/>
            <a:ext cx="5298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2" name="Google Shape;3352;p291"/>
          <p:cNvCxnSpPr>
            <a:stCxn id="3327" idx="2"/>
            <a:endCxn id="3350" idx="6"/>
          </p:cNvCxnSpPr>
          <p:nvPr/>
        </p:nvCxnSpPr>
        <p:spPr>
          <a:xfrm rot="10800000">
            <a:off x="6496200" y="2712025"/>
            <a:ext cx="5298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53" name="Google Shape;3353;p291"/>
          <p:cNvSpPr txBox="1"/>
          <p:nvPr/>
        </p:nvSpPr>
        <p:spPr>
          <a:xfrm>
            <a:off x="894300" y="3942900"/>
            <a:ext cx="23304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Discover</a:t>
            </a: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 current state and identify future opportunities.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23213A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54" name="Google Shape;3354;p291"/>
          <p:cNvSpPr txBox="1"/>
          <p:nvPr/>
        </p:nvSpPr>
        <p:spPr>
          <a:xfrm>
            <a:off x="3645900" y="3942900"/>
            <a:ext cx="23304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Define</a:t>
            </a: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 Target Operating Model and implementation plan.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23213A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55" name="Google Shape;3355;p291"/>
          <p:cNvSpPr txBox="1"/>
          <p:nvPr/>
        </p:nvSpPr>
        <p:spPr>
          <a:xfrm>
            <a:off x="6397500" y="3942900"/>
            <a:ext cx="23304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Iteratively </a:t>
            </a:r>
            <a:r>
              <a:rPr kumimoji="0" lang="en" sz="1000" b="1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deliver</a:t>
            </a: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 </a:t>
            </a:r>
            <a:b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</a:br>
            <a:r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with confidence.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23213A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3356" name="Google Shape;3356;p291"/>
          <p:cNvPicPr preferRelativeResize="0"/>
          <p:nvPr/>
        </p:nvPicPr>
        <p:blipFill rotWithShape="1">
          <a:blip r:embed="rId5">
            <a:alphaModFix/>
          </a:blip>
          <a:srcRect l="8426" t="20305" r="12075" b="18588"/>
          <a:stretch/>
        </p:blipFill>
        <p:spPr>
          <a:xfrm>
            <a:off x="7287650" y="3332875"/>
            <a:ext cx="492800" cy="378801"/>
          </a:xfrm>
          <a:prstGeom prst="rect">
            <a:avLst/>
          </a:prstGeom>
          <a:noFill/>
          <a:ln>
            <a:noFill/>
          </a:ln>
        </p:spPr>
      </p:pic>
      <p:sp>
        <p:nvSpPr>
          <p:cNvPr id="3357" name="Google Shape;3357;p291"/>
          <p:cNvSpPr txBox="1"/>
          <p:nvPr/>
        </p:nvSpPr>
        <p:spPr>
          <a:xfrm>
            <a:off x="7083625" y="3672300"/>
            <a:ext cx="939900" cy="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700" b="1" i="0" u="none" strike="noStrike" kern="0" cap="none" spc="0" normalizeH="0" baseline="0" noProof="0">
                <a:ln>
                  <a:noFill/>
                </a:ln>
                <a:solidFill>
                  <a:srgbClr val="23213A"/>
                </a:solidFill>
                <a:effectLst/>
                <a:uLnTx/>
                <a:uFillTx/>
                <a:latin typeface="Exo"/>
                <a:ea typeface="Exo"/>
                <a:cs typeface="Exo"/>
                <a:sym typeface="Exo"/>
              </a:rPr>
              <a:t>Agile Sprints</a:t>
            </a:r>
            <a:endParaRPr kumimoji="0" sz="700" b="1" i="0" u="none" strike="noStrike" kern="0" cap="none" spc="0" normalizeH="0" baseline="0" noProof="0">
              <a:ln>
                <a:noFill/>
              </a:ln>
              <a:solidFill>
                <a:srgbClr val="23213A"/>
              </a:solidFill>
              <a:effectLst/>
              <a:uLnTx/>
              <a:uFillTx/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58" name="Google Shape;3358;p291"/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gradFill>
            <a:gsLst>
              <a:gs pos="0">
                <a:schemeClr val="dk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23213A"/>
      </a:dk1>
      <a:lt1>
        <a:srgbClr val="FFFFFF"/>
      </a:lt1>
      <a:dk2>
        <a:srgbClr val="4B4662"/>
      </a:dk2>
      <a:lt2>
        <a:srgbClr val="D6D0E8"/>
      </a:lt2>
      <a:accent1>
        <a:srgbClr val="34237E"/>
      </a:accent1>
      <a:accent2>
        <a:srgbClr val="FFD10F"/>
      </a:accent2>
      <a:accent3>
        <a:srgbClr val="02EAEA"/>
      </a:accent3>
      <a:accent4>
        <a:srgbClr val="E90A6D"/>
      </a:accent4>
      <a:accent5>
        <a:srgbClr val="981CBC"/>
      </a:accent5>
      <a:accent6>
        <a:srgbClr val="EFEFEF"/>
      </a:accent6>
      <a:hlink>
        <a:srgbClr val="E90A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11.xml><?xml version="1.0" encoding="utf-8"?>
<ds:datastoreItem xmlns:ds="http://schemas.openxmlformats.org/officeDocument/2006/customXml" ds:itemID="{8A805B9F-DDF0-4BB6-9558-A8E9FFE9DD10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E23B069F-071A-4D48-96A2-533991D8037B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B580167E-42FA-4569-A0F6-8B1DD49DDE20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</TotalTime>
  <Words>108</Words>
  <Application>Microsoft Office PowerPoint</Application>
  <PresentationFormat>On-screen Show (16:9)</PresentationFormat>
  <Paragraphs>25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Exo SemiBold</vt:lpstr>
      <vt:lpstr>Playfair Display SemiBold</vt:lpstr>
      <vt:lpstr>Arial</vt:lpstr>
      <vt:lpstr>Exo Light</vt:lpstr>
      <vt:lpstr>Exo</vt:lpstr>
      <vt:lpstr>Nunito Light</vt:lpstr>
      <vt:lpstr>Simple Light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36</cp:revision>
  <dcterms:modified xsi:type="dcterms:W3CDTF">2025-09-24T16:37:09Z</dcterms:modified>
</cp:coreProperties>
</file>