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68_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2"/>
  </p:sldMasterIdLst>
  <p:notesMasterIdLst>
    <p:notesMasterId r:id="rId14"/>
  </p:notesMasterIdLst>
  <p:sldIdLst>
    <p:sldId id="360" r:id="rId13"/>
  </p:sldIdLst>
  <p:sldSz cx="9144000" cy="5143500" type="screen16x9"/>
  <p:notesSz cx="6858000" cy="9144000"/>
  <p:embeddedFontLst>
    <p:embeddedFont>
      <p:font typeface="Exo" panose="020B0604020202020204" charset="0"/>
      <p:regular r:id="rId15"/>
      <p:bold r:id="rId16"/>
      <p:italic r:id="rId17"/>
      <p:boldItalic r:id="rId18"/>
    </p:embeddedFont>
    <p:embeddedFont>
      <p:font typeface="Exo Light" panose="020B0604020202020204" charset="0"/>
      <p:regular r:id="rId19"/>
      <p:bold r:id="rId20"/>
      <p:italic r:id="rId21"/>
      <p:boldItalic r:id="rId22"/>
    </p:embeddedFont>
    <p:embeddedFont>
      <p:font typeface="Exo SemiBold" panose="020B0604020202020204" charset="0"/>
      <p:regular r:id="rId23"/>
      <p:bold r:id="rId24"/>
      <p:italic r:id="rId25"/>
      <p:boldItalic r:id="rId26"/>
    </p:embeddedFont>
    <p:embeddedFont>
      <p:font typeface="Nunito Light" pitchFamily="2" charset="0"/>
      <p:regular r:id="rId27"/>
      <p:italic r:id="rId28"/>
    </p:embeddedFont>
    <p:embeddedFont>
      <p:font typeface="Playfair Display SemiBold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76">
          <p15:clr>
            <a:srgbClr val="9AA0A6"/>
          </p15:clr>
        </p15:guide>
        <p15:guide id="4" pos="5184">
          <p15:clr>
            <a:srgbClr val="9AA0A6"/>
          </p15:clr>
        </p15:guide>
        <p15:guide id="5" pos="288">
          <p15:clr>
            <a:srgbClr val="9AA0A6"/>
          </p15:clr>
        </p15:guide>
        <p15:guide id="6" pos="5472">
          <p15:clr>
            <a:srgbClr val="9AA0A6"/>
          </p15:clr>
        </p15:guide>
        <p15:guide id="7" orient="horz" pos="144">
          <p15:clr>
            <a:srgbClr val="9AA0A6"/>
          </p15:clr>
        </p15:guide>
        <p15:guide id="8" orient="horz" pos="3096">
          <p15:clr>
            <a:srgbClr val="9AA0A6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6" roundtripDataSignature="AMtx7mitAyxMKobwCOHYGfUOFeFsM+5RY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474C75-37D1-F114-F9EF-B4C04D99555E}" name="Felipe Platzer" initials="FP" userId="04dca8c6dd256fc0" providerId="Windows Live"/>
  <p188:author id="{EC28B4B0-6701-2EAD-4AFD-41CFFF8EDE08}" name="Felipe Platzer" initials="FP" userId="S::Felipe.Platzer@partssource.com::48042b59-0d57-44f2-90d5-b62a10cab7a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" y="91"/>
      </p:cViewPr>
      <p:guideLst>
        <p:guide orient="horz" pos="1620"/>
        <p:guide pos="2880"/>
        <p:guide pos="576"/>
        <p:guide pos="5184"/>
        <p:guide pos="288"/>
        <p:guide pos="5472"/>
        <p:guide orient="horz" pos="144"/>
        <p:guide orient="horz" pos="3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89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88" Type="http://schemas.openxmlformats.org/officeDocument/2006/relationships/viewProps" Target="viewProps.xml"/><Relationship Id="rId9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87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90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86" Type="http://customschemas.google.com/relationships/presentationmetadata" Target="meta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comments/modernComment_168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27E4B48-B629-4D65-9ABA-70EF91E1BC47}" authorId="{EC28B4B0-6701-2EAD-4AFD-41CFFF8EDE08}" created="2025-05-27T21:31:40.339">
    <pc:sldMkLst xmlns:pc="http://schemas.microsoft.com/office/powerpoint/2013/main/command">
      <pc:docMk/>
      <pc:sldMk cId="0" sldId="360"/>
    </pc:sldMkLst>
    <p188:txBody>
      <a:bodyPr/>
      <a:lstStyle/>
      <a:p>
        <a:r>
          <a:rPr lang="en-US"/>
          <a:t>Align icons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1" name="Google Shape;5301;g13faa54b2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02" name="Google Shape;5302;g13faa54b2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326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434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9781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 Summary">
  <p:cSld name="20 Summar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10800000">
            <a:off x="5158500" y="-30925"/>
            <a:ext cx="3985500" cy="657900"/>
          </a:xfrm>
          <a:prstGeom prst="rtTriangle">
            <a:avLst/>
          </a:prstGeom>
          <a:gradFill>
            <a:gsLst>
              <a:gs pos="0">
                <a:srgbClr val="23213A"/>
              </a:gs>
              <a:gs pos="100000">
                <a:srgbClr val="981CB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D6D0E8"/>
                </a:solidFill>
                <a:latin typeface="Exo"/>
                <a:ea typeface="Exo"/>
                <a:cs typeface="Exo"/>
                <a:sym typeface="Exo"/>
              </a:rPr>
              <a:t>‹#›</a:t>
            </a:fld>
            <a:endParaRPr sz="1000">
              <a:solidFill>
                <a:srgbClr val="D6D0E8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47784" y="4763867"/>
            <a:ext cx="628648" cy="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/>
        </p:nvSpPr>
        <p:spPr>
          <a:xfrm>
            <a:off x="457200" y="1342650"/>
            <a:ext cx="2396100" cy="1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900" b="1">
                <a:solidFill>
                  <a:srgbClr val="000D42"/>
                </a:solidFill>
                <a:latin typeface="Exo"/>
                <a:ea typeface="Exo"/>
                <a:cs typeface="Exo"/>
                <a:sym typeface="Exo"/>
              </a:rPr>
              <a:t>The Challenge</a:t>
            </a:r>
            <a:endParaRPr sz="800">
              <a:solidFill>
                <a:srgbClr val="000D42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041171" y="1342650"/>
            <a:ext cx="2613900" cy="1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900" b="1">
                <a:solidFill>
                  <a:srgbClr val="000D42"/>
                </a:solidFill>
                <a:latin typeface="Exo"/>
                <a:ea typeface="Exo"/>
                <a:cs typeface="Exo"/>
                <a:sym typeface="Exo"/>
              </a:rPr>
              <a:t>What We Did</a:t>
            </a:r>
            <a:endParaRPr sz="800">
              <a:solidFill>
                <a:srgbClr val="000D42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57200" y="2896800"/>
            <a:ext cx="20940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" sz="900" b="1">
                <a:solidFill>
                  <a:srgbClr val="000D42"/>
                </a:solidFill>
                <a:latin typeface="Exo"/>
                <a:ea typeface="Exo"/>
                <a:cs typeface="Exo"/>
                <a:sym typeface="Exo"/>
              </a:rPr>
              <a:t>Outcomes</a:t>
            </a:r>
            <a:endParaRPr sz="800">
              <a:solidFill>
                <a:srgbClr val="000D42"/>
              </a:solidFill>
              <a:latin typeface="Exo Light"/>
              <a:ea typeface="Exo Light"/>
              <a:cs typeface="Exo Light"/>
              <a:sym typeface="Exo Light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199775" y="137100"/>
            <a:ext cx="1937700" cy="183000"/>
          </a:xfrm>
          <a:prstGeom prst="roundRect">
            <a:avLst>
              <a:gd name="adj" fmla="val 16667"/>
            </a:avLst>
          </a:prstGeom>
          <a:solidFill>
            <a:srgbClr val="E90A6D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F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11700" y="790275"/>
            <a:ext cx="8364900" cy="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2"/>
          </p:nvPr>
        </p:nvSpPr>
        <p:spPr>
          <a:xfrm>
            <a:off x="199775" y="60750"/>
            <a:ext cx="1937700" cy="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3"/>
          </p:nvPr>
        </p:nvSpPr>
        <p:spPr>
          <a:xfrm>
            <a:off x="345775" y="3817050"/>
            <a:ext cx="4717800" cy="7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4"/>
          </p:nvPr>
        </p:nvSpPr>
        <p:spPr>
          <a:xfrm>
            <a:off x="394475" y="4502375"/>
            <a:ext cx="4669200" cy="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Exo Light"/>
              <a:buNone/>
              <a:defRPr sz="800" i="1">
                <a:latin typeface="Exo Light"/>
                <a:ea typeface="Exo Light"/>
                <a:cs typeface="Exo Light"/>
                <a:sym typeface="Ex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5"/>
          </p:nvPr>
        </p:nvSpPr>
        <p:spPr>
          <a:xfrm>
            <a:off x="457200" y="1519800"/>
            <a:ext cx="2224500" cy="13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Exo Light"/>
              <a:buChar char="●"/>
              <a:defRPr sz="900">
                <a:latin typeface="Exo Light"/>
                <a:ea typeface="Exo Light"/>
                <a:cs typeface="Exo Light"/>
                <a:sym typeface="Exo Light"/>
              </a:defRPr>
            </a:lvl1pPr>
            <a:lvl2pPr marL="914400" lvl="1" indent="-285750" rtl="0"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 rtl="0"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rtl="0"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 rtl="0"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 rtl="0"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 rtl="0">
              <a:spcBef>
                <a:spcPts val="1600"/>
              </a:spcBef>
              <a:spcAft>
                <a:spcPts val="160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6"/>
          </p:nvPr>
        </p:nvSpPr>
        <p:spPr>
          <a:xfrm>
            <a:off x="2950675" y="1519800"/>
            <a:ext cx="2162700" cy="13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Exo Light"/>
              <a:buChar char="●"/>
              <a:defRPr sz="900">
                <a:latin typeface="Exo Light"/>
                <a:ea typeface="Exo Light"/>
                <a:cs typeface="Exo Light"/>
                <a:sym typeface="Exo Light"/>
              </a:defRPr>
            </a:lvl1pPr>
            <a:lvl2pPr marL="914400" lvl="1" indent="-285750" rtl="0"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 rtl="0"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rtl="0"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 rtl="0"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 rtl="0"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 rtl="0">
              <a:spcBef>
                <a:spcPts val="1600"/>
              </a:spcBef>
              <a:spcAft>
                <a:spcPts val="160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7"/>
          </p:nvPr>
        </p:nvSpPr>
        <p:spPr>
          <a:xfrm>
            <a:off x="457200" y="3070700"/>
            <a:ext cx="4606500" cy="7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 rtl="0">
              <a:spcBef>
                <a:spcPts val="0"/>
              </a:spcBef>
              <a:spcAft>
                <a:spcPts val="0"/>
              </a:spcAft>
              <a:buSzPts val="900"/>
              <a:buFont typeface="Exo Light"/>
              <a:buChar char="●"/>
              <a:defRPr sz="900">
                <a:latin typeface="Exo Light"/>
                <a:ea typeface="Exo Light"/>
                <a:cs typeface="Exo Light"/>
                <a:sym typeface="Exo Light"/>
              </a:defRPr>
            </a:lvl1pPr>
            <a:lvl2pPr marL="914400" lvl="1" indent="-285750" rtl="0"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 rtl="0"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rtl="0"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 rtl="0">
              <a:spcBef>
                <a:spcPts val="160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 rtl="0">
              <a:spcBef>
                <a:spcPts val="160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 rtl="0">
              <a:spcBef>
                <a:spcPts val="160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 rtl="0">
              <a:spcBef>
                <a:spcPts val="1600"/>
              </a:spcBef>
              <a:spcAft>
                <a:spcPts val="160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5207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.2 Half multi column 6">
  <p:cSld name="21.2 Half multi column 6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D6D0E8"/>
                </a:solidFill>
                <a:latin typeface="Exo"/>
                <a:ea typeface="Exo"/>
                <a:cs typeface="Exo"/>
                <a:sym typeface="Exo"/>
              </a:rPr>
              <a:t>‹#›</a:t>
            </a:fld>
            <a:endParaRPr sz="1000">
              <a:solidFill>
                <a:srgbClr val="D6D0E8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47784" y="4763867"/>
            <a:ext cx="628648" cy="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477350" y="1316700"/>
            <a:ext cx="2539800" cy="1337400"/>
          </a:xfrm>
          <a:prstGeom prst="roundRect">
            <a:avLst>
              <a:gd name="adj" fmla="val 7151"/>
            </a:avLst>
          </a:prstGeom>
          <a:solidFill>
            <a:srgbClr val="FFFFFF"/>
          </a:solidFill>
          <a:ln>
            <a:noFill/>
          </a:ln>
          <a:effectLst>
            <a:outerShdw blurRad="2857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477350" y="2876175"/>
            <a:ext cx="2539800" cy="1337400"/>
          </a:xfrm>
          <a:prstGeom prst="roundRect">
            <a:avLst>
              <a:gd name="adj" fmla="val 7151"/>
            </a:avLst>
          </a:prstGeom>
          <a:solidFill>
            <a:srgbClr val="FFFFFF"/>
          </a:solidFill>
          <a:ln>
            <a:noFill/>
          </a:ln>
          <a:effectLst>
            <a:outerShdw blurRad="2857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3302100" y="1316700"/>
            <a:ext cx="2539800" cy="1337400"/>
          </a:xfrm>
          <a:prstGeom prst="roundRect">
            <a:avLst>
              <a:gd name="adj" fmla="val 7151"/>
            </a:avLst>
          </a:prstGeom>
          <a:solidFill>
            <a:srgbClr val="FFFFFF"/>
          </a:solidFill>
          <a:ln>
            <a:noFill/>
          </a:ln>
          <a:effectLst>
            <a:outerShdw blurRad="2857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6126850" y="1316700"/>
            <a:ext cx="2539800" cy="1337400"/>
          </a:xfrm>
          <a:prstGeom prst="roundRect">
            <a:avLst>
              <a:gd name="adj" fmla="val 7151"/>
            </a:avLst>
          </a:prstGeom>
          <a:solidFill>
            <a:srgbClr val="FFFFFF"/>
          </a:solidFill>
          <a:ln>
            <a:noFill/>
          </a:ln>
          <a:effectLst>
            <a:outerShdw blurRad="2857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3302100" y="2876175"/>
            <a:ext cx="2539800" cy="1337400"/>
          </a:xfrm>
          <a:prstGeom prst="roundRect">
            <a:avLst>
              <a:gd name="adj" fmla="val 7151"/>
            </a:avLst>
          </a:prstGeom>
          <a:solidFill>
            <a:srgbClr val="FFFFFF"/>
          </a:solidFill>
          <a:ln>
            <a:noFill/>
          </a:ln>
          <a:effectLst>
            <a:outerShdw blurRad="2857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6126850" y="2876175"/>
            <a:ext cx="2539800" cy="1337400"/>
          </a:xfrm>
          <a:prstGeom prst="roundRect">
            <a:avLst>
              <a:gd name="adj" fmla="val 7151"/>
            </a:avLst>
          </a:prstGeom>
          <a:solidFill>
            <a:srgbClr val="FFFFFF"/>
          </a:solidFill>
          <a:ln>
            <a:noFill/>
          </a:ln>
          <a:effectLst>
            <a:outerShdw blurRad="28575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ubTitle" idx="1"/>
          </p:nvPr>
        </p:nvSpPr>
        <p:spPr>
          <a:xfrm>
            <a:off x="528725" y="1354100"/>
            <a:ext cx="2488500" cy="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xo SemiBold"/>
              <a:buNone/>
              <a:defRPr sz="9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2"/>
          </p:nvPr>
        </p:nvSpPr>
        <p:spPr>
          <a:xfrm>
            <a:off x="528650" y="2091508"/>
            <a:ext cx="248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Exo SemiBold"/>
              <a:buNone/>
              <a:defRPr sz="900">
                <a:solidFill>
                  <a:schemeClr val="accent4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3"/>
          </p:nvPr>
        </p:nvSpPr>
        <p:spPr>
          <a:xfrm>
            <a:off x="528650" y="1506500"/>
            <a:ext cx="2488500" cy="6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Light"/>
              <a:buNone/>
              <a:defRPr sz="9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4"/>
          </p:nvPr>
        </p:nvSpPr>
        <p:spPr>
          <a:xfrm>
            <a:off x="528650" y="2889825"/>
            <a:ext cx="2488500" cy="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xo SemiBold"/>
              <a:buNone/>
              <a:defRPr sz="9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5"/>
          </p:nvPr>
        </p:nvSpPr>
        <p:spPr>
          <a:xfrm>
            <a:off x="528575" y="3627233"/>
            <a:ext cx="248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Exo SemiBold"/>
              <a:buNone/>
              <a:defRPr sz="900">
                <a:solidFill>
                  <a:schemeClr val="accent4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6"/>
          </p:nvPr>
        </p:nvSpPr>
        <p:spPr>
          <a:xfrm>
            <a:off x="528575" y="3042225"/>
            <a:ext cx="2488500" cy="6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Light"/>
              <a:buNone/>
              <a:defRPr sz="9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7"/>
          </p:nvPr>
        </p:nvSpPr>
        <p:spPr>
          <a:xfrm>
            <a:off x="3353400" y="1354100"/>
            <a:ext cx="2488500" cy="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xo SemiBold"/>
              <a:buNone/>
              <a:defRPr sz="9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8"/>
          </p:nvPr>
        </p:nvSpPr>
        <p:spPr>
          <a:xfrm>
            <a:off x="3353325" y="2091508"/>
            <a:ext cx="248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Exo SemiBold"/>
              <a:buNone/>
              <a:defRPr sz="900">
                <a:solidFill>
                  <a:schemeClr val="accent4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9"/>
          </p:nvPr>
        </p:nvSpPr>
        <p:spPr>
          <a:xfrm>
            <a:off x="3353325" y="1506500"/>
            <a:ext cx="2488500" cy="6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Light"/>
              <a:buNone/>
              <a:defRPr sz="9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13"/>
          </p:nvPr>
        </p:nvSpPr>
        <p:spPr>
          <a:xfrm>
            <a:off x="3353325" y="2889825"/>
            <a:ext cx="2488500" cy="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xo SemiBold"/>
              <a:buNone/>
              <a:defRPr sz="9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4"/>
          </p:nvPr>
        </p:nvSpPr>
        <p:spPr>
          <a:xfrm>
            <a:off x="3353250" y="3627233"/>
            <a:ext cx="248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Exo SemiBold"/>
              <a:buNone/>
              <a:defRPr sz="900">
                <a:solidFill>
                  <a:schemeClr val="accent4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15"/>
          </p:nvPr>
        </p:nvSpPr>
        <p:spPr>
          <a:xfrm>
            <a:off x="3353250" y="3042225"/>
            <a:ext cx="2488500" cy="6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Light"/>
              <a:buNone/>
              <a:defRPr sz="9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6"/>
          </p:nvPr>
        </p:nvSpPr>
        <p:spPr>
          <a:xfrm>
            <a:off x="6178150" y="1315475"/>
            <a:ext cx="2488500" cy="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xo SemiBold"/>
              <a:buNone/>
              <a:defRPr sz="9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subTitle" idx="17"/>
          </p:nvPr>
        </p:nvSpPr>
        <p:spPr>
          <a:xfrm>
            <a:off x="6178075" y="2052883"/>
            <a:ext cx="248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Exo SemiBold"/>
              <a:buNone/>
              <a:defRPr sz="900">
                <a:solidFill>
                  <a:schemeClr val="accent4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8"/>
          </p:nvPr>
        </p:nvSpPr>
        <p:spPr>
          <a:xfrm>
            <a:off x="6178075" y="1467875"/>
            <a:ext cx="2488500" cy="6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Light"/>
              <a:buNone/>
              <a:defRPr sz="9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19"/>
          </p:nvPr>
        </p:nvSpPr>
        <p:spPr>
          <a:xfrm>
            <a:off x="6178075" y="2851200"/>
            <a:ext cx="2488500" cy="3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Exo SemiBold"/>
              <a:buNone/>
              <a:defRPr sz="900">
                <a:solidFill>
                  <a:schemeClr val="dk1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20"/>
          </p:nvPr>
        </p:nvSpPr>
        <p:spPr>
          <a:xfrm>
            <a:off x="6178000" y="3588608"/>
            <a:ext cx="248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Exo SemiBold"/>
              <a:buNone/>
              <a:defRPr sz="900">
                <a:solidFill>
                  <a:schemeClr val="accent4"/>
                </a:solidFill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21"/>
          </p:nvPr>
        </p:nvSpPr>
        <p:spPr>
          <a:xfrm>
            <a:off x="6178000" y="3003600"/>
            <a:ext cx="2488500" cy="6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unito Light"/>
              <a:buNone/>
              <a:defRPr sz="900">
                <a:solidFill>
                  <a:schemeClr val="dk1"/>
                </a:solidFill>
                <a:latin typeface="Nunito Light"/>
                <a:ea typeface="Nunito Light"/>
                <a:cs typeface="Nunito Light"/>
                <a:sym typeface="Nunit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6934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2 Single Column A">
  <p:cSld name="2.2 Single Column A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D6D0E8"/>
                </a:solidFill>
                <a:latin typeface="Exo"/>
                <a:ea typeface="Exo"/>
                <a:cs typeface="Exo"/>
                <a:sym typeface="Exo"/>
              </a:rPr>
              <a:t>‹#›</a:t>
            </a:fld>
            <a:endParaRPr sz="1000">
              <a:solidFill>
                <a:srgbClr val="D6D0E8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1"/>
          </p:nvPr>
        </p:nvSpPr>
        <p:spPr>
          <a:xfrm>
            <a:off x="457200" y="136950"/>
            <a:ext cx="4861500" cy="33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Exo"/>
              <a:buNone/>
              <a:defRPr sz="900" b="1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/>
          <p:nvPr/>
        </p:nvSpPr>
        <p:spPr>
          <a:xfrm rot="10800000">
            <a:off x="5158375" y="-9450"/>
            <a:ext cx="3995100" cy="643200"/>
          </a:xfrm>
          <a:prstGeom prst="rtTriangle">
            <a:avLst/>
          </a:prstGeom>
          <a:gradFill>
            <a:gsLst>
              <a:gs pos="0">
                <a:srgbClr val="23213A"/>
              </a:gs>
              <a:gs pos="100000">
                <a:srgbClr val="34237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457200" y="481675"/>
            <a:ext cx="8219400" cy="4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ayfair Display SemiBold"/>
              <a:buNone/>
              <a:defRPr sz="18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2"/>
          </p:nvPr>
        </p:nvSpPr>
        <p:spPr>
          <a:xfrm>
            <a:off x="457200" y="841738"/>
            <a:ext cx="8219400" cy="36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Exo Light"/>
              <a:buChar char="●"/>
              <a:defRPr>
                <a:latin typeface="Exo Light"/>
                <a:ea typeface="Exo Light"/>
                <a:cs typeface="Exo Light"/>
                <a:sym typeface="Exo Light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2900" y="4750469"/>
            <a:ext cx="783902" cy="12586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latin typeface="Exo Light"/>
                <a:ea typeface="Exo Light"/>
                <a:cs typeface="Exo Light"/>
                <a:sym typeface="Exo Light"/>
              </a:defRPr>
            </a:lvl1pPr>
            <a:lvl2pPr lvl="1" algn="r" rtl="0">
              <a:buNone/>
              <a:defRPr sz="1300">
                <a:latin typeface="Exo Light"/>
                <a:ea typeface="Exo Light"/>
                <a:cs typeface="Exo Light"/>
                <a:sym typeface="Exo Light"/>
              </a:defRPr>
            </a:lvl2pPr>
            <a:lvl3pPr lvl="2" algn="r" rtl="0">
              <a:buNone/>
              <a:defRPr sz="1300">
                <a:latin typeface="Exo Light"/>
                <a:ea typeface="Exo Light"/>
                <a:cs typeface="Exo Light"/>
                <a:sym typeface="Exo Light"/>
              </a:defRPr>
            </a:lvl3pPr>
            <a:lvl4pPr lvl="3" algn="r" rtl="0">
              <a:buNone/>
              <a:defRPr sz="1300">
                <a:latin typeface="Exo Light"/>
                <a:ea typeface="Exo Light"/>
                <a:cs typeface="Exo Light"/>
                <a:sym typeface="Exo Light"/>
              </a:defRPr>
            </a:lvl4pPr>
            <a:lvl5pPr lvl="4" algn="r" rtl="0">
              <a:buNone/>
              <a:defRPr sz="1300">
                <a:latin typeface="Exo Light"/>
                <a:ea typeface="Exo Light"/>
                <a:cs typeface="Exo Light"/>
                <a:sym typeface="Exo Light"/>
              </a:defRPr>
            </a:lvl5pPr>
            <a:lvl6pPr lvl="5" algn="r" rtl="0">
              <a:buNone/>
              <a:defRPr sz="1300">
                <a:latin typeface="Exo Light"/>
                <a:ea typeface="Exo Light"/>
                <a:cs typeface="Exo Light"/>
                <a:sym typeface="Exo Light"/>
              </a:defRPr>
            </a:lvl6pPr>
            <a:lvl7pPr lvl="6" algn="r" rtl="0">
              <a:buNone/>
              <a:defRPr sz="1300">
                <a:latin typeface="Exo Light"/>
                <a:ea typeface="Exo Light"/>
                <a:cs typeface="Exo Light"/>
                <a:sym typeface="Exo Light"/>
              </a:defRPr>
            </a:lvl7pPr>
            <a:lvl8pPr lvl="7" algn="r" rtl="0">
              <a:buNone/>
              <a:defRPr sz="1300">
                <a:latin typeface="Exo Light"/>
                <a:ea typeface="Exo Light"/>
                <a:cs typeface="Exo Light"/>
                <a:sym typeface="Exo Light"/>
              </a:defRPr>
            </a:lvl8pPr>
            <a:lvl9pPr lvl="8" algn="r" rtl="0">
              <a:buNone/>
              <a:defRPr sz="1300">
                <a:latin typeface="Exo Light"/>
                <a:ea typeface="Exo Light"/>
                <a:cs typeface="Exo Light"/>
                <a:sym typeface="Ex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4554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A7B17"/>
          </p15:clr>
        </p15:guide>
        <p15:guide id="2" pos="288">
          <p15:clr>
            <a:srgbClr val="FA7B17"/>
          </p15:clr>
        </p15:guide>
        <p15:guide id="3" pos="5472">
          <p15:clr>
            <a:srgbClr val="FA7B17"/>
          </p15:clr>
        </p15:guide>
        <p15:guide id="4" orient="horz" pos="2808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.2 Quarter Slide 1">
  <p:cSld name="16.2 Quarter Slide 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 rot="5400000">
            <a:off x="-1124012" y="1016438"/>
            <a:ext cx="5226875" cy="3117150"/>
          </a:xfrm>
          <a:prstGeom prst="flowChartManualInput">
            <a:avLst/>
          </a:prstGeom>
          <a:gradFill>
            <a:gsLst>
              <a:gs pos="0">
                <a:srgbClr val="23213A"/>
              </a:gs>
              <a:gs pos="100000">
                <a:srgbClr val="34237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57200" y="2459150"/>
            <a:ext cx="1776900" cy="4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 SemiBold"/>
              <a:buNone/>
              <a:defRPr sz="1800">
                <a:solidFill>
                  <a:schemeClr val="lt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D6D0E8"/>
                </a:solidFill>
                <a:latin typeface="Exo"/>
                <a:ea typeface="Exo"/>
                <a:cs typeface="Exo"/>
                <a:sym typeface="Exo"/>
              </a:rPr>
              <a:t>‹#›</a:t>
            </a:fld>
            <a:endParaRPr sz="1000">
              <a:solidFill>
                <a:srgbClr val="D6D0E8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2900" y="4750469"/>
            <a:ext cx="783902" cy="12586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>
            <a:spLocks noGrp="1"/>
          </p:cNvSpPr>
          <p:nvPr>
            <p:ph type="subTitle" idx="1"/>
          </p:nvPr>
        </p:nvSpPr>
        <p:spPr>
          <a:xfrm>
            <a:off x="457200" y="1962025"/>
            <a:ext cx="1888500" cy="33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Exo"/>
              <a:buNone/>
              <a:defRPr sz="900" b="1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2"/>
          </p:nvPr>
        </p:nvSpPr>
        <p:spPr>
          <a:xfrm>
            <a:off x="3494825" y="457200"/>
            <a:ext cx="5181600" cy="400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Exo Light"/>
              <a:buChar char="●"/>
              <a:defRPr>
                <a:latin typeface="Exo Light"/>
                <a:ea typeface="Exo Light"/>
                <a:cs typeface="Exo Light"/>
                <a:sym typeface="Exo Light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813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5">
  <p:cSld name="Title and body 5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768900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E9E9E"/>
                </a:solidFill>
                <a:latin typeface="Exo"/>
                <a:ea typeface="Exo"/>
                <a:cs typeface="Exo"/>
                <a:sym typeface="Ex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E9E9E"/>
                </a:solidFill>
                <a:latin typeface="Exo"/>
                <a:ea typeface="Exo"/>
                <a:cs typeface="Exo"/>
                <a:sym typeface="Ex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E9E9E"/>
                </a:solidFill>
                <a:latin typeface="Exo"/>
                <a:ea typeface="Exo"/>
                <a:cs typeface="Exo"/>
                <a:sym typeface="Ex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E9E9E"/>
                </a:solidFill>
                <a:latin typeface="Exo"/>
                <a:ea typeface="Exo"/>
                <a:cs typeface="Exo"/>
                <a:sym typeface="Ex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E9E9E"/>
                </a:solidFill>
                <a:latin typeface="Exo"/>
                <a:ea typeface="Exo"/>
                <a:cs typeface="Exo"/>
                <a:sym typeface="Ex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E9E9E"/>
                </a:solidFill>
                <a:latin typeface="Exo"/>
                <a:ea typeface="Exo"/>
                <a:cs typeface="Exo"/>
                <a:sym typeface="Ex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E9E9E"/>
                </a:solidFill>
                <a:latin typeface="Exo"/>
                <a:ea typeface="Exo"/>
                <a:cs typeface="Exo"/>
                <a:sym typeface="Ex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E9E9E"/>
                </a:solidFill>
                <a:latin typeface="Exo"/>
                <a:ea typeface="Exo"/>
                <a:cs typeface="Exo"/>
                <a:sym typeface="Ex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9E9E9E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027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6">
  <p:cSld name="Title and body 6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0439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23">
  <p:cSld name="TITLE_AND_BODY_23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3309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2 Single Column A 1">
  <p:cSld name="2.2 Single Column A 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subTitle" idx="1"/>
          </p:nvPr>
        </p:nvSpPr>
        <p:spPr>
          <a:xfrm>
            <a:off x="457200" y="136950"/>
            <a:ext cx="4861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Exo"/>
              <a:buNone/>
              <a:defRPr sz="900" b="1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/>
          <p:nvPr/>
        </p:nvSpPr>
        <p:spPr>
          <a:xfrm rot="10800000">
            <a:off x="5158375" y="-9450"/>
            <a:ext cx="3995100" cy="643200"/>
          </a:xfrm>
          <a:prstGeom prst="rtTriangle">
            <a:avLst/>
          </a:prstGeom>
          <a:gradFill>
            <a:gsLst>
              <a:gs pos="0">
                <a:srgbClr val="23213A"/>
              </a:gs>
              <a:gs pos="100000">
                <a:srgbClr val="34237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457200" y="481675"/>
            <a:ext cx="82194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 SemiBold"/>
              <a:buNone/>
              <a:defRPr sz="18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2"/>
          </p:nvPr>
        </p:nvSpPr>
        <p:spPr>
          <a:xfrm>
            <a:off x="457200" y="841738"/>
            <a:ext cx="8219400" cy="36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xo Light"/>
              <a:buChar char="●"/>
              <a:defRPr>
                <a:latin typeface="Exo Light"/>
                <a:ea typeface="Exo Light"/>
                <a:cs typeface="Exo Light"/>
                <a:sym typeface="Exo Light"/>
              </a:defRPr>
            </a:lvl1pPr>
            <a:lvl2pPr marL="914400" lvl="1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02900" y="4750469"/>
            <a:ext cx="783902" cy="12586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13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A7B17"/>
          </p15:clr>
        </p15:guide>
        <p15:guide id="2" pos="288">
          <p15:clr>
            <a:srgbClr val="FA7B17"/>
          </p15:clr>
        </p15:guide>
        <p15:guide id="3" pos="5472">
          <p15:clr>
            <a:srgbClr val="FA7B17"/>
          </p15:clr>
        </p15:guide>
        <p15:guide id="4" orient="horz" pos="2808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5090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8">
  <p:cSld name="Title and body 8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1071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Double Column">
  <p:cSld name="5 Double Colum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D6D0E8"/>
                </a:solidFill>
                <a:latin typeface="Exo"/>
                <a:ea typeface="Exo"/>
                <a:cs typeface="Exo"/>
                <a:sym typeface="Exo"/>
              </a:rPr>
              <a:t>‹#›</a:t>
            </a:fld>
            <a:endParaRPr sz="1000">
              <a:solidFill>
                <a:srgbClr val="D6D0E8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457200" y="481675"/>
            <a:ext cx="8219400" cy="45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layfair Display SemiBold"/>
              <a:buNone/>
              <a:defRPr sz="18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subTitle" idx="1"/>
          </p:nvPr>
        </p:nvSpPr>
        <p:spPr>
          <a:xfrm>
            <a:off x="457200" y="942200"/>
            <a:ext cx="8219400" cy="21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Exo Light"/>
              <a:buNone/>
              <a:defRPr>
                <a:latin typeface="Exo Light"/>
                <a:ea typeface="Exo Light"/>
                <a:cs typeface="Exo Light"/>
                <a:sym typeface="Ex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ubTitle" idx="2"/>
          </p:nvPr>
        </p:nvSpPr>
        <p:spPr>
          <a:xfrm>
            <a:off x="457200" y="136950"/>
            <a:ext cx="4861500" cy="33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Exo"/>
              <a:buNone/>
              <a:defRPr sz="900" b="1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ctrTitle" idx="3"/>
          </p:nvPr>
        </p:nvSpPr>
        <p:spPr>
          <a:xfrm>
            <a:off x="457200" y="1294900"/>
            <a:ext cx="2354100" cy="26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Exo SemiBold"/>
              <a:buNone/>
              <a:defRPr sz="1300"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body" idx="4"/>
          </p:nvPr>
        </p:nvSpPr>
        <p:spPr>
          <a:xfrm>
            <a:off x="462300" y="1562400"/>
            <a:ext cx="3806700" cy="289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Exo Light"/>
              <a:buChar char="●"/>
              <a:defRPr>
                <a:latin typeface="Exo Light"/>
                <a:ea typeface="Exo Light"/>
                <a:cs typeface="Exo Light"/>
                <a:sym typeface="Exo Light"/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ctrTitle" idx="5"/>
          </p:nvPr>
        </p:nvSpPr>
        <p:spPr>
          <a:xfrm>
            <a:off x="4876800" y="1294900"/>
            <a:ext cx="2354100" cy="26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Exo SemiBold"/>
              <a:buNone/>
              <a:defRPr sz="1300">
                <a:latin typeface="Exo SemiBold"/>
                <a:ea typeface="Exo SemiBold"/>
                <a:cs typeface="Exo SemiBold"/>
                <a:sym typeface="Ex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00"/>
              <a:buFont typeface="Exo"/>
              <a:buNone/>
              <a:defRPr sz="1100"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6"/>
          </p:nvPr>
        </p:nvSpPr>
        <p:spPr>
          <a:xfrm>
            <a:off x="4881900" y="1562400"/>
            <a:ext cx="3806700" cy="2895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Exo Light"/>
              <a:buChar char="●"/>
              <a:defRPr>
                <a:latin typeface="Exo Light"/>
                <a:ea typeface="Exo Light"/>
                <a:cs typeface="Exo Light"/>
                <a:sym typeface="Exo Light"/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140" name="Google Shape;140;p22"/>
          <p:cNvSpPr/>
          <p:nvPr/>
        </p:nvSpPr>
        <p:spPr>
          <a:xfrm rot="10800000">
            <a:off x="5158375" y="-9450"/>
            <a:ext cx="3995100" cy="643200"/>
          </a:xfrm>
          <a:prstGeom prst="rtTriangle">
            <a:avLst/>
          </a:prstGeom>
          <a:gradFill>
            <a:gsLst>
              <a:gs pos="0">
                <a:srgbClr val="23213A"/>
              </a:gs>
              <a:gs pos="100000">
                <a:srgbClr val="34237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2900" y="4750469"/>
            <a:ext cx="783902" cy="125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8981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A7B17"/>
          </p15:clr>
        </p15:guide>
        <p15:guide id="2" pos="5472">
          <p15:clr>
            <a:srgbClr val="FA7B17"/>
          </p15:clr>
        </p15:guide>
        <p15:guide id="3" orient="horz" pos="288">
          <p15:clr>
            <a:srgbClr val="FA7B17"/>
          </p15:clr>
        </p15:guide>
        <p15:guide id="4" orient="horz" pos="2808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body">
  <p:cSld name="2 Title and bod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457200" y="481675"/>
            <a:ext cx="82194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 SemiBold"/>
              <a:buNone/>
              <a:defRPr sz="18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3"/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D6D0E8"/>
                </a:solidFill>
                <a:latin typeface="Exo"/>
                <a:ea typeface="Exo"/>
                <a:cs typeface="Exo"/>
                <a:sym typeface="Exo"/>
              </a:rPr>
              <a:t>‹#›</a:t>
            </a:fld>
            <a:endParaRPr sz="1000" b="0" i="0" u="none" strike="noStrike" cap="none">
              <a:solidFill>
                <a:srgbClr val="D6D0E8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45" name="Google Shape;145;p23"/>
          <p:cNvSpPr/>
          <p:nvPr/>
        </p:nvSpPr>
        <p:spPr>
          <a:xfrm rot="10800000">
            <a:off x="5158375" y="-9450"/>
            <a:ext cx="3995100" cy="643200"/>
          </a:xfrm>
          <a:prstGeom prst="rtTriangle">
            <a:avLst/>
          </a:prstGeom>
          <a:gradFill>
            <a:gsLst>
              <a:gs pos="0">
                <a:srgbClr val="23213A"/>
              </a:gs>
              <a:gs pos="100000">
                <a:srgbClr val="34237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>
            <a:off x="457200" y="1277900"/>
            <a:ext cx="8219400" cy="3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xo Light"/>
              <a:buChar char="●"/>
              <a:defRPr>
                <a:latin typeface="Exo Light"/>
                <a:ea typeface="Exo Light"/>
                <a:cs typeface="Exo Light"/>
                <a:sym typeface="Exo Light"/>
              </a:defRPr>
            </a:lvl1pPr>
            <a:lvl2pPr marL="914400" lvl="1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subTitle" idx="2"/>
          </p:nvPr>
        </p:nvSpPr>
        <p:spPr>
          <a:xfrm>
            <a:off x="457200" y="942200"/>
            <a:ext cx="82194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Exo Light"/>
              <a:buNone/>
              <a:defRPr>
                <a:latin typeface="Exo Light"/>
                <a:ea typeface="Exo Light"/>
                <a:cs typeface="Exo Light"/>
                <a:sym typeface="Ex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ubTitle" idx="3"/>
          </p:nvPr>
        </p:nvSpPr>
        <p:spPr>
          <a:xfrm>
            <a:off x="457200" y="136950"/>
            <a:ext cx="4861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Exo"/>
              <a:buNone/>
              <a:defRPr sz="900" b="1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02900" y="4750469"/>
            <a:ext cx="783902" cy="12586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Exo Light"/>
                <a:ea typeface="Exo Light"/>
                <a:cs typeface="Exo Light"/>
                <a:sym typeface="Ex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08391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A7B17"/>
          </p15:clr>
        </p15:guide>
        <p15:guide id="2" orient="horz" pos="288">
          <p15:clr>
            <a:srgbClr val="FA7B17"/>
          </p15:clr>
        </p15:guide>
        <p15:guide id="3" pos="5472">
          <p15:clr>
            <a:srgbClr val="FA7B17"/>
          </p15:clr>
        </p15:guide>
        <p15:guide id="4" orient="horz" pos="2808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body 1">
  <p:cSld name="2 Title and body 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457200" y="481675"/>
            <a:ext cx="82194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layfair Display SemiBold"/>
              <a:buNone/>
              <a:defRPr sz="18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D6D0E8"/>
                </a:solidFill>
                <a:latin typeface="Exo"/>
                <a:ea typeface="Exo"/>
                <a:cs typeface="Exo"/>
                <a:sym typeface="Exo"/>
              </a:rPr>
              <a:t>‹#›</a:t>
            </a:fld>
            <a:endParaRPr sz="1000" b="0" i="0" u="none" strike="noStrike" cap="none">
              <a:solidFill>
                <a:srgbClr val="D6D0E8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54" name="Google Shape;154;p24"/>
          <p:cNvSpPr/>
          <p:nvPr/>
        </p:nvSpPr>
        <p:spPr>
          <a:xfrm rot="10800000">
            <a:off x="5158375" y="-9450"/>
            <a:ext cx="3995100" cy="643200"/>
          </a:xfrm>
          <a:prstGeom prst="rtTriangle">
            <a:avLst/>
          </a:prstGeom>
          <a:gradFill>
            <a:gsLst>
              <a:gs pos="0">
                <a:srgbClr val="23213A"/>
              </a:gs>
              <a:gs pos="100000">
                <a:srgbClr val="34237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457200" y="1277900"/>
            <a:ext cx="8219400" cy="31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Exo Light"/>
              <a:buChar char="●"/>
              <a:defRPr>
                <a:latin typeface="Exo Light"/>
                <a:ea typeface="Exo Light"/>
                <a:cs typeface="Exo Light"/>
                <a:sym typeface="Exo Light"/>
              </a:defRPr>
            </a:lvl1pPr>
            <a:lvl2pPr marL="914400" lvl="1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subTitle" idx="2"/>
          </p:nvPr>
        </p:nvSpPr>
        <p:spPr>
          <a:xfrm>
            <a:off x="457200" y="942200"/>
            <a:ext cx="82194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Exo Light"/>
              <a:buNone/>
              <a:defRPr>
                <a:latin typeface="Exo Light"/>
                <a:ea typeface="Exo Light"/>
                <a:cs typeface="Exo Light"/>
                <a:sym typeface="Exo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subTitle" idx="3"/>
          </p:nvPr>
        </p:nvSpPr>
        <p:spPr>
          <a:xfrm>
            <a:off x="457200" y="136950"/>
            <a:ext cx="48615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Exo"/>
              <a:buNone/>
              <a:defRPr sz="900" b="1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02900" y="4750469"/>
            <a:ext cx="783902" cy="1258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2267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A7B17"/>
          </p15:clr>
        </p15:guide>
        <p15:guide id="2" orient="horz" pos="288">
          <p15:clr>
            <a:srgbClr val="FA7B17"/>
          </p15:clr>
        </p15:guide>
        <p15:guide id="3" pos="5472">
          <p15:clr>
            <a:srgbClr val="FA7B17"/>
          </p15:clr>
        </p15:guide>
        <p15:guide id="4" orient="horz" pos="2808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204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863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248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677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39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366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7569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74B42D2-0F51-2C2A-DC71-6AE714F1205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7199091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6" imgW="469" imgH="469" progId="TCLayout.ActiveDocument.1">
                  <p:embed/>
                </p:oleObj>
              </mc:Choice>
              <mc:Fallback>
                <p:oleObj name="think-cell Slide" r:id="rId26" imgW="469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62240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68_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04" name="Google Shape;5304;p362"/>
          <p:cNvGraphicFramePr/>
          <p:nvPr/>
        </p:nvGraphicFramePr>
        <p:xfrm>
          <a:off x="457200" y="906091"/>
          <a:ext cx="8230800" cy="4106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9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9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9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69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accen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000" b="1" u="none" strike="noStrike" cap="none">
                          <a:solidFill>
                            <a:schemeClr val="accent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Select Manifold </a:t>
                      </a:r>
                      <a:r>
                        <a:rPr lang="en" sz="1000" b="1">
                          <a:solidFill>
                            <a:schemeClr val="accent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projects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1" u="none" strike="noStrike" cap="none">
                        <a:solidFill>
                          <a:schemeClr val="accen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accent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ERP implement.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accent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Change management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accent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Target state p</a:t>
                      </a:r>
                      <a:r>
                        <a:rPr lang="en" sz="1000" b="1" u="none" strike="noStrike" cap="none">
                          <a:solidFill>
                            <a:schemeClr val="accent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rocess </a:t>
                      </a:r>
                      <a:r>
                        <a:rPr lang="en" sz="1000" b="1">
                          <a:solidFill>
                            <a:schemeClr val="accent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design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accent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Ecosystem / tech arch.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accent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BI / D&amp;A </a:t>
                      </a:r>
                      <a:endParaRPr sz="1000" b="1">
                        <a:solidFill>
                          <a:schemeClr val="accen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accent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strategy</a:t>
                      </a:r>
                      <a:endParaRPr sz="1000" b="1" u="none" strike="noStrike" cap="none">
                        <a:solidFill>
                          <a:schemeClr val="accen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accent1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E-commerce</a:t>
                      </a:r>
                      <a:endParaRPr sz="1000" b="1">
                        <a:solidFill>
                          <a:schemeClr val="accen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Exo Light"/>
                          <a:ea typeface="Exo Light"/>
                          <a:cs typeface="Exo Light"/>
                          <a:sym typeface="Exo Light"/>
                        </a:rPr>
                        <a:t>SAP implementation and process improvement </a:t>
                      </a:r>
                      <a:endParaRPr sz="1000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Exo Light"/>
                          <a:ea typeface="Exo Light"/>
                          <a:cs typeface="Exo Light"/>
                          <a:sym typeface="Exo Light"/>
                        </a:rPr>
                        <a:t>Process design and tech stack selection </a:t>
                      </a:r>
                      <a:endParaRPr sz="1000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Exo Light"/>
                          <a:ea typeface="Exo Light"/>
                          <a:cs typeface="Exo Light"/>
                          <a:sym typeface="Exo Light"/>
                        </a:rPr>
                        <a:t>Built AI engine for market landscape monitoring</a:t>
                      </a:r>
                      <a:endParaRPr sz="1000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Exo Light"/>
                          <a:ea typeface="Exo Light"/>
                          <a:cs typeface="Exo Light"/>
                          <a:sym typeface="Exo Light"/>
                        </a:rPr>
                        <a:t>eCommerce strategy and B2B portal solution management </a:t>
                      </a:r>
                      <a:endParaRPr sz="1000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Exo Light"/>
                          <a:ea typeface="Exo Light"/>
                          <a:cs typeface="Exo Light"/>
                          <a:sym typeface="Exo Light"/>
                        </a:rPr>
                        <a:t>Technology architecture assessment and design </a:t>
                      </a:r>
                      <a:endParaRPr sz="1000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Exo Light"/>
                          <a:ea typeface="Exo Light"/>
                          <a:cs typeface="Exo Light"/>
                          <a:sym typeface="Exo Light"/>
                        </a:rPr>
                        <a:t>Enterprise architecture transformation </a:t>
                      </a:r>
                      <a:endParaRPr sz="1000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6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0" marR="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  <a:latin typeface="Exo Light"/>
                          <a:ea typeface="Exo Light"/>
                          <a:cs typeface="Exo Light"/>
                          <a:sym typeface="Exo Light"/>
                        </a:rPr>
                        <a:t>Design and implementation of analytics-based workflows </a:t>
                      </a:r>
                      <a:endParaRPr sz="1000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000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>
                        <a:solidFill>
                          <a:schemeClr val="dk2"/>
                        </a:solidFill>
                        <a:latin typeface="Exo Light"/>
                        <a:ea typeface="Exo Light"/>
                        <a:cs typeface="Exo Light"/>
                        <a:sym typeface="Exo Light"/>
                      </a:endParaRPr>
                    </a:p>
                  </a:txBody>
                  <a:tcPr marL="27425" marR="27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305" name="Google Shape;5305;p362"/>
          <p:cNvSpPr txBox="1"/>
          <p:nvPr/>
        </p:nvSpPr>
        <p:spPr>
          <a:xfrm>
            <a:off x="381000" y="544200"/>
            <a:ext cx="77748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Our team’s relevant experience across </a:t>
            </a:r>
            <a:r>
              <a:rPr lang="en" sz="18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xxx’s digital priorities</a:t>
            </a:r>
            <a:r>
              <a:rPr lang="en" sz="1800" b="0" i="0" u="none" strike="noStrike" cap="none">
                <a:solidFill>
                  <a:schemeClr val="accent4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.</a:t>
            </a:r>
            <a:endParaRPr sz="1800" b="0" i="0" u="none" strike="noStrike" cap="none">
              <a:solidFill>
                <a:schemeClr val="accent4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5306" name="Google Shape;5306;p362"/>
          <p:cNvSpPr/>
          <p:nvPr/>
        </p:nvSpPr>
        <p:spPr>
          <a:xfrm>
            <a:off x="465096" y="1505422"/>
            <a:ext cx="242700" cy="23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07" name="Google Shape;5307;p362"/>
          <p:cNvSpPr/>
          <p:nvPr/>
        </p:nvSpPr>
        <p:spPr>
          <a:xfrm>
            <a:off x="465096" y="2001346"/>
            <a:ext cx="242700" cy="23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2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08" name="Google Shape;5308;p362"/>
          <p:cNvSpPr/>
          <p:nvPr/>
        </p:nvSpPr>
        <p:spPr>
          <a:xfrm>
            <a:off x="474446" y="2474075"/>
            <a:ext cx="242700" cy="23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3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09" name="Google Shape;5309;p362"/>
          <p:cNvSpPr/>
          <p:nvPr/>
        </p:nvSpPr>
        <p:spPr>
          <a:xfrm>
            <a:off x="474446" y="2967968"/>
            <a:ext cx="242700" cy="23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4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10" name="Google Shape;5310;p362"/>
          <p:cNvSpPr/>
          <p:nvPr/>
        </p:nvSpPr>
        <p:spPr>
          <a:xfrm>
            <a:off x="474446" y="3517908"/>
            <a:ext cx="242700" cy="23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5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11" name="Google Shape;5311;p362"/>
          <p:cNvSpPr/>
          <p:nvPr/>
        </p:nvSpPr>
        <p:spPr>
          <a:xfrm>
            <a:off x="3265379" y="1491251"/>
            <a:ext cx="242700" cy="2337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✓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5312" name="Google Shape;5312;p3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2900" y="4750469"/>
            <a:ext cx="783902" cy="125868"/>
          </a:xfrm>
          <a:prstGeom prst="rect">
            <a:avLst/>
          </a:prstGeom>
          <a:noFill/>
          <a:ln>
            <a:noFill/>
          </a:ln>
        </p:spPr>
      </p:pic>
      <p:sp>
        <p:nvSpPr>
          <p:cNvPr id="5313" name="Google Shape;5313;p362"/>
          <p:cNvSpPr/>
          <p:nvPr/>
        </p:nvSpPr>
        <p:spPr>
          <a:xfrm>
            <a:off x="5189894" y="1491251"/>
            <a:ext cx="242700" cy="2337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✓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14" name="Google Shape;5314;p362"/>
          <p:cNvSpPr/>
          <p:nvPr/>
        </p:nvSpPr>
        <p:spPr>
          <a:xfrm>
            <a:off x="4227636" y="1491251"/>
            <a:ext cx="242700" cy="2337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✓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15" name="Google Shape;5315;p362"/>
          <p:cNvSpPr/>
          <p:nvPr/>
        </p:nvSpPr>
        <p:spPr>
          <a:xfrm>
            <a:off x="5189894" y="2000722"/>
            <a:ext cx="242700" cy="2337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✓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16" name="Google Shape;5316;p362"/>
          <p:cNvSpPr/>
          <p:nvPr/>
        </p:nvSpPr>
        <p:spPr>
          <a:xfrm>
            <a:off x="6171104" y="2000722"/>
            <a:ext cx="242700" cy="2337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✓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17" name="Google Shape;5317;p362"/>
          <p:cNvSpPr/>
          <p:nvPr/>
        </p:nvSpPr>
        <p:spPr>
          <a:xfrm>
            <a:off x="7117855" y="2470023"/>
            <a:ext cx="242700" cy="2337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✓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18" name="Google Shape;5318;p362"/>
          <p:cNvSpPr/>
          <p:nvPr/>
        </p:nvSpPr>
        <p:spPr>
          <a:xfrm>
            <a:off x="8108455" y="2998098"/>
            <a:ext cx="242700" cy="2337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✓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19" name="Google Shape;5319;p362"/>
          <p:cNvSpPr/>
          <p:nvPr/>
        </p:nvSpPr>
        <p:spPr>
          <a:xfrm>
            <a:off x="5189894" y="2998098"/>
            <a:ext cx="242700" cy="2337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✓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20" name="Google Shape;5320;p362"/>
          <p:cNvSpPr/>
          <p:nvPr/>
        </p:nvSpPr>
        <p:spPr>
          <a:xfrm>
            <a:off x="4255979" y="2998098"/>
            <a:ext cx="242700" cy="2337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✓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21" name="Google Shape;5321;p362"/>
          <p:cNvSpPr/>
          <p:nvPr/>
        </p:nvSpPr>
        <p:spPr>
          <a:xfrm>
            <a:off x="3265379" y="3516300"/>
            <a:ext cx="242700" cy="2337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✓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22" name="Google Shape;5322;p362"/>
          <p:cNvSpPr/>
          <p:nvPr/>
        </p:nvSpPr>
        <p:spPr>
          <a:xfrm>
            <a:off x="4255979" y="3516300"/>
            <a:ext cx="242700" cy="2337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✓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23" name="Google Shape;5323;p362"/>
          <p:cNvSpPr/>
          <p:nvPr/>
        </p:nvSpPr>
        <p:spPr>
          <a:xfrm>
            <a:off x="5189894" y="3516300"/>
            <a:ext cx="242700" cy="2337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✓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24" name="Google Shape;5324;p362"/>
          <p:cNvSpPr/>
          <p:nvPr/>
        </p:nvSpPr>
        <p:spPr>
          <a:xfrm>
            <a:off x="6171104" y="3516300"/>
            <a:ext cx="242700" cy="2337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✓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25" name="Google Shape;5325;p362"/>
          <p:cNvSpPr/>
          <p:nvPr/>
        </p:nvSpPr>
        <p:spPr>
          <a:xfrm>
            <a:off x="474446" y="4453216"/>
            <a:ext cx="242700" cy="23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7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26" name="Google Shape;5326;p362"/>
          <p:cNvSpPr/>
          <p:nvPr/>
        </p:nvSpPr>
        <p:spPr>
          <a:xfrm>
            <a:off x="7117855" y="4484720"/>
            <a:ext cx="242700" cy="2337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✓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27" name="Google Shape;5327;p362"/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D6D0E8"/>
                </a:solidFill>
                <a:latin typeface="Exo"/>
                <a:ea typeface="Exo"/>
                <a:cs typeface="Exo"/>
                <a:sym typeface="Exo"/>
              </a:rPr>
              <a:t>1</a:t>
            </a:fld>
            <a:endParaRPr sz="1000">
              <a:solidFill>
                <a:srgbClr val="D6D0E8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28" name="Google Shape;5328;p362"/>
          <p:cNvSpPr/>
          <p:nvPr/>
        </p:nvSpPr>
        <p:spPr>
          <a:xfrm>
            <a:off x="5189894" y="2470023"/>
            <a:ext cx="242700" cy="2337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✓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29" name="Google Shape;5329;p362"/>
          <p:cNvSpPr/>
          <p:nvPr/>
        </p:nvSpPr>
        <p:spPr>
          <a:xfrm rot="10800000">
            <a:off x="3969300" y="-100"/>
            <a:ext cx="5174700" cy="429900"/>
          </a:xfrm>
          <a:prstGeom prst="rtTriangle">
            <a:avLst/>
          </a:prstGeom>
          <a:gradFill>
            <a:gsLst>
              <a:gs pos="0">
                <a:schemeClr val="dk1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0" name="Google Shape;5330;p362"/>
          <p:cNvSpPr/>
          <p:nvPr/>
        </p:nvSpPr>
        <p:spPr>
          <a:xfrm>
            <a:off x="474446" y="3977777"/>
            <a:ext cx="242700" cy="23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6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31" name="Google Shape;5331;p362"/>
          <p:cNvSpPr/>
          <p:nvPr/>
        </p:nvSpPr>
        <p:spPr>
          <a:xfrm>
            <a:off x="6171104" y="4000859"/>
            <a:ext cx="242700" cy="233700"/>
          </a:xfrm>
          <a:prstGeom prst="ellipse">
            <a:avLst/>
          </a:prstGeom>
          <a:solidFill>
            <a:srgbClr val="38761D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✓</a:t>
            </a:r>
            <a:endParaRPr sz="1000" b="1" i="0" u="none" strike="noStrike" cap="non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23213A"/>
      </a:dk1>
      <a:lt1>
        <a:srgbClr val="FFFFFF"/>
      </a:lt1>
      <a:dk2>
        <a:srgbClr val="4B4662"/>
      </a:dk2>
      <a:lt2>
        <a:srgbClr val="D6D0E8"/>
      </a:lt2>
      <a:accent1>
        <a:srgbClr val="34237E"/>
      </a:accent1>
      <a:accent2>
        <a:srgbClr val="FFD10F"/>
      </a:accent2>
      <a:accent3>
        <a:srgbClr val="02EAEA"/>
      </a:accent3>
      <a:accent4>
        <a:srgbClr val="E90A6D"/>
      </a:accent4>
      <a:accent5>
        <a:srgbClr val="981CBC"/>
      </a:accent5>
      <a:accent6>
        <a:srgbClr val="EFEFEF"/>
      </a:accent6>
      <a:hlink>
        <a:srgbClr val="E90A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0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1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2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3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4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5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6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7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8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9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Props1.xml><?xml version="1.0" encoding="utf-8"?>
<ds:datastoreItem xmlns:ds="http://schemas.openxmlformats.org/officeDocument/2006/customXml" ds:itemID="{CA3030CC-D537-4F29-A2C4-1A527A2AE459}">
  <ds:schemaRefs>
    <ds:schemaRef ds:uri="http://www.plsfix.com/xml"/>
  </ds:schemaRefs>
</ds:datastoreItem>
</file>

<file path=customXml/itemProps10.xml><?xml version="1.0" encoding="utf-8"?>
<ds:datastoreItem xmlns:ds="http://schemas.openxmlformats.org/officeDocument/2006/customXml" ds:itemID="{6F288B63-8920-487F-AD7C-04817E0E893A}">
  <ds:schemaRefs>
    <ds:schemaRef ds:uri="http://www.plsfix.com/xml"/>
  </ds:schemaRefs>
</ds:datastoreItem>
</file>

<file path=customXml/itemProps11.xml><?xml version="1.0" encoding="utf-8"?>
<ds:datastoreItem xmlns:ds="http://schemas.openxmlformats.org/officeDocument/2006/customXml" ds:itemID="{3C030951-972D-40C0-8C02-D7FCE2FBCFA4}">
  <ds:schemaRefs>
    <ds:schemaRef ds:uri="http://www.plsfix.com/xml"/>
  </ds:schemaRefs>
</ds:datastoreItem>
</file>

<file path=customXml/itemProps2.xml><?xml version="1.0" encoding="utf-8"?>
<ds:datastoreItem xmlns:ds="http://schemas.openxmlformats.org/officeDocument/2006/customXml" ds:itemID="{366EBCF0-ACB3-4923-976B-814B3EB38F23}">
  <ds:schemaRefs>
    <ds:schemaRef ds:uri="http://www.plsfix.com/xml"/>
  </ds:schemaRefs>
</ds:datastoreItem>
</file>

<file path=customXml/itemProps3.xml><?xml version="1.0" encoding="utf-8"?>
<ds:datastoreItem xmlns:ds="http://schemas.openxmlformats.org/officeDocument/2006/customXml" ds:itemID="{3CC6E0F0-A8F5-409A-A9DE-FE959D1CB749}">
  <ds:schemaRefs>
    <ds:schemaRef ds:uri="http://www.plsfix.com/xml"/>
  </ds:schemaRefs>
</ds:datastoreItem>
</file>

<file path=customXml/itemProps4.xml><?xml version="1.0" encoding="utf-8"?>
<ds:datastoreItem xmlns:ds="http://schemas.openxmlformats.org/officeDocument/2006/customXml" ds:itemID="{3B6FA58A-BFA2-41A0-95EC-54045DD508E5}">
  <ds:schemaRefs>
    <ds:schemaRef ds:uri="http://www.plsfix.com/xml"/>
  </ds:schemaRefs>
</ds:datastoreItem>
</file>

<file path=customXml/itemProps5.xml><?xml version="1.0" encoding="utf-8"?>
<ds:datastoreItem xmlns:ds="http://schemas.openxmlformats.org/officeDocument/2006/customXml" ds:itemID="{D228FE91-8E7B-4E3C-A092-0A0588763D57}">
  <ds:schemaRefs>
    <ds:schemaRef ds:uri="http://www.plsfix.com/xml"/>
  </ds:schemaRefs>
</ds:datastoreItem>
</file>

<file path=customXml/itemProps6.xml><?xml version="1.0" encoding="utf-8"?>
<ds:datastoreItem xmlns:ds="http://schemas.openxmlformats.org/officeDocument/2006/customXml" ds:itemID="{E23B069F-071A-4D48-96A2-533991D8037B}">
  <ds:schemaRefs>
    <ds:schemaRef ds:uri="http://www.plsfix.com/xml"/>
  </ds:schemaRefs>
</ds:datastoreItem>
</file>

<file path=customXml/itemProps7.xml><?xml version="1.0" encoding="utf-8"?>
<ds:datastoreItem xmlns:ds="http://schemas.openxmlformats.org/officeDocument/2006/customXml" ds:itemID="{A5FDE4E3-B9FF-4598-8323-5A50F98EE66A}">
  <ds:schemaRefs>
    <ds:schemaRef ds:uri="http://www.plsfix.com/xml"/>
  </ds:schemaRefs>
</ds:datastoreItem>
</file>

<file path=customXml/itemProps8.xml><?xml version="1.0" encoding="utf-8"?>
<ds:datastoreItem xmlns:ds="http://schemas.openxmlformats.org/officeDocument/2006/customXml" ds:itemID="{5D262410-18B4-4D55-9532-5B101946D29B}">
  <ds:schemaRefs>
    <ds:schemaRef ds:uri="http://www.plsfix.com/xml"/>
  </ds:schemaRefs>
</ds:datastoreItem>
</file>

<file path=customXml/itemProps9.xml><?xml version="1.0" encoding="utf-8"?>
<ds:datastoreItem xmlns:ds="http://schemas.openxmlformats.org/officeDocument/2006/customXml" ds:itemID="{B580167E-42FA-4569-A0F6-8B1DD49DDE20}">
  <ds:schemaRefs>
    <ds:schemaRef ds:uri="http://www.plsfix.com/xm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</TotalTime>
  <Words>96</Words>
  <Application>Microsoft Office PowerPoint</Application>
  <PresentationFormat>On-screen Show (16:9)</PresentationFormat>
  <Paragraphs>40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Exo SemiBold</vt:lpstr>
      <vt:lpstr>Exo</vt:lpstr>
      <vt:lpstr>Playfair Display SemiBold</vt:lpstr>
      <vt:lpstr>Arial</vt:lpstr>
      <vt:lpstr>Exo Light</vt:lpstr>
      <vt:lpstr>Nunito Light</vt:lpstr>
      <vt:lpstr>Simple Light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Felipe Platzer</dc:creator>
  <cp:lastModifiedBy>Felipe Platzer</cp:lastModifiedBy>
  <cp:revision>36</cp:revision>
  <dcterms:modified xsi:type="dcterms:W3CDTF">2025-09-24T16:37:55Z</dcterms:modified>
</cp:coreProperties>
</file>