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B4783D_4598350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2"/>
  </p:sldMasterIdLst>
  <p:notesMasterIdLst>
    <p:notesMasterId r:id="rId14"/>
  </p:notesMasterIdLst>
  <p:sldIdLst>
    <p:sldId id="2142533693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Exo Light" panose="020B0604020202020204" charset="0"/>
      <p:regular r:id="rId19"/>
      <p:bold r:id="rId20"/>
      <p:italic r:id="rId21"/>
      <p:boldItalic r:id="rId22"/>
    </p:embeddedFont>
    <p:embeddedFont>
      <p:font typeface="Exo SemiBold" panose="020B060402020202020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layfair Display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omments/modernComment_7FB4783D_459835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899DAD-6A40-456D-9B34-85CD7A479BDE}" authorId="{EC28B4B0-6701-2EAD-4AFD-41CFFF8EDE08}" created="2025-05-27T21:32:17.281">
    <pc:sldMkLst xmlns:pc="http://schemas.microsoft.com/office/powerpoint/2013/main/command">
      <pc:docMk/>
      <pc:sldMk cId="1167602947" sldId="2142533693"/>
    </pc:sldMkLst>
    <p188:txBody>
      <a:bodyPr/>
      <a:lstStyle/>
      <a:p>
        <a:r>
          <a:rPr lang="en-US"/>
          <a:t>Replace icons by green squares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0">
          <a:extLst>
            <a:ext uri="{FF2B5EF4-FFF2-40B4-BE49-F238E27FC236}">
              <a16:creationId xmlns:a16="http://schemas.microsoft.com/office/drawing/2014/main" id="{E4A1C39E-433E-B6C8-666E-08FFA2666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Google Shape;5301;g13faa54b27b_0_0:notes">
            <a:extLst>
              <a:ext uri="{FF2B5EF4-FFF2-40B4-BE49-F238E27FC236}">
                <a16:creationId xmlns:a16="http://schemas.microsoft.com/office/drawing/2014/main" id="{820F3CFF-DF88-42F5-9AED-C874B31A88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2" name="Google Shape;5302;g13faa54b27b_0_0:notes">
            <a:extLst>
              <a:ext uri="{FF2B5EF4-FFF2-40B4-BE49-F238E27FC236}">
                <a16:creationId xmlns:a16="http://schemas.microsoft.com/office/drawing/2014/main" id="{572B826F-4109-C155-04FF-756ACA27F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2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3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7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Summary">
  <p:cSld name="20 Summar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5158500" y="-30925"/>
            <a:ext cx="3985500" cy="6579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981CB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457200" y="1342650"/>
            <a:ext cx="23961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The Challenge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41171" y="1342650"/>
            <a:ext cx="26139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What We Did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" y="2896800"/>
            <a:ext cx="2094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Outcomes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9775" y="137100"/>
            <a:ext cx="1937700" cy="183000"/>
          </a:xfrm>
          <a:prstGeom prst="roundRect">
            <a:avLst>
              <a:gd name="adj" fmla="val 16667"/>
            </a:avLst>
          </a:prstGeom>
          <a:solidFill>
            <a:srgbClr val="E90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790275"/>
            <a:ext cx="8364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199775" y="60750"/>
            <a:ext cx="19377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45775" y="3817050"/>
            <a:ext cx="47178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94475" y="4502375"/>
            <a:ext cx="46692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Exo Light"/>
              <a:buNone/>
              <a:defRPr sz="800" i="1"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457200" y="1519800"/>
            <a:ext cx="22245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2950675" y="1519800"/>
            <a:ext cx="21627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7"/>
          </p:nvPr>
        </p:nvSpPr>
        <p:spPr>
          <a:xfrm>
            <a:off x="457200" y="3070700"/>
            <a:ext cx="46065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2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.2 Half multi column 6">
  <p:cSld name="21.2 Half multi column 6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73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73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0210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1268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210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1268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528725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528650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28650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528650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528575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6"/>
          </p:nvPr>
        </p:nvSpPr>
        <p:spPr>
          <a:xfrm>
            <a:off x="528575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3353400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3353325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9"/>
          </p:nvPr>
        </p:nvSpPr>
        <p:spPr>
          <a:xfrm>
            <a:off x="3353325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3353325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3353250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5"/>
          </p:nvPr>
        </p:nvSpPr>
        <p:spPr>
          <a:xfrm>
            <a:off x="3353250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6"/>
          </p:nvPr>
        </p:nvSpPr>
        <p:spPr>
          <a:xfrm>
            <a:off x="6178150" y="131547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7"/>
          </p:nvPr>
        </p:nvSpPr>
        <p:spPr>
          <a:xfrm>
            <a:off x="6178075" y="205288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8"/>
          </p:nvPr>
        </p:nvSpPr>
        <p:spPr>
          <a:xfrm>
            <a:off x="6178075" y="146787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9"/>
          </p:nvPr>
        </p:nvSpPr>
        <p:spPr>
          <a:xfrm>
            <a:off x="6178075" y="28512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0"/>
          </p:nvPr>
        </p:nvSpPr>
        <p:spPr>
          <a:xfrm>
            <a:off x="6178000" y="35886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1"/>
          </p:nvPr>
        </p:nvSpPr>
        <p:spPr>
          <a:xfrm>
            <a:off x="6178000" y="30036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93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">
  <p:cSld name="2.2 Single Column 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1pPr>
            <a:lvl2pPr lvl="1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2pPr>
            <a:lvl3pPr lvl="2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3pPr>
            <a:lvl4pPr lvl="3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4pPr>
            <a:lvl5pPr lvl="4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5pPr>
            <a:lvl6pPr lvl="5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6pPr>
            <a:lvl7pPr lvl="6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7pPr>
            <a:lvl8pPr lvl="7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8pPr>
            <a:lvl9pPr lvl="8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55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2 Quarter Slide 1">
  <p:cSld name="16.2 Quarter Slide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5400000">
            <a:off x="-1124012" y="1016438"/>
            <a:ext cx="5226875" cy="3117150"/>
          </a:xfrm>
          <a:prstGeom prst="flowChartManualInput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459150"/>
            <a:ext cx="17769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 SemiBold"/>
              <a:buNone/>
              <a:defRPr sz="18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57200" y="1962025"/>
            <a:ext cx="1888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3494825" y="457200"/>
            <a:ext cx="5181600" cy="4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1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 and body 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76890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 and body 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43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3">
  <p:cSld name="TITLE_AND_BODY_2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309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 1">
  <p:cSld name="2.2 Single Column A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3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090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8">
  <p:cSld name="Title and body 8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0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Double Column">
  <p:cSld name="5 Double 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457200" y="942200"/>
            <a:ext cx="8219400" cy="2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2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 idx="3"/>
          </p:nvPr>
        </p:nvSpPr>
        <p:spPr>
          <a:xfrm>
            <a:off x="4572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"/>
          </p:nvPr>
        </p:nvSpPr>
        <p:spPr>
          <a:xfrm>
            <a:off x="4623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 idx="5"/>
          </p:nvPr>
        </p:nvSpPr>
        <p:spPr>
          <a:xfrm>
            <a:off x="48768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6"/>
          </p:nvPr>
        </p:nvSpPr>
        <p:spPr>
          <a:xfrm>
            <a:off x="48819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98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">
  <p:cSld name="2 Title and 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5" name="Google Shape;145;p23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83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 1">
  <p:cSld name="2 Title and body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4" name="Google Shape;154;p24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26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0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6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7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6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6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74B42D2-0F51-2C2A-DC71-6AE714F120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1990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469" imgH="469" progId="TCLayout.ActiveDocument.1">
                  <p:embed/>
                </p:oleObj>
              </mc:Choice>
              <mc:Fallback>
                <p:oleObj name="think-cell Slide" r:id="rId26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B4783D_4598350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3">
          <a:extLst>
            <a:ext uri="{FF2B5EF4-FFF2-40B4-BE49-F238E27FC236}">
              <a16:creationId xmlns:a16="http://schemas.microsoft.com/office/drawing/2014/main" id="{D7135855-9CE0-C788-235E-DF037439F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4" name="Google Shape;5304;p362">
            <a:extLst>
              <a:ext uri="{FF2B5EF4-FFF2-40B4-BE49-F238E27FC236}">
                <a16:creationId xmlns:a16="http://schemas.microsoft.com/office/drawing/2014/main" id="{32C625E0-3926-489B-674F-9E4B65CF9149}"/>
              </a:ext>
            </a:extLst>
          </p:cNvPr>
          <p:cNvGraphicFramePr/>
          <p:nvPr/>
        </p:nvGraphicFramePr>
        <p:xfrm>
          <a:off x="457200" y="906091"/>
          <a:ext cx="8230800" cy="410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Select Manifold </a:t>
                      </a: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projects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ERP implement.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Change management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Target state p</a:t>
                      </a:r>
                      <a:r>
                        <a:rPr lang="en" sz="1000" b="1" u="none" strike="noStrike" cap="none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rocess </a:t>
                      </a: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design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Ecosystem / tech arch.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BI / D&amp;A </a:t>
                      </a:r>
                      <a:endParaRPr sz="1000" b="1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strategy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E-commerce</a:t>
                      </a:r>
                      <a:endParaRPr sz="1000" b="1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SAP implementation and process improvement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Process design and tech stack selection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Built AI engine for market landscape monitoring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eCommerce strategy and B2B portal solution management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Technology architecture assessment and design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Enterprise architecture transformation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Design and implementation of analytics-based workflows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05" name="Google Shape;5305;p362">
            <a:extLst>
              <a:ext uri="{FF2B5EF4-FFF2-40B4-BE49-F238E27FC236}">
                <a16:creationId xmlns:a16="http://schemas.microsoft.com/office/drawing/2014/main" id="{14C574C5-57FC-C9E9-11C7-5990B0F7BFA3}"/>
              </a:ext>
            </a:extLst>
          </p:cNvPr>
          <p:cNvSpPr txBox="1"/>
          <p:nvPr/>
        </p:nvSpPr>
        <p:spPr>
          <a:xfrm>
            <a:off x="381000" y="544200"/>
            <a:ext cx="777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Our team’s relevant experience across </a:t>
            </a:r>
            <a:r>
              <a:rPr lang="en" sz="1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xxx’s digital priorities</a:t>
            </a:r>
            <a:r>
              <a:rPr lang="en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306" name="Google Shape;5306;p362">
            <a:extLst>
              <a:ext uri="{FF2B5EF4-FFF2-40B4-BE49-F238E27FC236}">
                <a16:creationId xmlns:a16="http://schemas.microsoft.com/office/drawing/2014/main" id="{A3FDDB02-4DD7-9F2A-A4A4-B08C9CB46438}"/>
              </a:ext>
            </a:extLst>
          </p:cNvPr>
          <p:cNvSpPr/>
          <p:nvPr/>
        </p:nvSpPr>
        <p:spPr>
          <a:xfrm>
            <a:off x="465096" y="1666792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7" name="Google Shape;5307;p362">
            <a:extLst>
              <a:ext uri="{FF2B5EF4-FFF2-40B4-BE49-F238E27FC236}">
                <a16:creationId xmlns:a16="http://schemas.microsoft.com/office/drawing/2014/main" id="{9F2D6B64-52FF-AC55-A0D2-93D3B6ED0FD7}"/>
              </a:ext>
            </a:extLst>
          </p:cNvPr>
          <p:cNvSpPr/>
          <p:nvPr/>
        </p:nvSpPr>
        <p:spPr>
          <a:xfrm>
            <a:off x="465096" y="2162716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8" name="Google Shape;5308;p362">
            <a:extLst>
              <a:ext uri="{FF2B5EF4-FFF2-40B4-BE49-F238E27FC236}">
                <a16:creationId xmlns:a16="http://schemas.microsoft.com/office/drawing/2014/main" id="{1A029C01-4DB3-0EB7-A347-76686CC76A1F}"/>
              </a:ext>
            </a:extLst>
          </p:cNvPr>
          <p:cNvSpPr/>
          <p:nvPr/>
        </p:nvSpPr>
        <p:spPr>
          <a:xfrm>
            <a:off x="474446" y="2635445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9" name="Google Shape;5309;p362">
            <a:extLst>
              <a:ext uri="{FF2B5EF4-FFF2-40B4-BE49-F238E27FC236}">
                <a16:creationId xmlns:a16="http://schemas.microsoft.com/office/drawing/2014/main" id="{293C7BA1-BEDE-9C87-DBE0-19BF4A079695}"/>
              </a:ext>
            </a:extLst>
          </p:cNvPr>
          <p:cNvSpPr/>
          <p:nvPr/>
        </p:nvSpPr>
        <p:spPr>
          <a:xfrm>
            <a:off x="474446" y="3129338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0" name="Google Shape;5310;p362">
            <a:extLst>
              <a:ext uri="{FF2B5EF4-FFF2-40B4-BE49-F238E27FC236}">
                <a16:creationId xmlns:a16="http://schemas.microsoft.com/office/drawing/2014/main" id="{EBA0E783-B8C3-030C-40C7-1A92CF022007}"/>
              </a:ext>
            </a:extLst>
          </p:cNvPr>
          <p:cNvSpPr/>
          <p:nvPr/>
        </p:nvSpPr>
        <p:spPr>
          <a:xfrm>
            <a:off x="474446" y="3679278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1" name="Google Shape;5311;p362">
            <a:extLst>
              <a:ext uri="{FF2B5EF4-FFF2-40B4-BE49-F238E27FC236}">
                <a16:creationId xmlns:a16="http://schemas.microsoft.com/office/drawing/2014/main" id="{84F6A6EE-6B79-3EFE-52B4-D19B32999693}"/>
              </a:ext>
            </a:extLst>
          </p:cNvPr>
          <p:cNvSpPr/>
          <p:nvPr/>
        </p:nvSpPr>
        <p:spPr>
          <a:xfrm>
            <a:off x="3265379" y="165262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312" name="Google Shape;5312;p362">
            <a:extLst>
              <a:ext uri="{FF2B5EF4-FFF2-40B4-BE49-F238E27FC236}">
                <a16:creationId xmlns:a16="http://schemas.microsoft.com/office/drawing/2014/main" id="{821BFF79-392A-B059-0C8E-47AA3E916F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5313" name="Google Shape;5313;p362">
            <a:extLst>
              <a:ext uri="{FF2B5EF4-FFF2-40B4-BE49-F238E27FC236}">
                <a16:creationId xmlns:a16="http://schemas.microsoft.com/office/drawing/2014/main" id="{0AA16363-585F-1D4C-52AC-AD471A4572C1}"/>
              </a:ext>
            </a:extLst>
          </p:cNvPr>
          <p:cNvSpPr/>
          <p:nvPr/>
        </p:nvSpPr>
        <p:spPr>
          <a:xfrm>
            <a:off x="5189894" y="165262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4" name="Google Shape;5314;p362">
            <a:extLst>
              <a:ext uri="{FF2B5EF4-FFF2-40B4-BE49-F238E27FC236}">
                <a16:creationId xmlns:a16="http://schemas.microsoft.com/office/drawing/2014/main" id="{71B46911-5B7F-7721-86ED-5CCCB0DFFB87}"/>
              </a:ext>
            </a:extLst>
          </p:cNvPr>
          <p:cNvSpPr/>
          <p:nvPr/>
        </p:nvSpPr>
        <p:spPr>
          <a:xfrm>
            <a:off x="4227636" y="165262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5" name="Google Shape;5315;p362">
            <a:extLst>
              <a:ext uri="{FF2B5EF4-FFF2-40B4-BE49-F238E27FC236}">
                <a16:creationId xmlns:a16="http://schemas.microsoft.com/office/drawing/2014/main" id="{0EC74025-B8CB-478A-97C8-8FE33F99EF15}"/>
              </a:ext>
            </a:extLst>
          </p:cNvPr>
          <p:cNvSpPr/>
          <p:nvPr/>
        </p:nvSpPr>
        <p:spPr>
          <a:xfrm>
            <a:off x="5189894" y="2162092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6" name="Google Shape;5316;p362">
            <a:extLst>
              <a:ext uri="{FF2B5EF4-FFF2-40B4-BE49-F238E27FC236}">
                <a16:creationId xmlns:a16="http://schemas.microsoft.com/office/drawing/2014/main" id="{4E83DE51-3221-7558-DDE7-478225206752}"/>
              </a:ext>
            </a:extLst>
          </p:cNvPr>
          <p:cNvSpPr/>
          <p:nvPr/>
        </p:nvSpPr>
        <p:spPr>
          <a:xfrm>
            <a:off x="6171104" y="2162092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7" name="Google Shape;5317;p362">
            <a:extLst>
              <a:ext uri="{FF2B5EF4-FFF2-40B4-BE49-F238E27FC236}">
                <a16:creationId xmlns:a16="http://schemas.microsoft.com/office/drawing/2014/main" id="{739942DE-B403-9770-37AC-A81F9CFD4851}"/>
              </a:ext>
            </a:extLst>
          </p:cNvPr>
          <p:cNvSpPr/>
          <p:nvPr/>
        </p:nvSpPr>
        <p:spPr>
          <a:xfrm>
            <a:off x="7117855" y="2631393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8" name="Google Shape;5318;p362">
            <a:extLst>
              <a:ext uri="{FF2B5EF4-FFF2-40B4-BE49-F238E27FC236}">
                <a16:creationId xmlns:a16="http://schemas.microsoft.com/office/drawing/2014/main" id="{F6ED7C4D-575C-A87F-A199-C3D46C214824}"/>
              </a:ext>
            </a:extLst>
          </p:cNvPr>
          <p:cNvSpPr/>
          <p:nvPr/>
        </p:nvSpPr>
        <p:spPr>
          <a:xfrm>
            <a:off x="8108455" y="315946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9" name="Google Shape;5319;p362">
            <a:extLst>
              <a:ext uri="{FF2B5EF4-FFF2-40B4-BE49-F238E27FC236}">
                <a16:creationId xmlns:a16="http://schemas.microsoft.com/office/drawing/2014/main" id="{5CB9763E-C680-7956-7572-B36A80120AFC}"/>
              </a:ext>
            </a:extLst>
          </p:cNvPr>
          <p:cNvSpPr/>
          <p:nvPr/>
        </p:nvSpPr>
        <p:spPr>
          <a:xfrm>
            <a:off x="5189894" y="315946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0" name="Google Shape;5320;p362">
            <a:extLst>
              <a:ext uri="{FF2B5EF4-FFF2-40B4-BE49-F238E27FC236}">
                <a16:creationId xmlns:a16="http://schemas.microsoft.com/office/drawing/2014/main" id="{BAFBABB7-60FB-E4DA-977D-307749A7FC49}"/>
              </a:ext>
            </a:extLst>
          </p:cNvPr>
          <p:cNvSpPr/>
          <p:nvPr/>
        </p:nvSpPr>
        <p:spPr>
          <a:xfrm>
            <a:off x="4255979" y="315946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1" name="Google Shape;5321;p362">
            <a:extLst>
              <a:ext uri="{FF2B5EF4-FFF2-40B4-BE49-F238E27FC236}">
                <a16:creationId xmlns:a16="http://schemas.microsoft.com/office/drawing/2014/main" id="{0A048C67-26B8-79AC-24AE-85C6CE2D60B8}"/>
              </a:ext>
            </a:extLst>
          </p:cNvPr>
          <p:cNvSpPr/>
          <p:nvPr/>
        </p:nvSpPr>
        <p:spPr>
          <a:xfrm>
            <a:off x="3265379" y="367767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2" name="Google Shape;5322;p362">
            <a:extLst>
              <a:ext uri="{FF2B5EF4-FFF2-40B4-BE49-F238E27FC236}">
                <a16:creationId xmlns:a16="http://schemas.microsoft.com/office/drawing/2014/main" id="{1210D076-6545-9870-17EE-816794CE6760}"/>
              </a:ext>
            </a:extLst>
          </p:cNvPr>
          <p:cNvSpPr/>
          <p:nvPr/>
        </p:nvSpPr>
        <p:spPr>
          <a:xfrm>
            <a:off x="4255979" y="367767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3" name="Google Shape;5323;p362">
            <a:extLst>
              <a:ext uri="{FF2B5EF4-FFF2-40B4-BE49-F238E27FC236}">
                <a16:creationId xmlns:a16="http://schemas.microsoft.com/office/drawing/2014/main" id="{25DA946E-61B2-D952-6DDB-D1C01CBF29F4}"/>
              </a:ext>
            </a:extLst>
          </p:cNvPr>
          <p:cNvSpPr/>
          <p:nvPr/>
        </p:nvSpPr>
        <p:spPr>
          <a:xfrm>
            <a:off x="5189894" y="367767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4" name="Google Shape;5324;p362">
            <a:extLst>
              <a:ext uri="{FF2B5EF4-FFF2-40B4-BE49-F238E27FC236}">
                <a16:creationId xmlns:a16="http://schemas.microsoft.com/office/drawing/2014/main" id="{CC2E4A46-63CC-1039-F457-DF72F2C9CBCE}"/>
              </a:ext>
            </a:extLst>
          </p:cNvPr>
          <p:cNvSpPr/>
          <p:nvPr/>
        </p:nvSpPr>
        <p:spPr>
          <a:xfrm>
            <a:off x="6171104" y="367767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5" name="Google Shape;5325;p362">
            <a:extLst>
              <a:ext uri="{FF2B5EF4-FFF2-40B4-BE49-F238E27FC236}">
                <a16:creationId xmlns:a16="http://schemas.microsoft.com/office/drawing/2014/main" id="{66D4105E-32C2-9FA9-0632-5BD7CFC0F6E4}"/>
              </a:ext>
            </a:extLst>
          </p:cNvPr>
          <p:cNvSpPr/>
          <p:nvPr/>
        </p:nvSpPr>
        <p:spPr>
          <a:xfrm>
            <a:off x="474446" y="4614586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7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6" name="Google Shape;5326;p362">
            <a:extLst>
              <a:ext uri="{FF2B5EF4-FFF2-40B4-BE49-F238E27FC236}">
                <a16:creationId xmlns:a16="http://schemas.microsoft.com/office/drawing/2014/main" id="{716A26A8-0591-F934-79D4-09AF3E101674}"/>
              </a:ext>
            </a:extLst>
          </p:cNvPr>
          <p:cNvSpPr/>
          <p:nvPr/>
        </p:nvSpPr>
        <p:spPr>
          <a:xfrm>
            <a:off x="7117855" y="464609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7" name="Google Shape;5327;p362">
            <a:extLst>
              <a:ext uri="{FF2B5EF4-FFF2-40B4-BE49-F238E27FC236}">
                <a16:creationId xmlns:a16="http://schemas.microsoft.com/office/drawing/2014/main" id="{A550ECE8-1940-8BF9-53B3-646AC17E9C7E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8" name="Google Shape;5328;p362">
            <a:extLst>
              <a:ext uri="{FF2B5EF4-FFF2-40B4-BE49-F238E27FC236}">
                <a16:creationId xmlns:a16="http://schemas.microsoft.com/office/drawing/2014/main" id="{BCD2C7BA-0A31-4E0D-7738-2038288D9041}"/>
              </a:ext>
            </a:extLst>
          </p:cNvPr>
          <p:cNvSpPr/>
          <p:nvPr/>
        </p:nvSpPr>
        <p:spPr>
          <a:xfrm>
            <a:off x="5189894" y="2631393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9" name="Google Shape;5329;p362">
            <a:extLst>
              <a:ext uri="{FF2B5EF4-FFF2-40B4-BE49-F238E27FC236}">
                <a16:creationId xmlns:a16="http://schemas.microsoft.com/office/drawing/2014/main" id="{ED894A8D-A80D-A783-69EC-BEC133375CAD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0" name="Google Shape;5330;p362">
            <a:extLst>
              <a:ext uri="{FF2B5EF4-FFF2-40B4-BE49-F238E27FC236}">
                <a16:creationId xmlns:a16="http://schemas.microsoft.com/office/drawing/2014/main" id="{DF8FBF67-ABF5-B07B-CCE5-06FDB558F27E}"/>
              </a:ext>
            </a:extLst>
          </p:cNvPr>
          <p:cNvSpPr/>
          <p:nvPr/>
        </p:nvSpPr>
        <p:spPr>
          <a:xfrm>
            <a:off x="474446" y="4139147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31" name="Google Shape;5331;p362">
            <a:extLst>
              <a:ext uri="{FF2B5EF4-FFF2-40B4-BE49-F238E27FC236}">
                <a16:creationId xmlns:a16="http://schemas.microsoft.com/office/drawing/2014/main" id="{B04D0190-0925-B260-8844-D16BF09E1960}"/>
              </a:ext>
            </a:extLst>
          </p:cNvPr>
          <p:cNvSpPr/>
          <p:nvPr/>
        </p:nvSpPr>
        <p:spPr>
          <a:xfrm>
            <a:off x="6171104" y="4162229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11676029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23213A"/>
      </a:dk1>
      <a:lt1>
        <a:srgbClr val="FFFFFF"/>
      </a:lt1>
      <a:dk2>
        <a:srgbClr val="4B4662"/>
      </a:dk2>
      <a:lt2>
        <a:srgbClr val="D6D0E8"/>
      </a:lt2>
      <a:accent1>
        <a:srgbClr val="34237E"/>
      </a:accent1>
      <a:accent2>
        <a:srgbClr val="FFD10F"/>
      </a:accent2>
      <a:accent3>
        <a:srgbClr val="02EAEA"/>
      </a:accent3>
      <a:accent4>
        <a:srgbClr val="E90A6D"/>
      </a:accent4>
      <a:accent5>
        <a:srgbClr val="981CBC"/>
      </a:accent5>
      <a:accent6>
        <a:srgbClr val="EFEFEF"/>
      </a:accent6>
      <a:hlink>
        <a:srgbClr val="E90A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CBF265B5-E8B0-491D-9B37-BB6A93892B50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96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Exo Light</vt:lpstr>
      <vt:lpstr>Exo</vt:lpstr>
      <vt:lpstr>Exo SemiBold</vt:lpstr>
      <vt:lpstr>Playfair Display SemiBold</vt:lpstr>
      <vt:lpstr>Arial</vt:lpstr>
      <vt:lpstr>Nunito Light</vt:lpstr>
      <vt:lpstr>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2025-09-24T16:38:39Z</dcterms:modified>
</cp:coreProperties>
</file>